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66" r:id="rId2"/>
  </p:sldMasterIdLst>
  <p:notesMasterIdLst>
    <p:notesMasterId r:id="rId25"/>
  </p:notesMasterIdLst>
  <p:sldIdLst>
    <p:sldId id="257" r:id="rId3"/>
    <p:sldId id="313" r:id="rId4"/>
    <p:sldId id="346" r:id="rId5"/>
    <p:sldId id="360" r:id="rId6"/>
    <p:sldId id="315" r:id="rId7"/>
    <p:sldId id="361" r:id="rId8"/>
    <p:sldId id="359" r:id="rId9"/>
    <p:sldId id="312" r:id="rId10"/>
    <p:sldId id="355" r:id="rId11"/>
    <p:sldId id="316" r:id="rId12"/>
    <p:sldId id="347" r:id="rId13"/>
    <p:sldId id="362" r:id="rId14"/>
    <p:sldId id="363" r:id="rId15"/>
    <p:sldId id="323" r:id="rId16"/>
    <p:sldId id="266" r:id="rId17"/>
    <p:sldId id="352" r:id="rId18"/>
    <p:sldId id="345" r:id="rId19"/>
    <p:sldId id="367" r:id="rId20"/>
    <p:sldId id="368" r:id="rId21"/>
    <p:sldId id="321" r:id="rId22"/>
    <p:sldId id="336" r:id="rId23"/>
    <p:sldId id="319" r:id="rId2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DEAD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17292A2E-F333-43FB-9621-5CBBE7FDCDCB}" styleName="Light Style 2 - Accent 4">
    <a:wholeTbl>
      <a:tcTxStyle>
        <a:fontRef idx="minor">
          <a:scrgbClr r="0" g="0" b="0"/>
        </a:fontRef>
        <a:schemeClr val="tx1"/>
      </a:tcTxStyle>
      <a:tcStyle>
        <a:tcBdr>
          <a:left>
            <a:lnRef idx="1">
              <a:schemeClr val="accent4"/>
            </a:lnRef>
          </a:left>
          <a:right>
            <a:lnRef idx="1">
              <a:schemeClr val="accent4"/>
            </a:lnRef>
          </a:right>
          <a:top>
            <a:lnRef idx="1">
              <a:schemeClr val="accent4"/>
            </a:lnRef>
          </a:top>
          <a:bottom>
            <a:lnRef idx="1">
              <a:schemeClr val="accent4"/>
            </a:lnRef>
          </a:bottom>
          <a:insideH>
            <a:ln>
              <a:noFill/>
            </a:ln>
          </a:insideH>
          <a:insideV>
            <a:ln>
              <a:noFill/>
            </a:ln>
          </a:insideV>
        </a:tcBdr>
        <a:fill>
          <a:noFill/>
        </a:fill>
      </a:tcStyle>
    </a:wholeTbl>
    <a:band1H>
      <a:tcStyle>
        <a:tcBdr>
          <a:top>
            <a:lnRef idx="1">
              <a:schemeClr val="accent4"/>
            </a:lnRef>
          </a:top>
          <a:bottom>
            <a:lnRef idx="1">
              <a:schemeClr val="accent4"/>
            </a:lnRef>
          </a:bottom>
        </a:tcBdr>
      </a:tcStyle>
    </a:band1H>
    <a:band1V>
      <a:tcStyle>
        <a:tcBdr>
          <a:left>
            <a:lnRef idx="1">
              <a:schemeClr val="accent4"/>
            </a:lnRef>
          </a:left>
          <a:right>
            <a:lnRef idx="1">
              <a:schemeClr val="accent4"/>
            </a:lnRef>
          </a:right>
        </a:tcBdr>
      </a:tcStyle>
    </a:band1V>
    <a:band2V>
      <a:tcStyle>
        <a:tcBdr>
          <a:left>
            <a:lnRef idx="1">
              <a:schemeClr val="accent4"/>
            </a:lnRef>
          </a:left>
          <a:right>
            <a:lnRef idx="1">
              <a:schemeClr val="accent4"/>
            </a:lnRef>
          </a:right>
        </a:tcBdr>
      </a:tcStyle>
    </a:band2V>
    <a:lastCol>
      <a:tcTxStyle b="on"/>
      <a:tcStyle>
        <a:tcBdr/>
      </a:tcStyle>
    </a:lastCol>
    <a:firstCol>
      <a:tcTxStyle b="on"/>
      <a:tcStyle>
        <a:tcBdr/>
      </a:tcStyle>
    </a:firstCol>
    <a:lastRow>
      <a:tcTxStyle b="on"/>
      <a:tcStyle>
        <a:tcBdr>
          <a:top>
            <a:ln w="50800" cmpd="dbl">
              <a:solidFill>
                <a:schemeClr val="accent4"/>
              </a:solidFill>
            </a:ln>
          </a:top>
        </a:tcBdr>
      </a:tcStyle>
    </a:lastRow>
    <a:firstRow>
      <a:tcTxStyle b="on">
        <a:fontRef idx="minor">
          <a:scrgbClr r="0" g="0" b="0"/>
        </a:fontRef>
        <a:schemeClr val="bg1"/>
      </a:tcTxStyle>
      <a:tcStyle>
        <a:tcBdr/>
        <a:fillRef idx="1">
          <a:schemeClr val="accent4"/>
        </a:fillRef>
      </a:tcStyle>
    </a:firstRow>
  </a:tblStyle>
  <a:tblStyle styleId="{F2DE63D5-997A-4646-A377-4702673A728D}" styleName="Light Style 2 - Accent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529" autoAdjust="0"/>
    <p:restoredTop sz="94660"/>
  </p:normalViewPr>
  <p:slideViewPr>
    <p:cSldViewPr snapToGrid="0">
      <p:cViewPr varScale="1">
        <p:scale>
          <a:sx n="79" d="100"/>
          <a:sy n="79" d="100"/>
        </p:scale>
        <p:origin x="420" y="11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presProps" Target="presProps.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notesMaster" Target="notesMasters/notesMaster1.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viewProps" Target="viewProps.xml"/></Relationships>
</file>

<file path=ppt/diagrams/colors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102DB32D-30E6-4DAD-84D1-E9920FE4FF8A}" type="doc">
      <dgm:prSet loTypeId="urn:microsoft.com/office/officeart/2008/layout/HorizontalMultiLevelHierarchy" loCatId="hierarchy" qsTypeId="urn:microsoft.com/office/officeart/2005/8/quickstyle/simple1" qsCatId="simple" csTypeId="urn:microsoft.com/office/officeart/2005/8/colors/colorful2" csCatId="colorful" phldr="1"/>
      <dgm:spPr/>
      <dgm:t>
        <a:bodyPr/>
        <a:lstStyle/>
        <a:p>
          <a:endParaRPr lang="en-US"/>
        </a:p>
      </dgm:t>
    </dgm:pt>
    <dgm:pt modelId="{CC5B3A12-4D53-4439-9833-42FC8D86A50B}">
      <dgm:prSet phldrT="[Text]" custT="1"/>
      <dgm:spPr/>
      <dgm:t>
        <a:bodyPr/>
        <a:lstStyle/>
        <a:p>
          <a:r>
            <a:rPr lang="en-US" sz="2800" b="1">
              <a:solidFill>
                <a:schemeClr val="bg1"/>
              </a:solidFill>
              <a:latin typeface="Times New Roman" panose="02020603050405020304" pitchFamily="18" charset="0"/>
              <a:cs typeface="Times New Roman" panose="02020603050405020304" pitchFamily="18" charset="0"/>
            </a:rPr>
            <a:t>c. Bố cục</a:t>
          </a:r>
        </a:p>
      </dgm:t>
    </dgm:pt>
    <dgm:pt modelId="{09E57CC3-EF76-4041-BE50-C3197B76E3F3}" type="parTrans" cxnId="{25FB56F7-5523-4B78-8CAF-B232773BE08A}">
      <dgm:prSet/>
      <dgm:spPr/>
      <dgm:t>
        <a:bodyPr/>
        <a:lstStyle/>
        <a:p>
          <a:endParaRPr lang="en-US" sz="2000">
            <a:solidFill>
              <a:schemeClr val="tx1"/>
            </a:solidFill>
            <a:latin typeface="Times New Roman" panose="02020603050405020304" pitchFamily="18" charset="0"/>
            <a:cs typeface="Times New Roman" panose="02020603050405020304" pitchFamily="18" charset="0"/>
          </a:endParaRPr>
        </a:p>
      </dgm:t>
    </dgm:pt>
    <dgm:pt modelId="{452D8D7C-53B9-4497-9D51-E389276E9C1A}" type="sibTrans" cxnId="{25FB56F7-5523-4B78-8CAF-B232773BE08A}">
      <dgm:prSet/>
      <dgm:spPr/>
      <dgm:t>
        <a:bodyPr/>
        <a:lstStyle/>
        <a:p>
          <a:endParaRPr lang="en-US" sz="2000">
            <a:solidFill>
              <a:schemeClr val="tx1"/>
            </a:solidFill>
            <a:latin typeface="Times New Roman" panose="02020603050405020304" pitchFamily="18" charset="0"/>
            <a:cs typeface="Times New Roman" panose="02020603050405020304" pitchFamily="18" charset="0"/>
          </a:endParaRPr>
        </a:p>
      </dgm:t>
    </dgm:pt>
    <dgm:pt modelId="{6A121148-65D9-4E20-B3CE-E6309EA98B82}">
      <dgm:prSet phldrT="[Text]" custT="1"/>
      <dgm:spPr/>
      <dgm:t>
        <a:bodyPr/>
        <a:lstStyle/>
        <a:p>
          <a:r>
            <a:rPr lang="en-US" sz="2000" b="1" i="1">
              <a:solidFill>
                <a:schemeClr val="bg1"/>
              </a:solidFill>
              <a:latin typeface="Times New Roman" panose="02020603050405020304" pitchFamily="18" charset="0"/>
              <a:cs typeface="Times New Roman" panose="02020603050405020304" pitchFamily="18" charset="0"/>
            </a:rPr>
            <a:t>Mở bài</a:t>
          </a:r>
        </a:p>
      </dgm:t>
    </dgm:pt>
    <dgm:pt modelId="{38E38C7A-2000-4EBC-8A63-97CB12ED9BE8}" type="parTrans" cxnId="{7AE0968F-FDBD-4989-AB32-A0CCFE47A0FE}">
      <dgm:prSet custT="1"/>
      <dgm:spPr/>
      <dgm:t>
        <a:bodyPr/>
        <a:lstStyle/>
        <a:p>
          <a:endParaRPr lang="en-US" sz="2000">
            <a:solidFill>
              <a:schemeClr val="tx1"/>
            </a:solidFill>
            <a:latin typeface="Times New Roman" panose="02020603050405020304" pitchFamily="18" charset="0"/>
            <a:cs typeface="Times New Roman" panose="02020603050405020304" pitchFamily="18" charset="0"/>
          </a:endParaRPr>
        </a:p>
      </dgm:t>
    </dgm:pt>
    <dgm:pt modelId="{17D5B2F3-53F7-4E89-9300-658F50C8A19E}" type="sibTrans" cxnId="{7AE0968F-FDBD-4989-AB32-A0CCFE47A0FE}">
      <dgm:prSet/>
      <dgm:spPr/>
      <dgm:t>
        <a:bodyPr/>
        <a:lstStyle/>
        <a:p>
          <a:endParaRPr lang="en-US" sz="2000">
            <a:solidFill>
              <a:schemeClr val="tx1"/>
            </a:solidFill>
            <a:latin typeface="Times New Roman" panose="02020603050405020304" pitchFamily="18" charset="0"/>
            <a:cs typeface="Times New Roman" panose="02020603050405020304" pitchFamily="18" charset="0"/>
          </a:endParaRPr>
        </a:p>
      </dgm:t>
    </dgm:pt>
    <dgm:pt modelId="{A2F166A8-D3EB-4F47-A03C-93026A5C7E90}">
      <dgm:prSet phldrT="[Text]" custT="1"/>
      <dgm:spPr/>
      <dgm:t>
        <a:bodyPr/>
        <a:lstStyle/>
        <a:p>
          <a:r>
            <a:rPr lang="en-US" sz="2000" b="1" i="1">
              <a:solidFill>
                <a:schemeClr val="bg1"/>
              </a:solidFill>
              <a:latin typeface="Times New Roman" panose="02020603050405020304" pitchFamily="18" charset="0"/>
              <a:cs typeface="Times New Roman" panose="02020603050405020304" pitchFamily="18" charset="0"/>
            </a:rPr>
            <a:t>Thân bài</a:t>
          </a:r>
        </a:p>
      </dgm:t>
    </dgm:pt>
    <dgm:pt modelId="{63DFE10F-6F43-4398-9F26-41FEC3FE9E79}" type="parTrans" cxnId="{D9AD12BB-5BF3-470D-B58F-2591EF9E710D}">
      <dgm:prSet custT="1"/>
      <dgm:spPr/>
      <dgm:t>
        <a:bodyPr/>
        <a:lstStyle/>
        <a:p>
          <a:endParaRPr lang="en-US" sz="2000">
            <a:solidFill>
              <a:schemeClr val="tx1"/>
            </a:solidFill>
            <a:latin typeface="Times New Roman" panose="02020603050405020304" pitchFamily="18" charset="0"/>
            <a:cs typeface="Times New Roman" panose="02020603050405020304" pitchFamily="18" charset="0"/>
          </a:endParaRPr>
        </a:p>
      </dgm:t>
    </dgm:pt>
    <dgm:pt modelId="{1D6B7FF5-24AE-48EA-BD57-06A9A0534D8F}" type="sibTrans" cxnId="{D9AD12BB-5BF3-470D-B58F-2591EF9E710D}">
      <dgm:prSet/>
      <dgm:spPr/>
      <dgm:t>
        <a:bodyPr/>
        <a:lstStyle/>
        <a:p>
          <a:endParaRPr lang="en-US" sz="2000">
            <a:solidFill>
              <a:schemeClr val="tx1"/>
            </a:solidFill>
            <a:latin typeface="Times New Roman" panose="02020603050405020304" pitchFamily="18" charset="0"/>
            <a:cs typeface="Times New Roman" panose="02020603050405020304" pitchFamily="18" charset="0"/>
          </a:endParaRPr>
        </a:p>
      </dgm:t>
    </dgm:pt>
    <dgm:pt modelId="{3AC83E61-F516-4913-A9E8-24629AD6163A}">
      <dgm:prSet phldrT="[Text]" custT="1"/>
      <dgm:spPr/>
      <dgm:t>
        <a:bodyPr/>
        <a:lstStyle/>
        <a:p>
          <a:r>
            <a:rPr lang="en-US" sz="2000" b="1" i="1">
              <a:solidFill>
                <a:schemeClr val="bg1"/>
              </a:solidFill>
              <a:latin typeface="Times New Roman" panose="02020603050405020304" pitchFamily="18" charset="0"/>
              <a:cs typeface="Times New Roman" panose="02020603050405020304" pitchFamily="18" charset="0"/>
            </a:rPr>
            <a:t>Kết bài</a:t>
          </a:r>
        </a:p>
      </dgm:t>
    </dgm:pt>
    <dgm:pt modelId="{477CCEB5-2851-4D3D-A51A-719793D2EDC3}" type="parTrans" cxnId="{A852D62E-03AE-4072-8F3F-4DB9571E18CC}">
      <dgm:prSet custT="1"/>
      <dgm:spPr/>
      <dgm:t>
        <a:bodyPr/>
        <a:lstStyle/>
        <a:p>
          <a:endParaRPr lang="en-US" sz="2000">
            <a:solidFill>
              <a:schemeClr val="tx1"/>
            </a:solidFill>
            <a:latin typeface="Times New Roman" panose="02020603050405020304" pitchFamily="18" charset="0"/>
            <a:cs typeface="Times New Roman" panose="02020603050405020304" pitchFamily="18" charset="0"/>
          </a:endParaRPr>
        </a:p>
      </dgm:t>
    </dgm:pt>
    <dgm:pt modelId="{2A43885D-3982-4F9D-991E-CDDF033F7D77}" type="sibTrans" cxnId="{A852D62E-03AE-4072-8F3F-4DB9571E18CC}">
      <dgm:prSet/>
      <dgm:spPr/>
      <dgm:t>
        <a:bodyPr/>
        <a:lstStyle/>
        <a:p>
          <a:endParaRPr lang="en-US" sz="2000">
            <a:solidFill>
              <a:schemeClr val="tx1"/>
            </a:solidFill>
            <a:latin typeface="Times New Roman" panose="02020603050405020304" pitchFamily="18" charset="0"/>
            <a:cs typeface="Times New Roman" panose="02020603050405020304" pitchFamily="18" charset="0"/>
          </a:endParaRPr>
        </a:p>
      </dgm:t>
    </dgm:pt>
    <dgm:pt modelId="{EC96393F-3B88-473D-9261-322BC6351987}">
      <dgm:prSet custT="1"/>
      <dgm:spPr/>
      <dgm:t>
        <a:bodyPr/>
        <a:lstStyle/>
        <a:p>
          <a:r>
            <a:rPr lang="vi-VN" sz="2000">
              <a:solidFill>
                <a:schemeClr val="tx1"/>
              </a:solidFill>
              <a:latin typeface="Times New Roman" panose="02020603050405020304" pitchFamily="18" charset="0"/>
              <a:cs typeface="Times New Roman" panose="02020603050405020304" pitchFamily="18" charset="0"/>
            </a:rPr>
            <a:t>giới thiệu vấn đề cần bàn luận và thể hiện rõ ràng ý kiến của người viết về vấn đề ấy.</a:t>
          </a:r>
          <a:endParaRPr lang="en-US" sz="2000">
            <a:solidFill>
              <a:schemeClr val="tx1"/>
            </a:solidFill>
            <a:latin typeface="Times New Roman" panose="02020603050405020304" pitchFamily="18" charset="0"/>
            <a:cs typeface="Times New Roman" panose="02020603050405020304" pitchFamily="18" charset="0"/>
          </a:endParaRPr>
        </a:p>
      </dgm:t>
    </dgm:pt>
    <dgm:pt modelId="{B5B244E5-052E-4A91-8D82-ACD9DDFDE30E}" type="parTrans" cxnId="{23700CEE-A55F-4B2B-823E-4E36672CA84A}">
      <dgm:prSet custT="1"/>
      <dgm:spPr/>
      <dgm:t>
        <a:bodyPr/>
        <a:lstStyle/>
        <a:p>
          <a:endParaRPr lang="en-US" sz="2000">
            <a:solidFill>
              <a:schemeClr val="tx1"/>
            </a:solidFill>
            <a:latin typeface="Times New Roman" panose="02020603050405020304" pitchFamily="18" charset="0"/>
            <a:cs typeface="Times New Roman" panose="02020603050405020304" pitchFamily="18" charset="0"/>
          </a:endParaRPr>
        </a:p>
      </dgm:t>
    </dgm:pt>
    <dgm:pt modelId="{BE4CBC0F-8DD5-46C5-8CB3-DEE9FCB32DFA}" type="sibTrans" cxnId="{23700CEE-A55F-4B2B-823E-4E36672CA84A}">
      <dgm:prSet/>
      <dgm:spPr/>
      <dgm:t>
        <a:bodyPr/>
        <a:lstStyle/>
        <a:p>
          <a:endParaRPr lang="en-US" sz="2000">
            <a:solidFill>
              <a:schemeClr val="tx1"/>
            </a:solidFill>
            <a:latin typeface="Times New Roman" panose="02020603050405020304" pitchFamily="18" charset="0"/>
            <a:cs typeface="Times New Roman" panose="02020603050405020304" pitchFamily="18" charset="0"/>
          </a:endParaRPr>
        </a:p>
      </dgm:t>
    </dgm:pt>
    <dgm:pt modelId="{084388C8-7105-4228-8977-B5DC7529BC40}">
      <dgm:prSet custT="1"/>
      <dgm:spPr/>
      <dgm:t>
        <a:bodyPr/>
        <a:lstStyle/>
        <a:p>
          <a:r>
            <a:rPr lang="vi-VN" sz="2000">
              <a:solidFill>
                <a:schemeClr val="tx1"/>
              </a:solidFill>
              <a:latin typeface="Times New Roman" panose="02020603050405020304" pitchFamily="18" charset="0"/>
              <a:cs typeface="Times New Roman" panose="02020603050405020304" pitchFamily="18" charset="0"/>
            </a:rPr>
            <a:t>giải thích vấn đề cần bàn luận</a:t>
          </a:r>
          <a:endParaRPr lang="en-US" sz="2000">
            <a:solidFill>
              <a:schemeClr val="tx1"/>
            </a:solidFill>
            <a:latin typeface="Times New Roman" panose="02020603050405020304" pitchFamily="18" charset="0"/>
            <a:cs typeface="Times New Roman" panose="02020603050405020304" pitchFamily="18" charset="0"/>
          </a:endParaRPr>
        </a:p>
      </dgm:t>
    </dgm:pt>
    <dgm:pt modelId="{6F11CBD9-09BF-498A-AC04-D3C95351FB68}" type="parTrans" cxnId="{A3BFB614-9B4A-4B22-88EB-6AA2633F6A04}">
      <dgm:prSet custT="1"/>
      <dgm:spPr/>
      <dgm:t>
        <a:bodyPr/>
        <a:lstStyle/>
        <a:p>
          <a:endParaRPr lang="en-US" sz="2000">
            <a:solidFill>
              <a:schemeClr val="tx1"/>
            </a:solidFill>
            <a:latin typeface="Times New Roman" panose="02020603050405020304" pitchFamily="18" charset="0"/>
            <a:cs typeface="Times New Roman" panose="02020603050405020304" pitchFamily="18" charset="0"/>
          </a:endParaRPr>
        </a:p>
      </dgm:t>
    </dgm:pt>
    <dgm:pt modelId="{F5DA7814-0F42-4070-B78F-5D2FF422EFEC}" type="sibTrans" cxnId="{A3BFB614-9B4A-4B22-88EB-6AA2633F6A04}">
      <dgm:prSet/>
      <dgm:spPr/>
      <dgm:t>
        <a:bodyPr/>
        <a:lstStyle/>
        <a:p>
          <a:endParaRPr lang="en-US" sz="2000">
            <a:solidFill>
              <a:schemeClr val="tx1"/>
            </a:solidFill>
            <a:latin typeface="Times New Roman" panose="02020603050405020304" pitchFamily="18" charset="0"/>
            <a:cs typeface="Times New Roman" panose="02020603050405020304" pitchFamily="18" charset="0"/>
          </a:endParaRPr>
        </a:p>
      </dgm:t>
    </dgm:pt>
    <dgm:pt modelId="{F63D814D-407C-4748-B03F-F6EDBF240F5D}">
      <dgm:prSet custT="1"/>
      <dgm:spPr/>
      <dgm:t>
        <a:bodyPr/>
        <a:lstStyle/>
        <a:p>
          <a:r>
            <a:rPr lang="vi-VN" sz="2000">
              <a:solidFill>
                <a:schemeClr val="tx1"/>
              </a:solidFill>
              <a:latin typeface="Times New Roman" panose="02020603050405020304" pitchFamily="18" charset="0"/>
              <a:cs typeface="Times New Roman" panose="02020603050405020304" pitchFamily="18" charset="0"/>
            </a:rPr>
            <a:t>khẳng định lại ý kiến, đưa ra bài học nhận thức và phương hướng hành động</a:t>
          </a:r>
          <a:endParaRPr lang="en-US" sz="2000">
            <a:solidFill>
              <a:schemeClr val="tx1"/>
            </a:solidFill>
            <a:latin typeface="Times New Roman" panose="02020603050405020304" pitchFamily="18" charset="0"/>
            <a:cs typeface="Times New Roman" panose="02020603050405020304" pitchFamily="18" charset="0"/>
          </a:endParaRPr>
        </a:p>
      </dgm:t>
    </dgm:pt>
    <dgm:pt modelId="{48ED2248-4CE2-4FA5-B34D-2EC78DBCBD6C}" type="parTrans" cxnId="{44459B81-9C5A-445A-A302-3B1AB53751D1}">
      <dgm:prSet custT="1"/>
      <dgm:spPr/>
      <dgm:t>
        <a:bodyPr/>
        <a:lstStyle/>
        <a:p>
          <a:endParaRPr lang="en-US" sz="2000">
            <a:solidFill>
              <a:schemeClr val="tx1"/>
            </a:solidFill>
            <a:latin typeface="Times New Roman" panose="02020603050405020304" pitchFamily="18" charset="0"/>
            <a:cs typeface="Times New Roman" panose="02020603050405020304" pitchFamily="18" charset="0"/>
          </a:endParaRPr>
        </a:p>
      </dgm:t>
    </dgm:pt>
    <dgm:pt modelId="{9D5BEE33-B170-4D9A-BB85-C153FD73B116}" type="sibTrans" cxnId="{44459B81-9C5A-445A-A302-3B1AB53751D1}">
      <dgm:prSet/>
      <dgm:spPr/>
      <dgm:t>
        <a:bodyPr/>
        <a:lstStyle/>
        <a:p>
          <a:endParaRPr lang="en-US" sz="2000">
            <a:solidFill>
              <a:schemeClr val="tx1"/>
            </a:solidFill>
            <a:latin typeface="Times New Roman" panose="02020603050405020304" pitchFamily="18" charset="0"/>
            <a:cs typeface="Times New Roman" panose="02020603050405020304" pitchFamily="18" charset="0"/>
          </a:endParaRPr>
        </a:p>
      </dgm:t>
    </dgm:pt>
    <dgm:pt modelId="{F2D0264E-99C4-4C72-A33E-12B35EAF7455}">
      <dgm:prSet custT="1"/>
      <dgm:spPr/>
      <dgm:t>
        <a:bodyPr/>
        <a:lstStyle/>
        <a:p>
          <a:r>
            <a:rPr lang="vi-VN" sz="2000">
              <a:solidFill>
                <a:schemeClr val="tx1"/>
              </a:solidFill>
              <a:latin typeface="Times New Roman" panose="02020603050405020304" pitchFamily="18" charset="0"/>
              <a:cs typeface="Times New Roman" panose="02020603050405020304" pitchFamily="18" charset="0"/>
            </a:rPr>
            <a:t>đưa ra được ít nhất hai lí lẽ cụ thể lí giải cho ý kiến của người viết</a:t>
          </a:r>
          <a:endParaRPr lang="en-US" sz="2000">
            <a:solidFill>
              <a:schemeClr val="tx1"/>
            </a:solidFill>
            <a:latin typeface="Times New Roman" panose="02020603050405020304" pitchFamily="18" charset="0"/>
            <a:cs typeface="Times New Roman" panose="02020603050405020304" pitchFamily="18" charset="0"/>
          </a:endParaRPr>
        </a:p>
      </dgm:t>
    </dgm:pt>
    <dgm:pt modelId="{69A71B64-FF18-4E4B-B780-9178199A87A6}" type="parTrans" cxnId="{12F4ED01-1555-464D-AA96-A168B1D0229B}">
      <dgm:prSet custT="1"/>
      <dgm:spPr/>
      <dgm:t>
        <a:bodyPr/>
        <a:lstStyle/>
        <a:p>
          <a:endParaRPr lang="en-US" sz="2000">
            <a:solidFill>
              <a:schemeClr val="tx1"/>
            </a:solidFill>
            <a:latin typeface="Times New Roman" panose="02020603050405020304" pitchFamily="18" charset="0"/>
            <a:cs typeface="Times New Roman" panose="02020603050405020304" pitchFamily="18" charset="0"/>
          </a:endParaRPr>
        </a:p>
      </dgm:t>
    </dgm:pt>
    <dgm:pt modelId="{DF0E6198-D086-42E9-8728-021CA374079D}" type="sibTrans" cxnId="{12F4ED01-1555-464D-AA96-A168B1D0229B}">
      <dgm:prSet/>
      <dgm:spPr/>
      <dgm:t>
        <a:bodyPr/>
        <a:lstStyle/>
        <a:p>
          <a:endParaRPr lang="en-US" sz="2000">
            <a:solidFill>
              <a:schemeClr val="tx1"/>
            </a:solidFill>
            <a:latin typeface="Times New Roman" panose="02020603050405020304" pitchFamily="18" charset="0"/>
            <a:cs typeface="Times New Roman" panose="02020603050405020304" pitchFamily="18" charset="0"/>
          </a:endParaRPr>
        </a:p>
      </dgm:t>
    </dgm:pt>
    <dgm:pt modelId="{00CEABDD-8B75-40B9-AFE6-D545BB1B61FF}">
      <dgm:prSet custT="1"/>
      <dgm:spPr/>
      <dgm:t>
        <a:bodyPr/>
        <a:lstStyle/>
        <a:p>
          <a:r>
            <a:rPr lang="vi-VN" sz="2000">
              <a:solidFill>
                <a:schemeClr val="tx1"/>
              </a:solidFill>
              <a:latin typeface="Times New Roman" panose="02020603050405020304" pitchFamily="18" charset="0"/>
              <a:cs typeface="Times New Roman" panose="02020603050405020304" pitchFamily="18" charset="0"/>
            </a:rPr>
            <a:t>sắp xếp các lí lẽ, bằng chứng theo trình tự hợp lí</a:t>
          </a:r>
          <a:endParaRPr lang="en-US" sz="2000">
            <a:solidFill>
              <a:schemeClr val="tx1"/>
            </a:solidFill>
            <a:latin typeface="Times New Roman" panose="02020603050405020304" pitchFamily="18" charset="0"/>
            <a:cs typeface="Times New Roman" panose="02020603050405020304" pitchFamily="18" charset="0"/>
          </a:endParaRPr>
        </a:p>
      </dgm:t>
    </dgm:pt>
    <dgm:pt modelId="{914C68F1-F03C-4F1F-AD3F-48483B861A4E}" type="parTrans" cxnId="{6E84BBBA-7BB9-4AE7-BEEE-061D919138C2}">
      <dgm:prSet custT="1"/>
      <dgm:spPr/>
      <dgm:t>
        <a:bodyPr/>
        <a:lstStyle/>
        <a:p>
          <a:endParaRPr lang="en-US" sz="2000">
            <a:solidFill>
              <a:schemeClr val="tx1"/>
            </a:solidFill>
            <a:latin typeface="Times New Roman" panose="02020603050405020304" pitchFamily="18" charset="0"/>
            <a:cs typeface="Times New Roman" panose="02020603050405020304" pitchFamily="18" charset="0"/>
          </a:endParaRPr>
        </a:p>
      </dgm:t>
    </dgm:pt>
    <dgm:pt modelId="{588302C9-043B-45B6-91D1-CD00AAB6F5A0}" type="sibTrans" cxnId="{6E84BBBA-7BB9-4AE7-BEEE-061D919138C2}">
      <dgm:prSet/>
      <dgm:spPr/>
      <dgm:t>
        <a:bodyPr/>
        <a:lstStyle/>
        <a:p>
          <a:endParaRPr lang="en-US" sz="2000">
            <a:solidFill>
              <a:schemeClr val="tx1"/>
            </a:solidFill>
            <a:latin typeface="Times New Roman" panose="02020603050405020304" pitchFamily="18" charset="0"/>
            <a:cs typeface="Times New Roman" panose="02020603050405020304" pitchFamily="18" charset="0"/>
          </a:endParaRPr>
        </a:p>
      </dgm:t>
    </dgm:pt>
    <dgm:pt modelId="{2EDB04AC-227E-4713-898A-9B7B72B73CEA}">
      <dgm:prSet custT="1"/>
      <dgm:spPr/>
      <dgm:t>
        <a:bodyPr/>
        <a:lstStyle/>
        <a:p>
          <a:r>
            <a:rPr lang="vi-VN" sz="2000">
              <a:solidFill>
                <a:schemeClr val="tx1"/>
              </a:solidFill>
              <a:latin typeface="Times New Roman" panose="02020603050405020304" pitchFamily="18" charset="0"/>
              <a:cs typeface="Times New Roman" panose="02020603050405020304" pitchFamily="18" charset="0"/>
            </a:rPr>
            <a:t>đưa ra được bằng chứng đa dạng, cụ thể, tiêu biểu, xác thực để làm sáng tỏ lí lẽ</a:t>
          </a:r>
          <a:endParaRPr lang="en-US" sz="2000">
            <a:solidFill>
              <a:schemeClr val="tx1"/>
            </a:solidFill>
            <a:latin typeface="Times New Roman" panose="02020603050405020304" pitchFamily="18" charset="0"/>
            <a:cs typeface="Times New Roman" panose="02020603050405020304" pitchFamily="18" charset="0"/>
          </a:endParaRPr>
        </a:p>
      </dgm:t>
    </dgm:pt>
    <dgm:pt modelId="{FE0458E6-9BB8-4DF6-B5EA-15566749F52F}" type="parTrans" cxnId="{59DBC80D-8644-45A9-A11D-F1CDDF877677}">
      <dgm:prSet custT="1"/>
      <dgm:spPr/>
      <dgm:t>
        <a:bodyPr/>
        <a:lstStyle/>
        <a:p>
          <a:endParaRPr lang="en-US" sz="2000">
            <a:solidFill>
              <a:schemeClr val="tx1"/>
            </a:solidFill>
            <a:latin typeface="Times New Roman" panose="02020603050405020304" pitchFamily="18" charset="0"/>
            <a:cs typeface="Times New Roman" panose="02020603050405020304" pitchFamily="18" charset="0"/>
          </a:endParaRPr>
        </a:p>
      </dgm:t>
    </dgm:pt>
    <dgm:pt modelId="{40C85D6B-0BEB-4101-99DE-0434E55061B6}" type="sibTrans" cxnId="{59DBC80D-8644-45A9-A11D-F1CDDF877677}">
      <dgm:prSet/>
      <dgm:spPr/>
      <dgm:t>
        <a:bodyPr/>
        <a:lstStyle/>
        <a:p>
          <a:endParaRPr lang="en-US" sz="2000">
            <a:solidFill>
              <a:schemeClr val="tx1"/>
            </a:solidFill>
            <a:latin typeface="Times New Roman" panose="02020603050405020304" pitchFamily="18" charset="0"/>
            <a:cs typeface="Times New Roman" panose="02020603050405020304" pitchFamily="18" charset="0"/>
          </a:endParaRPr>
        </a:p>
      </dgm:t>
    </dgm:pt>
    <dgm:pt modelId="{FE815C6E-7F0A-4474-BD80-1B9CBCC0BAD4}">
      <dgm:prSet custT="1"/>
      <dgm:spPr/>
      <dgm:t>
        <a:bodyPr/>
        <a:lstStyle/>
        <a:p>
          <a:r>
            <a:rPr lang="vi-VN" sz="2000">
              <a:solidFill>
                <a:schemeClr val="tx1"/>
              </a:solidFill>
              <a:latin typeface="Times New Roman" panose="02020603050405020304" pitchFamily="18" charset="0"/>
              <a:cs typeface="Times New Roman" panose="02020603050405020304" pitchFamily="18" charset="0"/>
            </a:rPr>
            <a:t>xem xét vấn đề từ nhiều phía để nội dung bài viết được toàn diện</a:t>
          </a:r>
          <a:endParaRPr lang="en-US" sz="2000">
            <a:solidFill>
              <a:schemeClr val="tx1"/>
            </a:solidFill>
            <a:latin typeface="Times New Roman" panose="02020603050405020304" pitchFamily="18" charset="0"/>
            <a:cs typeface="Times New Roman" panose="02020603050405020304" pitchFamily="18" charset="0"/>
          </a:endParaRPr>
        </a:p>
      </dgm:t>
    </dgm:pt>
    <dgm:pt modelId="{8D9E1ACF-C74F-4047-AF1F-EC03DEFBD55C}" type="parTrans" cxnId="{FA8B8AD9-CCC9-4AD0-96C0-2C30D9F09BC5}">
      <dgm:prSet custT="1"/>
      <dgm:spPr/>
      <dgm:t>
        <a:bodyPr/>
        <a:lstStyle/>
        <a:p>
          <a:endParaRPr lang="en-US" sz="2000">
            <a:solidFill>
              <a:schemeClr val="tx1"/>
            </a:solidFill>
            <a:latin typeface="Times New Roman" panose="02020603050405020304" pitchFamily="18" charset="0"/>
            <a:cs typeface="Times New Roman" panose="02020603050405020304" pitchFamily="18" charset="0"/>
          </a:endParaRPr>
        </a:p>
      </dgm:t>
    </dgm:pt>
    <dgm:pt modelId="{ED462752-F09C-440F-8064-FE8AE1C7FCE4}" type="sibTrans" cxnId="{FA8B8AD9-CCC9-4AD0-96C0-2C30D9F09BC5}">
      <dgm:prSet/>
      <dgm:spPr/>
      <dgm:t>
        <a:bodyPr/>
        <a:lstStyle/>
        <a:p>
          <a:endParaRPr lang="en-US" sz="2000">
            <a:solidFill>
              <a:schemeClr val="tx1"/>
            </a:solidFill>
            <a:latin typeface="Times New Roman" panose="02020603050405020304" pitchFamily="18" charset="0"/>
            <a:cs typeface="Times New Roman" panose="02020603050405020304" pitchFamily="18" charset="0"/>
          </a:endParaRPr>
        </a:p>
      </dgm:t>
    </dgm:pt>
    <dgm:pt modelId="{27294A53-BDDF-47C2-8D6E-D5B6E6BCAF1B}" type="pres">
      <dgm:prSet presAssocID="{102DB32D-30E6-4DAD-84D1-E9920FE4FF8A}" presName="Name0" presStyleCnt="0">
        <dgm:presLayoutVars>
          <dgm:chPref val="1"/>
          <dgm:dir/>
          <dgm:animOne val="branch"/>
          <dgm:animLvl val="lvl"/>
          <dgm:resizeHandles val="exact"/>
        </dgm:presLayoutVars>
      </dgm:prSet>
      <dgm:spPr/>
      <dgm:t>
        <a:bodyPr/>
        <a:lstStyle/>
        <a:p>
          <a:endParaRPr lang="en-US"/>
        </a:p>
      </dgm:t>
    </dgm:pt>
    <dgm:pt modelId="{C93A4122-A253-4510-BEFF-793A088C3173}" type="pres">
      <dgm:prSet presAssocID="{CC5B3A12-4D53-4439-9833-42FC8D86A50B}" presName="root1" presStyleCnt="0"/>
      <dgm:spPr/>
    </dgm:pt>
    <dgm:pt modelId="{5077A3B4-0D64-47C6-983A-8EC2CDAEBC48}" type="pres">
      <dgm:prSet presAssocID="{CC5B3A12-4D53-4439-9833-42FC8D86A50B}" presName="LevelOneTextNode" presStyleLbl="node0" presStyleIdx="0" presStyleCnt="1" custScaleY="54915">
        <dgm:presLayoutVars>
          <dgm:chPref val="3"/>
        </dgm:presLayoutVars>
      </dgm:prSet>
      <dgm:spPr/>
      <dgm:t>
        <a:bodyPr/>
        <a:lstStyle/>
        <a:p>
          <a:endParaRPr lang="en-US"/>
        </a:p>
      </dgm:t>
    </dgm:pt>
    <dgm:pt modelId="{AB7643F2-A27D-4746-8B22-60474CBCA52C}" type="pres">
      <dgm:prSet presAssocID="{CC5B3A12-4D53-4439-9833-42FC8D86A50B}" presName="level2hierChild" presStyleCnt="0"/>
      <dgm:spPr/>
    </dgm:pt>
    <dgm:pt modelId="{01A930A1-9679-48EE-92D6-03FA40D05238}" type="pres">
      <dgm:prSet presAssocID="{38E38C7A-2000-4EBC-8A63-97CB12ED9BE8}" presName="conn2-1" presStyleLbl="parChTrans1D2" presStyleIdx="0" presStyleCnt="3"/>
      <dgm:spPr/>
      <dgm:t>
        <a:bodyPr/>
        <a:lstStyle/>
        <a:p>
          <a:endParaRPr lang="en-US"/>
        </a:p>
      </dgm:t>
    </dgm:pt>
    <dgm:pt modelId="{430C5107-B66B-47DF-9C5B-3B19CE38FC24}" type="pres">
      <dgm:prSet presAssocID="{38E38C7A-2000-4EBC-8A63-97CB12ED9BE8}" presName="connTx" presStyleLbl="parChTrans1D2" presStyleIdx="0" presStyleCnt="3"/>
      <dgm:spPr/>
      <dgm:t>
        <a:bodyPr/>
        <a:lstStyle/>
        <a:p>
          <a:endParaRPr lang="en-US"/>
        </a:p>
      </dgm:t>
    </dgm:pt>
    <dgm:pt modelId="{D6744D4A-8987-42E8-B840-978270C63C8B}" type="pres">
      <dgm:prSet presAssocID="{6A121148-65D9-4E20-B3CE-E6309EA98B82}" presName="root2" presStyleCnt="0"/>
      <dgm:spPr/>
    </dgm:pt>
    <dgm:pt modelId="{318775F2-D7FA-4D38-8BAD-CFD9D45A1649}" type="pres">
      <dgm:prSet presAssocID="{6A121148-65D9-4E20-B3CE-E6309EA98B82}" presName="LevelTwoTextNode" presStyleLbl="node2" presStyleIdx="0" presStyleCnt="3" custScaleX="56513" custScaleY="76392">
        <dgm:presLayoutVars>
          <dgm:chPref val="3"/>
        </dgm:presLayoutVars>
      </dgm:prSet>
      <dgm:spPr/>
      <dgm:t>
        <a:bodyPr/>
        <a:lstStyle/>
        <a:p>
          <a:endParaRPr lang="en-US"/>
        </a:p>
      </dgm:t>
    </dgm:pt>
    <dgm:pt modelId="{3AA523B2-AB6E-4D98-BFE6-5EFFD93B2424}" type="pres">
      <dgm:prSet presAssocID="{6A121148-65D9-4E20-B3CE-E6309EA98B82}" presName="level3hierChild" presStyleCnt="0"/>
      <dgm:spPr/>
    </dgm:pt>
    <dgm:pt modelId="{377A8D9C-3A2B-49B5-A9DC-2F07B8902A8F}" type="pres">
      <dgm:prSet presAssocID="{B5B244E5-052E-4A91-8D82-ACD9DDFDE30E}" presName="conn2-1" presStyleLbl="parChTrans1D3" presStyleIdx="0" presStyleCnt="7"/>
      <dgm:spPr/>
      <dgm:t>
        <a:bodyPr/>
        <a:lstStyle/>
        <a:p>
          <a:endParaRPr lang="en-US"/>
        </a:p>
      </dgm:t>
    </dgm:pt>
    <dgm:pt modelId="{ABF7CEE4-3F38-4DA8-B013-378E3B9FAE26}" type="pres">
      <dgm:prSet presAssocID="{B5B244E5-052E-4A91-8D82-ACD9DDFDE30E}" presName="connTx" presStyleLbl="parChTrans1D3" presStyleIdx="0" presStyleCnt="7"/>
      <dgm:spPr/>
      <dgm:t>
        <a:bodyPr/>
        <a:lstStyle/>
        <a:p>
          <a:endParaRPr lang="en-US"/>
        </a:p>
      </dgm:t>
    </dgm:pt>
    <dgm:pt modelId="{FB505909-041F-48FA-89DC-33699FC5390E}" type="pres">
      <dgm:prSet presAssocID="{EC96393F-3B88-473D-9261-322BC6351987}" presName="root2" presStyleCnt="0"/>
      <dgm:spPr/>
    </dgm:pt>
    <dgm:pt modelId="{E765C38E-D043-422E-ADAD-16A40D2BDD1E}" type="pres">
      <dgm:prSet presAssocID="{EC96393F-3B88-473D-9261-322BC6351987}" presName="LevelTwoTextNode" presStyleLbl="node3" presStyleIdx="0" presStyleCnt="7" custScaleX="244509" custScaleY="74811">
        <dgm:presLayoutVars>
          <dgm:chPref val="3"/>
        </dgm:presLayoutVars>
      </dgm:prSet>
      <dgm:spPr/>
      <dgm:t>
        <a:bodyPr/>
        <a:lstStyle/>
        <a:p>
          <a:endParaRPr lang="en-US"/>
        </a:p>
      </dgm:t>
    </dgm:pt>
    <dgm:pt modelId="{51C881BE-AEDE-410F-B6F2-3AD230FBECCE}" type="pres">
      <dgm:prSet presAssocID="{EC96393F-3B88-473D-9261-322BC6351987}" presName="level3hierChild" presStyleCnt="0"/>
      <dgm:spPr/>
    </dgm:pt>
    <dgm:pt modelId="{31BA816B-A078-4B88-ABF1-9C232C01F208}" type="pres">
      <dgm:prSet presAssocID="{63DFE10F-6F43-4398-9F26-41FEC3FE9E79}" presName="conn2-1" presStyleLbl="parChTrans1D2" presStyleIdx="1" presStyleCnt="3"/>
      <dgm:spPr/>
      <dgm:t>
        <a:bodyPr/>
        <a:lstStyle/>
        <a:p>
          <a:endParaRPr lang="en-US"/>
        </a:p>
      </dgm:t>
    </dgm:pt>
    <dgm:pt modelId="{C490B317-FDE5-42ED-A305-72951001D403}" type="pres">
      <dgm:prSet presAssocID="{63DFE10F-6F43-4398-9F26-41FEC3FE9E79}" presName="connTx" presStyleLbl="parChTrans1D2" presStyleIdx="1" presStyleCnt="3"/>
      <dgm:spPr/>
      <dgm:t>
        <a:bodyPr/>
        <a:lstStyle/>
        <a:p>
          <a:endParaRPr lang="en-US"/>
        </a:p>
      </dgm:t>
    </dgm:pt>
    <dgm:pt modelId="{CB097013-10BF-408A-AC3C-34797B8869BC}" type="pres">
      <dgm:prSet presAssocID="{A2F166A8-D3EB-4F47-A03C-93026A5C7E90}" presName="root2" presStyleCnt="0"/>
      <dgm:spPr/>
    </dgm:pt>
    <dgm:pt modelId="{459B4496-67C6-4EEB-9C74-66DD033E0C97}" type="pres">
      <dgm:prSet presAssocID="{A2F166A8-D3EB-4F47-A03C-93026A5C7E90}" presName="LevelTwoTextNode" presStyleLbl="node2" presStyleIdx="1" presStyleCnt="3" custScaleX="56513" custScaleY="76392">
        <dgm:presLayoutVars>
          <dgm:chPref val="3"/>
        </dgm:presLayoutVars>
      </dgm:prSet>
      <dgm:spPr/>
      <dgm:t>
        <a:bodyPr/>
        <a:lstStyle/>
        <a:p>
          <a:endParaRPr lang="en-US"/>
        </a:p>
      </dgm:t>
    </dgm:pt>
    <dgm:pt modelId="{713D30F5-FEB2-4D29-9B1B-950DA2D42C1F}" type="pres">
      <dgm:prSet presAssocID="{A2F166A8-D3EB-4F47-A03C-93026A5C7E90}" presName="level3hierChild" presStyleCnt="0"/>
      <dgm:spPr/>
    </dgm:pt>
    <dgm:pt modelId="{EB1421D1-A5FC-4655-842B-7D85AF59E537}" type="pres">
      <dgm:prSet presAssocID="{6F11CBD9-09BF-498A-AC04-D3C95351FB68}" presName="conn2-1" presStyleLbl="parChTrans1D3" presStyleIdx="1" presStyleCnt="7"/>
      <dgm:spPr/>
      <dgm:t>
        <a:bodyPr/>
        <a:lstStyle/>
        <a:p>
          <a:endParaRPr lang="en-US"/>
        </a:p>
      </dgm:t>
    </dgm:pt>
    <dgm:pt modelId="{1B57B3EB-868C-4D42-9F67-5B6094317BC9}" type="pres">
      <dgm:prSet presAssocID="{6F11CBD9-09BF-498A-AC04-D3C95351FB68}" presName="connTx" presStyleLbl="parChTrans1D3" presStyleIdx="1" presStyleCnt="7"/>
      <dgm:spPr/>
      <dgm:t>
        <a:bodyPr/>
        <a:lstStyle/>
        <a:p>
          <a:endParaRPr lang="en-US"/>
        </a:p>
      </dgm:t>
    </dgm:pt>
    <dgm:pt modelId="{1DE7BEBD-00FB-4710-B62F-6BD26C6113C9}" type="pres">
      <dgm:prSet presAssocID="{084388C8-7105-4228-8977-B5DC7529BC40}" presName="root2" presStyleCnt="0"/>
      <dgm:spPr/>
    </dgm:pt>
    <dgm:pt modelId="{F0FEBCC9-76C3-43A0-89FA-635ACD11B97E}" type="pres">
      <dgm:prSet presAssocID="{084388C8-7105-4228-8977-B5DC7529BC40}" presName="LevelTwoTextNode" presStyleLbl="node3" presStyleIdx="1" presStyleCnt="7" custScaleX="244509" custScaleY="65696">
        <dgm:presLayoutVars>
          <dgm:chPref val="3"/>
        </dgm:presLayoutVars>
      </dgm:prSet>
      <dgm:spPr/>
      <dgm:t>
        <a:bodyPr/>
        <a:lstStyle/>
        <a:p>
          <a:endParaRPr lang="en-US"/>
        </a:p>
      </dgm:t>
    </dgm:pt>
    <dgm:pt modelId="{72CFCC3F-A560-454C-9C35-AC60A5D00BF5}" type="pres">
      <dgm:prSet presAssocID="{084388C8-7105-4228-8977-B5DC7529BC40}" presName="level3hierChild" presStyleCnt="0"/>
      <dgm:spPr/>
    </dgm:pt>
    <dgm:pt modelId="{DE75D0E5-DF54-4E48-8E1A-3BBF1A8856DB}" type="pres">
      <dgm:prSet presAssocID="{69A71B64-FF18-4E4B-B780-9178199A87A6}" presName="conn2-1" presStyleLbl="parChTrans1D3" presStyleIdx="2" presStyleCnt="7"/>
      <dgm:spPr/>
      <dgm:t>
        <a:bodyPr/>
        <a:lstStyle/>
        <a:p>
          <a:endParaRPr lang="en-US"/>
        </a:p>
      </dgm:t>
    </dgm:pt>
    <dgm:pt modelId="{CCC7643A-537E-4F7A-BF87-28803AD03B51}" type="pres">
      <dgm:prSet presAssocID="{69A71B64-FF18-4E4B-B780-9178199A87A6}" presName="connTx" presStyleLbl="parChTrans1D3" presStyleIdx="2" presStyleCnt="7"/>
      <dgm:spPr/>
      <dgm:t>
        <a:bodyPr/>
        <a:lstStyle/>
        <a:p>
          <a:endParaRPr lang="en-US"/>
        </a:p>
      </dgm:t>
    </dgm:pt>
    <dgm:pt modelId="{56C51844-B2A4-4BE7-A89F-2245833DF06C}" type="pres">
      <dgm:prSet presAssocID="{F2D0264E-99C4-4C72-A33E-12B35EAF7455}" presName="root2" presStyleCnt="0"/>
      <dgm:spPr/>
    </dgm:pt>
    <dgm:pt modelId="{2B1DD18F-F74B-4539-82DC-2A6EAA4E4CDA}" type="pres">
      <dgm:prSet presAssocID="{F2D0264E-99C4-4C72-A33E-12B35EAF7455}" presName="LevelTwoTextNode" presStyleLbl="node3" presStyleIdx="2" presStyleCnt="7" custScaleX="244509" custScaleY="70414">
        <dgm:presLayoutVars>
          <dgm:chPref val="3"/>
        </dgm:presLayoutVars>
      </dgm:prSet>
      <dgm:spPr/>
      <dgm:t>
        <a:bodyPr/>
        <a:lstStyle/>
        <a:p>
          <a:endParaRPr lang="en-US"/>
        </a:p>
      </dgm:t>
    </dgm:pt>
    <dgm:pt modelId="{B1B85622-76B3-4573-A923-E1A2BD714051}" type="pres">
      <dgm:prSet presAssocID="{F2D0264E-99C4-4C72-A33E-12B35EAF7455}" presName="level3hierChild" presStyleCnt="0"/>
      <dgm:spPr/>
    </dgm:pt>
    <dgm:pt modelId="{2AF310FB-638B-492B-947E-2B9156DBFA50}" type="pres">
      <dgm:prSet presAssocID="{914C68F1-F03C-4F1F-AD3F-48483B861A4E}" presName="conn2-1" presStyleLbl="parChTrans1D3" presStyleIdx="3" presStyleCnt="7"/>
      <dgm:spPr/>
      <dgm:t>
        <a:bodyPr/>
        <a:lstStyle/>
        <a:p>
          <a:endParaRPr lang="en-US"/>
        </a:p>
      </dgm:t>
    </dgm:pt>
    <dgm:pt modelId="{F52D8E16-0B61-42C4-8038-041BA5CDDB65}" type="pres">
      <dgm:prSet presAssocID="{914C68F1-F03C-4F1F-AD3F-48483B861A4E}" presName="connTx" presStyleLbl="parChTrans1D3" presStyleIdx="3" presStyleCnt="7"/>
      <dgm:spPr/>
      <dgm:t>
        <a:bodyPr/>
        <a:lstStyle/>
        <a:p>
          <a:endParaRPr lang="en-US"/>
        </a:p>
      </dgm:t>
    </dgm:pt>
    <dgm:pt modelId="{13360E6D-9296-4832-AD91-F0F34E9EC1C2}" type="pres">
      <dgm:prSet presAssocID="{00CEABDD-8B75-40B9-AFE6-D545BB1B61FF}" presName="root2" presStyleCnt="0"/>
      <dgm:spPr/>
    </dgm:pt>
    <dgm:pt modelId="{A4487BF3-9A20-443E-99E3-04D62D3E74C3}" type="pres">
      <dgm:prSet presAssocID="{00CEABDD-8B75-40B9-AFE6-D545BB1B61FF}" presName="LevelTwoTextNode" presStyleLbl="node3" presStyleIdx="3" presStyleCnt="7" custScaleX="244509" custScaleY="65696">
        <dgm:presLayoutVars>
          <dgm:chPref val="3"/>
        </dgm:presLayoutVars>
      </dgm:prSet>
      <dgm:spPr/>
      <dgm:t>
        <a:bodyPr/>
        <a:lstStyle/>
        <a:p>
          <a:endParaRPr lang="en-US"/>
        </a:p>
      </dgm:t>
    </dgm:pt>
    <dgm:pt modelId="{7FB40E33-ED49-48C4-841C-4ABD607954D7}" type="pres">
      <dgm:prSet presAssocID="{00CEABDD-8B75-40B9-AFE6-D545BB1B61FF}" presName="level3hierChild" presStyleCnt="0"/>
      <dgm:spPr/>
    </dgm:pt>
    <dgm:pt modelId="{678BD282-6B88-4A2F-BC08-D9EE3C2DFCBB}" type="pres">
      <dgm:prSet presAssocID="{FE0458E6-9BB8-4DF6-B5EA-15566749F52F}" presName="conn2-1" presStyleLbl="parChTrans1D3" presStyleIdx="4" presStyleCnt="7"/>
      <dgm:spPr/>
      <dgm:t>
        <a:bodyPr/>
        <a:lstStyle/>
        <a:p>
          <a:endParaRPr lang="en-US"/>
        </a:p>
      </dgm:t>
    </dgm:pt>
    <dgm:pt modelId="{CB9741DF-AB65-444C-ABA9-5A97ED8FB80F}" type="pres">
      <dgm:prSet presAssocID="{FE0458E6-9BB8-4DF6-B5EA-15566749F52F}" presName="connTx" presStyleLbl="parChTrans1D3" presStyleIdx="4" presStyleCnt="7"/>
      <dgm:spPr/>
      <dgm:t>
        <a:bodyPr/>
        <a:lstStyle/>
        <a:p>
          <a:endParaRPr lang="en-US"/>
        </a:p>
      </dgm:t>
    </dgm:pt>
    <dgm:pt modelId="{1248FCCF-AD40-4ABE-A86A-94E315854FFA}" type="pres">
      <dgm:prSet presAssocID="{2EDB04AC-227E-4713-898A-9B7B72B73CEA}" presName="root2" presStyleCnt="0"/>
      <dgm:spPr/>
    </dgm:pt>
    <dgm:pt modelId="{F8F21234-2E09-4F40-9435-91A4FFBF328F}" type="pres">
      <dgm:prSet presAssocID="{2EDB04AC-227E-4713-898A-9B7B72B73CEA}" presName="LevelTwoTextNode" presStyleLbl="node3" presStyleIdx="4" presStyleCnt="7" custScaleX="244509" custScaleY="70414">
        <dgm:presLayoutVars>
          <dgm:chPref val="3"/>
        </dgm:presLayoutVars>
      </dgm:prSet>
      <dgm:spPr/>
      <dgm:t>
        <a:bodyPr/>
        <a:lstStyle/>
        <a:p>
          <a:endParaRPr lang="en-US"/>
        </a:p>
      </dgm:t>
    </dgm:pt>
    <dgm:pt modelId="{9ACAADDC-0F00-4E9C-9C67-63C77379FB09}" type="pres">
      <dgm:prSet presAssocID="{2EDB04AC-227E-4713-898A-9B7B72B73CEA}" presName="level3hierChild" presStyleCnt="0"/>
      <dgm:spPr/>
    </dgm:pt>
    <dgm:pt modelId="{7C06466B-D699-4F4B-B539-4E57673DD8E7}" type="pres">
      <dgm:prSet presAssocID="{8D9E1ACF-C74F-4047-AF1F-EC03DEFBD55C}" presName="conn2-1" presStyleLbl="parChTrans1D3" presStyleIdx="5" presStyleCnt="7"/>
      <dgm:spPr/>
      <dgm:t>
        <a:bodyPr/>
        <a:lstStyle/>
        <a:p>
          <a:endParaRPr lang="en-US"/>
        </a:p>
      </dgm:t>
    </dgm:pt>
    <dgm:pt modelId="{51A7CF01-4235-4274-BDF9-DF84D080610D}" type="pres">
      <dgm:prSet presAssocID="{8D9E1ACF-C74F-4047-AF1F-EC03DEFBD55C}" presName="connTx" presStyleLbl="parChTrans1D3" presStyleIdx="5" presStyleCnt="7"/>
      <dgm:spPr/>
      <dgm:t>
        <a:bodyPr/>
        <a:lstStyle/>
        <a:p>
          <a:endParaRPr lang="en-US"/>
        </a:p>
      </dgm:t>
    </dgm:pt>
    <dgm:pt modelId="{9E0B6842-2FD2-478F-ABDF-63589D52E49C}" type="pres">
      <dgm:prSet presAssocID="{FE815C6E-7F0A-4474-BD80-1B9CBCC0BAD4}" presName="root2" presStyleCnt="0"/>
      <dgm:spPr/>
    </dgm:pt>
    <dgm:pt modelId="{D4C581E8-CFE3-49E8-9615-4F86218AFF77}" type="pres">
      <dgm:prSet presAssocID="{FE815C6E-7F0A-4474-BD80-1B9CBCC0BAD4}" presName="LevelTwoTextNode" presStyleLbl="node3" presStyleIdx="5" presStyleCnt="7" custScaleX="244509" custScaleY="76131">
        <dgm:presLayoutVars>
          <dgm:chPref val="3"/>
        </dgm:presLayoutVars>
      </dgm:prSet>
      <dgm:spPr/>
      <dgm:t>
        <a:bodyPr/>
        <a:lstStyle/>
        <a:p>
          <a:endParaRPr lang="en-US"/>
        </a:p>
      </dgm:t>
    </dgm:pt>
    <dgm:pt modelId="{0E2E7ED6-D2B2-4E82-999F-C6E7B92D89BF}" type="pres">
      <dgm:prSet presAssocID="{FE815C6E-7F0A-4474-BD80-1B9CBCC0BAD4}" presName="level3hierChild" presStyleCnt="0"/>
      <dgm:spPr/>
    </dgm:pt>
    <dgm:pt modelId="{ECBE3347-544E-4561-BF87-383C2D5D793E}" type="pres">
      <dgm:prSet presAssocID="{477CCEB5-2851-4D3D-A51A-719793D2EDC3}" presName="conn2-1" presStyleLbl="parChTrans1D2" presStyleIdx="2" presStyleCnt="3"/>
      <dgm:spPr/>
      <dgm:t>
        <a:bodyPr/>
        <a:lstStyle/>
        <a:p>
          <a:endParaRPr lang="en-US"/>
        </a:p>
      </dgm:t>
    </dgm:pt>
    <dgm:pt modelId="{E878DDB1-6733-4FA2-BD00-3103216B6E3D}" type="pres">
      <dgm:prSet presAssocID="{477CCEB5-2851-4D3D-A51A-719793D2EDC3}" presName="connTx" presStyleLbl="parChTrans1D2" presStyleIdx="2" presStyleCnt="3"/>
      <dgm:spPr/>
      <dgm:t>
        <a:bodyPr/>
        <a:lstStyle/>
        <a:p>
          <a:endParaRPr lang="en-US"/>
        </a:p>
      </dgm:t>
    </dgm:pt>
    <dgm:pt modelId="{129BFCAA-1BE9-4E3A-8792-4456B31AC02A}" type="pres">
      <dgm:prSet presAssocID="{3AC83E61-F516-4913-A9E8-24629AD6163A}" presName="root2" presStyleCnt="0"/>
      <dgm:spPr/>
    </dgm:pt>
    <dgm:pt modelId="{682F9825-DBBC-430D-897D-E7FBC3847E1E}" type="pres">
      <dgm:prSet presAssocID="{3AC83E61-F516-4913-A9E8-24629AD6163A}" presName="LevelTwoTextNode" presStyleLbl="node2" presStyleIdx="2" presStyleCnt="3" custScaleX="56513" custScaleY="76392">
        <dgm:presLayoutVars>
          <dgm:chPref val="3"/>
        </dgm:presLayoutVars>
      </dgm:prSet>
      <dgm:spPr/>
      <dgm:t>
        <a:bodyPr/>
        <a:lstStyle/>
        <a:p>
          <a:endParaRPr lang="en-US"/>
        </a:p>
      </dgm:t>
    </dgm:pt>
    <dgm:pt modelId="{DFCE09C8-BA4F-401C-A32E-C757CF248EF0}" type="pres">
      <dgm:prSet presAssocID="{3AC83E61-F516-4913-A9E8-24629AD6163A}" presName="level3hierChild" presStyleCnt="0"/>
      <dgm:spPr/>
    </dgm:pt>
    <dgm:pt modelId="{81D3534B-B074-4160-9BCF-DB147E613ADE}" type="pres">
      <dgm:prSet presAssocID="{48ED2248-4CE2-4FA5-B34D-2EC78DBCBD6C}" presName="conn2-1" presStyleLbl="parChTrans1D3" presStyleIdx="6" presStyleCnt="7"/>
      <dgm:spPr/>
      <dgm:t>
        <a:bodyPr/>
        <a:lstStyle/>
        <a:p>
          <a:endParaRPr lang="en-US"/>
        </a:p>
      </dgm:t>
    </dgm:pt>
    <dgm:pt modelId="{F3723994-CA52-47EA-8AB7-298D86ACBCD2}" type="pres">
      <dgm:prSet presAssocID="{48ED2248-4CE2-4FA5-B34D-2EC78DBCBD6C}" presName="connTx" presStyleLbl="parChTrans1D3" presStyleIdx="6" presStyleCnt="7"/>
      <dgm:spPr/>
      <dgm:t>
        <a:bodyPr/>
        <a:lstStyle/>
        <a:p>
          <a:endParaRPr lang="en-US"/>
        </a:p>
      </dgm:t>
    </dgm:pt>
    <dgm:pt modelId="{3796B4F1-7B5F-45E4-B181-138BA4DDF692}" type="pres">
      <dgm:prSet presAssocID="{F63D814D-407C-4748-B03F-F6EDBF240F5D}" presName="root2" presStyleCnt="0"/>
      <dgm:spPr/>
    </dgm:pt>
    <dgm:pt modelId="{36AD3664-6849-40C8-B5C2-267DA02D903D}" type="pres">
      <dgm:prSet presAssocID="{F63D814D-407C-4748-B03F-F6EDBF240F5D}" presName="LevelTwoTextNode" presStyleLbl="node3" presStyleIdx="6" presStyleCnt="7" custScaleX="244509" custScaleY="76131">
        <dgm:presLayoutVars>
          <dgm:chPref val="3"/>
        </dgm:presLayoutVars>
      </dgm:prSet>
      <dgm:spPr/>
      <dgm:t>
        <a:bodyPr/>
        <a:lstStyle/>
        <a:p>
          <a:endParaRPr lang="en-US"/>
        </a:p>
      </dgm:t>
    </dgm:pt>
    <dgm:pt modelId="{3E8475AE-7271-4987-8295-473C252CBBF7}" type="pres">
      <dgm:prSet presAssocID="{F63D814D-407C-4748-B03F-F6EDBF240F5D}" presName="level3hierChild" presStyleCnt="0"/>
      <dgm:spPr/>
    </dgm:pt>
  </dgm:ptLst>
  <dgm:cxnLst>
    <dgm:cxn modelId="{12F4ED01-1555-464D-AA96-A168B1D0229B}" srcId="{A2F166A8-D3EB-4F47-A03C-93026A5C7E90}" destId="{F2D0264E-99C4-4C72-A33E-12B35EAF7455}" srcOrd="1" destOrd="0" parTransId="{69A71B64-FF18-4E4B-B780-9178199A87A6}" sibTransId="{DF0E6198-D086-42E9-8728-021CA374079D}"/>
    <dgm:cxn modelId="{0D314D49-519D-485C-B38C-483FD764A507}" type="presOf" srcId="{914C68F1-F03C-4F1F-AD3F-48483B861A4E}" destId="{2AF310FB-638B-492B-947E-2B9156DBFA50}" srcOrd="0" destOrd="0" presId="urn:microsoft.com/office/officeart/2008/layout/HorizontalMultiLevelHierarchy"/>
    <dgm:cxn modelId="{99DB0629-7301-483A-82EB-E728E309D13B}" type="presOf" srcId="{63DFE10F-6F43-4398-9F26-41FEC3FE9E79}" destId="{C490B317-FDE5-42ED-A305-72951001D403}" srcOrd="1" destOrd="0" presId="urn:microsoft.com/office/officeart/2008/layout/HorizontalMultiLevelHierarchy"/>
    <dgm:cxn modelId="{D9AD12BB-5BF3-470D-B58F-2591EF9E710D}" srcId="{CC5B3A12-4D53-4439-9833-42FC8D86A50B}" destId="{A2F166A8-D3EB-4F47-A03C-93026A5C7E90}" srcOrd="1" destOrd="0" parTransId="{63DFE10F-6F43-4398-9F26-41FEC3FE9E79}" sibTransId="{1D6B7FF5-24AE-48EA-BD57-06A9A0534D8F}"/>
    <dgm:cxn modelId="{FD8DBA3C-8B8B-42D2-A238-552F44F0EC77}" type="presOf" srcId="{6A121148-65D9-4E20-B3CE-E6309EA98B82}" destId="{318775F2-D7FA-4D38-8BAD-CFD9D45A1649}" srcOrd="0" destOrd="0" presId="urn:microsoft.com/office/officeart/2008/layout/HorizontalMultiLevelHierarchy"/>
    <dgm:cxn modelId="{ECED3576-9981-4210-A45A-0F7790930B9F}" type="presOf" srcId="{A2F166A8-D3EB-4F47-A03C-93026A5C7E90}" destId="{459B4496-67C6-4EEB-9C74-66DD033E0C97}" srcOrd="0" destOrd="0" presId="urn:microsoft.com/office/officeart/2008/layout/HorizontalMultiLevelHierarchy"/>
    <dgm:cxn modelId="{52D9C188-1FC9-4C49-9AD3-AED99BA4ABCC}" type="presOf" srcId="{FE0458E6-9BB8-4DF6-B5EA-15566749F52F}" destId="{678BD282-6B88-4A2F-BC08-D9EE3C2DFCBB}" srcOrd="0" destOrd="0" presId="urn:microsoft.com/office/officeart/2008/layout/HorizontalMultiLevelHierarchy"/>
    <dgm:cxn modelId="{166C7B2D-64E3-47C7-B4C4-ED91C811A6CA}" type="presOf" srcId="{B5B244E5-052E-4A91-8D82-ACD9DDFDE30E}" destId="{377A8D9C-3A2B-49B5-A9DC-2F07B8902A8F}" srcOrd="0" destOrd="0" presId="urn:microsoft.com/office/officeart/2008/layout/HorizontalMultiLevelHierarchy"/>
    <dgm:cxn modelId="{7AE0968F-FDBD-4989-AB32-A0CCFE47A0FE}" srcId="{CC5B3A12-4D53-4439-9833-42FC8D86A50B}" destId="{6A121148-65D9-4E20-B3CE-E6309EA98B82}" srcOrd="0" destOrd="0" parTransId="{38E38C7A-2000-4EBC-8A63-97CB12ED9BE8}" sibTransId="{17D5B2F3-53F7-4E89-9300-658F50C8A19E}"/>
    <dgm:cxn modelId="{25FB56F7-5523-4B78-8CAF-B232773BE08A}" srcId="{102DB32D-30E6-4DAD-84D1-E9920FE4FF8A}" destId="{CC5B3A12-4D53-4439-9833-42FC8D86A50B}" srcOrd="0" destOrd="0" parTransId="{09E57CC3-EF76-4041-BE50-C3197B76E3F3}" sibTransId="{452D8D7C-53B9-4497-9D51-E389276E9C1A}"/>
    <dgm:cxn modelId="{93EA394E-5587-421C-8976-95516F7945FB}" type="presOf" srcId="{F63D814D-407C-4748-B03F-F6EDBF240F5D}" destId="{36AD3664-6849-40C8-B5C2-267DA02D903D}" srcOrd="0" destOrd="0" presId="urn:microsoft.com/office/officeart/2008/layout/HorizontalMultiLevelHierarchy"/>
    <dgm:cxn modelId="{5322D505-11BD-40EF-9EA2-A941F4B3B6FD}" type="presOf" srcId="{084388C8-7105-4228-8977-B5DC7529BC40}" destId="{F0FEBCC9-76C3-43A0-89FA-635ACD11B97E}" srcOrd="0" destOrd="0" presId="urn:microsoft.com/office/officeart/2008/layout/HorizontalMultiLevelHierarchy"/>
    <dgm:cxn modelId="{19A16A84-8A73-45C4-AEE5-35565EB61E46}" type="presOf" srcId="{3AC83E61-F516-4913-A9E8-24629AD6163A}" destId="{682F9825-DBBC-430D-897D-E7FBC3847E1E}" srcOrd="0" destOrd="0" presId="urn:microsoft.com/office/officeart/2008/layout/HorizontalMultiLevelHierarchy"/>
    <dgm:cxn modelId="{A852D62E-03AE-4072-8F3F-4DB9571E18CC}" srcId="{CC5B3A12-4D53-4439-9833-42FC8D86A50B}" destId="{3AC83E61-F516-4913-A9E8-24629AD6163A}" srcOrd="2" destOrd="0" parTransId="{477CCEB5-2851-4D3D-A51A-719793D2EDC3}" sibTransId="{2A43885D-3982-4F9D-991E-CDDF033F7D77}"/>
    <dgm:cxn modelId="{F50D69E1-4286-4BA0-AB3F-624684C3D43B}" type="presOf" srcId="{914C68F1-F03C-4F1F-AD3F-48483B861A4E}" destId="{F52D8E16-0B61-42C4-8038-041BA5CDDB65}" srcOrd="1" destOrd="0" presId="urn:microsoft.com/office/officeart/2008/layout/HorizontalMultiLevelHierarchy"/>
    <dgm:cxn modelId="{2A662000-7ECD-472A-956C-1AB76E6B553D}" type="presOf" srcId="{38E38C7A-2000-4EBC-8A63-97CB12ED9BE8}" destId="{430C5107-B66B-47DF-9C5B-3B19CE38FC24}" srcOrd="1" destOrd="0" presId="urn:microsoft.com/office/officeart/2008/layout/HorizontalMultiLevelHierarchy"/>
    <dgm:cxn modelId="{2C4EE53B-E1F8-4413-813F-0B91636B3E9F}" type="presOf" srcId="{6F11CBD9-09BF-498A-AC04-D3C95351FB68}" destId="{EB1421D1-A5FC-4655-842B-7D85AF59E537}" srcOrd="0" destOrd="0" presId="urn:microsoft.com/office/officeart/2008/layout/HorizontalMultiLevelHierarchy"/>
    <dgm:cxn modelId="{3463405B-959D-417A-9C01-E588DCF27122}" type="presOf" srcId="{8D9E1ACF-C74F-4047-AF1F-EC03DEFBD55C}" destId="{7C06466B-D699-4F4B-B539-4E57673DD8E7}" srcOrd="0" destOrd="0" presId="urn:microsoft.com/office/officeart/2008/layout/HorizontalMultiLevelHierarchy"/>
    <dgm:cxn modelId="{A3BFB614-9B4A-4B22-88EB-6AA2633F6A04}" srcId="{A2F166A8-D3EB-4F47-A03C-93026A5C7E90}" destId="{084388C8-7105-4228-8977-B5DC7529BC40}" srcOrd="0" destOrd="0" parTransId="{6F11CBD9-09BF-498A-AC04-D3C95351FB68}" sibTransId="{F5DA7814-0F42-4070-B78F-5D2FF422EFEC}"/>
    <dgm:cxn modelId="{6E84BBBA-7BB9-4AE7-BEEE-061D919138C2}" srcId="{A2F166A8-D3EB-4F47-A03C-93026A5C7E90}" destId="{00CEABDD-8B75-40B9-AFE6-D545BB1B61FF}" srcOrd="2" destOrd="0" parTransId="{914C68F1-F03C-4F1F-AD3F-48483B861A4E}" sibTransId="{588302C9-043B-45B6-91D1-CD00AAB6F5A0}"/>
    <dgm:cxn modelId="{44459B81-9C5A-445A-A302-3B1AB53751D1}" srcId="{3AC83E61-F516-4913-A9E8-24629AD6163A}" destId="{F63D814D-407C-4748-B03F-F6EDBF240F5D}" srcOrd="0" destOrd="0" parTransId="{48ED2248-4CE2-4FA5-B34D-2EC78DBCBD6C}" sibTransId="{9D5BEE33-B170-4D9A-BB85-C153FD73B116}"/>
    <dgm:cxn modelId="{FA8B8AD9-CCC9-4AD0-96C0-2C30D9F09BC5}" srcId="{A2F166A8-D3EB-4F47-A03C-93026A5C7E90}" destId="{FE815C6E-7F0A-4474-BD80-1B9CBCC0BAD4}" srcOrd="4" destOrd="0" parTransId="{8D9E1ACF-C74F-4047-AF1F-EC03DEFBD55C}" sibTransId="{ED462752-F09C-440F-8064-FE8AE1C7FCE4}"/>
    <dgm:cxn modelId="{54D8DCB7-5D7A-4DC1-9036-E6F374124E53}" type="presOf" srcId="{69A71B64-FF18-4E4B-B780-9178199A87A6}" destId="{DE75D0E5-DF54-4E48-8E1A-3BBF1A8856DB}" srcOrd="0" destOrd="0" presId="urn:microsoft.com/office/officeart/2008/layout/HorizontalMultiLevelHierarchy"/>
    <dgm:cxn modelId="{A079AF8C-5A1E-49DF-918F-D7930645008A}" type="presOf" srcId="{00CEABDD-8B75-40B9-AFE6-D545BB1B61FF}" destId="{A4487BF3-9A20-443E-99E3-04D62D3E74C3}" srcOrd="0" destOrd="0" presId="urn:microsoft.com/office/officeart/2008/layout/HorizontalMultiLevelHierarchy"/>
    <dgm:cxn modelId="{F88AC948-2E6D-4C7D-8100-6A9633F6EFE6}" type="presOf" srcId="{EC96393F-3B88-473D-9261-322BC6351987}" destId="{E765C38E-D043-422E-ADAD-16A40D2BDD1E}" srcOrd="0" destOrd="0" presId="urn:microsoft.com/office/officeart/2008/layout/HorizontalMultiLevelHierarchy"/>
    <dgm:cxn modelId="{444033A4-B383-455D-BE37-1EB337D22EEA}" type="presOf" srcId="{6F11CBD9-09BF-498A-AC04-D3C95351FB68}" destId="{1B57B3EB-868C-4D42-9F67-5B6094317BC9}" srcOrd="1" destOrd="0" presId="urn:microsoft.com/office/officeart/2008/layout/HorizontalMultiLevelHierarchy"/>
    <dgm:cxn modelId="{570B263E-AF46-4602-B223-1618AA6A6008}" type="presOf" srcId="{48ED2248-4CE2-4FA5-B34D-2EC78DBCBD6C}" destId="{F3723994-CA52-47EA-8AB7-298D86ACBCD2}" srcOrd="1" destOrd="0" presId="urn:microsoft.com/office/officeart/2008/layout/HorizontalMultiLevelHierarchy"/>
    <dgm:cxn modelId="{93B183BC-CB82-48C8-88A3-E3D0A8C83242}" type="presOf" srcId="{69A71B64-FF18-4E4B-B780-9178199A87A6}" destId="{CCC7643A-537E-4F7A-BF87-28803AD03B51}" srcOrd="1" destOrd="0" presId="urn:microsoft.com/office/officeart/2008/layout/HorizontalMultiLevelHierarchy"/>
    <dgm:cxn modelId="{59DBC80D-8644-45A9-A11D-F1CDDF877677}" srcId="{A2F166A8-D3EB-4F47-A03C-93026A5C7E90}" destId="{2EDB04AC-227E-4713-898A-9B7B72B73CEA}" srcOrd="3" destOrd="0" parTransId="{FE0458E6-9BB8-4DF6-B5EA-15566749F52F}" sibTransId="{40C85D6B-0BEB-4101-99DE-0434E55061B6}"/>
    <dgm:cxn modelId="{5F714C5C-430F-4BBD-B86B-56879C85B755}" type="presOf" srcId="{63DFE10F-6F43-4398-9F26-41FEC3FE9E79}" destId="{31BA816B-A078-4B88-ABF1-9C232C01F208}" srcOrd="0" destOrd="0" presId="urn:microsoft.com/office/officeart/2008/layout/HorizontalMultiLevelHierarchy"/>
    <dgm:cxn modelId="{8F9D33A9-F85C-4161-B3C2-8853C8D513E0}" type="presOf" srcId="{FE0458E6-9BB8-4DF6-B5EA-15566749F52F}" destId="{CB9741DF-AB65-444C-ABA9-5A97ED8FB80F}" srcOrd="1" destOrd="0" presId="urn:microsoft.com/office/officeart/2008/layout/HorizontalMultiLevelHierarchy"/>
    <dgm:cxn modelId="{B2856444-8528-450E-A9D7-BD0F21BD76AE}" type="presOf" srcId="{F2D0264E-99C4-4C72-A33E-12B35EAF7455}" destId="{2B1DD18F-F74B-4539-82DC-2A6EAA4E4CDA}" srcOrd="0" destOrd="0" presId="urn:microsoft.com/office/officeart/2008/layout/HorizontalMultiLevelHierarchy"/>
    <dgm:cxn modelId="{C4EC2561-4ECD-44FD-8CFE-9134F22CF1B5}" type="presOf" srcId="{477CCEB5-2851-4D3D-A51A-719793D2EDC3}" destId="{E878DDB1-6733-4FA2-BD00-3103216B6E3D}" srcOrd="1" destOrd="0" presId="urn:microsoft.com/office/officeart/2008/layout/HorizontalMultiLevelHierarchy"/>
    <dgm:cxn modelId="{544269CE-CA03-4403-889D-D2BD0543B7CB}" type="presOf" srcId="{B5B244E5-052E-4A91-8D82-ACD9DDFDE30E}" destId="{ABF7CEE4-3F38-4DA8-B013-378E3B9FAE26}" srcOrd="1" destOrd="0" presId="urn:microsoft.com/office/officeart/2008/layout/HorizontalMultiLevelHierarchy"/>
    <dgm:cxn modelId="{23700CEE-A55F-4B2B-823E-4E36672CA84A}" srcId="{6A121148-65D9-4E20-B3CE-E6309EA98B82}" destId="{EC96393F-3B88-473D-9261-322BC6351987}" srcOrd="0" destOrd="0" parTransId="{B5B244E5-052E-4A91-8D82-ACD9DDFDE30E}" sibTransId="{BE4CBC0F-8DD5-46C5-8CB3-DEE9FCB32DFA}"/>
    <dgm:cxn modelId="{D835B795-E04E-4E20-A49C-413D12241E2A}" type="presOf" srcId="{2EDB04AC-227E-4713-898A-9B7B72B73CEA}" destId="{F8F21234-2E09-4F40-9435-91A4FFBF328F}" srcOrd="0" destOrd="0" presId="urn:microsoft.com/office/officeart/2008/layout/HorizontalMultiLevelHierarchy"/>
    <dgm:cxn modelId="{110CFC08-9C52-4B42-881E-3CD7ADB9CA8F}" type="presOf" srcId="{102DB32D-30E6-4DAD-84D1-E9920FE4FF8A}" destId="{27294A53-BDDF-47C2-8D6E-D5B6E6BCAF1B}" srcOrd="0" destOrd="0" presId="urn:microsoft.com/office/officeart/2008/layout/HorizontalMultiLevelHierarchy"/>
    <dgm:cxn modelId="{122793BF-022A-4B25-99F6-AFD116934BC6}" type="presOf" srcId="{48ED2248-4CE2-4FA5-B34D-2EC78DBCBD6C}" destId="{81D3534B-B074-4160-9BCF-DB147E613ADE}" srcOrd="0" destOrd="0" presId="urn:microsoft.com/office/officeart/2008/layout/HorizontalMultiLevelHierarchy"/>
    <dgm:cxn modelId="{1D3BB516-83CC-4DCE-A30F-E75FFE7F2BE6}" type="presOf" srcId="{477CCEB5-2851-4D3D-A51A-719793D2EDC3}" destId="{ECBE3347-544E-4561-BF87-383C2D5D793E}" srcOrd="0" destOrd="0" presId="urn:microsoft.com/office/officeart/2008/layout/HorizontalMultiLevelHierarchy"/>
    <dgm:cxn modelId="{4D0F2CB3-EC0C-4848-A09D-8D03985D9FBE}" type="presOf" srcId="{CC5B3A12-4D53-4439-9833-42FC8D86A50B}" destId="{5077A3B4-0D64-47C6-983A-8EC2CDAEBC48}" srcOrd="0" destOrd="0" presId="urn:microsoft.com/office/officeart/2008/layout/HorizontalMultiLevelHierarchy"/>
    <dgm:cxn modelId="{094ECE31-0D2B-46E0-B064-15D0D162B1E6}" type="presOf" srcId="{FE815C6E-7F0A-4474-BD80-1B9CBCC0BAD4}" destId="{D4C581E8-CFE3-49E8-9615-4F86218AFF77}" srcOrd="0" destOrd="0" presId="urn:microsoft.com/office/officeart/2008/layout/HorizontalMultiLevelHierarchy"/>
    <dgm:cxn modelId="{1FA99469-A3BF-4919-8FD4-075904F4E546}" type="presOf" srcId="{38E38C7A-2000-4EBC-8A63-97CB12ED9BE8}" destId="{01A930A1-9679-48EE-92D6-03FA40D05238}" srcOrd="0" destOrd="0" presId="urn:microsoft.com/office/officeart/2008/layout/HorizontalMultiLevelHierarchy"/>
    <dgm:cxn modelId="{DFBFBD87-6293-4402-AFE4-2C21E58FC040}" type="presOf" srcId="{8D9E1ACF-C74F-4047-AF1F-EC03DEFBD55C}" destId="{51A7CF01-4235-4274-BDF9-DF84D080610D}" srcOrd="1" destOrd="0" presId="urn:microsoft.com/office/officeart/2008/layout/HorizontalMultiLevelHierarchy"/>
    <dgm:cxn modelId="{97AA3F10-C133-42A3-8B04-61D46E40180B}" type="presParOf" srcId="{27294A53-BDDF-47C2-8D6E-D5B6E6BCAF1B}" destId="{C93A4122-A253-4510-BEFF-793A088C3173}" srcOrd="0" destOrd="0" presId="urn:microsoft.com/office/officeart/2008/layout/HorizontalMultiLevelHierarchy"/>
    <dgm:cxn modelId="{AD43E29B-0AA0-41A0-8D0E-4D8EE1BFABDC}" type="presParOf" srcId="{C93A4122-A253-4510-BEFF-793A088C3173}" destId="{5077A3B4-0D64-47C6-983A-8EC2CDAEBC48}" srcOrd="0" destOrd="0" presId="urn:microsoft.com/office/officeart/2008/layout/HorizontalMultiLevelHierarchy"/>
    <dgm:cxn modelId="{746DBA3A-8B77-488F-9452-8C9B87F4B30A}" type="presParOf" srcId="{C93A4122-A253-4510-BEFF-793A088C3173}" destId="{AB7643F2-A27D-4746-8B22-60474CBCA52C}" srcOrd="1" destOrd="0" presId="urn:microsoft.com/office/officeart/2008/layout/HorizontalMultiLevelHierarchy"/>
    <dgm:cxn modelId="{9CE13995-08ED-444D-827A-B5F0D18AACBF}" type="presParOf" srcId="{AB7643F2-A27D-4746-8B22-60474CBCA52C}" destId="{01A930A1-9679-48EE-92D6-03FA40D05238}" srcOrd="0" destOrd="0" presId="urn:microsoft.com/office/officeart/2008/layout/HorizontalMultiLevelHierarchy"/>
    <dgm:cxn modelId="{9A9820A4-7C55-4F64-800B-E67BE8200E67}" type="presParOf" srcId="{01A930A1-9679-48EE-92D6-03FA40D05238}" destId="{430C5107-B66B-47DF-9C5B-3B19CE38FC24}" srcOrd="0" destOrd="0" presId="urn:microsoft.com/office/officeart/2008/layout/HorizontalMultiLevelHierarchy"/>
    <dgm:cxn modelId="{2511468B-F804-4083-ABFC-ABA9E464C000}" type="presParOf" srcId="{AB7643F2-A27D-4746-8B22-60474CBCA52C}" destId="{D6744D4A-8987-42E8-B840-978270C63C8B}" srcOrd="1" destOrd="0" presId="urn:microsoft.com/office/officeart/2008/layout/HorizontalMultiLevelHierarchy"/>
    <dgm:cxn modelId="{3B8D5A17-B72E-4950-A904-492BA1E91044}" type="presParOf" srcId="{D6744D4A-8987-42E8-B840-978270C63C8B}" destId="{318775F2-D7FA-4D38-8BAD-CFD9D45A1649}" srcOrd="0" destOrd="0" presId="urn:microsoft.com/office/officeart/2008/layout/HorizontalMultiLevelHierarchy"/>
    <dgm:cxn modelId="{8722699F-E581-473C-A924-4331CB10C971}" type="presParOf" srcId="{D6744D4A-8987-42E8-B840-978270C63C8B}" destId="{3AA523B2-AB6E-4D98-BFE6-5EFFD93B2424}" srcOrd="1" destOrd="0" presId="urn:microsoft.com/office/officeart/2008/layout/HorizontalMultiLevelHierarchy"/>
    <dgm:cxn modelId="{57661C13-7028-45AA-8524-7BEE292B1639}" type="presParOf" srcId="{3AA523B2-AB6E-4D98-BFE6-5EFFD93B2424}" destId="{377A8D9C-3A2B-49B5-A9DC-2F07B8902A8F}" srcOrd="0" destOrd="0" presId="urn:microsoft.com/office/officeart/2008/layout/HorizontalMultiLevelHierarchy"/>
    <dgm:cxn modelId="{9D76F9C3-B1E0-4D7D-98A3-99E5DB7FB8BE}" type="presParOf" srcId="{377A8D9C-3A2B-49B5-A9DC-2F07B8902A8F}" destId="{ABF7CEE4-3F38-4DA8-B013-378E3B9FAE26}" srcOrd="0" destOrd="0" presId="urn:microsoft.com/office/officeart/2008/layout/HorizontalMultiLevelHierarchy"/>
    <dgm:cxn modelId="{C4986A82-6DBA-4CE0-A441-231EA591B805}" type="presParOf" srcId="{3AA523B2-AB6E-4D98-BFE6-5EFFD93B2424}" destId="{FB505909-041F-48FA-89DC-33699FC5390E}" srcOrd="1" destOrd="0" presId="urn:microsoft.com/office/officeart/2008/layout/HorizontalMultiLevelHierarchy"/>
    <dgm:cxn modelId="{9A54602A-C935-4B17-8B58-9E11293422E4}" type="presParOf" srcId="{FB505909-041F-48FA-89DC-33699FC5390E}" destId="{E765C38E-D043-422E-ADAD-16A40D2BDD1E}" srcOrd="0" destOrd="0" presId="urn:microsoft.com/office/officeart/2008/layout/HorizontalMultiLevelHierarchy"/>
    <dgm:cxn modelId="{7367FF2E-E35A-462D-9B22-CACB204B50EB}" type="presParOf" srcId="{FB505909-041F-48FA-89DC-33699FC5390E}" destId="{51C881BE-AEDE-410F-B6F2-3AD230FBECCE}" srcOrd="1" destOrd="0" presId="urn:microsoft.com/office/officeart/2008/layout/HorizontalMultiLevelHierarchy"/>
    <dgm:cxn modelId="{B1FE90F7-00AE-4BA2-BC70-72A30A83551F}" type="presParOf" srcId="{AB7643F2-A27D-4746-8B22-60474CBCA52C}" destId="{31BA816B-A078-4B88-ABF1-9C232C01F208}" srcOrd="2" destOrd="0" presId="urn:microsoft.com/office/officeart/2008/layout/HorizontalMultiLevelHierarchy"/>
    <dgm:cxn modelId="{1F274AEB-341E-4569-9728-50650159D939}" type="presParOf" srcId="{31BA816B-A078-4B88-ABF1-9C232C01F208}" destId="{C490B317-FDE5-42ED-A305-72951001D403}" srcOrd="0" destOrd="0" presId="urn:microsoft.com/office/officeart/2008/layout/HorizontalMultiLevelHierarchy"/>
    <dgm:cxn modelId="{BD20474A-6B33-4588-9F2A-31A29AE068BB}" type="presParOf" srcId="{AB7643F2-A27D-4746-8B22-60474CBCA52C}" destId="{CB097013-10BF-408A-AC3C-34797B8869BC}" srcOrd="3" destOrd="0" presId="urn:microsoft.com/office/officeart/2008/layout/HorizontalMultiLevelHierarchy"/>
    <dgm:cxn modelId="{13AF6D86-B020-4FA8-BD02-F39C4CFE5857}" type="presParOf" srcId="{CB097013-10BF-408A-AC3C-34797B8869BC}" destId="{459B4496-67C6-4EEB-9C74-66DD033E0C97}" srcOrd="0" destOrd="0" presId="urn:microsoft.com/office/officeart/2008/layout/HorizontalMultiLevelHierarchy"/>
    <dgm:cxn modelId="{CBAF1174-F7D3-4F4C-ADD2-009157AF5293}" type="presParOf" srcId="{CB097013-10BF-408A-AC3C-34797B8869BC}" destId="{713D30F5-FEB2-4D29-9B1B-950DA2D42C1F}" srcOrd="1" destOrd="0" presId="urn:microsoft.com/office/officeart/2008/layout/HorizontalMultiLevelHierarchy"/>
    <dgm:cxn modelId="{183A3DB5-B4F7-4565-B536-FA4D82D4521F}" type="presParOf" srcId="{713D30F5-FEB2-4D29-9B1B-950DA2D42C1F}" destId="{EB1421D1-A5FC-4655-842B-7D85AF59E537}" srcOrd="0" destOrd="0" presId="urn:microsoft.com/office/officeart/2008/layout/HorizontalMultiLevelHierarchy"/>
    <dgm:cxn modelId="{3D55E632-C548-42E9-9543-EC9EFE330C96}" type="presParOf" srcId="{EB1421D1-A5FC-4655-842B-7D85AF59E537}" destId="{1B57B3EB-868C-4D42-9F67-5B6094317BC9}" srcOrd="0" destOrd="0" presId="urn:microsoft.com/office/officeart/2008/layout/HorizontalMultiLevelHierarchy"/>
    <dgm:cxn modelId="{B304F835-2E1F-4BC2-964C-32AF05C53CB5}" type="presParOf" srcId="{713D30F5-FEB2-4D29-9B1B-950DA2D42C1F}" destId="{1DE7BEBD-00FB-4710-B62F-6BD26C6113C9}" srcOrd="1" destOrd="0" presId="urn:microsoft.com/office/officeart/2008/layout/HorizontalMultiLevelHierarchy"/>
    <dgm:cxn modelId="{BCD695A5-5A20-4074-A746-97CF4E7DC417}" type="presParOf" srcId="{1DE7BEBD-00FB-4710-B62F-6BD26C6113C9}" destId="{F0FEBCC9-76C3-43A0-89FA-635ACD11B97E}" srcOrd="0" destOrd="0" presId="urn:microsoft.com/office/officeart/2008/layout/HorizontalMultiLevelHierarchy"/>
    <dgm:cxn modelId="{D3D2E9DF-3052-4F55-BEFB-6FEB9A18D7E9}" type="presParOf" srcId="{1DE7BEBD-00FB-4710-B62F-6BD26C6113C9}" destId="{72CFCC3F-A560-454C-9C35-AC60A5D00BF5}" srcOrd="1" destOrd="0" presId="urn:microsoft.com/office/officeart/2008/layout/HorizontalMultiLevelHierarchy"/>
    <dgm:cxn modelId="{30EA3CC3-8633-4404-9C5E-BF11BB344C4A}" type="presParOf" srcId="{713D30F5-FEB2-4D29-9B1B-950DA2D42C1F}" destId="{DE75D0E5-DF54-4E48-8E1A-3BBF1A8856DB}" srcOrd="2" destOrd="0" presId="urn:microsoft.com/office/officeart/2008/layout/HorizontalMultiLevelHierarchy"/>
    <dgm:cxn modelId="{669046B3-90A0-47EF-922C-8A4EBDFBBC48}" type="presParOf" srcId="{DE75D0E5-DF54-4E48-8E1A-3BBF1A8856DB}" destId="{CCC7643A-537E-4F7A-BF87-28803AD03B51}" srcOrd="0" destOrd="0" presId="urn:microsoft.com/office/officeart/2008/layout/HorizontalMultiLevelHierarchy"/>
    <dgm:cxn modelId="{CC77435C-C3C4-4A5A-95C2-CD58B23BB526}" type="presParOf" srcId="{713D30F5-FEB2-4D29-9B1B-950DA2D42C1F}" destId="{56C51844-B2A4-4BE7-A89F-2245833DF06C}" srcOrd="3" destOrd="0" presId="urn:microsoft.com/office/officeart/2008/layout/HorizontalMultiLevelHierarchy"/>
    <dgm:cxn modelId="{99F5FBCB-43D1-4B3E-8141-D6CE4DFCF14F}" type="presParOf" srcId="{56C51844-B2A4-4BE7-A89F-2245833DF06C}" destId="{2B1DD18F-F74B-4539-82DC-2A6EAA4E4CDA}" srcOrd="0" destOrd="0" presId="urn:microsoft.com/office/officeart/2008/layout/HorizontalMultiLevelHierarchy"/>
    <dgm:cxn modelId="{4F77D3AE-EDFE-49A6-A27D-53BB32EB7818}" type="presParOf" srcId="{56C51844-B2A4-4BE7-A89F-2245833DF06C}" destId="{B1B85622-76B3-4573-A923-E1A2BD714051}" srcOrd="1" destOrd="0" presId="urn:microsoft.com/office/officeart/2008/layout/HorizontalMultiLevelHierarchy"/>
    <dgm:cxn modelId="{C4E129ED-61D2-43B4-A661-05F1C10CB945}" type="presParOf" srcId="{713D30F5-FEB2-4D29-9B1B-950DA2D42C1F}" destId="{2AF310FB-638B-492B-947E-2B9156DBFA50}" srcOrd="4" destOrd="0" presId="urn:microsoft.com/office/officeart/2008/layout/HorizontalMultiLevelHierarchy"/>
    <dgm:cxn modelId="{6A077EA9-39F7-44F7-8D1B-C9BF2A809BD7}" type="presParOf" srcId="{2AF310FB-638B-492B-947E-2B9156DBFA50}" destId="{F52D8E16-0B61-42C4-8038-041BA5CDDB65}" srcOrd="0" destOrd="0" presId="urn:microsoft.com/office/officeart/2008/layout/HorizontalMultiLevelHierarchy"/>
    <dgm:cxn modelId="{9F222888-788A-4505-9539-20C7F71287C8}" type="presParOf" srcId="{713D30F5-FEB2-4D29-9B1B-950DA2D42C1F}" destId="{13360E6D-9296-4832-AD91-F0F34E9EC1C2}" srcOrd="5" destOrd="0" presId="urn:microsoft.com/office/officeart/2008/layout/HorizontalMultiLevelHierarchy"/>
    <dgm:cxn modelId="{FEC57BC9-D749-46D0-B1A1-4E3F2C283772}" type="presParOf" srcId="{13360E6D-9296-4832-AD91-F0F34E9EC1C2}" destId="{A4487BF3-9A20-443E-99E3-04D62D3E74C3}" srcOrd="0" destOrd="0" presId="urn:microsoft.com/office/officeart/2008/layout/HorizontalMultiLevelHierarchy"/>
    <dgm:cxn modelId="{FF759448-14C4-4E02-8D8E-31CD096941C5}" type="presParOf" srcId="{13360E6D-9296-4832-AD91-F0F34E9EC1C2}" destId="{7FB40E33-ED49-48C4-841C-4ABD607954D7}" srcOrd="1" destOrd="0" presId="urn:microsoft.com/office/officeart/2008/layout/HorizontalMultiLevelHierarchy"/>
    <dgm:cxn modelId="{CB1F27FA-5A2F-4178-B3FC-3D0B75F3A720}" type="presParOf" srcId="{713D30F5-FEB2-4D29-9B1B-950DA2D42C1F}" destId="{678BD282-6B88-4A2F-BC08-D9EE3C2DFCBB}" srcOrd="6" destOrd="0" presId="urn:microsoft.com/office/officeart/2008/layout/HorizontalMultiLevelHierarchy"/>
    <dgm:cxn modelId="{831F4D90-069A-495F-8FAA-081A5B365B13}" type="presParOf" srcId="{678BD282-6B88-4A2F-BC08-D9EE3C2DFCBB}" destId="{CB9741DF-AB65-444C-ABA9-5A97ED8FB80F}" srcOrd="0" destOrd="0" presId="urn:microsoft.com/office/officeart/2008/layout/HorizontalMultiLevelHierarchy"/>
    <dgm:cxn modelId="{68186387-9E0B-4583-9368-036DC978E48F}" type="presParOf" srcId="{713D30F5-FEB2-4D29-9B1B-950DA2D42C1F}" destId="{1248FCCF-AD40-4ABE-A86A-94E315854FFA}" srcOrd="7" destOrd="0" presId="urn:microsoft.com/office/officeart/2008/layout/HorizontalMultiLevelHierarchy"/>
    <dgm:cxn modelId="{B25FE504-5946-4910-8E80-4E672F57860C}" type="presParOf" srcId="{1248FCCF-AD40-4ABE-A86A-94E315854FFA}" destId="{F8F21234-2E09-4F40-9435-91A4FFBF328F}" srcOrd="0" destOrd="0" presId="urn:microsoft.com/office/officeart/2008/layout/HorizontalMultiLevelHierarchy"/>
    <dgm:cxn modelId="{974E4A2E-E0F5-49CB-80DC-F5EAE953C138}" type="presParOf" srcId="{1248FCCF-AD40-4ABE-A86A-94E315854FFA}" destId="{9ACAADDC-0F00-4E9C-9C67-63C77379FB09}" srcOrd="1" destOrd="0" presId="urn:microsoft.com/office/officeart/2008/layout/HorizontalMultiLevelHierarchy"/>
    <dgm:cxn modelId="{6E2EF065-F9A7-43EC-ACF1-823EF0BF0A13}" type="presParOf" srcId="{713D30F5-FEB2-4D29-9B1B-950DA2D42C1F}" destId="{7C06466B-D699-4F4B-B539-4E57673DD8E7}" srcOrd="8" destOrd="0" presId="urn:microsoft.com/office/officeart/2008/layout/HorizontalMultiLevelHierarchy"/>
    <dgm:cxn modelId="{CCC2527F-44FC-4356-922A-F9A8ED6A2AEA}" type="presParOf" srcId="{7C06466B-D699-4F4B-B539-4E57673DD8E7}" destId="{51A7CF01-4235-4274-BDF9-DF84D080610D}" srcOrd="0" destOrd="0" presId="urn:microsoft.com/office/officeart/2008/layout/HorizontalMultiLevelHierarchy"/>
    <dgm:cxn modelId="{6DCD5A12-7A00-42A3-9FBB-EFB95A6E2880}" type="presParOf" srcId="{713D30F5-FEB2-4D29-9B1B-950DA2D42C1F}" destId="{9E0B6842-2FD2-478F-ABDF-63589D52E49C}" srcOrd="9" destOrd="0" presId="urn:microsoft.com/office/officeart/2008/layout/HorizontalMultiLevelHierarchy"/>
    <dgm:cxn modelId="{5DA556FB-7B05-4514-AFE8-93F42C446BDB}" type="presParOf" srcId="{9E0B6842-2FD2-478F-ABDF-63589D52E49C}" destId="{D4C581E8-CFE3-49E8-9615-4F86218AFF77}" srcOrd="0" destOrd="0" presId="urn:microsoft.com/office/officeart/2008/layout/HorizontalMultiLevelHierarchy"/>
    <dgm:cxn modelId="{DF197C53-8E30-4323-86DD-AF72515C3C72}" type="presParOf" srcId="{9E0B6842-2FD2-478F-ABDF-63589D52E49C}" destId="{0E2E7ED6-D2B2-4E82-999F-C6E7B92D89BF}" srcOrd="1" destOrd="0" presId="urn:microsoft.com/office/officeart/2008/layout/HorizontalMultiLevelHierarchy"/>
    <dgm:cxn modelId="{DB58DDDD-5A4C-4152-BE3D-99CAF2FAA4DA}" type="presParOf" srcId="{AB7643F2-A27D-4746-8B22-60474CBCA52C}" destId="{ECBE3347-544E-4561-BF87-383C2D5D793E}" srcOrd="4" destOrd="0" presId="urn:microsoft.com/office/officeart/2008/layout/HorizontalMultiLevelHierarchy"/>
    <dgm:cxn modelId="{B98A7D9E-1B1D-47B6-BB69-7972DF4057C7}" type="presParOf" srcId="{ECBE3347-544E-4561-BF87-383C2D5D793E}" destId="{E878DDB1-6733-4FA2-BD00-3103216B6E3D}" srcOrd="0" destOrd="0" presId="urn:microsoft.com/office/officeart/2008/layout/HorizontalMultiLevelHierarchy"/>
    <dgm:cxn modelId="{3FB512FC-2CB1-431D-9A25-A5191931CE22}" type="presParOf" srcId="{AB7643F2-A27D-4746-8B22-60474CBCA52C}" destId="{129BFCAA-1BE9-4E3A-8792-4456B31AC02A}" srcOrd="5" destOrd="0" presId="urn:microsoft.com/office/officeart/2008/layout/HorizontalMultiLevelHierarchy"/>
    <dgm:cxn modelId="{320228C0-1E2A-4641-9E3D-C4B615E4B56C}" type="presParOf" srcId="{129BFCAA-1BE9-4E3A-8792-4456B31AC02A}" destId="{682F9825-DBBC-430D-897D-E7FBC3847E1E}" srcOrd="0" destOrd="0" presId="urn:microsoft.com/office/officeart/2008/layout/HorizontalMultiLevelHierarchy"/>
    <dgm:cxn modelId="{364FB405-12EF-4F8C-81BC-7B8325500F33}" type="presParOf" srcId="{129BFCAA-1BE9-4E3A-8792-4456B31AC02A}" destId="{DFCE09C8-BA4F-401C-A32E-C757CF248EF0}" srcOrd="1" destOrd="0" presId="urn:microsoft.com/office/officeart/2008/layout/HorizontalMultiLevelHierarchy"/>
    <dgm:cxn modelId="{C7A542FE-531C-4ED4-AE8D-7E6D074ABD97}" type="presParOf" srcId="{DFCE09C8-BA4F-401C-A32E-C757CF248EF0}" destId="{81D3534B-B074-4160-9BCF-DB147E613ADE}" srcOrd="0" destOrd="0" presId="urn:microsoft.com/office/officeart/2008/layout/HorizontalMultiLevelHierarchy"/>
    <dgm:cxn modelId="{5446D2E3-3077-4DF2-876E-F4E351A2C51F}" type="presParOf" srcId="{81D3534B-B074-4160-9BCF-DB147E613ADE}" destId="{F3723994-CA52-47EA-8AB7-298D86ACBCD2}" srcOrd="0" destOrd="0" presId="urn:microsoft.com/office/officeart/2008/layout/HorizontalMultiLevelHierarchy"/>
    <dgm:cxn modelId="{029FBFE5-7FC9-4774-B2CE-8E3A26EB8D6F}" type="presParOf" srcId="{DFCE09C8-BA4F-401C-A32E-C757CF248EF0}" destId="{3796B4F1-7B5F-45E4-B181-138BA4DDF692}" srcOrd="1" destOrd="0" presId="urn:microsoft.com/office/officeart/2008/layout/HorizontalMultiLevelHierarchy"/>
    <dgm:cxn modelId="{0A59E71D-E995-4161-876D-CAB4809E749D}" type="presParOf" srcId="{3796B4F1-7B5F-45E4-B181-138BA4DDF692}" destId="{36AD3664-6849-40C8-B5C2-267DA02D903D}" srcOrd="0" destOrd="0" presId="urn:microsoft.com/office/officeart/2008/layout/HorizontalMultiLevelHierarchy"/>
    <dgm:cxn modelId="{5A079B09-B524-4759-84D2-5E5F721E3C68}" type="presParOf" srcId="{3796B4F1-7B5F-45E4-B181-138BA4DDF692}" destId="{3E8475AE-7271-4987-8295-473C252CBBF7}" srcOrd="1" destOrd="0" presId="urn:microsoft.com/office/officeart/2008/layout/HorizontalMultiLevelHierarchy"/>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1D3534B-B074-4160-9BCF-DB147E613ADE}">
      <dsp:nvSpPr>
        <dsp:cNvPr id="0" name=""/>
        <dsp:cNvSpPr/>
      </dsp:nvSpPr>
      <dsp:spPr>
        <a:xfrm>
          <a:off x="3065373" y="5049772"/>
          <a:ext cx="545576" cy="91440"/>
        </a:xfrm>
        <a:custGeom>
          <a:avLst/>
          <a:gdLst/>
          <a:ahLst/>
          <a:cxnLst/>
          <a:rect l="0" t="0" r="0" b="0"/>
          <a:pathLst>
            <a:path>
              <a:moveTo>
                <a:pt x="0" y="45720"/>
              </a:moveTo>
              <a:lnTo>
                <a:pt x="545576" y="4572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889000">
            <a:lnSpc>
              <a:spcPct val="90000"/>
            </a:lnSpc>
            <a:spcBef>
              <a:spcPct val="0"/>
            </a:spcBef>
            <a:spcAft>
              <a:spcPct val="35000"/>
            </a:spcAft>
          </a:pPr>
          <a:endParaRPr lang="en-US" sz="2000" kern="1200">
            <a:solidFill>
              <a:schemeClr val="tx1"/>
            </a:solidFill>
            <a:latin typeface="Times New Roman" panose="02020603050405020304" pitchFamily="18" charset="0"/>
            <a:cs typeface="Times New Roman" panose="02020603050405020304" pitchFamily="18" charset="0"/>
          </a:endParaRPr>
        </a:p>
      </dsp:txBody>
      <dsp:txXfrm>
        <a:off x="3324522" y="5081852"/>
        <a:ext cx="27278" cy="27278"/>
      </dsp:txXfrm>
    </dsp:sp>
    <dsp:sp modelId="{ECBE3347-544E-4561-BF87-383C2D5D793E}">
      <dsp:nvSpPr>
        <dsp:cNvPr id="0" name=""/>
        <dsp:cNvSpPr/>
      </dsp:nvSpPr>
      <dsp:spPr>
        <a:xfrm>
          <a:off x="978187" y="2709333"/>
          <a:ext cx="545576" cy="2386158"/>
        </a:xfrm>
        <a:custGeom>
          <a:avLst/>
          <a:gdLst/>
          <a:ahLst/>
          <a:cxnLst/>
          <a:rect l="0" t="0" r="0" b="0"/>
          <a:pathLst>
            <a:path>
              <a:moveTo>
                <a:pt x="0" y="0"/>
              </a:moveTo>
              <a:lnTo>
                <a:pt x="272788" y="0"/>
              </a:lnTo>
              <a:lnTo>
                <a:pt x="272788" y="2386158"/>
              </a:lnTo>
              <a:lnTo>
                <a:pt x="545576" y="2386158"/>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889000">
            <a:lnSpc>
              <a:spcPct val="90000"/>
            </a:lnSpc>
            <a:spcBef>
              <a:spcPct val="0"/>
            </a:spcBef>
            <a:spcAft>
              <a:spcPct val="35000"/>
            </a:spcAft>
          </a:pPr>
          <a:endParaRPr lang="en-US" sz="2000" kern="1200">
            <a:solidFill>
              <a:schemeClr val="tx1"/>
            </a:solidFill>
            <a:latin typeface="Times New Roman" panose="02020603050405020304" pitchFamily="18" charset="0"/>
            <a:cs typeface="Times New Roman" panose="02020603050405020304" pitchFamily="18" charset="0"/>
          </a:endParaRPr>
        </a:p>
      </dsp:txBody>
      <dsp:txXfrm>
        <a:off x="1189782" y="3841219"/>
        <a:ext cx="122386" cy="122386"/>
      </dsp:txXfrm>
    </dsp:sp>
    <dsp:sp modelId="{7C06466B-D699-4F4B-B539-4E57673DD8E7}">
      <dsp:nvSpPr>
        <dsp:cNvPr id="0" name=""/>
        <dsp:cNvSpPr/>
      </dsp:nvSpPr>
      <dsp:spPr>
        <a:xfrm>
          <a:off x="3065373" y="2706588"/>
          <a:ext cx="545576" cy="1547824"/>
        </a:xfrm>
        <a:custGeom>
          <a:avLst/>
          <a:gdLst/>
          <a:ahLst/>
          <a:cxnLst/>
          <a:rect l="0" t="0" r="0" b="0"/>
          <a:pathLst>
            <a:path>
              <a:moveTo>
                <a:pt x="0" y="0"/>
              </a:moveTo>
              <a:lnTo>
                <a:pt x="272788" y="0"/>
              </a:lnTo>
              <a:lnTo>
                <a:pt x="272788" y="1547824"/>
              </a:lnTo>
              <a:lnTo>
                <a:pt x="545576" y="1547824"/>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889000">
            <a:lnSpc>
              <a:spcPct val="90000"/>
            </a:lnSpc>
            <a:spcBef>
              <a:spcPct val="0"/>
            </a:spcBef>
            <a:spcAft>
              <a:spcPct val="35000"/>
            </a:spcAft>
          </a:pPr>
          <a:endParaRPr lang="en-US" sz="2000" kern="1200">
            <a:solidFill>
              <a:schemeClr val="tx1"/>
            </a:solidFill>
            <a:latin typeface="Times New Roman" panose="02020603050405020304" pitchFamily="18" charset="0"/>
            <a:cs typeface="Times New Roman" panose="02020603050405020304" pitchFamily="18" charset="0"/>
          </a:endParaRPr>
        </a:p>
      </dsp:txBody>
      <dsp:txXfrm>
        <a:off x="3297132" y="3439472"/>
        <a:ext cx="82058" cy="82058"/>
      </dsp:txXfrm>
    </dsp:sp>
    <dsp:sp modelId="{678BD282-6B88-4A2F-BC08-D9EE3C2DFCBB}">
      <dsp:nvSpPr>
        <dsp:cNvPr id="0" name=""/>
        <dsp:cNvSpPr/>
      </dsp:nvSpPr>
      <dsp:spPr>
        <a:xfrm>
          <a:off x="3065373" y="2706588"/>
          <a:ext cx="545576" cy="730519"/>
        </a:xfrm>
        <a:custGeom>
          <a:avLst/>
          <a:gdLst/>
          <a:ahLst/>
          <a:cxnLst/>
          <a:rect l="0" t="0" r="0" b="0"/>
          <a:pathLst>
            <a:path>
              <a:moveTo>
                <a:pt x="0" y="0"/>
              </a:moveTo>
              <a:lnTo>
                <a:pt x="272788" y="0"/>
              </a:lnTo>
              <a:lnTo>
                <a:pt x="272788" y="730519"/>
              </a:lnTo>
              <a:lnTo>
                <a:pt x="545576" y="730519"/>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889000">
            <a:lnSpc>
              <a:spcPct val="90000"/>
            </a:lnSpc>
            <a:spcBef>
              <a:spcPct val="0"/>
            </a:spcBef>
            <a:spcAft>
              <a:spcPct val="35000"/>
            </a:spcAft>
          </a:pPr>
          <a:endParaRPr lang="en-US" sz="2000" kern="1200">
            <a:solidFill>
              <a:schemeClr val="tx1"/>
            </a:solidFill>
            <a:latin typeface="Times New Roman" panose="02020603050405020304" pitchFamily="18" charset="0"/>
            <a:cs typeface="Times New Roman" panose="02020603050405020304" pitchFamily="18" charset="0"/>
          </a:endParaRPr>
        </a:p>
      </dsp:txBody>
      <dsp:txXfrm>
        <a:off x="3315367" y="3049054"/>
        <a:ext cx="45588" cy="45588"/>
      </dsp:txXfrm>
    </dsp:sp>
    <dsp:sp modelId="{2AF310FB-638B-492B-947E-2B9156DBFA50}">
      <dsp:nvSpPr>
        <dsp:cNvPr id="0" name=""/>
        <dsp:cNvSpPr/>
      </dsp:nvSpPr>
      <dsp:spPr>
        <a:xfrm>
          <a:off x="3065373" y="2617476"/>
          <a:ext cx="545576" cy="91440"/>
        </a:xfrm>
        <a:custGeom>
          <a:avLst/>
          <a:gdLst/>
          <a:ahLst/>
          <a:cxnLst/>
          <a:rect l="0" t="0" r="0" b="0"/>
          <a:pathLst>
            <a:path>
              <a:moveTo>
                <a:pt x="0" y="89112"/>
              </a:moveTo>
              <a:lnTo>
                <a:pt x="272788" y="89112"/>
              </a:lnTo>
              <a:lnTo>
                <a:pt x="272788" y="45720"/>
              </a:lnTo>
              <a:lnTo>
                <a:pt x="545576" y="4572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889000">
            <a:lnSpc>
              <a:spcPct val="90000"/>
            </a:lnSpc>
            <a:spcBef>
              <a:spcPct val="0"/>
            </a:spcBef>
            <a:spcAft>
              <a:spcPct val="35000"/>
            </a:spcAft>
          </a:pPr>
          <a:endParaRPr lang="en-US" sz="2000" kern="1200">
            <a:solidFill>
              <a:schemeClr val="tx1"/>
            </a:solidFill>
            <a:latin typeface="Times New Roman" panose="02020603050405020304" pitchFamily="18" charset="0"/>
            <a:cs typeface="Times New Roman" panose="02020603050405020304" pitchFamily="18" charset="0"/>
          </a:endParaRPr>
        </a:p>
      </dsp:txBody>
      <dsp:txXfrm>
        <a:off x="3324479" y="2649513"/>
        <a:ext cx="27364" cy="27364"/>
      </dsp:txXfrm>
    </dsp:sp>
    <dsp:sp modelId="{DE75D0E5-DF54-4E48-8E1A-3BBF1A8856DB}">
      <dsp:nvSpPr>
        <dsp:cNvPr id="0" name=""/>
        <dsp:cNvSpPr/>
      </dsp:nvSpPr>
      <dsp:spPr>
        <a:xfrm>
          <a:off x="3065373" y="1889284"/>
          <a:ext cx="545576" cy="817304"/>
        </a:xfrm>
        <a:custGeom>
          <a:avLst/>
          <a:gdLst/>
          <a:ahLst/>
          <a:cxnLst/>
          <a:rect l="0" t="0" r="0" b="0"/>
          <a:pathLst>
            <a:path>
              <a:moveTo>
                <a:pt x="0" y="817304"/>
              </a:moveTo>
              <a:lnTo>
                <a:pt x="272788" y="817304"/>
              </a:lnTo>
              <a:lnTo>
                <a:pt x="272788" y="0"/>
              </a:lnTo>
              <a:lnTo>
                <a:pt x="545576" y="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889000">
            <a:lnSpc>
              <a:spcPct val="90000"/>
            </a:lnSpc>
            <a:spcBef>
              <a:spcPct val="0"/>
            </a:spcBef>
            <a:spcAft>
              <a:spcPct val="35000"/>
            </a:spcAft>
          </a:pPr>
          <a:endParaRPr lang="en-US" sz="2000" kern="1200">
            <a:solidFill>
              <a:schemeClr val="tx1"/>
            </a:solidFill>
            <a:latin typeface="Times New Roman" panose="02020603050405020304" pitchFamily="18" charset="0"/>
            <a:cs typeface="Times New Roman" panose="02020603050405020304" pitchFamily="18" charset="0"/>
          </a:endParaRPr>
        </a:p>
      </dsp:txBody>
      <dsp:txXfrm>
        <a:off x="3313594" y="2273369"/>
        <a:ext cx="49133" cy="49133"/>
      </dsp:txXfrm>
    </dsp:sp>
    <dsp:sp modelId="{EB1421D1-A5FC-4655-842B-7D85AF59E537}">
      <dsp:nvSpPr>
        <dsp:cNvPr id="0" name=""/>
        <dsp:cNvSpPr/>
      </dsp:nvSpPr>
      <dsp:spPr>
        <a:xfrm>
          <a:off x="3065373" y="1115371"/>
          <a:ext cx="545576" cy="1591217"/>
        </a:xfrm>
        <a:custGeom>
          <a:avLst/>
          <a:gdLst/>
          <a:ahLst/>
          <a:cxnLst/>
          <a:rect l="0" t="0" r="0" b="0"/>
          <a:pathLst>
            <a:path>
              <a:moveTo>
                <a:pt x="0" y="1591217"/>
              </a:moveTo>
              <a:lnTo>
                <a:pt x="272788" y="1591217"/>
              </a:lnTo>
              <a:lnTo>
                <a:pt x="272788" y="0"/>
              </a:lnTo>
              <a:lnTo>
                <a:pt x="545576" y="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889000">
            <a:lnSpc>
              <a:spcPct val="90000"/>
            </a:lnSpc>
            <a:spcBef>
              <a:spcPct val="0"/>
            </a:spcBef>
            <a:spcAft>
              <a:spcPct val="35000"/>
            </a:spcAft>
          </a:pPr>
          <a:endParaRPr lang="en-US" sz="2000" kern="1200">
            <a:solidFill>
              <a:schemeClr val="tx1"/>
            </a:solidFill>
            <a:latin typeface="Times New Roman" panose="02020603050405020304" pitchFamily="18" charset="0"/>
            <a:cs typeface="Times New Roman" panose="02020603050405020304" pitchFamily="18" charset="0"/>
          </a:endParaRPr>
        </a:p>
      </dsp:txBody>
      <dsp:txXfrm>
        <a:off x="3296107" y="1868926"/>
        <a:ext cx="84107" cy="84107"/>
      </dsp:txXfrm>
    </dsp:sp>
    <dsp:sp modelId="{31BA816B-A078-4B88-ABF1-9C232C01F208}">
      <dsp:nvSpPr>
        <dsp:cNvPr id="0" name=""/>
        <dsp:cNvSpPr/>
      </dsp:nvSpPr>
      <dsp:spPr>
        <a:xfrm>
          <a:off x="978187" y="2660868"/>
          <a:ext cx="545576" cy="91440"/>
        </a:xfrm>
        <a:custGeom>
          <a:avLst/>
          <a:gdLst/>
          <a:ahLst/>
          <a:cxnLst/>
          <a:rect l="0" t="0" r="0" b="0"/>
          <a:pathLst>
            <a:path>
              <a:moveTo>
                <a:pt x="0" y="48464"/>
              </a:moveTo>
              <a:lnTo>
                <a:pt x="272788" y="48464"/>
              </a:lnTo>
              <a:lnTo>
                <a:pt x="272788" y="45720"/>
              </a:lnTo>
              <a:lnTo>
                <a:pt x="545576" y="45720"/>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889000">
            <a:lnSpc>
              <a:spcPct val="90000"/>
            </a:lnSpc>
            <a:spcBef>
              <a:spcPct val="0"/>
            </a:spcBef>
            <a:spcAft>
              <a:spcPct val="35000"/>
            </a:spcAft>
          </a:pPr>
          <a:endParaRPr lang="en-US" sz="2000" kern="1200">
            <a:solidFill>
              <a:schemeClr val="tx1"/>
            </a:solidFill>
            <a:latin typeface="Times New Roman" panose="02020603050405020304" pitchFamily="18" charset="0"/>
            <a:cs typeface="Times New Roman" panose="02020603050405020304" pitchFamily="18" charset="0"/>
          </a:endParaRPr>
        </a:p>
      </dsp:txBody>
      <dsp:txXfrm>
        <a:off x="1237335" y="2692949"/>
        <a:ext cx="27279" cy="27279"/>
      </dsp:txXfrm>
    </dsp:sp>
    <dsp:sp modelId="{377A8D9C-3A2B-49B5-A9DC-2F07B8902A8F}">
      <dsp:nvSpPr>
        <dsp:cNvPr id="0" name=""/>
        <dsp:cNvSpPr/>
      </dsp:nvSpPr>
      <dsp:spPr>
        <a:xfrm>
          <a:off x="3065373" y="277454"/>
          <a:ext cx="545576" cy="91440"/>
        </a:xfrm>
        <a:custGeom>
          <a:avLst/>
          <a:gdLst/>
          <a:ahLst/>
          <a:cxnLst/>
          <a:rect l="0" t="0" r="0" b="0"/>
          <a:pathLst>
            <a:path>
              <a:moveTo>
                <a:pt x="0" y="45720"/>
              </a:moveTo>
              <a:lnTo>
                <a:pt x="545576" y="4572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889000">
            <a:lnSpc>
              <a:spcPct val="90000"/>
            </a:lnSpc>
            <a:spcBef>
              <a:spcPct val="0"/>
            </a:spcBef>
            <a:spcAft>
              <a:spcPct val="35000"/>
            </a:spcAft>
          </a:pPr>
          <a:endParaRPr lang="en-US" sz="2000" kern="1200">
            <a:solidFill>
              <a:schemeClr val="tx1"/>
            </a:solidFill>
            <a:latin typeface="Times New Roman" panose="02020603050405020304" pitchFamily="18" charset="0"/>
            <a:cs typeface="Times New Roman" panose="02020603050405020304" pitchFamily="18" charset="0"/>
          </a:endParaRPr>
        </a:p>
      </dsp:txBody>
      <dsp:txXfrm>
        <a:off x="3324522" y="309535"/>
        <a:ext cx="27278" cy="27278"/>
      </dsp:txXfrm>
    </dsp:sp>
    <dsp:sp modelId="{01A930A1-9679-48EE-92D6-03FA40D05238}">
      <dsp:nvSpPr>
        <dsp:cNvPr id="0" name=""/>
        <dsp:cNvSpPr/>
      </dsp:nvSpPr>
      <dsp:spPr>
        <a:xfrm>
          <a:off x="978187" y="323174"/>
          <a:ext cx="545576" cy="2386158"/>
        </a:xfrm>
        <a:custGeom>
          <a:avLst/>
          <a:gdLst/>
          <a:ahLst/>
          <a:cxnLst/>
          <a:rect l="0" t="0" r="0" b="0"/>
          <a:pathLst>
            <a:path>
              <a:moveTo>
                <a:pt x="0" y="2386158"/>
              </a:moveTo>
              <a:lnTo>
                <a:pt x="272788" y="2386158"/>
              </a:lnTo>
              <a:lnTo>
                <a:pt x="272788" y="0"/>
              </a:lnTo>
              <a:lnTo>
                <a:pt x="545576" y="0"/>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889000">
            <a:lnSpc>
              <a:spcPct val="90000"/>
            </a:lnSpc>
            <a:spcBef>
              <a:spcPct val="0"/>
            </a:spcBef>
            <a:spcAft>
              <a:spcPct val="35000"/>
            </a:spcAft>
          </a:pPr>
          <a:endParaRPr lang="en-US" sz="2000" kern="1200">
            <a:solidFill>
              <a:schemeClr val="tx1"/>
            </a:solidFill>
            <a:latin typeface="Times New Roman" panose="02020603050405020304" pitchFamily="18" charset="0"/>
            <a:cs typeface="Times New Roman" panose="02020603050405020304" pitchFamily="18" charset="0"/>
          </a:endParaRPr>
        </a:p>
      </dsp:txBody>
      <dsp:txXfrm>
        <a:off x="1189782" y="1455060"/>
        <a:ext cx="122386" cy="122386"/>
      </dsp:txXfrm>
    </dsp:sp>
    <dsp:sp modelId="{5077A3B4-0D64-47C6-983A-8EC2CDAEBC48}">
      <dsp:nvSpPr>
        <dsp:cNvPr id="0" name=""/>
        <dsp:cNvSpPr/>
      </dsp:nvSpPr>
      <dsp:spPr>
        <a:xfrm rot="16200000">
          <a:off x="-639524" y="2293497"/>
          <a:ext cx="2403751" cy="831672"/>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lvl="0" algn="ctr" defTabSz="1244600">
            <a:lnSpc>
              <a:spcPct val="90000"/>
            </a:lnSpc>
            <a:spcBef>
              <a:spcPct val="0"/>
            </a:spcBef>
            <a:spcAft>
              <a:spcPct val="35000"/>
            </a:spcAft>
          </a:pPr>
          <a:r>
            <a:rPr lang="en-US" sz="2800" b="1" kern="1200">
              <a:solidFill>
                <a:schemeClr val="bg1"/>
              </a:solidFill>
              <a:latin typeface="Times New Roman" panose="02020603050405020304" pitchFamily="18" charset="0"/>
              <a:cs typeface="Times New Roman" panose="02020603050405020304" pitchFamily="18" charset="0"/>
            </a:rPr>
            <a:t>c. Bố cục</a:t>
          </a:r>
        </a:p>
      </dsp:txBody>
      <dsp:txXfrm>
        <a:off x="-639524" y="2293497"/>
        <a:ext cx="2403751" cy="831672"/>
      </dsp:txXfrm>
    </dsp:sp>
    <dsp:sp modelId="{318775F2-D7FA-4D38-8BAD-CFD9D45A1649}">
      <dsp:nvSpPr>
        <dsp:cNvPr id="0" name=""/>
        <dsp:cNvSpPr/>
      </dsp:nvSpPr>
      <dsp:spPr>
        <a:xfrm>
          <a:off x="1523763" y="5509"/>
          <a:ext cx="1541609" cy="635330"/>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en-US" sz="2000" b="1" i="1" kern="1200">
              <a:solidFill>
                <a:schemeClr val="bg1"/>
              </a:solidFill>
              <a:latin typeface="Times New Roman" panose="02020603050405020304" pitchFamily="18" charset="0"/>
              <a:cs typeface="Times New Roman" panose="02020603050405020304" pitchFamily="18" charset="0"/>
            </a:rPr>
            <a:t>Mở bài</a:t>
          </a:r>
        </a:p>
      </dsp:txBody>
      <dsp:txXfrm>
        <a:off x="1523763" y="5509"/>
        <a:ext cx="1541609" cy="635330"/>
      </dsp:txXfrm>
    </dsp:sp>
    <dsp:sp modelId="{E765C38E-D043-422E-ADAD-16A40D2BDD1E}">
      <dsp:nvSpPr>
        <dsp:cNvPr id="0" name=""/>
        <dsp:cNvSpPr/>
      </dsp:nvSpPr>
      <dsp:spPr>
        <a:xfrm>
          <a:off x="3610950" y="12083"/>
          <a:ext cx="6669922" cy="622182"/>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vi-VN" sz="2000" kern="1200">
              <a:solidFill>
                <a:schemeClr val="tx1"/>
              </a:solidFill>
              <a:latin typeface="Times New Roman" panose="02020603050405020304" pitchFamily="18" charset="0"/>
              <a:cs typeface="Times New Roman" panose="02020603050405020304" pitchFamily="18" charset="0"/>
            </a:rPr>
            <a:t>giới thiệu vấn đề cần bàn luận và thể hiện rõ ràng ý kiến của người viết về vấn đề ấy.</a:t>
          </a:r>
          <a:endParaRPr lang="en-US" sz="2000" kern="1200">
            <a:solidFill>
              <a:schemeClr val="tx1"/>
            </a:solidFill>
            <a:latin typeface="Times New Roman" panose="02020603050405020304" pitchFamily="18" charset="0"/>
            <a:cs typeface="Times New Roman" panose="02020603050405020304" pitchFamily="18" charset="0"/>
          </a:endParaRPr>
        </a:p>
      </dsp:txBody>
      <dsp:txXfrm>
        <a:off x="3610950" y="12083"/>
        <a:ext cx="6669922" cy="622182"/>
      </dsp:txXfrm>
    </dsp:sp>
    <dsp:sp modelId="{459B4496-67C6-4EEB-9C74-66DD033E0C97}">
      <dsp:nvSpPr>
        <dsp:cNvPr id="0" name=""/>
        <dsp:cNvSpPr/>
      </dsp:nvSpPr>
      <dsp:spPr>
        <a:xfrm>
          <a:off x="1523763" y="2388923"/>
          <a:ext cx="1541609" cy="635330"/>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en-US" sz="2000" b="1" i="1" kern="1200">
              <a:solidFill>
                <a:schemeClr val="bg1"/>
              </a:solidFill>
              <a:latin typeface="Times New Roman" panose="02020603050405020304" pitchFamily="18" charset="0"/>
              <a:cs typeface="Times New Roman" panose="02020603050405020304" pitchFamily="18" charset="0"/>
            </a:rPr>
            <a:t>Thân bài</a:t>
          </a:r>
        </a:p>
      </dsp:txBody>
      <dsp:txXfrm>
        <a:off x="1523763" y="2388923"/>
        <a:ext cx="1541609" cy="635330"/>
      </dsp:txXfrm>
    </dsp:sp>
    <dsp:sp modelId="{F0FEBCC9-76C3-43A0-89FA-635ACD11B97E}">
      <dsp:nvSpPr>
        <dsp:cNvPr id="0" name=""/>
        <dsp:cNvSpPr/>
      </dsp:nvSpPr>
      <dsp:spPr>
        <a:xfrm>
          <a:off x="3610950" y="842183"/>
          <a:ext cx="6669922" cy="546375"/>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vi-VN" sz="2000" kern="1200">
              <a:solidFill>
                <a:schemeClr val="tx1"/>
              </a:solidFill>
              <a:latin typeface="Times New Roman" panose="02020603050405020304" pitchFamily="18" charset="0"/>
              <a:cs typeface="Times New Roman" panose="02020603050405020304" pitchFamily="18" charset="0"/>
            </a:rPr>
            <a:t>giải thích vấn đề cần bàn luận</a:t>
          </a:r>
          <a:endParaRPr lang="en-US" sz="2000" kern="1200">
            <a:solidFill>
              <a:schemeClr val="tx1"/>
            </a:solidFill>
            <a:latin typeface="Times New Roman" panose="02020603050405020304" pitchFamily="18" charset="0"/>
            <a:cs typeface="Times New Roman" panose="02020603050405020304" pitchFamily="18" charset="0"/>
          </a:endParaRPr>
        </a:p>
      </dsp:txBody>
      <dsp:txXfrm>
        <a:off x="3610950" y="842183"/>
        <a:ext cx="6669922" cy="546375"/>
      </dsp:txXfrm>
    </dsp:sp>
    <dsp:sp modelId="{2B1DD18F-F74B-4539-82DC-2A6EAA4E4CDA}">
      <dsp:nvSpPr>
        <dsp:cNvPr id="0" name=""/>
        <dsp:cNvSpPr/>
      </dsp:nvSpPr>
      <dsp:spPr>
        <a:xfrm>
          <a:off x="3610950" y="1596477"/>
          <a:ext cx="6669922" cy="585613"/>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vi-VN" sz="2000" kern="1200">
              <a:solidFill>
                <a:schemeClr val="tx1"/>
              </a:solidFill>
              <a:latin typeface="Times New Roman" panose="02020603050405020304" pitchFamily="18" charset="0"/>
              <a:cs typeface="Times New Roman" panose="02020603050405020304" pitchFamily="18" charset="0"/>
            </a:rPr>
            <a:t>đưa ra được ít nhất hai lí lẽ cụ thể lí giải cho ý kiến của người viết</a:t>
          </a:r>
          <a:endParaRPr lang="en-US" sz="2000" kern="1200">
            <a:solidFill>
              <a:schemeClr val="tx1"/>
            </a:solidFill>
            <a:latin typeface="Times New Roman" panose="02020603050405020304" pitchFamily="18" charset="0"/>
            <a:cs typeface="Times New Roman" panose="02020603050405020304" pitchFamily="18" charset="0"/>
          </a:endParaRPr>
        </a:p>
      </dsp:txBody>
      <dsp:txXfrm>
        <a:off x="3610950" y="1596477"/>
        <a:ext cx="6669922" cy="585613"/>
      </dsp:txXfrm>
    </dsp:sp>
    <dsp:sp modelId="{A4487BF3-9A20-443E-99E3-04D62D3E74C3}">
      <dsp:nvSpPr>
        <dsp:cNvPr id="0" name=""/>
        <dsp:cNvSpPr/>
      </dsp:nvSpPr>
      <dsp:spPr>
        <a:xfrm>
          <a:off x="3610950" y="2390008"/>
          <a:ext cx="6669922" cy="546375"/>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vi-VN" sz="2000" kern="1200">
              <a:solidFill>
                <a:schemeClr val="tx1"/>
              </a:solidFill>
              <a:latin typeface="Times New Roman" panose="02020603050405020304" pitchFamily="18" charset="0"/>
              <a:cs typeface="Times New Roman" panose="02020603050405020304" pitchFamily="18" charset="0"/>
            </a:rPr>
            <a:t>sắp xếp các lí lẽ, bằng chứng theo trình tự hợp lí</a:t>
          </a:r>
          <a:endParaRPr lang="en-US" sz="2000" kern="1200">
            <a:solidFill>
              <a:schemeClr val="tx1"/>
            </a:solidFill>
            <a:latin typeface="Times New Roman" panose="02020603050405020304" pitchFamily="18" charset="0"/>
            <a:cs typeface="Times New Roman" panose="02020603050405020304" pitchFamily="18" charset="0"/>
          </a:endParaRPr>
        </a:p>
      </dsp:txBody>
      <dsp:txXfrm>
        <a:off x="3610950" y="2390008"/>
        <a:ext cx="6669922" cy="546375"/>
      </dsp:txXfrm>
    </dsp:sp>
    <dsp:sp modelId="{F8F21234-2E09-4F40-9435-91A4FFBF328F}">
      <dsp:nvSpPr>
        <dsp:cNvPr id="0" name=""/>
        <dsp:cNvSpPr/>
      </dsp:nvSpPr>
      <dsp:spPr>
        <a:xfrm>
          <a:off x="3610950" y="3144302"/>
          <a:ext cx="6669922" cy="585613"/>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vi-VN" sz="2000" kern="1200">
              <a:solidFill>
                <a:schemeClr val="tx1"/>
              </a:solidFill>
              <a:latin typeface="Times New Roman" panose="02020603050405020304" pitchFamily="18" charset="0"/>
              <a:cs typeface="Times New Roman" panose="02020603050405020304" pitchFamily="18" charset="0"/>
            </a:rPr>
            <a:t>đưa ra được bằng chứng đa dạng, cụ thể, tiêu biểu, xác thực để làm sáng tỏ lí lẽ</a:t>
          </a:r>
          <a:endParaRPr lang="en-US" sz="2000" kern="1200">
            <a:solidFill>
              <a:schemeClr val="tx1"/>
            </a:solidFill>
            <a:latin typeface="Times New Roman" panose="02020603050405020304" pitchFamily="18" charset="0"/>
            <a:cs typeface="Times New Roman" panose="02020603050405020304" pitchFamily="18" charset="0"/>
          </a:endParaRPr>
        </a:p>
      </dsp:txBody>
      <dsp:txXfrm>
        <a:off x="3610950" y="3144302"/>
        <a:ext cx="6669922" cy="585613"/>
      </dsp:txXfrm>
    </dsp:sp>
    <dsp:sp modelId="{D4C581E8-CFE3-49E8-9615-4F86218AFF77}">
      <dsp:nvSpPr>
        <dsp:cNvPr id="0" name=""/>
        <dsp:cNvSpPr/>
      </dsp:nvSpPr>
      <dsp:spPr>
        <a:xfrm>
          <a:off x="3610950" y="3937833"/>
          <a:ext cx="6669922" cy="633160"/>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vi-VN" sz="2000" kern="1200">
              <a:solidFill>
                <a:schemeClr val="tx1"/>
              </a:solidFill>
              <a:latin typeface="Times New Roman" panose="02020603050405020304" pitchFamily="18" charset="0"/>
              <a:cs typeface="Times New Roman" panose="02020603050405020304" pitchFamily="18" charset="0"/>
            </a:rPr>
            <a:t>xem xét vấn đề từ nhiều phía để nội dung bài viết được toàn diện</a:t>
          </a:r>
          <a:endParaRPr lang="en-US" sz="2000" kern="1200">
            <a:solidFill>
              <a:schemeClr val="tx1"/>
            </a:solidFill>
            <a:latin typeface="Times New Roman" panose="02020603050405020304" pitchFamily="18" charset="0"/>
            <a:cs typeface="Times New Roman" panose="02020603050405020304" pitchFamily="18" charset="0"/>
          </a:endParaRPr>
        </a:p>
      </dsp:txBody>
      <dsp:txXfrm>
        <a:off x="3610950" y="3937833"/>
        <a:ext cx="6669922" cy="633160"/>
      </dsp:txXfrm>
    </dsp:sp>
    <dsp:sp modelId="{682F9825-DBBC-430D-897D-E7FBC3847E1E}">
      <dsp:nvSpPr>
        <dsp:cNvPr id="0" name=""/>
        <dsp:cNvSpPr/>
      </dsp:nvSpPr>
      <dsp:spPr>
        <a:xfrm>
          <a:off x="1523763" y="4777826"/>
          <a:ext cx="1541609" cy="635330"/>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en-US" sz="2000" b="1" i="1" kern="1200">
              <a:solidFill>
                <a:schemeClr val="bg1"/>
              </a:solidFill>
              <a:latin typeface="Times New Roman" panose="02020603050405020304" pitchFamily="18" charset="0"/>
              <a:cs typeface="Times New Roman" panose="02020603050405020304" pitchFamily="18" charset="0"/>
            </a:rPr>
            <a:t>Kết bài</a:t>
          </a:r>
        </a:p>
      </dsp:txBody>
      <dsp:txXfrm>
        <a:off x="1523763" y="4777826"/>
        <a:ext cx="1541609" cy="635330"/>
      </dsp:txXfrm>
    </dsp:sp>
    <dsp:sp modelId="{36AD3664-6849-40C8-B5C2-267DA02D903D}">
      <dsp:nvSpPr>
        <dsp:cNvPr id="0" name=""/>
        <dsp:cNvSpPr/>
      </dsp:nvSpPr>
      <dsp:spPr>
        <a:xfrm>
          <a:off x="3610950" y="4778912"/>
          <a:ext cx="6669922" cy="633160"/>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vi-VN" sz="2000" kern="1200">
              <a:solidFill>
                <a:schemeClr val="tx1"/>
              </a:solidFill>
              <a:latin typeface="Times New Roman" panose="02020603050405020304" pitchFamily="18" charset="0"/>
              <a:cs typeface="Times New Roman" panose="02020603050405020304" pitchFamily="18" charset="0"/>
            </a:rPr>
            <a:t>khẳng định lại ý kiến, đưa ra bài học nhận thức và phương hướng hành động</a:t>
          </a:r>
          <a:endParaRPr lang="en-US" sz="2000" kern="1200">
            <a:solidFill>
              <a:schemeClr val="tx1"/>
            </a:solidFill>
            <a:latin typeface="Times New Roman" panose="02020603050405020304" pitchFamily="18" charset="0"/>
            <a:cs typeface="Times New Roman" panose="02020603050405020304" pitchFamily="18" charset="0"/>
          </a:endParaRPr>
        </a:p>
      </dsp:txBody>
      <dsp:txXfrm>
        <a:off x="3610950" y="4778912"/>
        <a:ext cx="6669922" cy="633160"/>
      </dsp:txXfrm>
    </dsp:sp>
  </dsp:spTree>
</dsp:drawing>
</file>

<file path=ppt/diagrams/layout1.xml><?xml version="1.0" encoding="utf-8"?>
<dgm:layoutDef xmlns:dgm="http://schemas.openxmlformats.org/drawingml/2006/diagram" xmlns:a="http://schemas.openxmlformats.org/drawingml/2006/main" uniqueId="urn:microsoft.com/office/officeart/2008/layout/HorizontalMultiLevelHierarchy">
  <dgm:title val=""/>
  <dgm:desc val=""/>
  <dgm:catLst>
    <dgm:cat type="hierarchy" pri="46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clrData>
  <dgm:layoutNode name="Name0">
    <dgm:varLst>
      <dgm:chPref val="1"/>
      <dgm:dir/>
      <dgm:animOne val="branch"/>
      <dgm:animLvl val="lvl"/>
      <dgm:resizeHandles val="exact"/>
    </dgm:varLst>
    <dgm:choose name="Name1">
      <dgm:if name="Name2" func="var" arg="dir" op="equ" val="norm">
        <dgm:alg type="hierChild">
          <dgm:param type="linDir" val="fromT"/>
          <dgm:param type="chAlign" val="l"/>
        </dgm:alg>
      </dgm:if>
      <dgm:else name="Name3">
        <dgm:alg type="hierChild">
          <dgm:param type="linDir" val="fromT"/>
          <dgm:param type="chAlign" val="r"/>
        </dgm:alg>
      </dgm:else>
    </dgm:choose>
    <dgm:shape xmlns:r="http://schemas.openxmlformats.org/officeDocument/2006/relationships" r:blip="">
      <dgm:adjLst/>
    </dgm:shape>
    <dgm:presOf/>
    <dgm:constrLst>
      <dgm:constr type="h" for="des" forName="LevelOneTextNode" refType="h"/>
      <dgm:constr type="w" for="des" forName="LevelOneTextNode" refType="h" refFor="des" refForName="LevelOneTextNode" fact="0.19"/>
      <dgm:constr type="h" for="des" forName="LevelTwoTextNode" refType="w" refFor="des" refForName="LevelOneTextNode"/>
      <dgm:constr type="w" for="des" forName="LevelTwoTextNode" refType="h" refFor="des" refForName="LevelTwoTextNode" fact="3.28"/>
      <dgm:constr type="sibSp" refType="h" refFor="des" refForName="LevelTwoTextNode" op="equ" fact="0.25"/>
      <dgm:constr type="sibSp" for="des" forName="level2hierChild" refType="h" refFor="des" refForName="LevelTwoTextNode" op="equ" fact="0.25"/>
      <dgm:constr type="sibSp" for="des" forName="level3hierChild" refType="h" refFor="des" refForName="LevelTwoTextNode" op="equ" fact="0.25"/>
      <dgm:constr type="sp" for="des" forName="root1" refType="w" refFor="des" refForName="LevelTwoTextNode" fact="0.2"/>
      <dgm:constr type="sp" for="des" forName="root2" refType="sp" refFor="des" refForName="root1" op="equ"/>
      <dgm:constr type="primFontSz" for="des" forName="LevelOneTextNode" op="equ" val="65"/>
      <dgm:constr type="primFontSz" for="des" forName="LevelTwoTextNode" op="equ" val="65"/>
      <dgm:constr type="primFontSz" for="des" forName="LevelTwoTextNode" refType="primFontSz" refFor="des" refForName="LevelOneTextNode" op="lte"/>
      <dgm:constr type="primFontSz" for="des" forName="connTx" op="equ" val="50"/>
      <dgm:constr type="primFontSz" for="des" forName="connTx" refType="primFontSz" refFor="des" refForName="LevelOneTextNode" op="lte" fact="0.78"/>
    </dgm:constrLst>
    <dgm:forEach name="Name4" axis="ch">
      <dgm:forEach name="Name5" axis="self" ptType="node">
        <dgm:layoutNode name="root1">
          <dgm:choose name="Name6">
            <dgm:if name="Name7" func="var" arg="dir" op="equ" val="norm">
              <dgm:alg type="hierRoot">
                <dgm:param type="hierAlign" val="lCtrCh"/>
              </dgm:alg>
            </dgm:if>
            <dgm:else name="Name8">
              <dgm:alg type="hierRoot">
                <dgm:param type="hierAlign" val="rCtrCh"/>
              </dgm:alg>
            </dgm:else>
          </dgm:choose>
          <dgm:shape xmlns:r="http://schemas.openxmlformats.org/officeDocument/2006/relationships" r:blip="">
            <dgm:adjLst/>
          </dgm:shape>
          <dgm:presOf/>
          <dgm:layoutNode name="LevelOneTextNode" styleLbl="node0">
            <dgm:varLst>
              <dgm:chPref val="3"/>
            </dgm:varLst>
            <dgm:alg type="tx">
              <dgm:param type="autoTxRot" val="grav"/>
            </dgm:alg>
            <dgm:choose name="Name9">
              <dgm:if name="Name10" func="var" arg="dir" op="equ" val="norm">
                <dgm:shape xmlns:r="http://schemas.openxmlformats.org/officeDocument/2006/relationships" rot="270" type="rect" r:blip="">
                  <dgm:adjLst/>
                </dgm:shape>
              </dgm:if>
              <dgm:else name="Name11">
                <dgm:shape xmlns:r="http://schemas.openxmlformats.org/officeDocument/2006/relationships" rot="90" type="rect" r:blip="">
                  <dgm:adjLst/>
                </dgm:shape>
              </dgm:else>
            </dgm:choose>
            <dgm:presOf axis="self"/>
            <dgm:constrLst>
              <dgm:constr type="tMarg" refType="primFontSz" fact="0.05"/>
              <dgm:constr type="bMarg" refType="primFontSz" fact="0.05"/>
              <dgm:constr type="lMarg" refType="primFontSz" fact="0.05"/>
              <dgm:constr type="rMarg" refType="primFontSz" fact="0.05"/>
            </dgm:constrLst>
            <dgm:ruleLst>
              <dgm:rule type="primFontSz" val="2" fact="NaN" max="NaN"/>
            </dgm:ruleLst>
          </dgm:layoutNode>
          <dgm:layoutNode name="level2hierChild">
            <dgm:choose name="Name12">
              <dgm:if name="Name13" func="var" arg="dir" op="equ" val="norm">
                <dgm:alg type="hierChild">
                  <dgm:param type="linDir" val="fromT"/>
                  <dgm:param type="chAlign" val="l"/>
                </dgm:alg>
              </dgm:if>
              <dgm:else name="Name14">
                <dgm:alg type="hierChild">
                  <dgm:param type="linDir" val="fromT"/>
                  <dgm:param type="chAlign" val="r"/>
                </dgm:alg>
              </dgm:else>
            </dgm:choose>
            <dgm:shape xmlns:r="http://schemas.openxmlformats.org/officeDocument/2006/relationships" r:blip="">
              <dgm:adjLst/>
            </dgm:shape>
            <dgm:presOf/>
            <dgm:forEach name="repeat" axis="ch">
              <dgm:forEach name="Name15" axis="self" ptType="parTrans" cnt="1">
                <dgm:layoutNode name="conn2-1">
                  <dgm:choose name="Name16">
                    <dgm:if name="Name17" func="var" arg="dir" op="equ" val="norm">
                      <dgm:alg type="conn">
                        <dgm:param type="dim" val="1D"/>
                        <dgm:param type="begPts" val="midR"/>
                        <dgm:param type="endPts" val="midL"/>
                        <dgm:param type="endSty" val="noArr"/>
                        <dgm:param type="connRout" val="bend"/>
                      </dgm:alg>
                    </dgm:if>
                    <dgm:else name="Name18">
                      <dgm:alg type="conn">
                        <dgm:param type="dim" val="1D"/>
                        <dgm:param type="begPts" val="midL"/>
                        <dgm:param type="endPts" val="midR"/>
                        <dgm:param type="endSty" val="noArr"/>
                        <dgm:param type="connRout" val="bend"/>
                      </dgm:alg>
                    </dgm:else>
                  </dgm:choose>
                  <dgm:shape xmlns:r="http://schemas.openxmlformats.org/officeDocument/2006/relationships" type="conn" r:blip="" zOrderOff="-99999">
                    <dgm:adjLst/>
                  </dgm:shape>
                  <dgm:presOf axis="self"/>
                  <dgm:constrLst>
                    <dgm:constr type="w" val="1"/>
                    <dgm:constr type="h" val="5"/>
                    <dgm:constr type="connDist"/>
                    <dgm:constr type="begPad"/>
                    <dgm:constr type="endPad"/>
                    <dgm:constr type="userA" for="ch" refType="connDist"/>
                  </dgm:constr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9" axis="self" ptType="node">
                <dgm:layoutNode name="root2">
                  <dgm:choose name="Name20">
                    <dgm:if name="Name21" func="var" arg="dir" op="equ" val="norm">
                      <dgm:alg type="hierRoot">
                        <dgm:param type="hierAlign" val="lCtrCh"/>
                      </dgm:alg>
                    </dgm:if>
                    <dgm:else name="Name22">
                      <dgm:alg type="hierRoot">
                        <dgm:param type="hierAlign" val="rCtrCh"/>
                      </dgm:alg>
                    </dgm:else>
                  </dgm:choose>
                  <dgm:shape xmlns:r="http://schemas.openxmlformats.org/officeDocument/2006/relationships" r:blip="">
                    <dgm:adjLst/>
                  </dgm:shape>
                  <dgm:presOf/>
                  <dgm:layoutNode name="LevelTwoTextNode">
                    <dgm:varLst>
                      <dgm:chPref val="3"/>
                    </dgm:varLst>
                    <dgm:alg type="tx"/>
                    <dgm:shape xmlns:r="http://schemas.openxmlformats.org/officeDocument/2006/relationships" type="rect" r:blip="">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2" fact="NaN" max="NaN"/>
                    </dgm:ruleLst>
                  </dgm:layoutNode>
                  <dgm:layoutNode name="level3hierChild">
                    <dgm:choose name="Name23">
                      <dgm:if name="Name24" func="var" arg="dir" op="equ" val="norm">
                        <dgm:alg type="hierChild">
                          <dgm:param type="linDir" val="fromT"/>
                          <dgm:param type="chAlign" val="l"/>
                        </dgm:alg>
                      </dgm:if>
                      <dgm:else name="Name25">
                        <dgm:alg type="hierChild">
                          <dgm:param type="linDir" val="fromT"/>
                          <dgm:param type="chAlign" val="r"/>
                        </dgm:alg>
                      </dgm:else>
                    </dgm:choose>
                    <dgm:shape xmlns:r="http://schemas.openxmlformats.org/officeDocument/2006/relationships" r:blip="">
                      <dgm:adjLst/>
                    </dgm:shape>
                    <dgm:presOf/>
                    <dgm:forEach name="Name26" ref="repeat"/>
                  </dgm:layoutNode>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27D137E-FE10-4BB1-980F-9D52361D23DF}" type="datetimeFigureOut">
              <a:rPr lang="en-US" smtClean="0"/>
              <a:t>2/14/2025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9D9A876-AFAC-4AF8-B48C-B2A978E6DC95}" type="slidenum">
              <a:rPr lang="en-US" smtClean="0"/>
              <a:t>‹#›</a:t>
            </a:fld>
            <a:endParaRPr lang="en-US"/>
          </a:p>
        </p:txBody>
      </p:sp>
    </p:spTree>
    <p:extLst>
      <p:ext uri="{BB962C8B-B14F-4D97-AF65-F5344CB8AC3E}">
        <p14:creationId xmlns:p14="http://schemas.microsoft.com/office/powerpoint/2010/main" val="266617461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99"/>
        <p:cNvGrpSpPr/>
        <p:nvPr/>
      </p:nvGrpSpPr>
      <p:grpSpPr>
        <a:xfrm>
          <a:off x="0" y="0"/>
          <a:ext cx="0" cy="0"/>
          <a:chOff x="0" y="0"/>
          <a:chExt cx="0" cy="0"/>
        </a:xfrm>
      </p:grpSpPr>
      <p:sp>
        <p:nvSpPr>
          <p:cNvPr id="32000" name="Google Shape;32000;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1" name="Google Shape;32001;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76"/>
        <p:cNvGrpSpPr/>
        <p:nvPr/>
      </p:nvGrpSpPr>
      <p:grpSpPr>
        <a:xfrm>
          <a:off x="0" y="0"/>
          <a:ext cx="0" cy="0"/>
          <a:chOff x="0" y="0"/>
          <a:chExt cx="0" cy="0"/>
        </a:xfrm>
      </p:grpSpPr>
      <p:sp>
        <p:nvSpPr>
          <p:cNvPr id="32577" name="Google Shape;32577;g121e0e5917d_4_54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78" name="Google Shape;32578;g121e0e5917d_4_5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3916735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76"/>
        <p:cNvGrpSpPr/>
        <p:nvPr/>
      </p:nvGrpSpPr>
      <p:grpSpPr>
        <a:xfrm>
          <a:off x="0" y="0"/>
          <a:ext cx="0" cy="0"/>
          <a:chOff x="0" y="0"/>
          <a:chExt cx="0" cy="0"/>
        </a:xfrm>
      </p:grpSpPr>
      <p:sp>
        <p:nvSpPr>
          <p:cNvPr id="32577" name="Google Shape;32577;g121e0e5917d_4_54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78" name="Google Shape;32578;g121e0e5917d_4_5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8266691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32"/>
        <p:cNvGrpSpPr/>
        <p:nvPr/>
      </p:nvGrpSpPr>
      <p:grpSpPr>
        <a:xfrm>
          <a:off x="0" y="0"/>
          <a:ext cx="0" cy="0"/>
          <a:chOff x="0" y="0"/>
          <a:chExt cx="0" cy="0"/>
        </a:xfrm>
      </p:grpSpPr>
      <p:sp>
        <p:nvSpPr>
          <p:cNvPr id="32133" name="Google Shape;32133;g123bb3abc9b_8_2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34" name="Google Shape;32134;g123bb3abc9b_8_2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5990557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76"/>
        <p:cNvGrpSpPr/>
        <p:nvPr/>
      </p:nvGrpSpPr>
      <p:grpSpPr>
        <a:xfrm>
          <a:off x="0" y="0"/>
          <a:ext cx="0" cy="0"/>
          <a:chOff x="0" y="0"/>
          <a:chExt cx="0" cy="0"/>
        </a:xfrm>
      </p:grpSpPr>
      <p:sp>
        <p:nvSpPr>
          <p:cNvPr id="32577" name="Google Shape;32577;g121e0e5917d_4_54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78" name="Google Shape;32578;g121e0e5917d_4_5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9523570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76"/>
        <p:cNvGrpSpPr/>
        <p:nvPr/>
      </p:nvGrpSpPr>
      <p:grpSpPr>
        <a:xfrm>
          <a:off x="0" y="0"/>
          <a:ext cx="0" cy="0"/>
          <a:chOff x="0" y="0"/>
          <a:chExt cx="0" cy="0"/>
        </a:xfrm>
      </p:grpSpPr>
      <p:sp>
        <p:nvSpPr>
          <p:cNvPr id="32577" name="Google Shape;32577;g121e0e5917d_4_54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78" name="Google Shape;32578;g121e0e5917d_4_5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76"/>
        <p:cNvGrpSpPr/>
        <p:nvPr/>
      </p:nvGrpSpPr>
      <p:grpSpPr>
        <a:xfrm>
          <a:off x="0" y="0"/>
          <a:ext cx="0" cy="0"/>
          <a:chOff x="0" y="0"/>
          <a:chExt cx="0" cy="0"/>
        </a:xfrm>
      </p:grpSpPr>
      <p:sp>
        <p:nvSpPr>
          <p:cNvPr id="32577" name="Google Shape;32577;g121e0e5917d_4_54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78" name="Google Shape;32578;g121e0e5917d_4_5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1656867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76"/>
        <p:cNvGrpSpPr/>
        <p:nvPr/>
      </p:nvGrpSpPr>
      <p:grpSpPr>
        <a:xfrm>
          <a:off x="0" y="0"/>
          <a:ext cx="0" cy="0"/>
          <a:chOff x="0" y="0"/>
          <a:chExt cx="0" cy="0"/>
        </a:xfrm>
      </p:grpSpPr>
      <p:sp>
        <p:nvSpPr>
          <p:cNvPr id="32577" name="Google Shape;32577;g121e0e5917d_4_54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78" name="Google Shape;32578;g121e0e5917d_4_5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5100765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FD326B-72A1-4140-8D8A-8D010EE40F3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3971358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FD326B-72A1-4140-8D8A-8D010EE40F3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8411021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76"/>
        <p:cNvGrpSpPr/>
        <p:nvPr/>
      </p:nvGrpSpPr>
      <p:grpSpPr>
        <a:xfrm>
          <a:off x="0" y="0"/>
          <a:ext cx="0" cy="0"/>
          <a:chOff x="0" y="0"/>
          <a:chExt cx="0" cy="0"/>
        </a:xfrm>
      </p:grpSpPr>
      <p:sp>
        <p:nvSpPr>
          <p:cNvPr id="32577" name="Google Shape;32577;g121e0e5917d_4_54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78" name="Google Shape;32578;g121e0e5917d_4_5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0458267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32"/>
        <p:cNvGrpSpPr/>
        <p:nvPr/>
      </p:nvGrpSpPr>
      <p:grpSpPr>
        <a:xfrm>
          <a:off x="0" y="0"/>
          <a:ext cx="0" cy="0"/>
          <a:chOff x="0" y="0"/>
          <a:chExt cx="0" cy="0"/>
        </a:xfrm>
      </p:grpSpPr>
      <p:sp>
        <p:nvSpPr>
          <p:cNvPr id="32133" name="Google Shape;32133;g123bb3abc9b_8_2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34" name="Google Shape;32134;g123bb3abc9b_8_2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2255448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76"/>
        <p:cNvGrpSpPr/>
        <p:nvPr/>
      </p:nvGrpSpPr>
      <p:grpSpPr>
        <a:xfrm>
          <a:off x="0" y="0"/>
          <a:ext cx="0" cy="0"/>
          <a:chOff x="0" y="0"/>
          <a:chExt cx="0" cy="0"/>
        </a:xfrm>
      </p:grpSpPr>
      <p:sp>
        <p:nvSpPr>
          <p:cNvPr id="32577" name="Google Shape;32577;g121e0e5917d_4_54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78" name="Google Shape;32578;g121e0e5917d_4_5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6281047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32"/>
        <p:cNvGrpSpPr/>
        <p:nvPr/>
      </p:nvGrpSpPr>
      <p:grpSpPr>
        <a:xfrm>
          <a:off x="0" y="0"/>
          <a:ext cx="0" cy="0"/>
          <a:chOff x="0" y="0"/>
          <a:chExt cx="0" cy="0"/>
        </a:xfrm>
      </p:grpSpPr>
      <p:sp>
        <p:nvSpPr>
          <p:cNvPr id="32133" name="Google Shape;32133;g123bb3abc9b_8_2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34" name="Google Shape;32134;g123bb3abc9b_8_2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4760882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76"/>
        <p:cNvGrpSpPr/>
        <p:nvPr/>
      </p:nvGrpSpPr>
      <p:grpSpPr>
        <a:xfrm>
          <a:off x="0" y="0"/>
          <a:ext cx="0" cy="0"/>
          <a:chOff x="0" y="0"/>
          <a:chExt cx="0" cy="0"/>
        </a:xfrm>
      </p:grpSpPr>
      <p:sp>
        <p:nvSpPr>
          <p:cNvPr id="32577" name="Google Shape;32577;g121e0e5917d_4_54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78" name="Google Shape;32578;g121e0e5917d_4_5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8010631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76"/>
        <p:cNvGrpSpPr/>
        <p:nvPr/>
      </p:nvGrpSpPr>
      <p:grpSpPr>
        <a:xfrm>
          <a:off x="0" y="0"/>
          <a:ext cx="0" cy="0"/>
          <a:chOff x="0" y="0"/>
          <a:chExt cx="0" cy="0"/>
        </a:xfrm>
      </p:grpSpPr>
      <p:sp>
        <p:nvSpPr>
          <p:cNvPr id="32577" name="Google Shape;32577;g121e0e5917d_4_54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78" name="Google Shape;32578;g121e0e5917d_4_5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9717744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76"/>
        <p:cNvGrpSpPr/>
        <p:nvPr/>
      </p:nvGrpSpPr>
      <p:grpSpPr>
        <a:xfrm>
          <a:off x="0" y="0"/>
          <a:ext cx="0" cy="0"/>
          <a:chOff x="0" y="0"/>
          <a:chExt cx="0" cy="0"/>
        </a:xfrm>
      </p:grpSpPr>
      <p:sp>
        <p:nvSpPr>
          <p:cNvPr id="32577" name="Google Shape;32577;g121e0e5917d_4_54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78" name="Google Shape;32578;g121e0e5917d_4_5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2267440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32"/>
        <p:cNvGrpSpPr/>
        <p:nvPr/>
      </p:nvGrpSpPr>
      <p:grpSpPr>
        <a:xfrm>
          <a:off x="0" y="0"/>
          <a:ext cx="0" cy="0"/>
          <a:chOff x="0" y="0"/>
          <a:chExt cx="0" cy="0"/>
        </a:xfrm>
      </p:grpSpPr>
      <p:sp>
        <p:nvSpPr>
          <p:cNvPr id="32133" name="Google Shape;32133;g123bb3abc9b_8_2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34" name="Google Shape;32134;g123bb3abc9b_8_2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8214678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32"/>
        <p:cNvGrpSpPr/>
        <p:nvPr/>
      </p:nvGrpSpPr>
      <p:grpSpPr>
        <a:xfrm>
          <a:off x="0" y="0"/>
          <a:ext cx="0" cy="0"/>
          <a:chOff x="0" y="0"/>
          <a:chExt cx="0" cy="0"/>
        </a:xfrm>
      </p:grpSpPr>
      <p:sp>
        <p:nvSpPr>
          <p:cNvPr id="32133" name="Google Shape;32133;g123bb3abc9b_8_2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34" name="Google Shape;32134;g123bb3abc9b_8_2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4997075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76"/>
        <p:cNvGrpSpPr/>
        <p:nvPr/>
      </p:nvGrpSpPr>
      <p:grpSpPr>
        <a:xfrm>
          <a:off x="0" y="0"/>
          <a:ext cx="0" cy="0"/>
          <a:chOff x="0" y="0"/>
          <a:chExt cx="0" cy="0"/>
        </a:xfrm>
      </p:grpSpPr>
      <p:sp>
        <p:nvSpPr>
          <p:cNvPr id="32577" name="Google Shape;32577;g121e0e5917d_4_54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78" name="Google Shape;32578;g121e0e5917d_4_5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1151607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76"/>
        <p:cNvGrpSpPr/>
        <p:nvPr/>
      </p:nvGrpSpPr>
      <p:grpSpPr>
        <a:xfrm>
          <a:off x="0" y="0"/>
          <a:ext cx="0" cy="0"/>
          <a:chOff x="0" y="0"/>
          <a:chExt cx="0" cy="0"/>
        </a:xfrm>
      </p:grpSpPr>
      <p:sp>
        <p:nvSpPr>
          <p:cNvPr id="32577" name="Google Shape;32577;g121e0e5917d_4_54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78" name="Google Shape;32578;g121e0e5917d_4_5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6051599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6567950" y="-5686245"/>
            <a:ext cx="27168933" cy="16462400"/>
            <a:chOff x="-4925963" y="-4264684"/>
            <a:chExt cx="20376700" cy="12346800"/>
          </a:xfrm>
        </p:grpSpPr>
        <p:sp>
          <p:nvSpPr>
            <p:cNvPr id="10" name="Google Shape;10;p2"/>
            <p:cNvSpPr/>
            <p:nvPr/>
          </p:nvSpPr>
          <p:spPr>
            <a:xfrm>
              <a:off x="-3601244" y="-3716699"/>
              <a:ext cx="9962400" cy="6989000"/>
            </a:xfrm>
            <a:custGeom>
              <a:avLst/>
              <a:gdLst/>
              <a:ahLst/>
              <a:cxnLst/>
              <a:rect l="l" t="t" r="r" b="b"/>
              <a:pathLst>
                <a:path w="398496" h="279560" extrusionOk="0">
                  <a:moveTo>
                    <a:pt x="106712" y="267085"/>
                  </a:moveTo>
                  <a:cubicBezTo>
                    <a:pt x="130969" y="264799"/>
                    <a:pt x="179483" y="272165"/>
                    <a:pt x="218726" y="255655"/>
                  </a:cubicBezTo>
                  <a:cubicBezTo>
                    <a:pt x="257969" y="239145"/>
                    <a:pt x="312579" y="192663"/>
                    <a:pt x="342170" y="168025"/>
                  </a:cubicBezTo>
                  <a:cubicBezTo>
                    <a:pt x="371761" y="143387"/>
                    <a:pt x="407702" y="133989"/>
                    <a:pt x="396272" y="107827"/>
                  </a:cubicBezTo>
                  <a:cubicBezTo>
                    <a:pt x="384842" y="81665"/>
                    <a:pt x="327692" y="26420"/>
                    <a:pt x="273590" y="11053"/>
                  </a:cubicBezTo>
                  <a:cubicBezTo>
                    <a:pt x="219488" y="-4314"/>
                    <a:pt x="117253" y="-4187"/>
                    <a:pt x="71660" y="15625"/>
                  </a:cubicBezTo>
                  <a:cubicBezTo>
                    <a:pt x="26067" y="35437"/>
                    <a:pt x="-222" y="87634"/>
                    <a:pt x="32" y="129925"/>
                  </a:cubicBezTo>
                  <a:cubicBezTo>
                    <a:pt x="286" y="172216"/>
                    <a:pt x="55404" y="246511"/>
                    <a:pt x="73184" y="269371"/>
                  </a:cubicBezTo>
                  <a:cubicBezTo>
                    <a:pt x="90964" y="292231"/>
                    <a:pt x="82455" y="269371"/>
                    <a:pt x="106712" y="267085"/>
                  </a:cubicBezTo>
                  <a:close/>
                </a:path>
              </a:pathLst>
            </a:custGeom>
            <a:noFill/>
            <a:ln w="38100" cap="rnd" cmpd="sng">
              <a:solidFill>
                <a:schemeClr val="accent3"/>
              </a:solidFill>
              <a:prstDash val="dash"/>
              <a:round/>
              <a:headEnd type="none" w="med" len="med"/>
              <a:tailEnd type="none" w="med" len="med"/>
            </a:ln>
          </p:spPr>
        </p:sp>
        <p:sp>
          <p:nvSpPr>
            <p:cNvPr id="11" name="Google Shape;11;p2"/>
            <p:cNvSpPr/>
            <p:nvPr/>
          </p:nvSpPr>
          <p:spPr>
            <a:xfrm>
              <a:off x="-4925963" y="-4264684"/>
              <a:ext cx="20376700" cy="12346800"/>
            </a:xfrm>
            <a:custGeom>
              <a:avLst/>
              <a:gdLst/>
              <a:ahLst/>
              <a:cxnLst/>
              <a:rect l="l" t="t" r="r" b="b"/>
              <a:pathLst>
                <a:path w="815068" h="493872" extrusionOk="0">
                  <a:moveTo>
                    <a:pt x="100265" y="337772"/>
                  </a:moveTo>
                  <a:cubicBezTo>
                    <a:pt x="119696" y="334597"/>
                    <a:pt x="163003" y="340439"/>
                    <a:pt x="197801" y="334724"/>
                  </a:cubicBezTo>
                  <a:cubicBezTo>
                    <a:pt x="232599" y="329009"/>
                    <a:pt x="269302" y="324564"/>
                    <a:pt x="309053" y="303482"/>
                  </a:cubicBezTo>
                  <a:cubicBezTo>
                    <a:pt x="348804" y="282400"/>
                    <a:pt x="405954" y="240617"/>
                    <a:pt x="436307" y="208232"/>
                  </a:cubicBezTo>
                  <a:cubicBezTo>
                    <a:pt x="466660" y="175847"/>
                    <a:pt x="467930" y="132286"/>
                    <a:pt x="491171" y="109172"/>
                  </a:cubicBezTo>
                  <a:cubicBezTo>
                    <a:pt x="514412" y="86058"/>
                    <a:pt x="545781" y="70945"/>
                    <a:pt x="575753" y="69548"/>
                  </a:cubicBezTo>
                  <a:cubicBezTo>
                    <a:pt x="605725" y="68151"/>
                    <a:pt x="676083" y="79708"/>
                    <a:pt x="671003" y="100790"/>
                  </a:cubicBezTo>
                  <a:cubicBezTo>
                    <a:pt x="665923" y="121872"/>
                    <a:pt x="582357" y="171529"/>
                    <a:pt x="545273" y="196040"/>
                  </a:cubicBezTo>
                  <a:cubicBezTo>
                    <a:pt x="508189" y="220551"/>
                    <a:pt x="489520" y="224742"/>
                    <a:pt x="448499" y="247856"/>
                  </a:cubicBezTo>
                  <a:cubicBezTo>
                    <a:pt x="407478" y="270970"/>
                    <a:pt x="349058" y="309578"/>
                    <a:pt x="299147" y="334724"/>
                  </a:cubicBezTo>
                  <a:cubicBezTo>
                    <a:pt x="249236" y="359870"/>
                    <a:pt x="167575" y="372570"/>
                    <a:pt x="149033" y="398732"/>
                  </a:cubicBezTo>
                  <a:cubicBezTo>
                    <a:pt x="130491" y="424894"/>
                    <a:pt x="154240" y="483060"/>
                    <a:pt x="187895" y="491696"/>
                  </a:cubicBezTo>
                  <a:cubicBezTo>
                    <a:pt x="221550" y="500332"/>
                    <a:pt x="300671" y="480647"/>
                    <a:pt x="350963" y="450548"/>
                  </a:cubicBezTo>
                  <a:cubicBezTo>
                    <a:pt x="401255" y="420449"/>
                    <a:pt x="455357" y="346535"/>
                    <a:pt x="489647" y="311102"/>
                  </a:cubicBezTo>
                  <a:cubicBezTo>
                    <a:pt x="523937" y="275669"/>
                    <a:pt x="531557" y="253952"/>
                    <a:pt x="556703" y="237950"/>
                  </a:cubicBezTo>
                  <a:cubicBezTo>
                    <a:pt x="581849" y="221948"/>
                    <a:pt x="632903" y="198453"/>
                    <a:pt x="640523" y="215090"/>
                  </a:cubicBezTo>
                  <a:cubicBezTo>
                    <a:pt x="648143" y="231727"/>
                    <a:pt x="626680" y="307419"/>
                    <a:pt x="602423" y="337772"/>
                  </a:cubicBezTo>
                  <a:cubicBezTo>
                    <a:pt x="578166" y="368125"/>
                    <a:pt x="513904" y="373078"/>
                    <a:pt x="494981" y="397208"/>
                  </a:cubicBezTo>
                  <a:cubicBezTo>
                    <a:pt x="476058" y="421338"/>
                    <a:pt x="447102" y="484838"/>
                    <a:pt x="488885" y="482552"/>
                  </a:cubicBezTo>
                  <a:cubicBezTo>
                    <a:pt x="530668" y="480266"/>
                    <a:pt x="691323" y="437975"/>
                    <a:pt x="745679" y="383492"/>
                  </a:cubicBezTo>
                  <a:cubicBezTo>
                    <a:pt x="800035" y="329009"/>
                    <a:pt x="815402" y="217122"/>
                    <a:pt x="815021" y="155654"/>
                  </a:cubicBezTo>
                  <a:cubicBezTo>
                    <a:pt x="814640" y="94186"/>
                    <a:pt x="807528" y="37671"/>
                    <a:pt x="743393" y="14684"/>
                  </a:cubicBezTo>
                  <a:cubicBezTo>
                    <a:pt x="679258" y="-8303"/>
                    <a:pt x="530668" y="-1699"/>
                    <a:pt x="430211" y="17732"/>
                  </a:cubicBezTo>
                  <a:cubicBezTo>
                    <a:pt x="329754" y="37163"/>
                    <a:pt x="209358" y="94567"/>
                    <a:pt x="140651" y="131270"/>
                  </a:cubicBezTo>
                  <a:cubicBezTo>
                    <a:pt x="71944" y="167973"/>
                    <a:pt x="40194" y="208994"/>
                    <a:pt x="17969" y="237950"/>
                  </a:cubicBezTo>
                  <a:cubicBezTo>
                    <a:pt x="-4256" y="266906"/>
                    <a:pt x="-3240" y="285702"/>
                    <a:pt x="7301" y="305006"/>
                  </a:cubicBezTo>
                  <a:cubicBezTo>
                    <a:pt x="17842" y="324310"/>
                    <a:pt x="65721" y="348313"/>
                    <a:pt x="81215" y="353774"/>
                  </a:cubicBezTo>
                  <a:cubicBezTo>
                    <a:pt x="96709" y="359235"/>
                    <a:pt x="80834" y="340947"/>
                    <a:pt x="100265" y="337772"/>
                  </a:cubicBezTo>
                  <a:close/>
                </a:path>
              </a:pathLst>
            </a:custGeom>
            <a:noFill/>
            <a:ln w="38100" cap="rnd" cmpd="sng">
              <a:solidFill>
                <a:schemeClr val="accent3"/>
              </a:solidFill>
              <a:prstDash val="dash"/>
              <a:round/>
              <a:headEnd type="none" w="med" len="med"/>
              <a:tailEnd type="none" w="med" len="med"/>
            </a:ln>
          </p:spPr>
        </p:sp>
        <p:sp>
          <p:nvSpPr>
            <p:cNvPr id="12" name="Google Shape;12;p2"/>
            <p:cNvSpPr/>
            <p:nvPr/>
          </p:nvSpPr>
          <p:spPr>
            <a:xfrm>
              <a:off x="-1368623" y="-1447765"/>
              <a:ext cx="3316400" cy="2827425"/>
            </a:xfrm>
            <a:custGeom>
              <a:avLst/>
              <a:gdLst/>
              <a:ahLst/>
              <a:cxnLst/>
              <a:rect l="l" t="t" r="r" b="b"/>
              <a:pathLst>
                <a:path w="132656" h="113097" extrusionOk="0">
                  <a:moveTo>
                    <a:pt x="12073" y="100128"/>
                  </a:moveTo>
                  <a:cubicBezTo>
                    <a:pt x="28456" y="114860"/>
                    <a:pt x="93988" y="118416"/>
                    <a:pt x="112657" y="103176"/>
                  </a:cubicBezTo>
                  <a:cubicBezTo>
                    <a:pt x="131326" y="87936"/>
                    <a:pt x="140470" y="23420"/>
                    <a:pt x="124087" y="8688"/>
                  </a:cubicBezTo>
                  <a:cubicBezTo>
                    <a:pt x="107704" y="-6044"/>
                    <a:pt x="33028" y="-456"/>
                    <a:pt x="14359" y="14784"/>
                  </a:cubicBezTo>
                  <a:cubicBezTo>
                    <a:pt x="-4310" y="30024"/>
                    <a:pt x="-4310" y="85396"/>
                    <a:pt x="12073" y="100128"/>
                  </a:cubicBezTo>
                  <a:close/>
                </a:path>
              </a:pathLst>
            </a:custGeom>
            <a:noFill/>
            <a:ln w="38100" cap="rnd" cmpd="sng">
              <a:solidFill>
                <a:schemeClr val="accent3"/>
              </a:solidFill>
              <a:prstDash val="dash"/>
              <a:round/>
              <a:headEnd type="none" w="med" len="med"/>
              <a:tailEnd type="none" w="med" len="med"/>
            </a:ln>
          </p:spPr>
        </p:sp>
        <p:sp>
          <p:nvSpPr>
            <p:cNvPr id="13" name="Google Shape;13;p2"/>
            <p:cNvSpPr/>
            <p:nvPr/>
          </p:nvSpPr>
          <p:spPr>
            <a:xfrm>
              <a:off x="-560884" y="-1116399"/>
              <a:ext cx="1789200" cy="1839050"/>
            </a:xfrm>
            <a:custGeom>
              <a:avLst/>
              <a:gdLst/>
              <a:ahLst/>
              <a:cxnLst/>
              <a:rect l="l" t="t" r="r" b="b"/>
              <a:pathLst>
                <a:path w="71568" h="73562" extrusionOk="0">
                  <a:moveTo>
                    <a:pt x="1099" y="67061"/>
                  </a:moveTo>
                  <a:cubicBezTo>
                    <a:pt x="7195" y="77602"/>
                    <a:pt x="52661" y="73411"/>
                    <a:pt x="63583" y="65537"/>
                  </a:cubicBezTo>
                  <a:cubicBezTo>
                    <a:pt x="74505" y="57663"/>
                    <a:pt x="72727" y="30358"/>
                    <a:pt x="66631" y="19817"/>
                  </a:cubicBezTo>
                  <a:cubicBezTo>
                    <a:pt x="60535" y="9276"/>
                    <a:pt x="37929" y="-5583"/>
                    <a:pt x="27007" y="2291"/>
                  </a:cubicBezTo>
                  <a:cubicBezTo>
                    <a:pt x="16085" y="10165"/>
                    <a:pt x="-4997" y="56520"/>
                    <a:pt x="1099" y="67061"/>
                  </a:cubicBezTo>
                  <a:close/>
                </a:path>
              </a:pathLst>
            </a:custGeom>
            <a:noFill/>
            <a:ln w="38100" cap="rnd" cmpd="sng">
              <a:solidFill>
                <a:schemeClr val="accent3"/>
              </a:solidFill>
              <a:prstDash val="dash"/>
              <a:round/>
              <a:headEnd type="none" w="med" len="med"/>
              <a:tailEnd type="none" w="med" len="med"/>
            </a:ln>
          </p:spPr>
        </p:sp>
      </p:grpSp>
      <p:sp>
        <p:nvSpPr>
          <p:cNvPr id="14" name="Google Shape;14;p2"/>
          <p:cNvSpPr/>
          <p:nvPr/>
        </p:nvSpPr>
        <p:spPr>
          <a:xfrm>
            <a:off x="848867" y="621534"/>
            <a:ext cx="10524188" cy="5614953"/>
          </a:xfrm>
          <a:prstGeom prst="roundRect">
            <a:avLst>
              <a:gd name="adj" fmla="val 2273"/>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5" name="Google Shape;15;p2"/>
          <p:cNvGrpSpPr/>
          <p:nvPr/>
        </p:nvGrpSpPr>
        <p:grpSpPr>
          <a:xfrm>
            <a:off x="633018" y="1025101"/>
            <a:ext cx="622017" cy="4765160"/>
            <a:chOff x="546225" y="768826"/>
            <a:chExt cx="466513" cy="3573870"/>
          </a:xfrm>
        </p:grpSpPr>
        <p:sp>
          <p:nvSpPr>
            <p:cNvPr id="16" name="Google Shape;16;p2"/>
            <p:cNvSpPr/>
            <p:nvPr/>
          </p:nvSpPr>
          <p:spPr>
            <a:xfrm>
              <a:off x="877193" y="768826"/>
              <a:ext cx="135546" cy="135546"/>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877193" y="1081400"/>
              <a:ext cx="135546" cy="135546"/>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877193" y="1393975"/>
              <a:ext cx="135546" cy="135546"/>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877193" y="1706550"/>
              <a:ext cx="135546" cy="135546"/>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877193" y="2019125"/>
              <a:ext cx="135546" cy="135546"/>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877193" y="2331700"/>
              <a:ext cx="135546" cy="135546"/>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877193" y="2644275"/>
              <a:ext cx="135546" cy="135546"/>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877193" y="2956850"/>
              <a:ext cx="135546" cy="135546"/>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877193" y="3269425"/>
              <a:ext cx="135546" cy="135546"/>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877193" y="3582000"/>
              <a:ext cx="135546" cy="135546"/>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877193" y="3894575"/>
              <a:ext cx="135546" cy="135546"/>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877193" y="4207150"/>
              <a:ext cx="135546" cy="135546"/>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546225" y="799713"/>
              <a:ext cx="430628" cy="7377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546225" y="1112288"/>
              <a:ext cx="430628" cy="7377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546225" y="1424863"/>
              <a:ext cx="430628" cy="7377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546225" y="1737438"/>
              <a:ext cx="430628" cy="7377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546225" y="2050013"/>
              <a:ext cx="430628" cy="7377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46225" y="2362588"/>
              <a:ext cx="430628" cy="7377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46225" y="2675163"/>
              <a:ext cx="430628" cy="7377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546225" y="2987738"/>
              <a:ext cx="430628" cy="7377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546225" y="3300313"/>
              <a:ext cx="430628" cy="7377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546225" y="3612887"/>
              <a:ext cx="430628" cy="7377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546225" y="3925462"/>
              <a:ext cx="430628" cy="7377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546225" y="4238037"/>
              <a:ext cx="430628" cy="7377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 name="Google Shape;40;p2"/>
          <p:cNvSpPr txBox="1">
            <a:spLocks noGrp="1"/>
          </p:cNvSpPr>
          <p:nvPr>
            <p:ph type="subTitle" idx="1"/>
          </p:nvPr>
        </p:nvSpPr>
        <p:spPr>
          <a:xfrm rot="-810">
            <a:off x="9186367" y="1017568"/>
            <a:ext cx="1698000" cy="406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6"/>
              </a:buClr>
              <a:buSzPts val="1400"/>
              <a:buFont typeface="Chelsea Market"/>
              <a:buNone/>
              <a:defRPr sz="2267">
                <a:solidFill>
                  <a:schemeClr val="dk1"/>
                </a:solidFill>
                <a:latin typeface="Chelsea Market"/>
                <a:ea typeface="Chelsea Market"/>
                <a:cs typeface="Chelsea Market"/>
                <a:sym typeface="Chelsea Marke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1" name="Google Shape;41;p2"/>
          <p:cNvSpPr txBox="1">
            <a:spLocks noGrp="1"/>
          </p:cNvSpPr>
          <p:nvPr>
            <p:ph type="subTitle" idx="2"/>
          </p:nvPr>
        </p:nvSpPr>
        <p:spPr>
          <a:xfrm rot="357">
            <a:off x="4263352" y="4209843"/>
            <a:ext cx="3850000" cy="964800"/>
          </a:xfrm>
          <a:prstGeom prst="rect">
            <a:avLst/>
          </a:prstGeom>
        </p:spPr>
        <p:txBody>
          <a:bodyPr spcFirstLastPara="1" wrap="square" lIns="91425" tIns="91425" rIns="91425" bIns="91425" anchor="ctr" anchorCtr="0">
            <a:noAutofit/>
          </a:bodyPr>
          <a:lstStyle>
            <a:lvl1pPr lvl="0" algn="ctr">
              <a:spcBef>
                <a:spcPts val="0"/>
              </a:spcBef>
              <a:spcAft>
                <a:spcPts val="0"/>
              </a:spcAft>
              <a:buSzPts val="1400"/>
              <a:buFont typeface="Chelsea Market"/>
              <a:buNone/>
              <a:defRPr sz="2933">
                <a:solidFill>
                  <a:schemeClr val="accent6"/>
                </a:solidFill>
                <a:latin typeface="Chelsea Market"/>
                <a:ea typeface="Chelsea Market"/>
                <a:cs typeface="Chelsea Market"/>
                <a:sym typeface="Chelsea Market"/>
              </a:defRPr>
            </a:lvl1pPr>
            <a:lvl2pPr lvl="1">
              <a:spcBef>
                <a:spcPts val="0"/>
              </a:spcBef>
              <a:spcAft>
                <a:spcPts val="0"/>
              </a:spcAft>
              <a:buSzPts val="1400"/>
              <a:buFont typeface="Chelsea Market"/>
              <a:buNone/>
              <a:defRPr>
                <a:latin typeface="Chelsea Market"/>
                <a:ea typeface="Chelsea Market"/>
                <a:cs typeface="Chelsea Market"/>
                <a:sym typeface="Chelsea Market"/>
              </a:defRPr>
            </a:lvl2pPr>
            <a:lvl3pPr lvl="2">
              <a:spcBef>
                <a:spcPts val="0"/>
              </a:spcBef>
              <a:spcAft>
                <a:spcPts val="0"/>
              </a:spcAft>
              <a:buSzPts val="1400"/>
              <a:buFont typeface="Chelsea Market"/>
              <a:buNone/>
              <a:defRPr>
                <a:latin typeface="Chelsea Market"/>
                <a:ea typeface="Chelsea Market"/>
                <a:cs typeface="Chelsea Market"/>
                <a:sym typeface="Chelsea Market"/>
              </a:defRPr>
            </a:lvl3pPr>
            <a:lvl4pPr lvl="3">
              <a:spcBef>
                <a:spcPts val="0"/>
              </a:spcBef>
              <a:spcAft>
                <a:spcPts val="0"/>
              </a:spcAft>
              <a:buSzPts val="1400"/>
              <a:buFont typeface="Chelsea Market"/>
              <a:buNone/>
              <a:defRPr>
                <a:latin typeface="Chelsea Market"/>
                <a:ea typeface="Chelsea Market"/>
                <a:cs typeface="Chelsea Market"/>
                <a:sym typeface="Chelsea Market"/>
              </a:defRPr>
            </a:lvl4pPr>
            <a:lvl5pPr lvl="4">
              <a:spcBef>
                <a:spcPts val="0"/>
              </a:spcBef>
              <a:spcAft>
                <a:spcPts val="0"/>
              </a:spcAft>
              <a:buSzPts val="1400"/>
              <a:buFont typeface="Chelsea Market"/>
              <a:buNone/>
              <a:defRPr>
                <a:latin typeface="Chelsea Market"/>
                <a:ea typeface="Chelsea Market"/>
                <a:cs typeface="Chelsea Market"/>
                <a:sym typeface="Chelsea Market"/>
              </a:defRPr>
            </a:lvl5pPr>
            <a:lvl6pPr lvl="5">
              <a:spcBef>
                <a:spcPts val="0"/>
              </a:spcBef>
              <a:spcAft>
                <a:spcPts val="0"/>
              </a:spcAft>
              <a:buSzPts val="1400"/>
              <a:buFont typeface="Chelsea Market"/>
              <a:buNone/>
              <a:defRPr>
                <a:latin typeface="Chelsea Market"/>
                <a:ea typeface="Chelsea Market"/>
                <a:cs typeface="Chelsea Market"/>
                <a:sym typeface="Chelsea Market"/>
              </a:defRPr>
            </a:lvl6pPr>
            <a:lvl7pPr lvl="6">
              <a:spcBef>
                <a:spcPts val="0"/>
              </a:spcBef>
              <a:spcAft>
                <a:spcPts val="0"/>
              </a:spcAft>
              <a:buSzPts val="1400"/>
              <a:buFont typeface="Chelsea Market"/>
              <a:buNone/>
              <a:defRPr>
                <a:latin typeface="Chelsea Market"/>
                <a:ea typeface="Chelsea Market"/>
                <a:cs typeface="Chelsea Market"/>
                <a:sym typeface="Chelsea Market"/>
              </a:defRPr>
            </a:lvl7pPr>
            <a:lvl8pPr lvl="7">
              <a:spcBef>
                <a:spcPts val="0"/>
              </a:spcBef>
              <a:spcAft>
                <a:spcPts val="0"/>
              </a:spcAft>
              <a:buSzPts val="1400"/>
              <a:buFont typeface="Chelsea Market"/>
              <a:buNone/>
              <a:defRPr>
                <a:latin typeface="Chelsea Market"/>
                <a:ea typeface="Chelsea Market"/>
                <a:cs typeface="Chelsea Market"/>
                <a:sym typeface="Chelsea Market"/>
              </a:defRPr>
            </a:lvl8pPr>
            <a:lvl9pPr lvl="8">
              <a:spcBef>
                <a:spcPts val="0"/>
              </a:spcBef>
              <a:spcAft>
                <a:spcPts val="0"/>
              </a:spcAft>
              <a:buSzPts val="1400"/>
              <a:buFont typeface="Chelsea Market"/>
              <a:buNone/>
              <a:defRPr>
                <a:latin typeface="Chelsea Market"/>
                <a:ea typeface="Chelsea Market"/>
                <a:cs typeface="Chelsea Market"/>
                <a:sym typeface="Chelsea Market"/>
              </a:defRPr>
            </a:lvl9pPr>
          </a:lstStyle>
          <a:p>
            <a:endParaRPr/>
          </a:p>
        </p:txBody>
      </p:sp>
      <p:sp>
        <p:nvSpPr>
          <p:cNvPr id="42" name="Google Shape;42;p2"/>
          <p:cNvSpPr txBox="1">
            <a:spLocks noGrp="1"/>
          </p:cNvSpPr>
          <p:nvPr>
            <p:ph type="title"/>
          </p:nvPr>
        </p:nvSpPr>
        <p:spPr>
          <a:xfrm rot="206">
            <a:off x="2761400" y="1769300"/>
            <a:ext cx="6669200" cy="1946800"/>
          </a:xfrm>
          <a:prstGeom prst="rect">
            <a:avLst/>
          </a:prstGeom>
        </p:spPr>
        <p:txBody>
          <a:bodyPr spcFirstLastPara="1" wrap="square" lIns="91425" tIns="91425" rIns="91425" bIns="91425" anchor="t" anchorCtr="0">
            <a:noAutofit/>
          </a:bodyPr>
          <a:lstStyle>
            <a:lvl1pPr lvl="0">
              <a:spcBef>
                <a:spcPts val="0"/>
              </a:spcBef>
              <a:spcAft>
                <a:spcPts val="0"/>
              </a:spcAft>
              <a:buSzPts val="5000"/>
              <a:buNone/>
              <a:defRPr sz="6667">
                <a:solidFill>
                  <a:schemeClr val="accent6"/>
                </a:solidFill>
              </a:defRPr>
            </a:lvl1pPr>
            <a:lvl2pPr lvl="1">
              <a:spcBef>
                <a:spcPts val="0"/>
              </a:spcBef>
              <a:spcAft>
                <a:spcPts val="0"/>
              </a:spcAft>
              <a:buSzPts val="3500"/>
              <a:buFont typeface="Alfa Slab One"/>
              <a:buNone/>
              <a:defRPr>
                <a:latin typeface="Alfa Slab One"/>
                <a:ea typeface="Alfa Slab One"/>
                <a:cs typeface="Alfa Slab One"/>
                <a:sym typeface="Alfa Slab One"/>
              </a:defRPr>
            </a:lvl2pPr>
            <a:lvl3pPr lvl="2">
              <a:spcBef>
                <a:spcPts val="0"/>
              </a:spcBef>
              <a:spcAft>
                <a:spcPts val="0"/>
              </a:spcAft>
              <a:buSzPts val="3500"/>
              <a:buFont typeface="Alfa Slab One"/>
              <a:buNone/>
              <a:defRPr>
                <a:latin typeface="Alfa Slab One"/>
                <a:ea typeface="Alfa Slab One"/>
                <a:cs typeface="Alfa Slab One"/>
                <a:sym typeface="Alfa Slab One"/>
              </a:defRPr>
            </a:lvl3pPr>
            <a:lvl4pPr lvl="3">
              <a:spcBef>
                <a:spcPts val="0"/>
              </a:spcBef>
              <a:spcAft>
                <a:spcPts val="0"/>
              </a:spcAft>
              <a:buSzPts val="3500"/>
              <a:buFont typeface="Alfa Slab One"/>
              <a:buNone/>
              <a:defRPr>
                <a:latin typeface="Alfa Slab One"/>
                <a:ea typeface="Alfa Slab One"/>
                <a:cs typeface="Alfa Slab One"/>
                <a:sym typeface="Alfa Slab One"/>
              </a:defRPr>
            </a:lvl4pPr>
            <a:lvl5pPr lvl="4">
              <a:spcBef>
                <a:spcPts val="0"/>
              </a:spcBef>
              <a:spcAft>
                <a:spcPts val="0"/>
              </a:spcAft>
              <a:buSzPts val="3500"/>
              <a:buFont typeface="Alfa Slab One"/>
              <a:buNone/>
              <a:defRPr>
                <a:latin typeface="Alfa Slab One"/>
                <a:ea typeface="Alfa Slab One"/>
                <a:cs typeface="Alfa Slab One"/>
                <a:sym typeface="Alfa Slab One"/>
              </a:defRPr>
            </a:lvl5pPr>
            <a:lvl6pPr lvl="5">
              <a:spcBef>
                <a:spcPts val="0"/>
              </a:spcBef>
              <a:spcAft>
                <a:spcPts val="0"/>
              </a:spcAft>
              <a:buSzPts val="3500"/>
              <a:buFont typeface="Alfa Slab One"/>
              <a:buNone/>
              <a:defRPr>
                <a:latin typeface="Alfa Slab One"/>
                <a:ea typeface="Alfa Slab One"/>
                <a:cs typeface="Alfa Slab One"/>
                <a:sym typeface="Alfa Slab One"/>
              </a:defRPr>
            </a:lvl6pPr>
            <a:lvl7pPr lvl="6">
              <a:spcBef>
                <a:spcPts val="0"/>
              </a:spcBef>
              <a:spcAft>
                <a:spcPts val="0"/>
              </a:spcAft>
              <a:buSzPts val="3500"/>
              <a:buFont typeface="Alfa Slab One"/>
              <a:buNone/>
              <a:defRPr>
                <a:latin typeface="Alfa Slab One"/>
                <a:ea typeface="Alfa Slab One"/>
                <a:cs typeface="Alfa Slab One"/>
                <a:sym typeface="Alfa Slab One"/>
              </a:defRPr>
            </a:lvl7pPr>
            <a:lvl8pPr lvl="7">
              <a:spcBef>
                <a:spcPts val="0"/>
              </a:spcBef>
              <a:spcAft>
                <a:spcPts val="0"/>
              </a:spcAft>
              <a:buSzPts val="3500"/>
              <a:buFont typeface="Alfa Slab One"/>
              <a:buNone/>
              <a:defRPr>
                <a:latin typeface="Alfa Slab One"/>
                <a:ea typeface="Alfa Slab One"/>
                <a:cs typeface="Alfa Slab One"/>
                <a:sym typeface="Alfa Slab One"/>
              </a:defRPr>
            </a:lvl8pPr>
            <a:lvl9pPr lvl="8">
              <a:spcBef>
                <a:spcPts val="0"/>
              </a:spcBef>
              <a:spcAft>
                <a:spcPts val="0"/>
              </a:spcAft>
              <a:buSzPts val="3500"/>
              <a:buFont typeface="Alfa Slab One"/>
              <a:buNone/>
              <a:defRPr>
                <a:latin typeface="Alfa Slab One"/>
                <a:ea typeface="Alfa Slab One"/>
                <a:cs typeface="Alfa Slab One"/>
                <a:sym typeface="Alfa Slab One"/>
              </a:defRPr>
            </a:lvl9pPr>
          </a:lstStyle>
          <a:p>
            <a:endParaRPr/>
          </a:p>
        </p:txBody>
      </p:sp>
      <p:sp>
        <p:nvSpPr>
          <p:cNvPr id="43" name="Google Shape;43;p2"/>
          <p:cNvSpPr txBox="1">
            <a:spLocks noGrp="1"/>
          </p:cNvSpPr>
          <p:nvPr>
            <p:ph type="subTitle" idx="3"/>
          </p:nvPr>
        </p:nvSpPr>
        <p:spPr>
          <a:xfrm>
            <a:off x="8538200" y="4029463"/>
            <a:ext cx="2542800" cy="8420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accent6"/>
              </a:buClr>
              <a:buSzPts val="1400"/>
              <a:buNone/>
              <a:defRPr>
                <a:solidFill>
                  <a:schemeClr val="accent6"/>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329920398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2/14/2025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34925539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2/14/2025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05150777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2/14/2025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19584420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2/14/2025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06018205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2/14/2025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27011327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2/14/2025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07571727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44"/>
        <p:cNvGrpSpPr/>
        <p:nvPr/>
      </p:nvGrpSpPr>
      <p:grpSpPr>
        <a:xfrm>
          <a:off x="0" y="0"/>
          <a:ext cx="0" cy="0"/>
          <a:chOff x="0" y="0"/>
          <a:chExt cx="0" cy="0"/>
        </a:xfrm>
      </p:grpSpPr>
      <p:grpSp>
        <p:nvGrpSpPr>
          <p:cNvPr id="45" name="Google Shape;45;p3"/>
          <p:cNvGrpSpPr/>
          <p:nvPr/>
        </p:nvGrpSpPr>
        <p:grpSpPr>
          <a:xfrm>
            <a:off x="-2032844" y="-241915"/>
            <a:ext cx="14674655" cy="7012523"/>
            <a:chOff x="-1524633" y="-181436"/>
            <a:chExt cx="11005991" cy="5259392"/>
          </a:xfrm>
        </p:grpSpPr>
        <p:sp>
          <p:nvSpPr>
            <p:cNvPr id="46" name="Google Shape;46;p3"/>
            <p:cNvSpPr/>
            <p:nvPr/>
          </p:nvSpPr>
          <p:spPr>
            <a:xfrm>
              <a:off x="1699108" y="197906"/>
              <a:ext cx="7782250" cy="4880050"/>
            </a:xfrm>
            <a:custGeom>
              <a:avLst/>
              <a:gdLst/>
              <a:ahLst/>
              <a:cxnLst/>
              <a:rect l="l" t="t" r="r" b="b"/>
              <a:pathLst>
                <a:path w="311290" h="195202" extrusionOk="0">
                  <a:moveTo>
                    <a:pt x="44000" y="194452"/>
                  </a:moveTo>
                  <a:cubicBezTo>
                    <a:pt x="52033" y="200787"/>
                    <a:pt x="26235" y="162779"/>
                    <a:pt x="49233" y="147355"/>
                  </a:cubicBezTo>
                  <a:cubicBezTo>
                    <a:pt x="72231" y="131931"/>
                    <a:pt x="161698" y="124816"/>
                    <a:pt x="181987" y="101910"/>
                  </a:cubicBezTo>
                  <a:cubicBezTo>
                    <a:pt x="202277" y="79004"/>
                    <a:pt x="180334" y="23874"/>
                    <a:pt x="170970" y="9919"/>
                  </a:cubicBezTo>
                  <a:cubicBezTo>
                    <a:pt x="161606" y="-4036"/>
                    <a:pt x="131631" y="-4908"/>
                    <a:pt x="125801" y="18182"/>
                  </a:cubicBezTo>
                  <a:cubicBezTo>
                    <a:pt x="119971" y="41272"/>
                    <a:pt x="117125" y="139276"/>
                    <a:pt x="135991" y="148457"/>
                  </a:cubicBezTo>
                  <a:cubicBezTo>
                    <a:pt x="154857" y="157638"/>
                    <a:pt x="210722" y="77765"/>
                    <a:pt x="238999" y="73266"/>
                  </a:cubicBezTo>
                  <a:cubicBezTo>
                    <a:pt x="267276" y="68767"/>
                    <a:pt x="330210" y="103195"/>
                    <a:pt x="305651" y="121465"/>
                  </a:cubicBezTo>
                  <a:cubicBezTo>
                    <a:pt x="281093" y="139735"/>
                    <a:pt x="142417" y="184904"/>
                    <a:pt x="91648" y="182884"/>
                  </a:cubicBezTo>
                  <a:cubicBezTo>
                    <a:pt x="40879" y="180864"/>
                    <a:pt x="8976" y="107419"/>
                    <a:pt x="1035" y="109347"/>
                  </a:cubicBezTo>
                  <a:cubicBezTo>
                    <a:pt x="-6906" y="111275"/>
                    <a:pt x="35967" y="188117"/>
                    <a:pt x="44000" y="194452"/>
                  </a:cubicBezTo>
                  <a:close/>
                </a:path>
              </a:pathLst>
            </a:custGeom>
            <a:noFill/>
            <a:ln w="38100" cap="rnd" cmpd="sng">
              <a:solidFill>
                <a:schemeClr val="accent3"/>
              </a:solidFill>
              <a:prstDash val="dash"/>
              <a:round/>
              <a:headEnd type="none" w="med" len="med"/>
              <a:tailEnd type="none" w="med" len="med"/>
            </a:ln>
          </p:spPr>
        </p:sp>
        <p:sp>
          <p:nvSpPr>
            <p:cNvPr id="47" name="Google Shape;47;p3"/>
            <p:cNvSpPr/>
            <p:nvPr/>
          </p:nvSpPr>
          <p:spPr>
            <a:xfrm>
              <a:off x="-1524633" y="-181436"/>
              <a:ext cx="7398025" cy="4334150"/>
            </a:xfrm>
            <a:custGeom>
              <a:avLst/>
              <a:gdLst/>
              <a:ahLst/>
              <a:cxnLst/>
              <a:rect l="l" t="t" r="r" b="b"/>
              <a:pathLst>
                <a:path w="295921" h="173366" extrusionOk="0">
                  <a:moveTo>
                    <a:pt x="7457" y="153474"/>
                  </a:moveTo>
                  <a:cubicBezTo>
                    <a:pt x="-11396" y="128766"/>
                    <a:pt x="9630" y="42175"/>
                    <a:pt x="26354" y="24919"/>
                  </a:cubicBezTo>
                  <a:cubicBezTo>
                    <a:pt x="43078" y="7663"/>
                    <a:pt x="80695" y="52821"/>
                    <a:pt x="107799" y="49938"/>
                  </a:cubicBezTo>
                  <a:cubicBezTo>
                    <a:pt x="134903" y="47055"/>
                    <a:pt x="164890" y="14672"/>
                    <a:pt x="188977" y="7619"/>
                  </a:cubicBezTo>
                  <a:cubicBezTo>
                    <a:pt x="213064" y="566"/>
                    <a:pt x="234889" y="-5112"/>
                    <a:pt x="252322" y="7619"/>
                  </a:cubicBezTo>
                  <a:cubicBezTo>
                    <a:pt x="269755" y="20350"/>
                    <a:pt x="289940" y="59032"/>
                    <a:pt x="293577" y="84006"/>
                  </a:cubicBezTo>
                  <a:cubicBezTo>
                    <a:pt x="297215" y="108981"/>
                    <a:pt x="299831" y="142606"/>
                    <a:pt x="274147" y="157466"/>
                  </a:cubicBezTo>
                  <a:cubicBezTo>
                    <a:pt x="248463" y="172327"/>
                    <a:pt x="183919" y="173834"/>
                    <a:pt x="139471" y="173169"/>
                  </a:cubicBezTo>
                  <a:cubicBezTo>
                    <a:pt x="95023" y="172504"/>
                    <a:pt x="26310" y="178182"/>
                    <a:pt x="7457" y="153474"/>
                  </a:cubicBezTo>
                  <a:close/>
                </a:path>
              </a:pathLst>
            </a:custGeom>
            <a:noFill/>
            <a:ln w="38100" cap="rnd" cmpd="sng">
              <a:solidFill>
                <a:schemeClr val="accent3"/>
              </a:solidFill>
              <a:prstDash val="dash"/>
              <a:round/>
              <a:headEnd type="none" w="med" len="med"/>
              <a:tailEnd type="none" w="med" len="med"/>
            </a:ln>
          </p:spPr>
        </p:sp>
      </p:grpSp>
      <p:grpSp>
        <p:nvGrpSpPr>
          <p:cNvPr id="48" name="Google Shape;48;p3"/>
          <p:cNvGrpSpPr/>
          <p:nvPr/>
        </p:nvGrpSpPr>
        <p:grpSpPr>
          <a:xfrm flipH="1">
            <a:off x="830400" y="620400"/>
            <a:ext cx="10739667" cy="5617200"/>
            <a:chOff x="474775" y="465300"/>
            <a:chExt cx="8054750" cy="4212900"/>
          </a:xfrm>
        </p:grpSpPr>
        <p:grpSp>
          <p:nvGrpSpPr>
            <p:cNvPr id="49" name="Google Shape;49;p3"/>
            <p:cNvGrpSpPr/>
            <p:nvPr/>
          </p:nvGrpSpPr>
          <p:grpSpPr>
            <a:xfrm>
              <a:off x="474775" y="465300"/>
              <a:ext cx="8054750" cy="4212900"/>
              <a:chOff x="474775" y="465300"/>
              <a:chExt cx="8054750" cy="4212900"/>
            </a:xfrm>
          </p:grpSpPr>
          <p:sp>
            <p:nvSpPr>
              <p:cNvPr id="50" name="Google Shape;50;p3"/>
              <p:cNvSpPr/>
              <p:nvPr/>
            </p:nvSpPr>
            <p:spPr>
              <a:xfrm>
                <a:off x="638325" y="465300"/>
                <a:ext cx="7891200" cy="4212900"/>
              </a:xfrm>
              <a:prstGeom prst="roundRect">
                <a:avLst>
                  <a:gd name="adj" fmla="val 2273"/>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3"/>
              <p:cNvSpPr/>
              <p:nvPr/>
            </p:nvSpPr>
            <p:spPr>
              <a:xfrm>
                <a:off x="713325" y="539500"/>
                <a:ext cx="7717500" cy="4032600"/>
              </a:xfrm>
              <a:prstGeom prst="roundRect">
                <a:avLst>
                  <a:gd name="adj" fmla="val 227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3"/>
              <p:cNvSpPr/>
              <p:nvPr/>
            </p:nvSpPr>
            <p:spPr>
              <a:xfrm>
                <a:off x="805875" y="7681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3"/>
              <p:cNvSpPr/>
              <p:nvPr/>
            </p:nvSpPr>
            <p:spPr>
              <a:xfrm>
                <a:off x="805875" y="10808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3"/>
              <p:cNvSpPr/>
              <p:nvPr/>
            </p:nvSpPr>
            <p:spPr>
              <a:xfrm>
                <a:off x="805875" y="13935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3"/>
              <p:cNvSpPr/>
              <p:nvPr/>
            </p:nvSpPr>
            <p:spPr>
              <a:xfrm>
                <a:off x="805875" y="17062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3"/>
              <p:cNvSpPr/>
              <p:nvPr/>
            </p:nvSpPr>
            <p:spPr>
              <a:xfrm>
                <a:off x="805875" y="20189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3"/>
              <p:cNvSpPr/>
              <p:nvPr/>
            </p:nvSpPr>
            <p:spPr>
              <a:xfrm>
                <a:off x="805875" y="23316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3"/>
              <p:cNvSpPr/>
              <p:nvPr/>
            </p:nvSpPr>
            <p:spPr>
              <a:xfrm>
                <a:off x="805875" y="26443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3"/>
              <p:cNvSpPr/>
              <p:nvPr/>
            </p:nvSpPr>
            <p:spPr>
              <a:xfrm>
                <a:off x="805875" y="29570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3"/>
              <p:cNvSpPr/>
              <p:nvPr/>
            </p:nvSpPr>
            <p:spPr>
              <a:xfrm>
                <a:off x="805875" y="32697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3"/>
              <p:cNvSpPr/>
              <p:nvPr/>
            </p:nvSpPr>
            <p:spPr>
              <a:xfrm>
                <a:off x="805875" y="35824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3"/>
              <p:cNvSpPr/>
              <p:nvPr/>
            </p:nvSpPr>
            <p:spPr>
              <a:xfrm>
                <a:off x="805875" y="38951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3"/>
              <p:cNvSpPr/>
              <p:nvPr/>
            </p:nvSpPr>
            <p:spPr>
              <a:xfrm>
                <a:off x="805875" y="42078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3"/>
              <p:cNvSpPr/>
              <p:nvPr/>
            </p:nvSpPr>
            <p:spPr>
              <a:xfrm>
                <a:off x="474775" y="7990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3"/>
              <p:cNvSpPr/>
              <p:nvPr/>
            </p:nvSpPr>
            <p:spPr>
              <a:xfrm>
                <a:off x="474775" y="11117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3"/>
              <p:cNvSpPr/>
              <p:nvPr/>
            </p:nvSpPr>
            <p:spPr>
              <a:xfrm>
                <a:off x="474775" y="14244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3"/>
              <p:cNvSpPr/>
              <p:nvPr/>
            </p:nvSpPr>
            <p:spPr>
              <a:xfrm>
                <a:off x="474775" y="17371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3"/>
              <p:cNvSpPr/>
              <p:nvPr/>
            </p:nvSpPr>
            <p:spPr>
              <a:xfrm>
                <a:off x="474775" y="20498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3"/>
              <p:cNvSpPr/>
              <p:nvPr/>
            </p:nvSpPr>
            <p:spPr>
              <a:xfrm>
                <a:off x="474775" y="23625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3"/>
              <p:cNvSpPr/>
              <p:nvPr/>
            </p:nvSpPr>
            <p:spPr>
              <a:xfrm>
                <a:off x="474775" y="26752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3"/>
              <p:cNvSpPr/>
              <p:nvPr/>
            </p:nvSpPr>
            <p:spPr>
              <a:xfrm>
                <a:off x="474775" y="29879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3"/>
              <p:cNvSpPr/>
              <p:nvPr/>
            </p:nvSpPr>
            <p:spPr>
              <a:xfrm>
                <a:off x="474775" y="33006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3"/>
              <p:cNvSpPr/>
              <p:nvPr/>
            </p:nvSpPr>
            <p:spPr>
              <a:xfrm>
                <a:off x="474775" y="36133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3"/>
              <p:cNvSpPr/>
              <p:nvPr/>
            </p:nvSpPr>
            <p:spPr>
              <a:xfrm>
                <a:off x="474775" y="39260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3"/>
              <p:cNvSpPr/>
              <p:nvPr/>
            </p:nvSpPr>
            <p:spPr>
              <a:xfrm>
                <a:off x="474775" y="42387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6" name="Google Shape;76;p3"/>
            <p:cNvGrpSpPr/>
            <p:nvPr/>
          </p:nvGrpSpPr>
          <p:grpSpPr>
            <a:xfrm>
              <a:off x="1059000" y="837638"/>
              <a:ext cx="7178400" cy="15600"/>
              <a:chOff x="1059000" y="837638"/>
              <a:chExt cx="7178400" cy="15600"/>
            </a:xfrm>
          </p:grpSpPr>
          <p:sp>
            <p:nvSpPr>
              <p:cNvPr id="77" name="Google Shape;77;p3"/>
              <p:cNvSpPr/>
              <p:nvPr/>
            </p:nvSpPr>
            <p:spPr>
              <a:xfrm>
                <a:off x="1059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3"/>
              <p:cNvSpPr/>
              <p:nvPr/>
            </p:nvSpPr>
            <p:spPr>
              <a:xfrm>
                <a:off x="1211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3"/>
              <p:cNvSpPr/>
              <p:nvPr/>
            </p:nvSpPr>
            <p:spPr>
              <a:xfrm>
                <a:off x="1363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3"/>
              <p:cNvSpPr/>
              <p:nvPr/>
            </p:nvSpPr>
            <p:spPr>
              <a:xfrm>
                <a:off x="1516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3"/>
              <p:cNvSpPr/>
              <p:nvPr/>
            </p:nvSpPr>
            <p:spPr>
              <a:xfrm>
                <a:off x="1668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3"/>
              <p:cNvSpPr/>
              <p:nvPr/>
            </p:nvSpPr>
            <p:spPr>
              <a:xfrm>
                <a:off x="1821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3"/>
              <p:cNvSpPr/>
              <p:nvPr/>
            </p:nvSpPr>
            <p:spPr>
              <a:xfrm>
                <a:off x="1973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3"/>
              <p:cNvSpPr/>
              <p:nvPr/>
            </p:nvSpPr>
            <p:spPr>
              <a:xfrm>
                <a:off x="2125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3"/>
              <p:cNvSpPr/>
              <p:nvPr/>
            </p:nvSpPr>
            <p:spPr>
              <a:xfrm>
                <a:off x="2278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3"/>
              <p:cNvSpPr/>
              <p:nvPr/>
            </p:nvSpPr>
            <p:spPr>
              <a:xfrm>
                <a:off x="2430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3"/>
              <p:cNvSpPr/>
              <p:nvPr/>
            </p:nvSpPr>
            <p:spPr>
              <a:xfrm>
                <a:off x="2583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3"/>
              <p:cNvSpPr/>
              <p:nvPr/>
            </p:nvSpPr>
            <p:spPr>
              <a:xfrm>
                <a:off x="2735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3"/>
              <p:cNvSpPr/>
              <p:nvPr/>
            </p:nvSpPr>
            <p:spPr>
              <a:xfrm>
                <a:off x="2887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3"/>
              <p:cNvSpPr/>
              <p:nvPr/>
            </p:nvSpPr>
            <p:spPr>
              <a:xfrm>
                <a:off x="3040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3"/>
              <p:cNvSpPr/>
              <p:nvPr/>
            </p:nvSpPr>
            <p:spPr>
              <a:xfrm>
                <a:off x="3192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3"/>
              <p:cNvSpPr/>
              <p:nvPr/>
            </p:nvSpPr>
            <p:spPr>
              <a:xfrm>
                <a:off x="3345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3"/>
              <p:cNvSpPr/>
              <p:nvPr/>
            </p:nvSpPr>
            <p:spPr>
              <a:xfrm>
                <a:off x="3497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3"/>
              <p:cNvSpPr/>
              <p:nvPr/>
            </p:nvSpPr>
            <p:spPr>
              <a:xfrm>
                <a:off x="3649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3"/>
              <p:cNvSpPr/>
              <p:nvPr/>
            </p:nvSpPr>
            <p:spPr>
              <a:xfrm>
                <a:off x="3802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3"/>
              <p:cNvSpPr/>
              <p:nvPr/>
            </p:nvSpPr>
            <p:spPr>
              <a:xfrm>
                <a:off x="3954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3"/>
              <p:cNvSpPr/>
              <p:nvPr/>
            </p:nvSpPr>
            <p:spPr>
              <a:xfrm>
                <a:off x="4107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3"/>
              <p:cNvSpPr/>
              <p:nvPr/>
            </p:nvSpPr>
            <p:spPr>
              <a:xfrm>
                <a:off x="4259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3"/>
              <p:cNvSpPr/>
              <p:nvPr/>
            </p:nvSpPr>
            <p:spPr>
              <a:xfrm>
                <a:off x="4411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3"/>
              <p:cNvSpPr/>
              <p:nvPr/>
            </p:nvSpPr>
            <p:spPr>
              <a:xfrm>
                <a:off x="4564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3"/>
              <p:cNvSpPr/>
              <p:nvPr/>
            </p:nvSpPr>
            <p:spPr>
              <a:xfrm>
                <a:off x="4716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3"/>
              <p:cNvSpPr/>
              <p:nvPr/>
            </p:nvSpPr>
            <p:spPr>
              <a:xfrm>
                <a:off x="4869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3"/>
              <p:cNvSpPr/>
              <p:nvPr/>
            </p:nvSpPr>
            <p:spPr>
              <a:xfrm>
                <a:off x="5021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3"/>
              <p:cNvSpPr/>
              <p:nvPr/>
            </p:nvSpPr>
            <p:spPr>
              <a:xfrm>
                <a:off x="5173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3"/>
              <p:cNvSpPr/>
              <p:nvPr/>
            </p:nvSpPr>
            <p:spPr>
              <a:xfrm>
                <a:off x="5326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3"/>
              <p:cNvSpPr/>
              <p:nvPr/>
            </p:nvSpPr>
            <p:spPr>
              <a:xfrm>
                <a:off x="5478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3"/>
              <p:cNvSpPr/>
              <p:nvPr/>
            </p:nvSpPr>
            <p:spPr>
              <a:xfrm>
                <a:off x="5631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3"/>
              <p:cNvSpPr/>
              <p:nvPr/>
            </p:nvSpPr>
            <p:spPr>
              <a:xfrm>
                <a:off x="5783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3"/>
              <p:cNvSpPr/>
              <p:nvPr/>
            </p:nvSpPr>
            <p:spPr>
              <a:xfrm>
                <a:off x="5935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3"/>
              <p:cNvSpPr/>
              <p:nvPr/>
            </p:nvSpPr>
            <p:spPr>
              <a:xfrm>
                <a:off x="6088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3"/>
              <p:cNvSpPr/>
              <p:nvPr/>
            </p:nvSpPr>
            <p:spPr>
              <a:xfrm>
                <a:off x="6240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3"/>
              <p:cNvSpPr/>
              <p:nvPr/>
            </p:nvSpPr>
            <p:spPr>
              <a:xfrm>
                <a:off x="6393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3"/>
              <p:cNvSpPr/>
              <p:nvPr/>
            </p:nvSpPr>
            <p:spPr>
              <a:xfrm>
                <a:off x="6545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3"/>
              <p:cNvSpPr/>
              <p:nvPr/>
            </p:nvSpPr>
            <p:spPr>
              <a:xfrm>
                <a:off x="6697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3"/>
              <p:cNvSpPr/>
              <p:nvPr/>
            </p:nvSpPr>
            <p:spPr>
              <a:xfrm>
                <a:off x="6850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3"/>
              <p:cNvSpPr/>
              <p:nvPr/>
            </p:nvSpPr>
            <p:spPr>
              <a:xfrm>
                <a:off x="7002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3"/>
              <p:cNvSpPr/>
              <p:nvPr/>
            </p:nvSpPr>
            <p:spPr>
              <a:xfrm>
                <a:off x="7155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3"/>
              <p:cNvSpPr/>
              <p:nvPr/>
            </p:nvSpPr>
            <p:spPr>
              <a:xfrm>
                <a:off x="7307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3"/>
              <p:cNvSpPr/>
              <p:nvPr/>
            </p:nvSpPr>
            <p:spPr>
              <a:xfrm>
                <a:off x="7459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3"/>
              <p:cNvSpPr/>
              <p:nvPr/>
            </p:nvSpPr>
            <p:spPr>
              <a:xfrm>
                <a:off x="7612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3"/>
              <p:cNvSpPr/>
              <p:nvPr/>
            </p:nvSpPr>
            <p:spPr>
              <a:xfrm>
                <a:off x="7764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3"/>
              <p:cNvSpPr/>
              <p:nvPr/>
            </p:nvSpPr>
            <p:spPr>
              <a:xfrm>
                <a:off x="7917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3"/>
              <p:cNvSpPr/>
              <p:nvPr/>
            </p:nvSpPr>
            <p:spPr>
              <a:xfrm>
                <a:off x="8069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3"/>
              <p:cNvSpPr/>
              <p:nvPr/>
            </p:nvSpPr>
            <p:spPr>
              <a:xfrm>
                <a:off x="8221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5" name="Google Shape;125;p3"/>
            <p:cNvGrpSpPr/>
            <p:nvPr/>
          </p:nvGrpSpPr>
          <p:grpSpPr>
            <a:xfrm>
              <a:off x="1059000" y="1029450"/>
              <a:ext cx="7178400" cy="15600"/>
              <a:chOff x="1059000" y="1101670"/>
              <a:chExt cx="7178400" cy="15600"/>
            </a:xfrm>
          </p:grpSpPr>
          <p:sp>
            <p:nvSpPr>
              <p:cNvPr id="126" name="Google Shape;126;p3"/>
              <p:cNvSpPr/>
              <p:nvPr/>
            </p:nvSpPr>
            <p:spPr>
              <a:xfrm>
                <a:off x="1059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3"/>
              <p:cNvSpPr/>
              <p:nvPr/>
            </p:nvSpPr>
            <p:spPr>
              <a:xfrm>
                <a:off x="1211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3"/>
              <p:cNvSpPr/>
              <p:nvPr/>
            </p:nvSpPr>
            <p:spPr>
              <a:xfrm>
                <a:off x="1363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3"/>
              <p:cNvSpPr/>
              <p:nvPr/>
            </p:nvSpPr>
            <p:spPr>
              <a:xfrm>
                <a:off x="1516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3"/>
              <p:cNvSpPr/>
              <p:nvPr/>
            </p:nvSpPr>
            <p:spPr>
              <a:xfrm>
                <a:off x="1668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3"/>
              <p:cNvSpPr/>
              <p:nvPr/>
            </p:nvSpPr>
            <p:spPr>
              <a:xfrm>
                <a:off x="1821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3"/>
              <p:cNvSpPr/>
              <p:nvPr/>
            </p:nvSpPr>
            <p:spPr>
              <a:xfrm>
                <a:off x="1973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3"/>
              <p:cNvSpPr/>
              <p:nvPr/>
            </p:nvSpPr>
            <p:spPr>
              <a:xfrm>
                <a:off x="2125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3"/>
              <p:cNvSpPr/>
              <p:nvPr/>
            </p:nvSpPr>
            <p:spPr>
              <a:xfrm>
                <a:off x="2278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3"/>
              <p:cNvSpPr/>
              <p:nvPr/>
            </p:nvSpPr>
            <p:spPr>
              <a:xfrm>
                <a:off x="2430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3"/>
              <p:cNvSpPr/>
              <p:nvPr/>
            </p:nvSpPr>
            <p:spPr>
              <a:xfrm>
                <a:off x="2583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3"/>
              <p:cNvSpPr/>
              <p:nvPr/>
            </p:nvSpPr>
            <p:spPr>
              <a:xfrm>
                <a:off x="2735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3"/>
              <p:cNvSpPr/>
              <p:nvPr/>
            </p:nvSpPr>
            <p:spPr>
              <a:xfrm>
                <a:off x="2887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3"/>
              <p:cNvSpPr/>
              <p:nvPr/>
            </p:nvSpPr>
            <p:spPr>
              <a:xfrm>
                <a:off x="3040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3"/>
              <p:cNvSpPr/>
              <p:nvPr/>
            </p:nvSpPr>
            <p:spPr>
              <a:xfrm>
                <a:off x="3192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3"/>
              <p:cNvSpPr/>
              <p:nvPr/>
            </p:nvSpPr>
            <p:spPr>
              <a:xfrm>
                <a:off x="3345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3"/>
              <p:cNvSpPr/>
              <p:nvPr/>
            </p:nvSpPr>
            <p:spPr>
              <a:xfrm>
                <a:off x="3497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3"/>
              <p:cNvSpPr/>
              <p:nvPr/>
            </p:nvSpPr>
            <p:spPr>
              <a:xfrm>
                <a:off x="3649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3"/>
              <p:cNvSpPr/>
              <p:nvPr/>
            </p:nvSpPr>
            <p:spPr>
              <a:xfrm>
                <a:off x="3802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3"/>
              <p:cNvSpPr/>
              <p:nvPr/>
            </p:nvSpPr>
            <p:spPr>
              <a:xfrm>
                <a:off x="3954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3"/>
              <p:cNvSpPr/>
              <p:nvPr/>
            </p:nvSpPr>
            <p:spPr>
              <a:xfrm>
                <a:off x="4107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3"/>
              <p:cNvSpPr/>
              <p:nvPr/>
            </p:nvSpPr>
            <p:spPr>
              <a:xfrm>
                <a:off x="4259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3"/>
              <p:cNvSpPr/>
              <p:nvPr/>
            </p:nvSpPr>
            <p:spPr>
              <a:xfrm>
                <a:off x="4411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3"/>
              <p:cNvSpPr/>
              <p:nvPr/>
            </p:nvSpPr>
            <p:spPr>
              <a:xfrm>
                <a:off x="4564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3"/>
              <p:cNvSpPr/>
              <p:nvPr/>
            </p:nvSpPr>
            <p:spPr>
              <a:xfrm>
                <a:off x="4716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3"/>
              <p:cNvSpPr/>
              <p:nvPr/>
            </p:nvSpPr>
            <p:spPr>
              <a:xfrm>
                <a:off x="4869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3"/>
              <p:cNvSpPr/>
              <p:nvPr/>
            </p:nvSpPr>
            <p:spPr>
              <a:xfrm>
                <a:off x="5021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3"/>
              <p:cNvSpPr/>
              <p:nvPr/>
            </p:nvSpPr>
            <p:spPr>
              <a:xfrm>
                <a:off x="5173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3"/>
              <p:cNvSpPr/>
              <p:nvPr/>
            </p:nvSpPr>
            <p:spPr>
              <a:xfrm>
                <a:off x="5326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3"/>
              <p:cNvSpPr/>
              <p:nvPr/>
            </p:nvSpPr>
            <p:spPr>
              <a:xfrm>
                <a:off x="5478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3"/>
              <p:cNvSpPr/>
              <p:nvPr/>
            </p:nvSpPr>
            <p:spPr>
              <a:xfrm>
                <a:off x="5631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3"/>
              <p:cNvSpPr/>
              <p:nvPr/>
            </p:nvSpPr>
            <p:spPr>
              <a:xfrm>
                <a:off x="5783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3"/>
              <p:cNvSpPr/>
              <p:nvPr/>
            </p:nvSpPr>
            <p:spPr>
              <a:xfrm>
                <a:off x="5935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3"/>
              <p:cNvSpPr/>
              <p:nvPr/>
            </p:nvSpPr>
            <p:spPr>
              <a:xfrm>
                <a:off x="6088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3"/>
              <p:cNvSpPr/>
              <p:nvPr/>
            </p:nvSpPr>
            <p:spPr>
              <a:xfrm>
                <a:off x="6240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3"/>
              <p:cNvSpPr/>
              <p:nvPr/>
            </p:nvSpPr>
            <p:spPr>
              <a:xfrm>
                <a:off x="6393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3"/>
              <p:cNvSpPr/>
              <p:nvPr/>
            </p:nvSpPr>
            <p:spPr>
              <a:xfrm>
                <a:off x="6545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3"/>
              <p:cNvSpPr/>
              <p:nvPr/>
            </p:nvSpPr>
            <p:spPr>
              <a:xfrm>
                <a:off x="6697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3"/>
              <p:cNvSpPr/>
              <p:nvPr/>
            </p:nvSpPr>
            <p:spPr>
              <a:xfrm>
                <a:off x="6850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3"/>
              <p:cNvSpPr/>
              <p:nvPr/>
            </p:nvSpPr>
            <p:spPr>
              <a:xfrm>
                <a:off x="7002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3"/>
              <p:cNvSpPr/>
              <p:nvPr/>
            </p:nvSpPr>
            <p:spPr>
              <a:xfrm>
                <a:off x="7155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3"/>
              <p:cNvSpPr/>
              <p:nvPr/>
            </p:nvSpPr>
            <p:spPr>
              <a:xfrm>
                <a:off x="7307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3"/>
              <p:cNvSpPr/>
              <p:nvPr/>
            </p:nvSpPr>
            <p:spPr>
              <a:xfrm>
                <a:off x="7459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3"/>
              <p:cNvSpPr/>
              <p:nvPr/>
            </p:nvSpPr>
            <p:spPr>
              <a:xfrm>
                <a:off x="7612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3"/>
              <p:cNvSpPr/>
              <p:nvPr/>
            </p:nvSpPr>
            <p:spPr>
              <a:xfrm>
                <a:off x="7764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3"/>
              <p:cNvSpPr/>
              <p:nvPr/>
            </p:nvSpPr>
            <p:spPr>
              <a:xfrm>
                <a:off x="7917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3"/>
              <p:cNvSpPr/>
              <p:nvPr/>
            </p:nvSpPr>
            <p:spPr>
              <a:xfrm>
                <a:off x="8069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3"/>
              <p:cNvSpPr/>
              <p:nvPr/>
            </p:nvSpPr>
            <p:spPr>
              <a:xfrm>
                <a:off x="8221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4" name="Google Shape;174;p3"/>
            <p:cNvGrpSpPr/>
            <p:nvPr/>
          </p:nvGrpSpPr>
          <p:grpSpPr>
            <a:xfrm>
              <a:off x="1059000" y="1221263"/>
              <a:ext cx="7178400" cy="15600"/>
              <a:chOff x="1059000" y="1365703"/>
              <a:chExt cx="7178400" cy="15600"/>
            </a:xfrm>
          </p:grpSpPr>
          <p:sp>
            <p:nvSpPr>
              <p:cNvPr id="175" name="Google Shape;175;p3"/>
              <p:cNvSpPr/>
              <p:nvPr/>
            </p:nvSpPr>
            <p:spPr>
              <a:xfrm>
                <a:off x="1059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3"/>
              <p:cNvSpPr/>
              <p:nvPr/>
            </p:nvSpPr>
            <p:spPr>
              <a:xfrm>
                <a:off x="1211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3"/>
              <p:cNvSpPr/>
              <p:nvPr/>
            </p:nvSpPr>
            <p:spPr>
              <a:xfrm>
                <a:off x="1363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3"/>
              <p:cNvSpPr/>
              <p:nvPr/>
            </p:nvSpPr>
            <p:spPr>
              <a:xfrm>
                <a:off x="1516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3"/>
              <p:cNvSpPr/>
              <p:nvPr/>
            </p:nvSpPr>
            <p:spPr>
              <a:xfrm>
                <a:off x="1668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3"/>
              <p:cNvSpPr/>
              <p:nvPr/>
            </p:nvSpPr>
            <p:spPr>
              <a:xfrm>
                <a:off x="1821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3"/>
              <p:cNvSpPr/>
              <p:nvPr/>
            </p:nvSpPr>
            <p:spPr>
              <a:xfrm>
                <a:off x="1973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3"/>
              <p:cNvSpPr/>
              <p:nvPr/>
            </p:nvSpPr>
            <p:spPr>
              <a:xfrm>
                <a:off x="2125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3"/>
              <p:cNvSpPr/>
              <p:nvPr/>
            </p:nvSpPr>
            <p:spPr>
              <a:xfrm>
                <a:off x="2278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3"/>
              <p:cNvSpPr/>
              <p:nvPr/>
            </p:nvSpPr>
            <p:spPr>
              <a:xfrm>
                <a:off x="2430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3"/>
              <p:cNvSpPr/>
              <p:nvPr/>
            </p:nvSpPr>
            <p:spPr>
              <a:xfrm>
                <a:off x="2583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3"/>
              <p:cNvSpPr/>
              <p:nvPr/>
            </p:nvSpPr>
            <p:spPr>
              <a:xfrm>
                <a:off x="2735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3"/>
              <p:cNvSpPr/>
              <p:nvPr/>
            </p:nvSpPr>
            <p:spPr>
              <a:xfrm>
                <a:off x="2887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3"/>
              <p:cNvSpPr/>
              <p:nvPr/>
            </p:nvSpPr>
            <p:spPr>
              <a:xfrm>
                <a:off x="3040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3"/>
              <p:cNvSpPr/>
              <p:nvPr/>
            </p:nvSpPr>
            <p:spPr>
              <a:xfrm>
                <a:off x="3192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3"/>
              <p:cNvSpPr/>
              <p:nvPr/>
            </p:nvSpPr>
            <p:spPr>
              <a:xfrm>
                <a:off x="3345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3"/>
              <p:cNvSpPr/>
              <p:nvPr/>
            </p:nvSpPr>
            <p:spPr>
              <a:xfrm>
                <a:off x="3497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3"/>
              <p:cNvSpPr/>
              <p:nvPr/>
            </p:nvSpPr>
            <p:spPr>
              <a:xfrm>
                <a:off x="3649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3"/>
              <p:cNvSpPr/>
              <p:nvPr/>
            </p:nvSpPr>
            <p:spPr>
              <a:xfrm>
                <a:off x="3802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3"/>
              <p:cNvSpPr/>
              <p:nvPr/>
            </p:nvSpPr>
            <p:spPr>
              <a:xfrm>
                <a:off x="3954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3"/>
              <p:cNvSpPr/>
              <p:nvPr/>
            </p:nvSpPr>
            <p:spPr>
              <a:xfrm>
                <a:off x="4107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3"/>
              <p:cNvSpPr/>
              <p:nvPr/>
            </p:nvSpPr>
            <p:spPr>
              <a:xfrm>
                <a:off x="4259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3"/>
              <p:cNvSpPr/>
              <p:nvPr/>
            </p:nvSpPr>
            <p:spPr>
              <a:xfrm>
                <a:off x="4411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3"/>
              <p:cNvSpPr/>
              <p:nvPr/>
            </p:nvSpPr>
            <p:spPr>
              <a:xfrm>
                <a:off x="4564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3"/>
              <p:cNvSpPr/>
              <p:nvPr/>
            </p:nvSpPr>
            <p:spPr>
              <a:xfrm>
                <a:off x="4716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3"/>
              <p:cNvSpPr/>
              <p:nvPr/>
            </p:nvSpPr>
            <p:spPr>
              <a:xfrm>
                <a:off x="4869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3"/>
              <p:cNvSpPr/>
              <p:nvPr/>
            </p:nvSpPr>
            <p:spPr>
              <a:xfrm>
                <a:off x="5021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3"/>
              <p:cNvSpPr/>
              <p:nvPr/>
            </p:nvSpPr>
            <p:spPr>
              <a:xfrm>
                <a:off x="5173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3"/>
              <p:cNvSpPr/>
              <p:nvPr/>
            </p:nvSpPr>
            <p:spPr>
              <a:xfrm>
                <a:off x="5326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3"/>
              <p:cNvSpPr/>
              <p:nvPr/>
            </p:nvSpPr>
            <p:spPr>
              <a:xfrm>
                <a:off x="5478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3"/>
              <p:cNvSpPr/>
              <p:nvPr/>
            </p:nvSpPr>
            <p:spPr>
              <a:xfrm>
                <a:off x="5631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3"/>
              <p:cNvSpPr/>
              <p:nvPr/>
            </p:nvSpPr>
            <p:spPr>
              <a:xfrm>
                <a:off x="5783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3"/>
              <p:cNvSpPr/>
              <p:nvPr/>
            </p:nvSpPr>
            <p:spPr>
              <a:xfrm>
                <a:off x="5935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3"/>
              <p:cNvSpPr/>
              <p:nvPr/>
            </p:nvSpPr>
            <p:spPr>
              <a:xfrm>
                <a:off x="6088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3"/>
              <p:cNvSpPr/>
              <p:nvPr/>
            </p:nvSpPr>
            <p:spPr>
              <a:xfrm>
                <a:off x="6240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3"/>
              <p:cNvSpPr/>
              <p:nvPr/>
            </p:nvSpPr>
            <p:spPr>
              <a:xfrm>
                <a:off x="6393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3"/>
              <p:cNvSpPr/>
              <p:nvPr/>
            </p:nvSpPr>
            <p:spPr>
              <a:xfrm>
                <a:off x="6545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3"/>
              <p:cNvSpPr/>
              <p:nvPr/>
            </p:nvSpPr>
            <p:spPr>
              <a:xfrm>
                <a:off x="6697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3"/>
              <p:cNvSpPr/>
              <p:nvPr/>
            </p:nvSpPr>
            <p:spPr>
              <a:xfrm>
                <a:off x="6850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3"/>
              <p:cNvSpPr/>
              <p:nvPr/>
            </p:nvSpPr>
            <p:spPr>
              <a:xfrm>
                <a:off x="7002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3"/>
              <p:cNvSpPr/>
              <p:nvPr/>
            </p:nvSpPr>
            <p:spPr>
              <a:xfrm>
                <a:off x="7155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3"/>
              <p:cNvSpPr/>
              <p:nvPr/>
            </p:nvSpPr>
            <p:spPr>
              <a:xfrm>
                <a:off x="7307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3"/>
              <p:cNvSpPr/>
              <p:nvPr/>
            </p:nvSpPr>
            <p:spPr>
              <a:xfrm>
                <a:off x="7459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3"/>
              <p:cNvSpPr/>
              <p:nvPr/>
            </p:nvSpPr>
            <p:spPr>
              <a:xfrm>
                <a:off x="7612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3"/>
              <p:cNvSpPr/>
              <p:nvPr/>
            </p:nvSpPr>
            <p:spPr>
              <a:xfrm>
                <a:off x="7764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3"/>
              <p:cNvSpPr/>
              <p:nvPr/>
            </p:nvSpPr>
            <p:spPr>
              <a:xfrm>
                <a:off x="7917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3"/>
              <p:cNvSpPr/>
              <p:nvPr/>
            </p:nvSpPr>
            <p:spPr>
              <a:xfrm>
                <a:off x="8069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3"/>
              <p:cNvSpPr/>
              <p:nvPr/>
            </p:nvSpPr>
            <p:spPr>
              <a:xfrm>
                <a:off x="8221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3" name="Google Shape;223;p3"/>
            <p:cNvGrpSpPr/>
            <p:nvPr/>
          </p:nvGrpSpPr>
          <p:grpSpPr>
            <a:xfrm>
              <a:off x="1059000" y="1413075"/>
              <a:ext cx="7178400" cy="15600"/>
              <a:chOff x="1059000" y="1629736"/>
              <a:chExt cx="7178400" cy="15600"/>
            </a:xfrm>
          </p:grpSpPr>
          <p:sp>
            <p:nvSpPr>
              <p:cNvPr id="224" name="Google Shape;224;p3"/>
              <p:cNvSpPr/>
              <p:nvPr/>
            </p:nvSpPr>
            <p:spPr>
              <a:xfrm>
                <a:off x="105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3"/>
              <p:cNvSpPr/>
              <p:nvPr/>
            </p:nvSpPr>
            <p:spPr>
              <a:xfrm>
                <a:off x="121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3"/>
              <p:cNvSpPr/>
              <p:nvPr/>
            </p:nvSpPr>
            <p:spPr>
              <a:xfrm>
                <a:off x="136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3"/>
              <p:cNvSpPr/>
              <p:nvPr/>
            </p:nvSpPr>
            <p:spPr>
              <a:xfrm>
                <a:off x="151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3"/>
              <p:cNvSpPr/>
              <p:nvPr/>
            </p:nvSpPr>
            <p:spPr>
              <a:xfrm>
                <a:off x="166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3"/>
              <p:cNvSpPr/>
              <p:nvPr/>
            </p:nvSpPr>
            <p:spPr>
              <a:xfrm>
                <a:off x="182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3"/>
              <p:cNvSpPr/>
              <p:nvPr/>
            </p:nvSpPr>
            <p:spPr>
              <a:xfrm>
                <a:off x="197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3"/>
              <p:cNvSpPr/>
              <p:nvPr/>
            </p:nvSpPr>
            <p:spPr>
              <a:xfrm>
                <a:off x="212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3"/>
              <p:cNvSpPr/>
              <p:nvPr/>
            </p:nvSpPr>
            <p:spPr>
              <a:xfrm>
                <a:off x="227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3"/>
              <p:cNvSpPr/>
              <p:nvPr/>
            </p:nvSpPr>
            <p:spPr>
              <a:xfrm>
                <a:off x="243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3"/>
              <p:cNvSpPr/>
              <p:nvPr/>
            </p:nvSpPr>
            <p:spPr>
              <a:xfrm>
                <a:off x="258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3"/>
              <p:cNvSpPr/>
              <p:nvPr/>
            </p:nvSpPr>
            <p:spPr>
              <a:xfrm>
                <a:off x="273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3"/>
              <p:cNvSpPr/>
              <p:nvPr/>
            </p:nvSpPr>
            <p:spPr>
              <a:xfrm>
                <a:off x="288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3"/>
              <p:cNvSpPr/>
              <p:nvPr/>
            </p:nvSpPr>
            <p:spPr>
              <a:xfrm>
                <a:off x="304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3"/>
              <p:cNvSpPr/>
              <p:nvPr/>
            </p:nvSpPr>
            <p:spPr>
              <a:xfrm>
                <a:off x="319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3"/>
              <p:cNvSpPr/>
              <p:nvPr/>
            </p:nvSpPr>
            <p:spPr>
              <a:xfrm>
                <a:off x="334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3"/>
              <p:cNvSpPr/>
              <p:nvPr/>
            </p:nvSpPr>
            <p:spPr>
              <a:xfrm>
                <a:off x="349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3"/>
              <p:cNvSpPr/>
              <p:nvPr/>
            </p:nvSpPr>
            <p:spPr>
              <a:xfrm>
                <a:off x="364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3"/>
              <p:cNvSpPr/>
              <p:nvPr/>
            </p:nvSpPr>
            <p:spPr>
              <a:xfrm>
                <a:off x="380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3"/>
              <p:cNvSpPr/>
              <p:nvPr/>
            </p:nvSpPr>
            <p:spPr>
              <a:xfrm>
                <a:off x="395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3"/>
              <p:cNvSpPr/>
              <p:nvPr/>
            </p:nvSpPr>
            <p:spPr>
              <a:xfrm>
                <a:off x="410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3"/>
              <p:cNvSpPr/>
              <p:nvPr/>
            </p:nvSpPr>
            <p:spPr>
              <a:xfrm>
                <a:off x="425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3"/>
              <p:cNvSpPr/>
              <p:nvPr/>
            </p:nvSpPr>
            <p:spPr>
              <a:xfrm>
                <a:off x="441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3"/>
              <p:cNvSpPr/>
              <p:nvPr/>
            </p:nvSpPr>
            <p:spPr>
              <a:xfrm>
                <a:off x="4564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3"/>
              <p:cNvSpPr/>
              <p:nvPr/>
            </p:nvSpPr>
            <p:spPr>
              <a:xfrm>
                <a:off x="4716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3"/>
              <p:cNvSpPr/>
              <p:nvPr/>
            </p:nvSpPr>
            <p:spPr>
              <a:xfrm>
                <a:off x="486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3"/>
              <p:cNvSpPr/>
              <p:nvPr/>
            </p:nvSpPr>
            <p:spPr>
              <a:xfrm>
                <a:off x="502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3"/>
              <p:cNvSpPr/>
              <p:nvPr/>
            </p:nvSpPr>
            <p:spPr>
              <a:xfrm>
                <a:off x="517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3"/>
              <p:cNvSpPr/>
              <p:nvPr/>
            </p:nvSpPr>
            <p:spPr>
              <a:xfrm>
                <a:off x="532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3"/>
              <p:cNvSpPr/>
              <p:nvPr/>
            </p:nvSpPr>
            <p:spPr>
              <a:xfrm>
                <a:off x="547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3"/>
              <p:cNvSpPr/>
              <p:nvPr/>
            </p:nvSpPr>
            <p:spPr>
              <a:xfrm>
                <a:off x="563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3"/>
              <p:cNvSpPr/>
              <p:nvPr/>
            </p:nvSpPr>
            <p:spPr>
              <a:xfrm>
                <a:off x="578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3"/>
              <p:cNvSpPr/>
              <p:nvPr/>
            </p:nvSpPr>
            <p:spPr>
              <a:xfrm>
                <a:off x="593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3"/>
              <p:cNvSpPr/>
              <p:nvPr/>
            </p:nvSpPr>
            <p:spPr>
              <a:xfrm>
                <a:off x="608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3"/>
              <p:cNvSpPr/>
              <p:nvPr/>
            </p:nvSpPr>
            <p:spPr>
              <a:xfrm>
                <a:off x="624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3"/>
              <p:cNvSpPr/>
              <p:nvPr/>
            </p:nvSpPr>
            <p:spPr>
              <a:xfrm>
                <a:off x="639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3"/>
              <p:cNvSpPr/>
              <p:nvPr/>
            </p:nvSpPr>
            <p:spPr>
              <a:xfrm>
                <a:off x="654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3"/>
              <p:cNvSpPr/>
              <p:nvPr/>
            </p:nvSpPr>
            <p:spPr>
              <a:xfrm>
                <a:off x="669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3"/>
              <p:cNvSpPr/>
              <p:nvPr/>
            </p:nvSpPr>
            <p:spPr>
              <a:xfrm>
                <a:off x="685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3"/>
              <p:cNvSpPr/>
              <p:nvPr/>
            </p:nvSpPr>
            <p:spPr>
              <a:xfrm>
                <a:off x="700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3"/>
              <p:cNvSpPr/>
              <p:nvPr/>
            </p:nvSpPr>
            <p:spPr>
              <a:xfrm>
                <a:off x="715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3"/>
              <p:cNvSpPr/>
              <p:nvPr/>
            </p:nvSpPr>
            <p:spPr>
              <a:xfrm>
                <a:off x="730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3"/>
              <p:cNvSpPr/>
              <p:nvPr/>
            </p:nvSpPr>
            <p:spPr>
              <a:xfrm>
                <a:off x="745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3"/>
              <p:cNvSpPr/>
              <p:nvPr/>
            </p:nvSpPr>
            <p:spPr>
              <a:xfrm>
                <a:off x="761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3"/>
              <p:cNvSpPr/>
              <p:nvPr/>
            </p:nvSpPr>
            <p:spPr>
              <a:xfrm>
                <a:off x="776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3"/>
              <p:cNvSpPr/>
              <p:nvPr/>
            </p:nvSpPr>
            <p:spPr>
              <a:xfrm>
                <a:off x="791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3"/>
              <p:cNvSpPr/>
              <p:nvPr/>
            </p:nvSpPr>
            <p:spPr>
              <a:xfrm>
                <a:off x="806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3"/>
              <p:cNvSpPr/>
              <p:nvPr/>
            </p:nvSpPr>
            <p:spPr>
              <a:xfrm>
                <a:off x="822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2" name="Google Shape;272;p3"/>
            <p:cNvGrpSpPr/>
            <p:nvPr/>
          </p:nvGrpSpPr>
          <p:grpSpPr>
            <a:xfrm>
              <a:off x="1059000" y="1796700"/>
              <a:ext cx="7178400" cy="15600"/>
              <a:chOff x="1059000" y="1893768"/>
              <a:chExt cx="7178400" cy="15600"/>
            </a:xfrm>
          </p:grpSpPr>
          <p:sp>
            <p:nvSpPr>
              <p:cNvPr id="273" name="Google Shape;273;p3"/>
              <p:cNvSpPr/>
              <p:nvPr/>
            </p:nvSpPr>
            <p:spPr>
              <a:xfrm>
                <a:off x="1059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3"/>
              <p:cNvSpPr/>
              <p:nvPr/>
            </p:nvSpPr>
            <p:spPr>
              <a:xfrm>
                <a:off x="1211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3"/>
              <p:cNvSpPr/>
              <p:nvPr/>
            </p:nvSpPr>
            <p:spPr>
              <a:xfrm>
                <a:off x="1363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3"/>
              <p:cNvSpPr/>
              <p:nvPr/>
            </p:nvSpPr>
            <p:spPr>
              <a:xfrm>
                <a:off x="1516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3"/>
              <p:cNvSpPr/>
              <p:nvPr/>
            </p:nvSpPr>
            <p:spPr>
              <a:xfrm>
                <a:off x="1668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3"/>
              <p:cNvSpPr/>
              <p:nvPr/>
            </p:nvSpPr>
            <p:spPr>
              <a:xfrm>
                <a:off x="1821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3"/>
              <p:cNvSpPr/>
              <p:nvPr/>
            </p:nvSpPr>
            <p:spPr>
              <a:xfrm>
                <a:off x="1973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3"/>
              <p:cNvSpPr/>
              <p:nvPr/>
            </p:nvSpPr>
            <p:spPr>
              <a:xfrm>
                <a:off x="2125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3"/>
              <p:cNvSpPr/>
              <p:nvPr/>
            </p:nvSpPr>
            <p:spPr>
              <a:xfrm>
                <a:off x="2278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3"/>
              <p:cNvSpPr/>
              <p:nvPr/>
            </p:nvSpPr>
            <p:spPr>
              <a:xfrm>
                <a:off x="2430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3"/>
              <p:cNvSpPr/>
              <p:nvPr/>
            </p:nvSpPr>
            <p:spPr>
              <a:xfrm>
                <a:off x="2583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3"/>
              <p:cNvSpPr/>
              <p:nvPr/>
            </p:nvSpPr>
            <p:spPr>
              <a:xfrm>
                <a:off x="2735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3"/>
              <p:cNvSpPr/>
              <p:nvPr/>
            </p:nvSpPr>
            <p:spPr>
              <a:xfrm>
                <a:off x="2887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3"/>
              <p:cNvSpPr/>
              <p:nvPr/>
            </p:nvSpPr>
            <p:spPr>
              <a:xfrm>
                <a:off x="3040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3"/>
              <p:cNvSpPr/>
              <p:nvPr/>
            </p:nvSpPr>
            <p:spPr>
              <a:xfrm>
                <a:off x="3192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3"/>
              <p:cNvSpPr/>
              <p:nvPr/>
            </p:nvSpPr>
            <p:spPr>
              <a:xfrm>
                <a:off x="3345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3"/>
              <p:cNvSpPr/>
              <p:nvPr/>
            </p:nvSpPr>
            <p:spPr>
              <a:xfrm>
                <a:off x="3497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3"/>
              <p:cNvSpPr/>
              <p:nvPr/>
            </p:nvSpPr>
            <p:spPr>
              <a:xfrm>
                <a:off x="3649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3"/>
              <p:cNvSpPr/>
              <p:nvPr/>
            </p:nvSpPr>
            <p:spPr>
              <a:xfrm>
                <a:off x="3802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3"/>
              <p:cNvSpPr/>
              <p:nvPr/>
            </p:nvSpPr>
            <p:spPr>
              <a:xfrm>
                <a:off x="3954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3"/>
              <p:cNvSpPr/>
              <p:nvPr/>
            </p:nvSpPr>
            <p:spPr>
              <a:xfrm>
                <a:off x="4107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3"/>
              <p:cNvSpPr/>
              <p:nvPr/>
            </p:nvSpPr>
            <p:spPr>
              <a:xfrm>
                <a:off x="4259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3"/>
              <p:cNvSpPr/>
              <p:nvPr/>
            </p:nvSpPr>
            <p:spPr>
              <a:xfrm>
                <a:off x="4411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3"/>
              <p:cNvSpPr/>
              <p:nvPr/>
            </p:nvSpPr>
            <p:spPr>
              <a:xfrm>
                <a:off x="4564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3"/>
              <p:cNvSpPr/>
              <p:nvPr/>
            </p:nvSpPr>
            <p:spPr>
              <a:xfrm>
                <a:off x="4716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3"/>
              <p:cNvSpPr/>
              <p:nvPr/>
            </p:nvSpPr>
            <p:spPr>
              <a:xfrm>
                <a:off x="4869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3"/>
              <p:cNvSpPr/>
              <p:nvPr/>
            </p:nvSpPr>
            <p:spPr>
              <a:xfrm>
                <a:off x="5021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3"/>
              <p:cNvSpPr/>
              <p:nvPr/>
            </p:nvSpPr>
            <p:spPr>
              <a:xfrm>
                <a:off x="5173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3"/>
              <p:cNvSpPr/>
              <p:nvPr/>
            </p:nvSpPr>
            <p:spPr>
              <a:xfrm>
                <a:off x="5326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3"/>
              <p:cNvSpPr/>
              <p:nvPr/>
            </p:nvSpPr>
            <p:spPr>
              <a:xfrm>
                <a:off x="5478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3"/>
              <p:cNvSpPr/>
              <p:nvPr/>
            </p:nvSpPr>
            <p:spPr>
              <a:xfrm>
                <a:off x="5631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3"/>
              <p:cNvSpPr/>
              <p:nvPr/>
            </p:nvSpPr>
            <p:spPr>
              <a:xfrm>
                <a:off x="5783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3"/>
              <p:cNvSpPr/>
              <p:nvPr/>
            </p:nvSpPr>
            <p:spPr>
              <a:xfrm>
                <a:off x="5935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3"/>
              <p:cNvSpPr/>
              <p:nvPr/>
            </p:nvSpPr>
            <p:spPr>
              <a:xfrm>
                <a:off x="6088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3"/>
              <p:cNvSpPr/>
              <p:nvPr/>
            </p:nvSpPr>
            <p:spPr>
              <a:xfrm>
                <a:off x="6240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3"/>
              <p:cNvSpPr/>
              <p:nvPr/>
            </p:nvSpPr>
            <p:spPr>
              <a:xfrm>
                <a:off x="6393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3"/>
              <p:cNvSpPr/>
              <p:nvPr/>
            </p:nvSpPr>
            <p:spPr>
              <a:xfrm>
                <a:off x="6545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3"/>
              <p:cNvSpPr/>
              <p:nvPr/>
            </p:nvSpPr>
            <p:spPr>
              <a:xfrm>
                <a:off x="6697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3"/>
              <p:cNvSpPr/>
              <p:nvPr/>
            </p:nvSpPr>
            <p:spPr>
              <a:xfrm>
                <a:off x="6850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3"/>
              <p:cNvSpPr/>
              <p:nvPr/>
            </p:nvSpPr>
            <p:spPr>
              <a:xfrm>
                <a:off x="7002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3"/>
              <p:cNvSpPr/>
              <p:nvPr/>
            </p:nvSpPr>
            <p:spPr>
              <a:xfrm>
                <a:off x="7155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3"/>
              <p:cNvSpPr/>
              <p:nvPr/>
            </p:nvSpPr>
            <p:spPr>
              <a:xfrm>
                <a:off x="7307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3"/>
              <p:cNvSpPr/>
              <p:nvPr/>
            </p:nvSpPr>
            <p:spPr>
              <a:xfrm>
                <a:off x="7459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3"/>
              <p:cNvSpPr/>
              <p:nvPr/>
            </p:nvSpPr>
            <p:spPr>
              <a:xfrm>
                <a:off x="7612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3"/>
              <p:cNvSpPr/>
              <p:nvPr/>
            </p:nvSpPr>
            <p:spPr>
              <a:xfrm>
                <a:off x="7764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3"/>
              <p:cNvSpPr/>
              <p:nvPr/>
            </p:nvSpPr>
            <p:spPr>
              <a:xfrm>
                <a:off x="7917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3"/>
              <p:cNvSpPr/>
              <p:nvPr/>
            </p:nvSpPr>
            <p:spPr>
              <a:xfrm>
                <a:off x="8069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3"/>
              <p:cNvSpPr/>
              <p:nvPr/>
            </p:nvSpPr>
            <p:spPr>
              <a:xfrm>
                <a:off x="8221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1" name="Google Shape;321;p3"/>
            <p:cNvGrpSpPr/>
            <p:nvPr/>
          </p:nvGrpSpPr>
          <p:grpSpPr>
            <a:xfrm>
              <a:off x="1059000" y="1988513"/>
              <a:ext cx="7178400" cy="15600"/>
              <a:chOff x="1059000" y="2157801"/>
              <a:chExt cx="7178400" cy="15600"/>
            </a:xfrm>
          </p:grpSpPr>
          <p:sp>
            <p:nvSpPr>
              <p:cNvPr id="322" name="Google Shape;322;p3"/>
              <p:cNvSpPr/>
              <p:nvPr/>
            </p:nvSpPr>
            <p:spPr>
              <a:xfrm>
                <a:off x="1059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3"/>
              <p:cNvSpPr/>
              <p:nvPr/>
            </p:nvSpPr>
            <p:spPr>
              <a:xfrm>
                <a:off x="1211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3"/>
              <p:cNvSpPr/>
              <p:nvPr/>
            </p:nvSpPr>
            <p:spPr>
              <a:xfrm>
                <a:off x="1363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3"/>
              <p:cNvSpPr/>
              <p:nvPr/>
            </p:nvSpPr>
            <p:spPr>
              <a:xfrm>
                <a:off x="1516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3"/>
              <p:cNvSpPr/>
              <p:nvPr/>
            </p:nvSpPr>
            <p:spPr>
              <a:xfrm>
                <a:off x="1668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3"/>
              <p:cNvSpPr/>
              <p:nvPr/>
            </p:nvSpPr>
            <p:spPr>
              <a:xfrm>
                <a:off x="1821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3"/>
              <p:cNvSpPr/>
              <p:nvPr/>
            </p:nvSpPr>
            <p:spPr>
              <a:xfrm>
                <a:off x="1973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3"/>
              <p:cNvSpPr/>
              <p:nvPr/>
            </p:nvSpPr>
            <p:spPr>
              <a:xfrm>
                <a:off x="2125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3"/>
              <p:cNvSpPr/>
              <p:nvPr/>
            </p:nvSpPr>
            <p:spPr>
              <a:xfrm>
                <a:off x="2278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3"/>
              <p:cNvSpPr/>
              <p:nvPr/>
            </p:nvSpPr>
            <p:spPr>
              <a:xfrm>
                <a:off x="2430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3"/>
              <p:cNvSpPr/>
              <p:nvPr/>
            </p:nvSpPr>
            <p:spPr>
              <a:xfrm>
                <a:off x="2583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3"/>
              <p:cNvSpPr/>
              <p:nvPr/>
            </p:nvSpPr>
            <p:spPr>
              <a:xfrm>
                <a:off x="2735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3"/>
              <p:cNvSpPr/>
              <p:nvPr/>
            </p:nvSpPr>
            <p:spPr>
              <a:xfrm>
                <a:off x="2887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3"/>
              <p:cNvSpPr/>
              <p:nvPr/>
            </p:nvSpPr>
            <p:spPr>
              <a:xfrm>
                <a:off x="3040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3"/>
              <p:cNvSpPr/>
              <p:nvPr/>
            </p:nvSpPr>
            <p:spPr>
              <a:xfrm>
                <a:off x="3192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3"/>
              <p:cNvSpPr/>
              <p:nvPr/>
            </p:nvSpPr>
            <p:spPr>
              <a:xfrm>
                <a:off x="3345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3"/>
              <p:cNvSpPr/>
              <p:nvPr/>
            </p:nvSpPr>
            <p:spPr>
              <a:xfrm>
                <a:off x="3497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3"/>
              <p:cNvSpPr/>
              <p:nvPr/>
            </p:nvSpPr>
            <p:spPr>
              <a:xfrm>
                <a:off x="3649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3"/>
              <p:cNvSpPr/>
              <p:nvPr/>
            </p:nvSpPr>
            <p:spPr>
              <a:xfrm>
                <a:off x="3802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3"/>
              <p:cNvSpPr/>
              <p:nvPr/>
            </p:nvSpPr>
            <p:spPr>
              <a:xfrm>
                <a:off x="3954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3"/>
              <p:cNvSpPr/>
              <p:nvPr/>
            </p:nvSpPr>
            <p:spPr>
              <a:xfrm>
                <a:off x="4107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3"/>
              <p:cNvSpPr/>
              <p:nvPr/>
            </p:nvSpPr>
            <p:spPr>
              <a:xfrm>
                <a:off x="4259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3"/>
              <p:cNvSpPr/>
              <p:nvPr/>
            </p:nvSpPr>
            <p:spPr>
              <a:xfrm>
                <a:off x="4411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3"/>
              <p:cNvSpPr/>
              <p:nvPr/>
            </p:nvSpPr>
            <p:spPr>
              <a:xfrm>
                <a:off x="4564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3"/>
              <p:cNvSpPr/>
              <p:nvPr/>
            </p:nvSpPr>
            <p:spPr>
              <a:xfrm>
                <a:off x="4716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3"/>
              <p:cNvSpPr/>
              <p:nvPr/>
            </p:nvSpPr>
            <p:spPr>
              <a:xfrm>
                <a:off x="4869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3"/>
              <p:cNvSpPr/>
              <p:nvPr/>
            </p:nvSpPr>
            <p:spPr>
              <a:xfrm>
                <a:off x="5021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3"/>
              <p:cNvSpPr/>
              <p:nvPr/>
            </p:nvSpPr>
            <p:spPr>
              <a:xfrm>
                <a:off x="5173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3"/>
              <p:cNvSpPr/>
              <p:nvPr/>
            </p:nvSpPr>
            <p:spPr>
              <a:xfrm>
                <a:off x="5326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3"/>
              <p:cNvSpPr/>
              <p:nvPr/>
            </p:nvSpPr>
            <p:spPr>
              <a:xfrm>
                <a:off x="5478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3"/>
              <p:cNvSpPr/>
              <p:nvPr/>
            </p:nvSpPr>
            <p:spPr>
              <a:xfrm>
                <a:off x="5631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3"/>
              <p:cNvSpPr/>
              <p:nvPr/>
            </p:nvSpPr>
            <p:spPr>
              <a:xfrm>
                <a:off x="5783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3"/>
              <p:cNvSpPr/>
              <p:nvPr/>
            </p:nvSpPr>
            <p:spPr>
              <a:xfrm>
                <a:off x="5935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3"/>
              <p:cNvSpPr/>
              <p:nvPr/>
            </p:nvSpPr>
            <p:spPr>
              <a:xfrm>
                <a:off x="6088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3"/>
              <p:cNvSpPr/>
              <p:nvPr/>
            </p:nvSpPr>
            <p:spPr>
              <a:xfrm>
                <a:off x="6240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3"/>
              <p:cNvSpPr/>
              <p:nvPr/>
            </p:nvSpPr>
            <p:spPr>
              <a:xfrm>
                <a:off x="6393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3"/>
              <p:cNvSpPr/>
              <p:nvPr/>
            </p:nvSpPr>
            <p:spPr>
              <a:xfrm>
                <a:off x="6545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3"/>
              <p:cNvSpPr/>
              <p:nvPr/>
            </p:nvSpPr>
            <p:spPr>
              <a:xfrm>
                <a:off x="6697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3"/>
              <p:cNvSpPr/>
              <p:nvPr/>
            </p:nvSpPr>
            <p:spPr>
              <a:xfrm>
                <a:off x="6850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3"/>
              <p:cNvSpPr/>
              <p:nvPr/>
            </p:nvSpPr>
            <p:spPr>
              <a:xfrm>
                <a:off x="7002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3"/>
              <p:cNvSpPr/>
              <p:nvPr/>
            </p:nvSpPr>
            <p:spPr>
              <a:xfrm>
                <a:off x="7155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3"/>
              <p:cNvSpPr/>
              <p:nvPr/>
            </p:nvSpPr>
            <p:spPr>
              <a:xfrm>
                <a:off x="7307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3"/>
              <p:cNvSpPr/>
              <p:nvPr/>
            </p:nvSpPr>
            <p:spPr>
              <a:xfrm>
                <a:off x="7459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3"/>
              <p:cNvSpPr/>
              <p:nvPr/>
            </p:nvSpPr>
            <p:spPr>
              <a:xfrm>
                <a:off x="7612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3"/>
              <p:cNvSpPr/>
              <p:nvPr/>
            </p:nvSpPr>
            <p:spPr>
              <a:xfrm>
                <a:off x="7764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3"/>
              <p:cNvSpPr/>
              <p:nvPr/>
            </p:nvSpPr>
            <p:spPr>
              <a:xfrm>
                <a:off x="7917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3"/>
              <p:cNvSpPr/>
              <p:nvPr/>
            </p:nvSpPr>
            <p:spPr>
              <a:xfrm>
                <a:off x="8069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3"/>
              <p:cNvSpPr/>
              <p:nvPr/>
            </p:nvSpPr>
            <p:spPr>
              <a:xfrm>
                <a:off x="8221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0" name="Google Shape;370;p3"/>
            <p:cNvGrpSpPr/>
            <p:nvPr/>
          </p:nvGrpSpPr>
          <p:grpSpPr>
            <a:xfrm>
              <a:off x="1059000" y="2563950"/>
              <a:ext cx="7178400" cy="15600"/>
              <a:chOff x="1059000" y="2421834"/>
              <a:chExt cx="7178400" cy="15600"/>
            </a:xfrm>
          </p:grpSpPr>
          <p:sp>
            <p:nvSpPr>
              <p:cNvPr id="371" name="Google Shape;371;p3"/>
              <p:cNvSpPr/>
              <p:nvPr/>
            </p:nvSpPr>
            <p:spPr>
              <a:xfrm>
                <a:off x="1059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3"/>
              <p:cNvSpPr/>
              <p:nvPr/>
            </p:nvSpPr>
            <p:spPr>
              <a:xfrm>
                <a:off x="1211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3"/>
              <p:cNvSpPr/>
              <p:nvPr/>
            </p:nvSpPr>
            <p:spPr>
              <a:xfrm>
                <a:off x="1363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3"/>
              <p:cNvSpPr/>
              <p:nvPr/>
            </p:nvSpPr>
            <p:spPr>
              <a:xfrm>
                <a:off x="1516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3"/>
              <p:cNvSpPr/>
              <p:nvPr/>
            </p:nvSpPr>
            <p:spPr>
              <a:xfrm>
                <a:off x="1668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3"/>
              <p:cNvSpPr/>
              <p:nvPr/>
            </p:nvSpPr>
            <p:spPr>
              <a:xfrm>
                <a:off x="1821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3"/>
              <p:cNvSpPr/>
              <p:nvPr/>
            </p:nvSpPr>
            <p:spPr>
              <a:xfrm>
                <a:off x="1973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3"/>
              <p:cNvSpPr/>
              <p:nvPr/>
            </p:nvSpPr>
            <p:spPr>
              <a:xfrm>
                <a:off x="2125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3"/>
              <p:cNvSpPr/>
              <p:nvPr/>
            </p:nvSpPr>
            <p:spPr>
              <a:xfrm>
                <a:off x="2278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3"/>
              <p:cNvSpPr/>
              <p:nvPr/>
            </p:nvSpPr>
            <p:spPr>
              <a:xfrm>
                <a:off x="2430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3"/>
              <p:cNvSpPr/>
              <p:nvPr/>
            </p:nvSpPr>
            <p:spPr>
              <a:xfrm>
                <a:off x="2583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3"/>
              <p:cNvSpPr/>
              <p:nvPr/>
            </p:nvSpPr>
            <p:spPr>
              <a:xfrm>
                <a:off x="2735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3"/>
              <p:cNvSpPr/>
              <p:nvPr/>
            </p:nvSpPr>
            <p:spPr>
              <a:xfrm>
                <a:off x="2887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3"/>
              <p:cNvSpPr/>
              <p:nvPr/>
            </p:nvSpPr>
            <p:spPr>
              <a:xfrm>
                <a:off x="3040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3"/>
              <p:cNvSpPr/>
              <p:nvPr/>
            </p:nvSpPr>
            <p:spPr>
              <a:xfrm>
                <a:off x="3192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3"/>
              <p:cNvSpPr/>
              <p:nvPr/>
            </p:nvSpPr>
            <p:spPr>
              <a:xfrm>
                <a:off x="3345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3"/>
              <p:cNvSpPr/>
              <p:nvPr/>
            </p:nvSpPr>
            <p:spPr>
              <a:xfrm>
                <a:off x="3497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3"/>
              <p:cNvSpPr/>
              <p:nvPr/>
            </p:nvSpPr>
            <p:spPr>
              <a:xfrm>
                <a:off x="3649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3"/>
              <p:cNvSpPr/>
              <p:nvPr/>
            </p:nvSpPr>
            <p:spPr>
              <a:xfrm>
                <a:off x="3802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3"/>
              <p:cNvSpPr/>
              <p:nvPr/>
            </p:nvSpPr>
            <p:spPr>
              <a:xfrm>
                <a:off x="3954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3"/>
              <p:cNvSpPr/>
              <p:nvPr/>
            </p:nvSpPr>
            <p:spPr>
              <a:xfrm>
                <a:off x="4107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3"/>
              <p:cNvSpPr/>
              <p:nvPr/>
            </p:nvSpPr>
            <p:spPr>
              <a:xfrm>
                <a:off x="4259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3"/>
              <p:cNvSpPr/>
              <p:nvPr/>
            </p:nvSpPr>
            <p:spPr>
              <a:xfrm>
                <a:off x="4411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3"/>
              <p:cNvSpPr/>
              <p:nvPr/>
            </p:nvSpPr>
            <p:spPr>
              <a:xfrm>
                <a:off x="4564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3"/>
              <p:cNvSpPr/>
              <p:nvPr/>
            </p:nvSpPr>
            <p:spPr>
              <a:xfrm>
                <a:off x="4716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3"/>
              <p:cNvSpPr/>
              <p:nvPr/>
            </p:nvSpPr>
            <p:spPr>
              <a:xfrm>
                <a:off x="4869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3"/>
              <p:cNvSpPr/>
              <p:nvPr/>
            </p:nvSpPr>
            <p:spPr>
              <a:xfrm>
                <a:off x="5021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3"/>
              <p:cNvSpPr/>
              <p:nvPr/>
            </p:nvSpPr>
            <p:spPr>
              <a:xfrm>
                <a:off x="5173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3"/>
              <p:cNvSpPr/>
              <p:nvPr/>
            </p:nvSpPr>
            <p:spPr>
              <a:xfrm>
                <a:off x="5326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3"/>
              <p:cNvSpPr/>
              <p:nvPr/>
            </p:nvSpPr>
            <p:spPr>
              <a:xfrm>
                <a:off x="5478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3"/>
              <p:cNvSpPr/>
              <p:nvPr/>
            </p:nvSpPr>
            <p:spPr>
              <a:xfrm>
                <a:off x="5631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3"/>
              <p:cNvSpPr/>
              <p:nvPr/>
            </p:nvSpPr>
            <p:spPr>
              <a:xfrm>
                <a:off x="5783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3"/>
              <p:cNvSpPr/>
              <p:nvPr/>
            </p:nvSpPr>
            <p:spPr>
              <a:xfrm>
                <a:off x="5935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3"/>
              <p:cNvSpPr/>
              <p:nvPr/>
            </p:nvSpPr>
            <p:spPr>
              <a:xfrm>
                <a:off x="6088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3"/>
              <p:cNvSpPr/>
              <p:nvPr/>
            </p:nvSpPr>
            <p:spPr>
              <a:xfrm>
                <a:off x="6240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3"/>
              <p:cNvSpPr/>
              <p:nvPr/>
            </p:nvSpPr>
            <p:spPr>
              <a:xfrm>
                <a:off x="6393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3"/>
              <p:cNvSpPr/>
              <p:nvPr/>
            </p:nvSpPr>
            <p:spPr>
              <a:xfrm>
                <a:off x="6545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3"/>
              <p:cNvSpPr/>
              <p:nvPr/>
            </p:nvSpPr>
            <p:spPr>
              <a:xfrm>
                <a:off x="6697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3"/>
              <p:cNvSpPr/>
              <p:nvPr/>
            </p:nvSpPr>
            <p:spPr>
              <a:xfrm>
                <a:off x="6850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3"/>
              <p:cNvSpPr/>
              <p:nvPr/>
            </p:nvSpPr>
            <p:spPr>
              <a:xfrm>
                <a:off x="7002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3"/>
              <p:cNvSpPr/>
              <p:nvPr/>
            </p:nvSpPr>
            <p:spPr>
              <a:xfrm>
                <a:off x="7155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3"/>
              <p:cNvSpPr/>
              <p:nvPr/>
            </p:nvSpPr>
            <p:spPr>
              <a:xfrm>
                <a:off x="7307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3"/>
              <p:cNvSpPr/>
              <p:nvPr/>
            </p:nvSpPr>
            <p:spPr>
              <a:xfrm>
                <a:off x="7459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3"/>
              <p:cNvSpPr/>
              <p:nvPr/>
            </p:nvSpPr>
            <p:spPr>
              <a:xfrm>
                <a:off x="7612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3"/>
              <p:cNvSpPr/>
              <p:nvPr/>
            </p:nvSpPr>
            <p:spPr>
              <a:xfrm>
                <a:off x="7764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3"/>
              <p:cNvSpPr/>
              <p:nvPr/>
            </p:nvSpPr>
            <p:spPr>
              <a:xfrm>
                <a:off x="7917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3"/>
              <p:cNvSpPr/>
              <p:nvPr/>
            </p:nvSpPr>
            <p:spPr>
              <a:xfrm>
                <a:off x="8069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3"/>
              <p:cNvSpPr/>
              <p:nvPr/>
            </p:nvSpPr>
            <p:spPr>
              <a:xfrm>
                <a:off x="8221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9" name="Google Shape;419;p3"/>
            <p:cNvGrpSpPr/>
            <p:nvPr/>
          </p:nvGrpSpPr>
          <p:grpSpPr>
            <a:xfrm>
              <a:off x="1059000" y="2947575"/>
              <a:ext cx="7178400" cy="15600"/>
              <a:chOff x="1059000" y="2685866"/>
              <a:chExt cx="7178400" cy="15600"/>
            </a:xfrm>
          </p:grpSpPr>
          <p:sp>
            <p:nvSpPr>
              <p:cNvPr id="420" name="Google Shape;420;p3"/>
              <p:cNvSpPr/>
              <p:nvPr/>
            </p:nvSpPr>
            <p:spPr>
              <a:xfrm>
                <a:off x="1059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3"/>
              <p:cNvSpPr/>
              <p:nvPr/>
            </p:nvSpPr>
            <p:spPr>
              <a:xfrm>
                <a:off x="1211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3"/>
              <p:cNvSpPr/>
              <p:nvPr/>
            </p:nvSpPr>
            <p:spPr>
              <a:xfrm>
                <a:off x="1363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3"/>
              <p:cNvSpPr/>
              <p:nvPr/>
            </p:nvSpPr>
            <p:spPr>
              <a:xfrm>
                <a:off x="1516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3"/>
              <p:cNvSpPr/>
              <p:nvPr/>
            </p:nvSpPr>
            <p:spPr>
              <a:xfrm>
                <a:off x="1668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3"/>
              <p:cNvSpPr/>
              <p:nvPr/>
            </p:nvSpPr>
            <p:spPr>
              <a:xfrm>
                <a:off x="1821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3"/>
              <p:cNvSpPr/>
              <p:nvPr/>
            </p:nvSpPr>
            <p:spPr>
              <a:xfrm>
                <a:off x="1973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3"/>
              <p:cNvSpPr/>
              <p:nvPr/>
            </p:nvSpPr>
            <p:spPr>
              <a:xfrm>
                <a:off x="2125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3"/>
              <p:cNvSpPr/>
              <p:nvPr/>
            </p:nvSpPr>
            <p:spPr>
              <a:xfrm>
                <a:off x="2278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3"/>
              <p:cNvSpPr/>
              <p:nvPr/>
            </p:nvSpPr>
            <p:spPr>
              <a:xfrm>
                <a:off x="2430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3"/>
              <p:cNvSpPr/>
              <p:nvPr/>
            </p:nvSpPr>
            <p:spPr>
              <a:xfrm>
                <a:off x="2583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3"/>
              <p:cNvSpPr/>
              <p:nvPr/>
            </p:nvSpPr>
            <p:spPr>
              <a:xfrm>
                <a:off x="2735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3"/>
              <p:cNvSpPr/>
              <p:nvPr/>
            </p:nvSpPr>
            <p:spPr>
              <a:xfrm>
                <a:off x="2887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3"/>
              <p:cNvSpPr/>
              <p:nvPr/>
            </p:nvSpPr>
            <p:spPr>
              <a:xfrm>
                <a:off x="3040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3"/>
              <p:cNvSpPr/>
              <p:nvPr/>
            </p:nvSpPr>
            <p:spPr>
              <a:xfrm>
                <a:off x="3192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3"/>
              <p:cNvSpPr/>
              <p:nvPr/>
            </p:nvSpPr>
            <p:spPr>
              <a:xfrm>
                <a:off x="3345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3"/>
              <p:cNvSpPr/>
              <p:nvPr/>
            </p:nvSpPr>
            <p:spPr>
              <a:xfrm>
                <a:off x="3497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3"/>
              <p:cNvSpPr/>
              <p:nvPr/>
            </p:nvSpPr>
            <p:spPr>
              <a:xfrm>
                <a:off x="3649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3"/>
              <p:cNvSpPr/>
              <p:nvPr/>
            </p:nvSpPr>
            <p:spPr>
              <a:xfrm>
                <a:off x="3802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3"/>
              <p:cNvSpPr/>
              <p:nvPr/>
            </p:nvSpPr>
            <p:spPr>
              <a:xfrm>
                <a:off x="3954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3"/>
              <p:cNvSpPr/>
              <p:nvPr/>
            </p:nvSpPr>
            <p:spPr>
              <a:xfrm>
                <a:off x="4107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3"/>
              <p:cNvSpPr/>
              <p:nvPr/>
            </p:nvSpPr>
            <p:spPr>
              <a:xfrm>
                <a:off x="4259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3"/>
              <p:cNvSpPr/>
              <p:nvPr/>
            </p:nvSpPr>
            <p:spPr>
              <a:xfrm>
                <a:off x="4411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3"/>
              <p:cNvSpPr/>
              <p:nvPr/>
            </p:nvSpPr>
            <p:spPr>
              <a:xfrm>
                <a:off x="4564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3"/>
              <p:cNvSpPr/>
              <p:nvPr/>
            </p:nvSpPr>
            <p:spPr>
              <a:xfrm>
                <a:off x="4716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3"/>
              <p:cNvSpPr/>
              <p:nvPr/>
            </p:nvSpPr>
            <p:spPr>
              <a:xfrm>
                <a:off x="4869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3"/>
              <p:cNvSpPr/>
              <p:nvPr/>
            </p:nvSpPr>
            <p:spPr>
              <a:xfrm>
                <a:off x="5021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3"/>
              <p:cNvSpPr/>
              <p:nvPr/>
            </p:nvSpPr>
            <p:spPr>
              <a:xfrm>
                <a:off x="5173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3"/>
              <p:cNvSpPr/>
              <p:nvPr/>
            </p:nvSpPr>
            <p:spPr>
              <a:xfrm>
                <a:off x="5326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3"/>
              <p:cNvSpPr/>
              <p:nvPr/>
            </p:nvSpPr>
            <p:spPr>
              <a:xfrm>
                <a:off x="5478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3"/>
              <p:cNvSpPr/>
              <p:nvPr/>
            </p:nvSpPr>
            <p:spPr>
              <a:xfrm>
                <a:off x="5631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3"/>
              <p:cNvSpPr/>
              <p:nvPr/>
            </p:nvSpPr>
            <p:spPr>
              <a:xfrm>
                <a:off x="5783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3"/>
              <p:cNvSpPr/>
              <p:nvPr/>
            </p:nvSpPr>
            <p:spPr>
              <a:xfrm>
                <a:off x="5935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3"/>
              <p:cNvSpPr/>
              <p:nvPr/>
            </p:nvSpPr>
            <p:spPr>
              <a:xfrm>
                <a:off x="6088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3"/>
              <p:cNvSpPr/>
              <p:nvPr/>
            </p:nvSpPr>
            <p:spPr>
              <a:xfrm>
                <a:off x="6240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3"/>
              <p:cNvSpPr/>
              <p:nvPr/>
            </p:nvSpPr>
            <p:spPr>
              <a:xfrm>
                <a:off x="6393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3"/>
              <p:cNvSpPr/>
              <p:nvPr/>
            </p:nvSpPr>
            <p:spPr>
              <a:xfrm>
                <a:off x="6545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3"/>
              <p:cNvSpPr/>
              <p:nvPr/>
            </p:nvSpPr>
            <p:spPr>
              <a:xfrm>
                <a:off x="6697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3"/>
              <p:cNvSpPr/>
              <p:nvPr/>
            </p:nvSpPr>
            <p:spPr>
              <a:xfrm>
                <a:off x="6850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3"/>
              <p:cNvSpPr/>
              <p:nvPr/>
            </p:nvSpPr>
            <p:spPr>
              <a:xfrm>
                <a:off x="7002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3"/>
              <p:cNvSpPr/>
              <p:nvPr/>
            </p:nvSpPr>
            <p:spPr>
              <a:xfrm>
                <a:off x="7155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3"/>
              <p:cNvSpPr/>
              <p:nvPr/>
            </p:nvSpPr>
            <p:spPr>
              <a:xfrm>
                <a:off x="7307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3"/>
              <p:cNvSpPr/>
              <p:nvPr/>
            </p:nvSpPr>
            <p:spPr>
              <a:xfrm>
                <a:off x="7459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3"/>
              <p:cNvSpPr/>
              <p:nvPr/>
            </p:nvSpPr>
            <p:spPr>
              <a:xfrm>
                <a:off x="7612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3"/>
              <p:cNvSpPr/>
              <p:nvPr/>
            </p:nvSpPr>
            <p:spPr>
              <a:xfrm>
                <a:off x="7764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3"/>
              <p:cNvSpPr/>
              <p:nvPr/>
            </p:nvSpPr>
            <p:spPr>
              <a:xfrm>
                <a:off x="7917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3"/>
              <p:cNvSpPr/>
              <p:nvPr/>
            </p:nvSpPr>
            <p:spPr>
              <a:xfrm>
                <a:off x="8069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3"/>
              <p:cNvSpPr/>
              <p:nvPr/>
            </p:nvSpPr>
            <p:spPr>
              <a:xfrm>
                <a:off x="8221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68" name="Google Shape;468;p3"/>
            <p:cNvGrpSpPr/>
            <p:nvPr/>
          </p:nvGrpSpPr>
          <p:grpSpPr>
            <a:xfrm>
              <a:off x="1059000" y="3331200"/>
              <a:ext cx="7178400" cy="15600"/>
              <a:chOff x="1059000" y="2949899"/>
              <a:chExt cx="7178400" cy="15600"/>
            </a:xfrm>
          </p:grpSpPr>
          <p:sp>
            <p:nvSpPr>
              <p:cNvPr id="469" name="Google Shape;469;p3"/>
              <p:cNvSpPr/>
              <p:nvPr/>
            </p:nvSpPr>
            <p:spPr>
              <a:xfrm>
                <a:off x="1059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3"/>
              <p:cNvSpPr/>
              <p:nvPr/>
            </p:nvSpPr>
            <p:spPr>
              <a:xfrm>
                <a:off x="1211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3"/>
              <p:cNvSpPr/>
              <p:nvPr/>
            </p:nvSpPr>
            <p:spPr>
              <a:xfrm>
                <a:off x="1363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3"/>
              <p:cNvSpPr/>
              <p:nvPr/>
            </p:nvSpPr>
            <p:spPr>
              <a:xfrm>
                <a:off x="1516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3"/>
              <p:cNvSpPr/>
              <p:nvPr/>
            </p:nvSpPr>
            <p:spPr>
              <a:xfrm>
                <a:off x="1668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3"/>
              <p:cNvSpPr/>
              <p:nvPr/>
            </p:nvSpPr>
            <p:spPr>
              <a:xfrm>
                <a:off x="1821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3"/>
              <p:cNvSpPr/>
              <p:nvPr/>
            </p:nvSpPr>
            <p:spPr>
              <a:xfrm>
                <a:off x="1973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3"/>
              <p:cNvSpPr/>
              <p:nvPr/>
            </p:nvSpPr>
            <p:spPr>
              <a:xfrm>
                <a:off x="2125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3"/>
              <p:cNvSpPr/>
              <p:nvPr/>
            </p:nvSpPr>
            <p:spPr>
              <a:xfrm>
                <a:off x="2278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3"/>
              <p:cNvSpPr/>
              <p:nvPr/>
            </p:nvSpPr>
            <p:spPr>
              <a:xfrm>
                <a:off x="2430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3"/>
              <p:cNvSpPr/>
              <p:nvPr/>
            </p:nvSpPr>
            <p:spPr>
              <a:xfrm>
                <a:off x="2583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3"/>
              <p:cNvSpPr/>
              <p:nvPr/>
            </p:nvSpPr>
            <p:spPr>
              <a:xfrm>
                <a:off x="2735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3"/>
              <p:cNvSpPr/>
              <p:nvPr/>
            </p:nvSpPr>
            <p:spPr>
              <a:xfrm>
                <a:off x="2887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3"/>
              <p:cNvSpPr/>
              <p:nvPr/>
            </p:nvSpPr>
            <p:spPr>
              <a:xfrm>
                <a:off x="3040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3"/>
              <p:cNvSpPr/>
              <p:nvPr/>
            </p:nvSpPr>
            <p:spPr>
              <a:xfrm>
                <a:off x="3192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3"/>
              <p:cNvSpPr/>
              <p:nvPr/>
            </p:nvSpPr>
            <p:spPr>
              <a:xfrm>
                <a:off x="3345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3"/>
              <p:cNvSpPr/>
              <p:nvPr/>
            </p:nvSpPr>
            <p:spPr>
              <a:xfrm>
                <a:off x="3497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3"/>
              <p:cNvSpPr/>
              <p:nvPr/>
            </p:nvSpPr>
            <p:spPr>
              <a:xfrm>
                <a:off x="3649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3"/>
              <p:cNvSpPr/>
              <p:nvPr/>
            </p:nvSpPr>
            <p:spPr>
              <a:xfrm>
                <a:off x="3802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3"/>
              <p:cNvSpPr/>
              <p:nvPr/>
            </p:nvSpPr>
            <p:spPr>
              <a:xfrm>
                <a:off x="3954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3"/>
              <p:cNvSpPr/>
              <p:nvPr/>
            </p:nvSpPr>
            <p:spPr>
              <a:xfrm>
                <a:off x="4107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3"/>
              <p:cNvSpPr/>
              <p:nvPr/>
            </p:nvSpPr>
            <p:spPr>
              <a:xfrm>
                <a:off x="4259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3"/>
              <p:cNvSpPr/>
              <p:nvPr/>
            </p:nvSpPr>
            <p:spPr>
              <a:xfrm>
                <a:off x="4411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3"/>
              <p:cNvSpPr/>
              <p:nvPr/>
            </p:nvSpPr>
            <p:spPr>
              <a:xfrm>
                <a:off x="4564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3"/>
              <p:cNvSpPr/>
              <p:nvPr/>
            </p:nvSpPr>
            <p:spPr>
              <a:xfrm>
                <a:off x="4716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3"/>
              <p:cNvSpPr/>
              <p:nvPr/>
            </p:nvSpPr>
            <p:spPr>
              <a:xfrm>
                <a:off x="4869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3"/>
              <p:cNvSpPr/>
              <p:nvPr/>
            </p:nvSpPr>
            <p:spPr>
              <a:xfrm>
                <a:off x="5021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3"/>
              <p:cNvSpPr/>
              <p:nvPr/>
            </p:nvSpPr>
            <p:spPr>
              <a:xfrm>
                <a:off x="5173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3"/>
              <p:cNvSpPr/>
              <p:nvPr/>
            </p:nvSpPr>
            <p:spPr>
              <a:xfrm>
                <a:off x="5326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3"/>
              <p:cNvSpPr/>
              <p:nvPr/>
            </p:nvSpPr>
            <p:spPr>
              <a:xfrm>
                <a:off x="5478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3"/>
              <p:cNvSpPr/>
              <p:nvPr/>
            </p:nvSpPr>
            <p:spPr>
              <a:xfrm>
                <a:off x="5631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3"/>
              <p:cNvSpPr/>
              <p:nvPr/>
            </p:nvSpPr>
            <p:spPr>
              <a:xfrm>
                <a:off x="5783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3"/>
              <p:cNvSpPr/>
              <p:nvPr/>
            </p:nvSpPr>
            <p:spPr>
              <a:xfrm>
                <a:off x="5935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3"/>
              <p:cNvSpPr/>
              <p:nvPr/>
            </p:nvSpPr>
            <p:spPr>
              <a:xfrm>
                <a:off x="6088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3"/>
              <p:cNvSpPr/>
              <p:nvPr/>
            </p:nvSpPr>
            <p:spPr>
              <a:xfrm>
                <a:off x="6240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3"/>
              <p:cNvSpPr/>
              <p:nvPr/>
            </p:nvSpPr>
            <p:spPr>
              <a:xfrm>
                <a:off x="6393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3"/>
              <p:cNvSpPr/>
              <p:nvPr/>
            </p:nvSpPr>
            <p:spPr>
              <a:xfrm>
                <a:off x="6545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3"/>
              <p:cNvSpPr/>
              <p:nvPr/>
            </p:nvSpPr>
            <p:spPr>
              <a:xfrm>
                <a:off x="6697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3"/>
              <p:cNvSpPr/>
              <p:nvPr/>
            </p:nvSpPr>
            <p:spPr>
              <a:xfrm>
                <a:off x="6850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3"/>
              <p:cNvSpPr/>
              <p:nvPr/>
            </p:nvSpPr>
            <p:spPr>
              <a:xfrm>
                <a:off x="7002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3"/>
              <p:cNvSpPr/>
              <p:nvPr/>
            </p:nvSpPr>
            <p:spPr>
              <a:xfrm>
                <a:off x="7155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3"/>
              <p:cNvSpPr/>
              <p:nvPr/>
            </p:nvSpPr>
            <p:spPr>
              <a:xfrm>
                <a:off x="7307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3"/>
              <p:cNvSpPr/>
              <p:nvPr/>
            </p:nvSpPr>
            <p:spPr>
              <a:xfrm>
                <a:off x="7459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3"/>
              <p:cNvSpPr/>
              <p:nvPr/>
            </p:nvSpPr>
            <p:spPr>
              <a:xfrm>
                <a:off x="7612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3"/>
              <p:cNvSpPr/>
              <p:nvPr/>
            </p:nvSpPr>
            <p:spPr>
              <a:xfrm>
                <a:off x="7764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3"/>
              <p:cNvSpPr/>
              <p:nvPr/>
            </p:nvSpPr>
            <p:spPr>
              <a:xfrm>
                <a:off x="7917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3"/>
              <p:cNvSpPr/>
              <p:nvPr/>
            </p:nvSpPr>
            <p:spPr>
              <a:xfrm>
                <a:off x="8069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3"/>
              <p:cNvSpPr/>
              <p:nvPr/>
            </p:nvSpPr>
            <p:spPr>
              <a:xfrm>
                <a:off x="8221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7" name="Google Shape;517;p3"/>
            <p:cNvGrpSpPr/>
            <p:nvPr/>
          </p:nvGrpSpPr>
          <p:grpSpPr>
            <a:xfrm>
              <a:off x="1059000" y="3523013"/>
              <a:ext cx="7178400" cy="15600"/>
              <a:chOff x="1059000" y="3213932"/>
              <a:chExt cx="7178400" cy="15600"/>
            </a:xfrm>
          </p:grpSpPr>
          <p:sp>
            <p:nvSpPr>
              <p:cNvPr id="518" name="Google Shape;518;p3"/>
              <p:cNvSpPr/>
              <p:nvPr/>
            </p:nvSpPr>
            <p:spPr>
              <a:xfrm>
                <a:off x="1059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3"/>
              <p:cNvSpPr/>
              <p:nvPr/>
            </p:nvSpPr>
            <p:spPr>
              <a:xfrm>
                <a:off x="1211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3"/>
              <p:cNvSpPr/>
              <p:nvPr/>
            </p:nvSpPr>
            <p:spPr>
              <a:xfrm>
                <a:off x="1363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3"/>
              <p:cNvSpPr/>
              <p:nvPr/>
            </p:nvSpPr>
            <p:spPr>
              <a:xfrm>
                <a:off x="1516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3"/>
              <p:cNvSpPr/>
              <p:nvPr/>
            </p:nvSpPr>
            <p:spPr>
              <a:xfrm>
                <a:off x="1668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3"/>
              <p:cNvSpPr/>
              <p:nvPr/>
            </p:nvSpPr>
            <p:spPr>
              <a:xfrm>
                <a:off x="1821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3"/>
              <p:cNvSpPr/>
              <p:nvPr/>
            </p:nvSpPr>
            <p:spPr>
              <a:xfrm>
                <a:off x="1973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3"/>
              <p:cNvSpPr/>
              <p:nvPr/>
            </p:nvSpPr>
            <p:spPr>
              <a:xfrm>
                <a:off x="2125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3"/>
              <p:cNvSpPr/>
              <p:nvPr/>
            </p:nvSpPr>
            <p:spPr>
              <a:xfrm>
                <a:off x="2278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3"/>
              <p:cNvSpPr/>
              <p:nvPr/>
            </p:nvSpPr>
            <p:spPr>
              <a:xfrm>
                <a:off x="2430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3"/>
              <p:cNvSpPr/>
              <p:nvPr/>
            </p:nvSpPr>
            <p:spPr>
              <a:xfrm>
                <a:off x="2583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3"/>
              <p:cNvSpPr/>
              <p:nvPr/>
            </p:nvSpPr>
            <p:spPr>
              <a:xfrm>
                <a:off x="2735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3"/>
              <p:cNvSpPr/>
              <p:nvPr/>
            </p:nvSpPr>
            <p:spPr>
              <a:xfrm>
                <a:off x="2887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3"/>
              <p:cNvSpPr/>
              <p:nvPr/>
            </p:nvSpPr>
            <p:spPr>
              <a:xfrm>
                <a:off x="3040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3"/>
              <p:cNvSpPr/>
              <p:nvPr/>
            </p:nvSpPr>
            <p:spPr>
              <a:xfrm>
                <a:off x="3192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3"/>
              <p:cNvSpPr/>
              <p:nvPr/>
            </p:nvSpPr>
            <p:spPr>
              <a:xfrm>
                <a:off x="3345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3"/>
              <p:cNvSpPr/>
              <p:nvPr/>
            </p:nvSpPr>
            <p:spPr>
              <a:xfrm>
                <a:off x="3497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3"/>
              <p:cNvSpPr/>
              <p:nvPr/>
            </p:nvSpPr>
            <p:spPr>
              <a:xfrm>
                <a:off x="3649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3"/>
              <p:cNvSpPr/>
              <p:nvPr/>
            </p:nvSpPr>
            <p:spPr>
              <a:xfrm>
                <a:off x="3802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3"/>
              <p:cNvSpPr/>
              <p:nvPr/>
            </p:nvSpPr>
            <p:spPr>
              <a:xfrm>
                <a:off x="3954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3"/>
              <p:cNvSpPr/>
              <p:nvPr/>
            </p:nvSpPr>
            <p:spPr>
              <a:xfrm>
                <a:off x="4107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3"/>
              <p:cNvSpPr/>
              <p:nvPr/>
            </p:nvSpPr>
            <p:spPr>
              <a:xfrm>
                <a:off x="4259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3"/>
              <p:cNvSpPr/>
              <p:nvPr/>
            </p:nvSpPr>
            <p:spPr>
              <a:xfrm>
                <a:off x="4411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3"/>
              <p:cNvSpPr/>
              <p:nvPr/>
            </p:nvSpPr>
            <p:spPr>
              <a:xfrm>
                <a:off x="4564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3"/>
              <p:cNvSpPr/>
              <p:nvPr/>
            </p:nvSpPr>
            <p:spPr>
              <a:xfrm>
                <a:off x="4716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3"/>
              <p:cNvSpPr/>
              <p:nvPr/>
            </p:nvSpPr>
            <p:spPr>
              <a:xfrm>
                <a:off x="4869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3"/>
              <p:cNvSpPr/>
              <p:nvPr/>
            </p:nvSpPr>
            <p:spPr>
              <a:xfrm>
                <a:off x="5021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3"/>
              <p:cNvSpPr/>
              <p:nvPr/>
            </p:nvSpPr>
            <p:spPr>
              <a:xfrm>
                <a:off x="5173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3"/>
              <p:cNvSpPr/>
              <p:nvPr/>
            </p:nvSpPr>
            <p:spPr>
              <a:xfrm>
                <a:off x="5326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3"/>
              <p:cNvSpPr/>
              <p:nvPr/>
            </p:nvSpPr>
            <p:spPr>
              <a:xfrm>
                <a:off x="5478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3"/>
              <p:cNvSpPr/>
              <p:nvPr/>
            </p:nvSpPr>
            <p:spPr>
              <a:xfrm>
                <a:off x="5631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3"/>
              <p:cNvSpPr/>
              <p:nvPr/>
            </p:nvSpPr>
            <p:spPr>
              <a:xfrm>
                <a:off x="5783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3"/>
              <p:cNvSpPr/>
              <p:nvPr/>
            </p:nvSpPr>
            <p:spPr>
              <a:xfrm>
                <a:off x="5935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3"/>
              <p:cNvSpPr/>
              <p:nvPr/>
            </p:nvSpPr>
            <p:spPr>
              <a:xfrm>
                <a:off x="6088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3"/>
              <p:cNvSpPr/>
              <p:nvPr/>
            </p:nvSpPr>
            <p:spPr>
              <a:xfrm>
                <a:off x="6240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3"/>
              <p:cNvSpPr/>
              <p:nvPr/>
            </p:nvSpPr>
            <p:spPr>
              <a:xfrm>
                <a:off x="6393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3"/>
              <p:cNvSpPr/>
              <p:nvPr/>
            </p:nvSpPr>
            <p:spPr>
              <a:xfrm>
                <a:off x="6545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3"/>
              <p:cNvSpPr/>
              <p:nvPr/>
            </p:nvSpPr>
            <p:spPr>
              <a:xfrm>
                <a:off x="6697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3"/>
              <p:cNvSpPr/>
              <p:nvPr/>
            </p:nvSpPr>
            <p:spPr>
              <a:xfrm>
                <a:off x="6850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3"/>
              <p:cNvSpPr/>
              <p:nvPr/>
            </p:nvSpPr>
            <p:spPr>
              <a:xfrm>
                <a:off x="7002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3"/>
              <p:cNvSpPr/>
              <p:nvPr/>
            </p:nvSpPr>
            <p:spPr>
              <a:xfrm>
                <a:off x="7155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3"/>
              <p:cNvSpPr/>
              <p:nvPr/>
            </p:nvSpPr>
            <p:spPr>
              <a:xfrm>
                <a:off x="7307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3"/>
              <p:cNvSpPr/>
              <p:nvPr/>
            </p:nvSpPr>
            <p:spPr>
              <a:xfrm>
                <a:off x="7459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3"/>
              <p:cNvSpPr/>
              <p:nvPr/>
            </p:nvSpPr>
            <p:spPr>
              <a:xfrm>
                <a:off x="7612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3"/>
              <p:cNvSpPr/>
              <p:nvPr/>
            </p:nvSpPr>
            <p:spPr>
              <a:xfrm>
                <a:off x="7764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3"/>
              <p:cNvSpPr/>
              <p:nvPr/>
            </p:nvSpPr>
            <p:spPr>
              <a:xfrm>
                <a:off x="7917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3"/>
              <p:cNvSpPr/>
              <p:nvPr/>
            </p:nvSpPr>
            <p:spPr>
              <a:xfrm>
                <a:off x="8069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3"/>
              <p:cNvSpPr/>
              <p:nvPr/>
            </p:nvSpPr>
            <p:spPr>
              <a:xfrm>
                <a:off x="8221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6" name="Google Shape;566;p3"/>
            <p:cNvGrpSpPr/>
            <p:nvPr/>
          </p:nvGrpSpPr>
          <p:grpSpPr>
            <a:xfrm>
              <a:off x="1059000" y="3714825"/>
              <a:ext cx="7178400" cy="15600"/>
              <a:chOff x="1059000" y="3477964"/>
              <a:chExt cx="7178400" cy="15600"/>
            </a:xfrm>
          </p:grpSpPr>
          <p:sp>
            <p:nvSpPr>
              <p:cNvPr id="567" name="Google Shape;567;p3"/>
              <p:cNvSpPr/>
              <p:nvPr/>
            </p:nvSpPr>
            <p:spPr>
              <a:xfrm>
                <a:off x="1059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3"/>
              <p:cNvSpPr/>
              <p:nvPr/>
            </p:nvSpPr>
            <p:spPr>
              <a:xfrm>
                <a:off x="1211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3"/>
              <p:cNvSpPr/>
              <p:nvPr/>
            </p:nvSpPr>
            <p:spPr>
              <a:xfrm>
                <a:off x="1363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3"/>
              <p:cNvSpPr/>
              <p:nvPr/>
            </p:nvSpPr>
            <p:spPr>
              <a:xfrm>
                <a:off x="1516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3"/>
              <p:cNvSpPr/>
              <p:nvPr/>
            </p:nvSpPr>
            <p:spPr>
              <a:xfrm>
                <a:off x="1668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3"/>
              <p:cNvSpPr/>
              <p:nvPr/>
            </p:nvSpPr>
            <p:spPr>
              <a:xfrm>
                <a:off x="1821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3"/>
              <p:cNvSpPr/>
              <p:nvPr/>
            </p:nvSpPr>
            <p:spPr>
              <a:xfrm>
                <a:off x="1973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3"/>
              <p:cNvSpPr/>
              <p:nvPr/>
            </p:nvSpPr>
            <p:spPr>
              <a:xfrm>
                <a:off x="2125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3"/>
              <p:cNvSpPr/>
              <p:nvPr/>
            </p:nvSpPr>
            <p:spPr>
              <a:xfrm>
                <a:off x="2278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3"/>
              <p:cNvSpPr/>
              <p:nvPr/>
            </p:nvSpPr>
            <p:spPr>
              <a:xfrm>
                <a:off x="2430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3"/>
              <p:cNvSpPr/>
              <p:nvPr/>
            </p:nvSpPr>
            <p:spPr>
              <a:xfrm>
                <a:off x="2583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3"/>
              <p:cNvSpPr/>
              <p:nvPr/>
            </p:nvSpPr>
            <p:spPr>
              <a:xfrm>
                <a:off x="2735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3"/>
              <p:cNvSpPr/>
              <p:nvPr/>
            </p:nvSpPr>
            <p:spPr>
              <a:xfrm>
                <a:off x="2887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3"/>
              <p:cNvSpPr/>
              <p:nvPr/>
            </p:nvSpPr>
            <p:spPr>
              <a:xfrm>
                <a:off x="3040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3"/>
              <p:cNvSpPr/>
              <p:nvPr/>
            </p:nvSpPr>
            <p:spPr>
              <a:xfrm>
                <a:off x="3192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3"/>
              <p:cNvSpPr/>
              <p:nvPr/>
            </p:nvSpPr>
            <p:spPr>
              <a:xfrm>
                <a:off x="3345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3"/>
              <p:cNvSpPr/>
              <p:nvPr/>
            </p:nvSpPr>
            <p:spPr>
              <a:xfrm>
                <a:off x="3497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3"/>
              <p:cNvSpPr/>
              <p:nvPr/>
            </p:nvSpPr>
            <p:spPr>
              <a:xfrm>
                <a:off x="3649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3"/>
              <p:cNvSpPr/>
              <p:nvPr/>
            </p:nvSpPr>
            <p:spPr>
              <a:xfrm>
                <a:off x="3802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3"/>
              <p:cNvSpPr/>
              <p:nvPr/>
            </p:nvSpPr>
            <p:spPr>
              <a:xfrm>
                <a:off x="3954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3"/>
              <p:cNvSpPr/>
              <p:nvPr/>
            </p:nvSpPr>
            <p:spPr>
              <a:xfrm>
                <a:off x="4107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3"/>
              <p:cNvSpPr/>
              <p:nvPr/>
            </p:nvSpPr>
            <p:spPr>
              <a:xfrm>
                <a:off x="4259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3"/>
              <p:cNvSpPr/>
              <p:nvPr/>
            </p:nvSpPr>
            <p:spPr>
              <a:xfrm>
                <a:off x="4411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3"/>
              <p:cNvSpPr/>
              <p:nvPr/>
            </p:nvSpPr>
            <p:spPr>
              <a:xfrm>
                <a:off x="4564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3"/>
              <p:cNvSpPr/>
              <p:nvPr/>
            </p:nvSpPr>
            <p:spPr>
              <a:xfrm>
                <a:off x="4716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3"/>
              <p:cNvSpPr/>
              <p:nvPr/>
            </p:nvSpPr>
            <p:spPr>
              <a:xfrm>
                <a:off x="4869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3"/>
              <p:cNvSpPr/>
              <p:nvPr/>
            </p:nvSpPr>
            <p:spPr>
              <a:xfrm>
                <a:off x="5021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3"/>
              <p:cNvSpPr/>
              <p:nvPr/>
            </p:nvSpPr>
            <p:spPr>
              <a:xfrm>
                <a:off x="5173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3"/>
              <p:cNvSpPr/>
              <p:nvPr/>
            </p:nvSpPr>
            <p:spPr>
              <a:xfrm>
                <a:off x="5326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3"/>
              <p:cNvSpPr/>
              <p:nvPr/>
            </p:nvSpPr>
            <p:spPr>
              <a:xfrm>
                <a:off x="5478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3"/>
              <p:cNvSpPr/>
              <p:nvPr/>
            </p:nvSpPr>
            <p:spPr>
              <a:xfrm>
                <a:off x="5631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3"/>
              <p:cNvSpPr/>
              <p:nvPr/>
            </p:nvSpPr>
            <p:spPr>
              <a:xfrm>
                <a:off x="5783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3"/>
              <p:cNvSpPr/>
              <p:nvPr/>
            </p:nvSpPr>
            <p:spPr>
              <a:xfrm>
                <a:off x="5935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3"/>
              <p:cNvSpPr/>
              <p:nvPr/>
            </p:nvSpPr>
            <p:spPr>
              <a:xfrm>
                <a:off x="6088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3"/>
              <p:cNvSpPr/>
              <p:nvPr/>
            </p:nvSpPr>
            <p:spPr>
              <a:xfrm>
                <a:off x="6240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3"/>
              <p:cNvSpPr/>
              <p:nvPr/>
            </p:nvSpPr>
            <p:spPr>
              <a:xfrm>
                <a:off x="6393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3"/>
              <p:cNvSpPr/>
              <p:nvPr/>
            </p:nvSpPr>
            <p:spPr>
              <a:xfrm>
                <a:off x="6545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3"/>
              <p:cNvSpPr/>
              <p:nvPr/>
            </p:nvSpPr>
            <p:spPr>
              <a:xfrm>
                <a:off x="6697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3"/>
              <p:cNvSpPr/>
              <p:nvPr/>
            </p:nvSpPr>
            <p:spPr>
              <a:xfrm>
                <a:off x="6850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3"/>
              <p:cNvSpPr/>
              <p:nvPr/>
            </p:nvSpPr>
            <p:spPr>
              <a:xfrm>
                <a:off x="7002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3"/>
              <p:cNvSpPr/>
              <p:nvPr/>
            </p:nvSpPr>
            <p:spPr>
              <a:xfrm>
                <a:off x="7155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3"/>
              <p:cNvSpPr/>
              <p:nvPr/>
            </p:nvSpPr>
            <p:spPr>
              <a:xfrm>
                <a:off x="7307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3"/>
              <p:cNvSpPr/>
              <p:nvPr/>
            </p:nvSpPr>
            <p:spPr>
              <a:xfrm>
                <a:off x="7459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3"/>
              <p:cNvSpPr/>
              <p:nvPr/>
            </p:nvSpPr>
            <p:spPr>
              <a:xfrm>
                <a:off x="7612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3"/>
              <p:cNvSpPr/>
              <p:nvPr/>
            </p:nvSpPr>
            <p:spPr>
              <a:xfrm>
                <a:off x="7764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3"/>
              <p:cNvSpPr/>
              <p:nvPr/>
            </p:nvSpPr>
            <p:spPr>
              <a:xfrm>
                <a:off x="7917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3"/>
              <p:cNvSpPr/>
              <p:nvPr/>
            </p:nvSpPr>
            <p:spPr>
              <a:xfrm>
                <a:off x="8069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3"/>
              <p:cNvSpPr/>
              <p:nvPr/>
            </p:nvSpPr>
            <p:spPr>
              <a:xfrm>
                <a:off x="8221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5" name="Google Shape;615;p3"/>
            <p:cNvGrpSpPr/>
            <p:nvPr/>
          </p:nvGrpSpPr>
          <p:grpSpPr>
            <a:xfrm>
              <a:off x="1059000" y="3906638"/>
              <a:ext cx="7178400" cy="15600"/>
              <a:chOff x="1059000" y="3741997"/>
              <a:chExt cx="7178400" cy="15600"/>
            </a:xfrm>
          </p:grpSpPr>
          <p:sp>
            <p:nvSpPr>
              <p:cNvPr id="616" name="Google Shape;616;p3"/>
              <p:cNvSpPr/>
              <p:nvPr/>
            </p:nvSpPr>
            <p:spPr>
              <a:xfrm>
                <a:off x="1059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3"/>
              <p:cNvSpPr/>
              <p:nvPr/>
            </p:nvSpPr>
            <p:spPr>
              <a:xfrm>
                <a:off x="1211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3"/>
              <p:cNvSpPr/>
              <p:nvPr/>
            </p:nvSpPr>
            <p:spPr>
              <a:xfrm>
                <a:off x="1363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3"/>
              <p:cNvSpPr/>
              <p:nvPr/>
            </p:nvSpPr>
            <p:spPr>
              <a:xfrm>
                <a:off x="1516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3"/>
              <p:cNvSpPr/>
              <p:nvPr/>
            </p:nvSpPr>
            <p:spPr>
              <a:xfrm>
                <a:off x="1668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3"/>
              <p:cNvSpPr/>
              <p:nvPr/>
            </p:nvSpPr>
            <p:spPr>
              <a:xfrm>
                <a:off x="1821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3"/>
              <p:cNvSpPr/>
              <p:nvPr/>
            </p:nvSpPr>
            <p:spPr>
              <a:xfrm>
                <a:off x="1973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3"/>
              <p:cNvSpPr/>
              <p:nvPr/>
            </p:nvSpPr>
            <p:spPr>
              <a:xfrm>
                <a:off x="2125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3"/>
              <p:cNvSpPr/>
              <p:nvPr/>
            </p:nvSpPr>
            <p:spPr>
              <a:xfrm>
                <a:off x="2278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3"/>
              <p:cNvSpPr/>
              <p:nvPr/>
            </p:nvSpPr>
            <p:spPr>
              <a:xfrm>
                <a:off x="2430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3"/>
              <p:cNvSpPr/>
              <p:nvPr/>
            </p:nvSpPr>
            <p:spPr>
              <a:xfrm>
                <a:off x="2583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3"/>
              <p:cNvSpPr/>
              <p:nvPr/>
            </p:nvSpPr>
            <p:spPr>
              <a:xfrm>
                <a:off x="2735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3"/>
              <p:cNvSpPr/>
              <p:nvPr/>
            </p:nvSpPr>
            <p:spPr>
              <a:xfrm>
                <a:off x="2887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3"/>
              <p:cNvSpPr/>
              <p:nvPr/>
            </p:nvSpPr>
            <p:spPr>
              <a:xfrm>
                <a:off x="3040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3"/>
              <p:cNvSpPr/>
              <p:nvPr/>
            </p:nvSpPr>
            <p:spPr>
              <a:xfrm>
                <a:off x="3192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3"/>
              <p:cNvSpPr/>
              <p:nvPr/>
            </p:nvSpPr>
            <p:spPr>
              <a:xfrm>
                <a:off x="3345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3"/>
              <p:cNvSpPr/>
              <p:nvPr/>
            </p:nvSpPr>
            <p:spPr>
              <a:xfrm>
                <a:off x="3497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3"/>
              <p:cNvSpPr/>
              <p:nvPr/>
            </p:nvSpPr>
            <p:spPr>
              <a:xfrm>
                <a:off x="3649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3"/>
              <p:cNvSpPr/>
              <p:nvPr/>
            </p:nvSpPr>
            <p:spPr>
              <a:xfrm>
                <a:off x="3802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3"/>
              <p:cNvSpPr/>
              <p:nvPr/>
            </p:nvSpPr>
            <p:spPr>
              <a:xfrm>
                <a:off x="3954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3"/>
              <p:cNvSpPr/>
              <p:nvPr/>
            </p:nvSpPr>
            <p:spPr>
              <a:xfrm>
                <a:off x="4107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3"/>
              <p:cNvSpPr/>
              <p:nvPr/>
            </p:nvSpPr>
            <p:spPr>
              <a:xfrm>
                <a:off x="4259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3"/>
              <p:cNvSpPr/>
              <p:nvPr/>
            </p:nvSpPr>
            <p:spPr>
              <a:xfrm>
                <a:off x="4411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3"/>
              <p:cNvSpPr/>
              <p:nvPr/>
            </p:nvSpPr>
            <p:spPr>
              <a:xfrm>
                <a:off x="4564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3"/>
              <p:cNvSpPr/>
              <p:nvPr/>
            </p:nvSpPr>
            <p:spPr>
              <a:xfrm>
                <a:off x="4716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3"/>
              <p:cNvSpPr/>
              <p:nvPr/>
            </p:nvSpPr>
            <p:spPr>
              <a:xfrm>
                <a:off x="4869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3"/>
              <p:cNvSpPr/>
              <p:nvPr/>
            </p:nvSpPr>
            <p:spPr>
              <a:xfrm>
                <a:off x="5021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3"/>
              <p:cNvSpPr/>
              <p:nvPr/>
            </p:nvSpPr>
            <p:spPr>
              <a:xfrm>
                <a:off x="5173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3"/>
              <p:cNvSpPr/>
              <p:nvPr/>
            </p:nvSpPr>
            <p:spPr>
              <a:xfrm>
                <a:off x="5326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3"/>
              <p:cNvSpPr/>
              <p:nvPr/>
            </p:nvSpPr>
            <p:spPr>
              <a:xfrm>
                <a:off x="5478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3"/>
              <p:cNvSpPr/>
              <p:nvPr/>
            </p:nvSpPr>
            <p:spPr>
              <a:xfrm>
                <a:off x="5631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3"/>
              <p:cNvSpPr/>
              <p:nvPr/>
            </p:nvSpPr>
            <p:spPr>
              <a:xfrm>
                <a:off x="5783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3"/>
              <p:cNvSpPr/>
              <p:nvPr/>
            </p:nvSpPr>
            <p:spPr>
              <a:xfrm>
                <a:off x="5935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3"/>
              <p:cNvSpPr/>
              <p:nvPr/>
            </p:nvSpPr>
            <p:spPr>
              <a:xfrm>
                <a:off x="6088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3"/>
              <p:cNvSpPr/>
              <p:nvPr/>
            </p:nvSpPr>
            <p:spPr>
              <a:xfrm>
                <a:off x="6240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3"/>
              <p:cNvSpPr/>
              <p:nvPr/>
            </p:nvSpPr>
            <p:spPr>
              <a:xfrm>
                <a:off x="6393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3"/>
              <p:cNvSpPr/>
              <p:nvPr/>
            </p:nvSpPr>
            <p:spPr>
              <a:xfrm>
                <a:off x="6545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3"/>
              <p:cNvSpPr/>
              <p:nvPr/>
            </p:nvSpPr>
            <p:spPr>
              <a:xfrm>
                <a:off x="6697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3"/>
              <p:cNvSpPr/>
              <p:nvPr/>
            </p:nvSpPr>
            <p:spPr>
              <a:xfrm>
                <a:off x="6850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3"/>
              <p:cNvSpPr/>
              <p:nvPr/>
            </p:nvSpPr>
            <p:spPr>
              <a:xfrm>
                <a:off x="7002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3"/>
              <p:cNvSpPr/>
              <p:nvPr/>
            </p:nvSpPr>
            <p:spPr>
              <a:xfrm>
                <a:off x="7155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3"/>
              <p:cNvSpPr/>
              <p:nvPr/>
            </p:nvSpPr>
            <p:spPr>
              <a:xfrm>
                <a:off x="7307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3"/>
              <p:cNvSpPr/>
              <p:nvPr/>
            </p:nvSpPr>
            <p:spPr>
              <a:xfrm>
                <a:off x="7459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3"/>
              <p:cNvSpPr/>
              <p:nvPr/>
            </p:nvSpPr>
            <p:spPr>
              <a:xfrm>
                <a:off x="7612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3"/>
              <p:cNvSpPr/>
              <p:nvPr/>
            </p:nvSpPr>
            <p:spPr>
              <a:xfrm>
                <a:off x="7764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3"/>
              <p:cNvSpPr/>
              <p:nvPr/>
            </p:nvSpPr>
            <p:spPr>
              <a:xfrm>
                <a:off x="7917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3"/>
              <p:cNvSpPr/>
              <p:nvPr/>
            </p:nvSpPr>
            <p:spPr>
              <a:xfrm>
                <a:off x="8069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3"/>
              <p:cNvSpPr/>
              <p:nvPr/>
            </p:nvSpPr>
            <p:spPr>
              <a:xfrm>
                <a:off x="8221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4" name="Google Shape;664;p3"/>
            <p:cNvGrpSpPr/>
            <p:nvPr/>
          </p:nvGrpSpPr>
          <p:grpSpPr>
            <a:xfrm>
              <a:off x="1059000" y="4098450"/>
              <a:ext cx="7178400" cy="15600"/>
              <a:chOff x="1059000" y="4006030"/>
              <a:chExt cx="7178400" cy="15600"/>
            </a:xfrm>
          </p:grpSpPr>
          <p:sp>
            <p:nvSpPr>
              <p:cNvPr id="665" name="Google Shape;665;p3"/>
              <p:cNvSpPr/>
              <p:nvPr/>
            </p:nvSpPr>
            <p:spPr>
              <a:xfrm>
                <a:off x="1059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3"/>
              <p:cNvSpPr/>
              <p:nvPr/>
            </p:nvSpPr>
            <p:spPr>
              <a:xfrm>
                <a:off x="1211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3"/>
              <p:cNvSpPr/>
              <p:nvPr/>
            </p:nvSpPr>
            <p:spPr>
              <a:xfrm>
                <a:off x="1363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3"/>
              <p:cNvSpPr/>
              <p:nvPr/>
            </p:nvSpPr>
            <p:spPr>
              <a:xfrm>
                <a:off x="1516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3"/>
              <p:cNvSpPr/>
              <p:nvPr/>
            </p:nvSpPr>
            <p:spPr>
              <a:xfrm>
                <a:off x="1668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3"/>
              <p:cNvSpPr/>
              <p:nvPr/>
            </p:nvSpPr>
            <p:spPr>
              <a:xfrm>
                <a:off x="1821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3"/>
              <p:cNvSpPr/>
              <p:nvPr/>
            </p:nvSpPr>
            <p:spPr>
              <a:xfrm>
                <a:off x="1973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3"/>
              <p:cNvSpPr/>
              <p:nvPr/>
            </p:nvSpPr>
            <p:spPr>
              <a:xfrm>
                <a:off x="2125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3"/>
              <p:cNvSpPr/>
              <p:nvPr/>
            </p:nvSpPr>
            <p:spPr>
              <a:xfrm>
                <a:off x="2278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3"/>
              <p:cNvSpPr/>
              <p:nvPr/>
            </p:nvSpPr>
            <p:spPr>
              <a:xfrm>
                <a:off x="2430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3"/>
              <p:cNvSpPr/>
              <p:nvPr/>
            </p:nvSpPr>
            <p:spPr>
              <a:xfrm>
                <a:off x="2583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3"/>
              <p:cNvSpPr/>
              <p:nvPr/>
            </p:nvSpPr>
            <p:spPr>
              <a:xfrm>
                <a:off x="2735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3"/>
              <p:cNvSpPr/>
              <p:nvPr/>
            </p:nvSpPr>
            <p:spPr>
              <a:xfrm>
                <a:off x="2887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3"/>
              <p:cNvSpPr/>
              <p:nvPr/>
            </p:nvSpPr>
            <p:spPr>
              <a:xfrm>
                <a:off x="3040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3"/>
              <p:cNvSpPr/>
              <p:nvPr/>
            </p:nvSpPr>
            <p:spPr>
              <a:xfrm>
                <a:off x="3192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3"/>
              <p:cNvSpPr/>
              <p:nvPr/>
            </p:nvSpPr>
            <p:spPr>
              <a:xfrm>
                <a:off x="3345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3"/>
              <p:cNvSpPr/>
              <p:nvPr/>
            </p:nvSpPr>
            <p:spPr>
              <a:xfrm>
                <a:off x="3497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3"/>
              <p:cNvSpPr/>
              <p:nvPr/>
            </p:nvSpPr>
            <p:spPr>
              <a:xfrm>
                <a:off x="3649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3"/>
              <p:cNvSpPr/>
              <p:nvPr/>
            </p:nvSpPr>
            <p:spPr>
              <a:xfrm>
                <a:off x="3802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3"/>
              <p:cNvSpPr/>
              <p:nvPr/>
            </p:nvSpPr>
            <p:spPr>
              <a:xfrm>
                <a:off x="3954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3"/>
              <p:cNvSpPr/>
              <p:nvPr/>
            </p:nvSpPr>
            <p:spPr>
              <a:xfrm>
                <a:off x="4107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3"/>
              <p:cNvSpPr/>
              <p:nvPr/>
            </p:nvSpPr>
            <p:spPr>
              <a:xfrm>
                <a:off x="4259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3"/>
              <p:cNvSpPr/>
              <p:nvPr/>
            </p:nvSpPr>
            <p:spPr>
              <a:xfrm>
                <a:off x="4411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3"/>
              <p:cNvSpPr/>
              <p:nvPr/>
            </p:nvSpPr>
            <p:spPr>
              <a:xfrm>
                <a:off x="4564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3"/>
              <p:cNvSpPr/>
              <p:nvPr/>
            </p:nvSpPr>
            <p:spPr>
              <a:xfrm>
                <a:off x="4716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3"/>
              <p:cNvSpPr/>
              <p:nvPr/>
            </p:nvSpPr>
            <p:spPr>
              <a:xfrm>
                <a:off x="4869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3"/>
              <p:cNvSpPr/>
              <p:nvPr/>
            </p:nvSpPr>
            <p:spPr>
              <a:xfrm>
                <a:off x="5021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3"/>
              <p:cNvSpPr/>
              <p:nvPr/>
            </p:nvSpPr>
            <p:spPr>
              <a:xfrm>
                <a:off x="5173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3"/>
              <p:cNvSpPr/>
              <p:nvPr/>
            </p:nvSpPr>
            <p:spPr>
              <a:xfrm>
                <a:off x="5326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3"/>
              <p:cNvSpPr/>
              <p:nvPr/>
            </p:nvSpPr>
            <p:spPr>
              <a:xfrm>
                <a:off x="5478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3"/>
              <p:cNvSpPr/>
              <p:nvPr/>
            </p:nvSpPr>
            <p:spPr>
              <a:xfrm>
                <a:off x="5631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3"/>
              <p:cNvSpPr/>
              <p:nvPr/>
            </p:nvSpPr>
            <p:spPr>
              <a:xfrm>
                <a:off x="5783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3"/>
              <p:cNvSpPr/>
              <p:nvPr/>
            </p:nvSpPr>
            <p:spPr>
              <a:xfrm>
                <a:off x="5935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3"/>
              <p:cNvSpPr/>
              <p:nvPr/>
            </p:nvSpPr>
            <p:spPr>
              <a:xfrm>
                <a:off x="6088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3"/>
              <p:cNvSpPr/>
              <p:nvPr/>
            </p:nvSpPr>
            <p:spPr>
              <a:xfrm>
                <a:off x="6240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3"/>
              <p:cNvSpPr/>
              <p:nvPr/>
            </p:nvSpPr>
            <p:spPr>
              <a:xfrm>
                <a:off x="6393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3"/>
              <p:cNvSpPr/>
              <p:nvPr/>
            </p:nvSpPr>
            <p:spPr>
              <a:xfrm>
                <a:off x="6545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3"/>
              <p:cNvSpPr/>
              <p:nvPr/>
            </p:nvSpPr>
            <p:spPr>
              <a:xfrm>
                <a:off x="6697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3"/>
              <p:cNvSpPr/>
              <p:nvPr/>
            </p:nvSpPr>
            <p:spPr>
              <a:xfrm>
                <a:off x="6850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3"/>
              <p:cNvSpPr/>
              <p:nvPr/>
            </p:nvSpPr>
            <p:spPr>
              <a:xfrm>
                <a:off x="7002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3"/>
              <p:cNvSpPr/>
              <p:nvPr/>
            </p:nvSpPr>
            <p:spPr>
              <a:xfrm>
                <a:off x="7155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3"/>
              <p:cNvSpPr/>
              <p:nvPr/>
            </p:nvSpPr>
            <p:spPr>
              <a:xfrm>
                <a:off x="7307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3"/>
              <p:cNvSpPr/>
              <p:nvPr/>
            </p:nvSpPr>
            <p:spPr>
              <a:xfrm>
                <a:off x="7459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3"/>
              <p:cNvSpPr/>
              <p:nvPr/>
            </p:nvSpPr>
            <p:spPr>
              <a:xfrm>
                <a:off x="7612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3"/>
              <p:cNvSpPr/>
              <p:nvPr/>
            </p:nvSpPr>
            <p:spPr>
              <a:xfrm>
                <a:off x="7764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3"/>
              <p:cNvSpPr/>
              <p:nvPr/>
            </p:nvSpPr>
            <p:spPr>
              <a:xfrm>
                <a:off x="7917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3"/>
              <p:cNvSpPr/>
              <p:nvPr/>
            </p:nvSpPr>
            <p:spPr>
              <a:xfrm>
                <a:off x="8069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3"/>
              <p:cNvSpPr/>
              <p:nvPr/>
            </p:nvSpPr>
            <p:spPr>
              <a:xfrm>
                <a:off x="8221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3" name="Google Shape;713;p3"/>
            <p:cNvGrpSpPr/>
            <p:nvPr/>
          </p:nvGrpSpPr>
          <p:grpSpPr>
            <a:xfrm>
              <a:off x="1059000" y="4290263"/>
              <a:ext cx="7178400" cy="15600"/>
              <a:chOff x="1059000" y="4290263"/>
              <a:chExt cx="7178400" cy="15600"/>
            </a:xfrm>
          </p:grpSpPr>
          <p:sp>
            <p:nvSpPr>
              <p:cNvPr id="714" name="Google Shape;714;p3"/>
              <p:cNvSpPr/>
              <p:nvPr/>
            </p:nvSpPr>
            <p:spPr>
              <a:xfrm>
                <a:off x="1059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3"/>
              <p:cNvSpPr/>
              <p:nvPr/>
            </p:nvSpPr>
            <p:spPr>
              <a:xfrm>
                <a:off x="1211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3"/>
              <p:cNvSpPr/>
              <p:nvPr/>
            </p:nvSpPr>
            <p:spPr>
              <a:xfrm>
                <a:off x="1363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3"/>
              <p:cNvSpPr/>
              <p:nvPr/>
            </p:nvSpPr>
            <p:spPr>
              <a:xfrm>
                <a:off x="1516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3"/>
              <p:cNvSpPr/>
              <p:nvPr/>
            </p:nvSpPr>
            <p:spPr>
              <a:xfrm>
                <a:off x="1668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3"/>
              <p:cNvSpPr/>
              <p:nvPr/>
            </p:nvSpPr>
            <p:spPr>
              <a:xfrm>
                <a:off x="1821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3"/>
              <p:cNvSpPr/>
              <p:nvPr/>
            </p:nvSpPr>
            <p:spPr>
              <a:xfrm>
                <a:off x="1973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3"/>
              <p:cNvSpPr/>
              <p:nvPr/>
            </p:nvSpPr>
            <p:spPr>
              <a:xfrm>
                <a:off x="2125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3"/>
              <p:cNvSpPr/>
              <p:nvPr/>
            </p:nvSpPr>
            <p:spPr>
              <a:xfrm>
                <a:off x="2278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3"/>
              <p:cNvSpPr/>
              <p:nvPr/>
            </p:nvSpPr>
            <p:spPr>
              <a:xfrm>
                <a:off x="2430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3"/>
              <p:cNvSpPr/>
              <p:nvPr/>
            </p:nvSpPr>
            <p:spPr>
              <a:xfrm>
                <a:off x="2583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3"/>
              <p:cNvSpPr/>
              <p:nvPr/>
            </p:nvSpPr>
            <p:spPr>
              <a:xfrm>
                <a:off x="2735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3"/>
              <p:cNvSpPr/>
              <p:nvPr/>
            </p:nvSpPr>
            <p:spPr>
              <a:xfrm>
                <a:off x="2887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3"/>
              <p:cNvSpPr/>
              <p:nvPr/>
            </p:nvSpPr>
            <p:spPr>
              <a:xfrm>
                <a:off x="3040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3"/>
              <p:cNvSpPr/>
              <p:nvPr/>
            </p:nvSpPr>
            <p:spPr>
              <a:xfrm>
                <a:off x="3192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3"/>
              <p:cNvSpPr/>
              <p:nvPr/>
            </p:nvSpPr>
            <p:spPr>
              <a:xfrm>
                <a:off x="3345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3"/>
              <p:cNvSpPr/>
              <p:nvPr/>
            </p:nvSpPr>
            <p:spPr>
              <a:xfrm>
                <a:off x="3497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3"/>
              <p:cNvSpPr/>
              <p:nvPr/>
            </p:nvSpPr>
            <p:spPr>
              <a:xfrm>
                <a:off x="3649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3"/>
              <p:cNvSpPr/>
              <p:nvPr/>
            </p:nvSpPr>
            <p:spPr>
              <a:xfrm>
                <a:off x="3802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3"/>
              <p:cNvSpPr/>
              <p:nvPr/>
            </p:nvSpPr>
            <p:spPr>
              <a:xfrm>
                <a:off x="3954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3"/>
              <p:cNvSpPr/>
              <p:nvPr/>
            </p:nvSpPr>
            <p:spPr>
              <a:xfrm>
                <a:off x="4107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3"/>
              <p:cNvSpPr/>
              <p:nvPr/>
            </p:nvSpPr>
            <p:spPr>
              <a:xfrm>
                <a:off x="4259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3"/>
              <p:cNvSpPr/>
              <p:nvPr/>
            </p:nvSpPr>
            <p:spPr>
              <a:xfrm>
                <a:off x="4411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3"/>
              <p:cNvSpPr/>
              <p:nvPr/>
            </p:nvSpPr>
            <p:spPr>
              <a:xfrm>
                <a:off x="4564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3"/>
              <p:cNvSpPr/>
              <p:nvPr/>
            </p:nvSpPr>
            <p:spPr>
              <a:xfrm>
                <a:off x="4716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3"/>
              <p:cNvSpPr/>
              <p:nvPr/>
            </p:nvSpPr>
            <p:spPr>
              <a:xfrm>
                <a:off x="4869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3"/>
              <p:cNvSpPr/>
              <p:nvPr/>
            </p:nvSpPr>
            <p:spPr>
              <a:xfrm>
                <a:off x="5021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3"/>
              <p:cNvSpPr/>
              <p:nvPr/>
            </p:nvSpPr>
            <p:spPr>
              <a:xfrm>
                <a:off x="5173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3"/>
              <p:cNvSpPr/>
              <p:nvPr/>
            </p:nvSpPr>
            <p:spPr>
              <a:xfrm>
                <a:off x="5326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3"/>
              <p:cNvSpPr/>
              <p:nvPr/>
            </p:nvSpPr>
            <p:spPr>
              <a:xfrm>
                <a:off x="5478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3"/>
              <p:cNvSpPr/>
              <p:nvPr/>
            </p:nvSpPr>
            <p:spPr>
              <a:xfrm>
                <a:off x="5631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3"/>
              <p:cNvSpPr/>
              <p:nvPr/>
            </p:nvSpPr>
            <p:spPr>
              <a:xfrm>
                <a:off x="5783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3"/>
              <p:cNvSpPr/>
              <p:nvPr/>
            </p:nvSpPr>
            <p:spPr>
              <a:xfrm>
                <a:off x="5935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3"/>
              <p:cNvSpPr/>
              <p:nvPr/>
            </p:nvSpPr>
            <p:spPr>
              <a:xfrm>
                <a:off x="6088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3"/>
              <p:cNvSpPr/>
              <p:nvPr/>
            </p:nvSpPr>
            <p:spPr>
              <a:xfrm>
                <a:off x="6240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3"/>
              <p:cNvSpPr/>
              <p:nvPr/>
            </p:nvSpPr>
            <p:spPr>
              <a:xfrm>
                <a:off x="6393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3"/>
              <p:cNvSpPr/>
              <p:nvPr/>
            </p:nvSpPr>
            <p:spPr>
              <a:xfrm>
                <a:off x="6545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3"/>
              <p:cNvSpPr/>
              <p:nvPr/>
            </p:nvSpPr>
            <p:spPr>
              <a:xfrm>
                <a:off x="6697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3"/>
              <p:cNvSpPr/>
              <p:nvPr/>
            </p:nvSpPr>
            <p:spPr>
              <a:xfrm>
                <a:off x="6850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3"/>
              <p:cNvSpPr/>
              <p:nvPr/>
            </p:nvSpPr>
            <p:spPr>
              <a:xfrm>
                <a:off x="7002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3"/>
              <p:cNvSpPr/>
              <p:nvPr/>
            </p:nvSpPr>
            <p:spPr>
              <a:xfrm>
                <a:off x="7155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3"/>
              <p:cNvSpPr/>
              <p:nvPr/>
            </p:nvSpPr>
            <p:spPr>
              <a:xfrm>
                <a:off x="7307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3"/>
              <p:cNvSpPr/>
              <p:nvPr/>
            </p:nvSpPr>
            <p:spPr>
              <a:xfrm>
                <a:off x="7459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3"/>
              <p:cNvSpPr/>
              <p:nvPr/>
            </p:nvSpPr>
            <p:spPr>
              <a:xfrm>
                <a:off x="7612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3"/>
              <p:cNvSpPr/>
              <p:nvPr/>
            </p:nvSpPr>
            <p:spPr>
              <a:xfrm>
                <a:off x="7764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3"/>
              <p:cNvSpPr/>
              <p:nvPr/>
            </p:nvSpPr>
            <p:spPr>
              <a:xfrm>
                <a:off x="7917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3"/>
              <p:cNvSpPr/>
              <p:nvPr/>
            </p:nvSpPr>
            <p:spPr>
              <a:xfrm>
                <a:off x="8069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3"/>
              <p:cNvSpPr/>
              <p:nvPr/>
            </p:nvSpPr>
            <p:spPr>
              <a:xfrm>
                <a:off x="8221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62" name="Google Shape;762;p3"/>
            <p:cNvGrpSpPr/>
            <p:nvPr/>
          </p:nvGrpSpPr>
          <p:grpSpPr>
            <a:xfrm>
              <a:off x="1059000" y="2755763"/>
              <a:ext cx="7178400" cy="15600"/>
              <a:chOff x="1059000" y="2553849"/>
              <a:chExt cx="7178400" cy="15600"/>
            </a:xfrm>
          </p:grpSpPr>
          <p:sp>
            <p:nvSpPr>
              <p:cNvPr id="763" name="Google Shape;763;p3"/>
              <p:cNvSpPr/>
              <p:nvPr/>
            </p:nvSpPr>
            <p:spPr>
              <a:xfrm>
                <a:off x="1059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3"/>
              <p:cNvSpPr/>
              <p:nvPr/>
            </p:nvSpPr>
            <p:spPr>
              <a:xfrm>
                <a:off x="1211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3"/>
              <p:cNvSpPr/>
              <p:nvPr/>
            </p:nvSpPr>
            <p:spPr>
              <a:xfrm>
                <a:off x="1363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3"/>
              <p:cNvSpPr/>
              <p:nvPr/>
            </p:nvSpPr>
            <p:spPr>
              <a:xfrm>
                <a:off x="1516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3"/>
              <p:cNvSpPr/>
              <p:nvPr/>
            </p:nvSpPr>
            <p:spPr>
              <a:xfrm>
                <a:off x="1668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3"/>
              <p:cNvSpPr/>
              <p:nvPr/>
            </p:nvSpPr>
            <p:spPr>
              <a:xfrm>
                <a:off x="1821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3"/>
              <p:cNvSpPr/>
              <p:nvPr/>
            </p:nvSpPr>
            <p:spPr>
              <a:xfrm>
                <a:off x="1973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3"/>
              <p:cNvSpPr/>
              <p:nvPr/>
            </p:nvSpPr>
            <p:spPr>
              <a:xfrm>
                <a:off x="2125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3"/>
              <p:cNvSpPr/>
              <p:nvPr/>
            </p:nvSpPr>
            <p:spPr>
              <a:xfrm>
                <a:off x="2278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3"/>
              <p:cNvSpPr/>
              <p:nvPr/>
            </p:nvSpPr>
            <p:spPr>
              <a:xfrm>
                <a:off x="2430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3"/>
              <p:cNvSpPr/>
              <p:nvPr/>
            </p:nvSpPr>
            <p:spPr>
              <a:xfrm>
                <a:off x="2583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3"/>
              <p:cNvSpPr/>
              <p:nvPr/>
            </p:nvSpPr>
            <p:spPr>
              <a:xfrm>
                <a:off x="2735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3"/>
              <p:cNvSpPr/>
              <p:nvPr/>
            </p:nvSpPr>
            <p:spPr>
              <a:xfrm>
                <a:off x="2887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3"/>
              <p:cNvSpPr/>
              <p:nvPr/>
            </p:nvSpPr>
            <p:spPr>
              <a:xfrm>
                <a:off x="3040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3"/>
              <p:cNvSpPr/>
              <p:nvPr/>
            </p:nvSpPr>
            <p:spPr>
              <a:xfrm>
                <a:off x="3192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3"/>
              <p:cNvSpPr/>
              <p:nvPr/>
            </p:nvSpPr>
            <p:spPr>
              <a:xfrm>
                <a:off x="3345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3"/>
              <p:cNvSpPr/>
              <p:nvPr/>
            </p:nvSpPr>
            <p:spPr>
              <a:xfrm>
                <a:off x="3497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3"/>
              <p:cNvSpPr/>
              <p:nvPr/>
            </p:nvSpPr>
            <p:spPr>
              <a:xfrm>
                <a:off x="3649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3"/>
              <p:cNvSpPr/>
              <p:nvPr/>
            </p:nvSpPr>
            <p:spPr>
              <a:xfrm>
                <a:off x="3802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3"/>
              <p:cNvSpPr/>
              <p:nvPr/>
            </p:nvSpPr>
            <p:spPr>
              <a:xfrm>
                <a:off x="3954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3"/>
              <p:cNvSpPr/>
              <p:nvPr/>
            </p:nvSpPr>
            <p:spPr>
              <a:xfrm>
                <a:off x="4107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3"/>
              <p:cNvSpPr/>
              <p:nvPr/>
            </p:nvSpPr>
            <p:spPr>
              <a:xfrm>
                <a:off x="4259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3"/>
              <p:cNvSpPr/>
              <p:nvPr/>
            </p:nvSpPr>
            <p:spPr>
              <a:xfrm>
                <a:off x="4411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3"/>
              <p:cNvSpPr/>
              <p:nvPr/>
            </p:nvSpPr>
            <p:spPr>
              <a:xfrm>
                <a:off x="4564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3"/>
              <p:cNvSpPr/>
              <p:nvPr/>
            </p:nvSpPr>
            <p:spPr>
              <a:xfrm>
                <a:off x="4716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3"/>
              <p:cNvSpPr/>
              <p:nvPr/>
            </p:nvSpPr>
            <p:spPr>
              <a:xfrm>
                <a:off x="4869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3"/>
              <p:cNvSpPr/>
              <p:nvPr/>
            </p:nvSpPr>
            <p:spPr>
              <a:xfrm>
                <a:off x="5021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3"/>
              <p:cNvSpPr/>
              <p:nvPr/>
            </p:nvSpPr>
            <p:spPr>
              <a:xfrm>
                <a:off x="5173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3"/>
              <p:cNvSpPr/>
              <p:nvPr/>
            </p:nvSpPr>
            <p:spPr>
              <a:xfrm>
                <a:off x="5326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3"/>
              <p:cNvSpPr/>
              <p:nvPr/>
            </p:nvSpPr>
            <p:spPr>
              <a:xfrm>
                <a:off x="5478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3"/>
              <p:cNvSpPr/>
              <p:nvPr/>
            </p:nvSpPr>
            <p:spPr>
              <a:xfrm>
                <a:off x="5631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3"/>
              <p:cNvSpPr/>
              <p:nvPr/>
            </p:nvSpPr>
            <p:spPr>
              <a:xfrm>
                <a:off x="5783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3"/>
              <p:cNvSpPr/>
              <p:nvPr/>
            </p:nvSpPr>
            <p:spPr>
              <a:xfrm>
                <a:off x="5935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3"/>
              <p:cNvSpPr/>
              <p:nvPr/>
            </p:nvSpPr>
            <p:spPr>
              <a:xfrm>
                <a:off x="6088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3"/>
              <p:cNvSpPr/>
              <p:nvPr/>
            </p:nvSpPr>
            <p:spPr>
              <a:xfrm>
                <a:off x="6240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3"/>
              <p:cNvSpPr/>
              <p:nvPr/>
            </p:nvSpPr>
            <p:spPr>
              <a:xfrm>
                <a:off x="6393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3"/>
              <p:cNvSpPr/>
              <p:nvPr/>
            </p:nvSpPr>
            <p:spPr>
              <a:xfrm>
                <a:off x="6545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3"/>
              <p:cNvSpPr/>
              <p:nvPr/>
            </p:nvSpPr>
            <p:spPr>
              <a:xfrm>
                <a:off x="6697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3"/>
              <p:cNvSpPr/>
              <p:nvPr/>
            </p:nvSpPr>
            <p:spPr>
              <a:xfrm>
                <a:off x="6850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3"/>
              <p:cNvSpPr/>
              <p:nvPr/>
            </p:nvSpPr>
            <p:spPr>
              <a:xfrm>
                <a:off x="7002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3"/>
              <p:cNvSpPr/>
              <p:nvPr/>
            </p:nvSpPr>
            <p:spPr>
              <a:xfrm>
                <a:off x="7155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3"/>
              <p:cNvSpPr/>
              <p:nvPr/>
            </p:nvSpPr>
            <p:spPr>
              <a:xfrm>
                <a:off x="7307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3"/>
              <p:cNvSpPr/>
              <p:nvPr/>
            </p:nvSpPr>
            <p:spPr>
              <a:xfrm>
                <a:off x="7459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3"/>
              <p:cNvSpPr/>
              <p:nvPr/>
            </p:nvSpPr>
            <p:spPr>
              <a:xfrm>
                <a:off x="7612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3"/>
              <p:cNvSpPr/>
              <p:nvPr/>
            </p:nvSpPr>
            <p:spPr>
              <a:xfrm>
                <a:off x="7764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3"/>
              <p:cNvSpPr/>
              <p:nvPr/>
            </p:nvSpPr>
            <p:spPr>
              <a:xfrm>
                <a:off x="7917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3"/>
              <p:cNvSpPr/>
              <p:nvPr/>
            </p:nvSpPr>
            <p:spPr>
              <a:xfrm>
                <a:off x="8069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3"/>
              <p:cNvSpPr/>
              <p:nvPr/>
            </p:nvSpPr>
            <p:spPr>
              <a:xfrm>
                <a:off x="8221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1" name="Google Shape;811;p3"/>
            <p:cNvGrpSpPr/>
            <p:nvPr/>
          </p:nvGrpSpPr>
          <p:grpSpPr>
            <a:xfrm>
              <a:off x="1059000" y="3139388"/>
              <a:ext cx="7178400" cy="15600"/>
              <a:chOff x="1059000" y="2844874"/>
              <a:chExt cx="7178400" cy="15600"/>
            </a:xfrm>
          </p:grpSpPr>
          <p:sp>
            <p:nvSpPr>
              <p:cNvPr id="812" name="Google Shape;812;p3"/>
              <p:cNvSpPr/>
              <p:nvPr/>
            </p:nvSpPr>
            <p:spPr>
              <a:xfrm>
                <a:off x="1059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3"/>
              <p:cNvSpPr/>
              <p:nvPr/>
            </p:nvSpPr>
            <p:spPr>
              <a:xfrm>
                <a:off x="1211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3"/>
              <p:cNvSpPr/>
              <p:nvPr/>
            </p:nvSpPr>
            <p:spPr>
              <a:xfrm>
                <a:off x="1363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3"/>
              <p:cNvSpPr/>
              <p:nvPr/>
            </p:nvSpPr>
            <p:spPr>
              <a:xfrm>
                <a:off x="1516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3"/>
              <p:cNvSpPr/>
              <p:nvPr/>
            </p:nvSpPr>
            <p:spPr>
              <a:xfrm>
                <a:off x="1668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3"/>
              <p:cNvSpPr/>
              <p:nvPr/>
            </p:nvSpPr>
            <p:spPr>
              <a:xfrm>
                <a:off x="1821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3"/>
              <p:cNvSpPr/>
              <p:nvPr/>
            </p:nvSpPr>
            <p:spPr>
              <a:xfrm>
                <a:off x="1973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3"/>
              <p:cNvSpPr/>
              <p:nvPr/>
            </p:nvSpPr>
            <p:spPr>
              <a:xfrm>
                <a:off x="2125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3"/>
              <p:cNvSpPr/>
              <p:nvPr/>
            </p:nvSpPr>
            <p:spPr>
              <a:xfrm>
                <a:off x="2278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3"/>
              <p:cNvSpPr/>
              <p:nvPr/>
            </p:nvSpPr>
            <p:spPr>
              <a:xfrm>
                <a:off x="2430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3"/>
              <p:cNvSpPr/>
              <p:nvPr/>
            </p:nvSpPr>
            <p:spPr>
              <a:xfrm>
                <a:off x="2583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3"/>
              <p:cNvSpPr/>
              <p:nvPr/>
            </p:nvSpPr>
            <p:spPr>
              <a:xfrm>
                <a:off x="2735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3"/>
              <p:cNvSpPr/>
              <p:nvPr/>
            </p:nvSpPr>
            <p:spPr>
              <a:xfrm>
                <a:off x="2887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3"/>
              <p:cNvSpPr/>
              <p:nvPr/>
            </p:nvSpPr>
            <p:spPr>
              <a:xfrm>
                <a:off x="3040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3"/>
              <p:cNvSpPr/>
              <p:nvPr/>
            </p:nvSpPr>
            <p:spPr>
              <a:xfrm>
                <a:off x="3192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3"/>
              <p:cNvSpPr/>
              <p:nvPr/>
            </p:nvSpPr>
            <p:spPr>
              <a:xfrm>
                <a:off x="3345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3"/>
              <p:cNvSpPr/>
              <p:nvPr/>
            </p:nvSpPr>
            <p:spPr>
              <a:xfrm>
                <a:off x="3497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3"/>
              <p:cNvSpPr/>
              <p:nvPr/>
            </p:nvSpPr>
            <p:spPr>
              <a:xfrm>
                <a:off x="3649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3"/>
              <p:cNvSpPr/>
              <p:nvPr/>
            </p:nvSpPr>
            <p:spPr>
              <a:xfrm>
                <a:off x="3802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3"/>
              <p:cNvSpPr/>
              <p:nvPr/>
            </p:nvSpPr>
            <p:spPr>
              <a:xfrm>
                <a:off x="3954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3"/>
              <p:cNvSpPr/>
              <p:nvPr/>
            </p:nvSpPr>
            <p:spPr>
              <a:xfrm>
                <a:off x="4107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3"/>
              <p:cNvSpPr/>
              <p:nvPr/>
            </p:nvSpPr>
            <p:spPr>
              <a:xfrm>
                <a:off x="4259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3"/>
              <p:cNvSpPr/>
              <p:nvPr/>
            </p:nvSpPr>
            <p:spPr>
              <a:xfrm>
                <a:off x="4411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3"/>
              <p:cNvSpPr/>
              <p:nvPr/>
            </p:nvSpPr>
            <p:spPr>
              <a:xfrm>
                <a:off x="4564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3"/>
              <p:cNvSpPr/>
              <p:nvPr/>
            </p:nvSpPr>
            <p:spPr>
              <a:xfrm>
                <a:off x="4716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3"/>
              <p:cNvSpPr/>
              <p:nvPr/>
            </p:nvSpPr>
            <p:spPr>
              <a:xfrm>
                <a:off x="4869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3"/>
              <p:cNvSpPr/>
              <p:nvPr/>
            </p:nvSpPr>
            <p:spPr>
              <a:xfrm>
                <a:off x="5021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3"/>
              <p:cNvSpPr/>
              <p:nvPr/>
            </p:nvSpPr>
            <p:spPr>
              <a:xfrm>
                <a:off x="5173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3"/>
              <p:cNvSpPr/>
              <p:nvPr/>
            </p:nvSpPr>
            <p:spPr>
              <a:xfrm>
                <a:off x="5326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3"/>
              <p:cNvSpPr/>
              <p:nvPr/>
            </p:nvSpPr>
            <p:spPr>
              <a:xfrm>
                <a:off x="5478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3"/>
              <p:cNvSpPr/>
              <p:nvPr/>
            </p:nvSpPr>
            <p:spPr>
              <a:xfrm>
                <a:off x="5631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3"/>
              <p:cNvSpPr/>
              <p:nvPr/>
            </p:nvSpPr>
            <p:spPr>
              <a:xfrm>
                <a:off x="5783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3"/>
              <p:cNvSpPr/>
              <p:nvPr/>
            </p:nvSpPr>
            <p:spPr>
              <a:xfrm>
                <a:off x="5935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3"/>
              <p:cNvSpPr/>
              <p:nvPr/>
            </p:nvSpPr>
            <p:spPr>
              <a:xfrm>
                <a:off x="6088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3"/>
              <p:cNvSpPr/>
              <p:nvPr/>
            </p:nvSpPr>
            <p:spPr>
              <a:xfrm>
                <a:off x="6240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3"/>
              <p:cNvSpPr/>
              <p:nvPr/>
            </p:nvSpPr>
            <p:spPr>
              <a:xfrm>
                <a:off x="6393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3"/>
              <p:cNvSpPr/>
              <p:nvPr/>
            </p:nvSpPr>
            <p:spPr>
              <a:xfrm>
                <a:off x="6545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3"/>
              <p:cNvSpPr/>
              <p:nvPr/>
            </p:nvSpPr>
            <p:spPr>
              <a:xfrm>
                <a:off x="6697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3"/>
              <p:cNvSpPr/>
              <p:nvPr/>
            </p:nvSpPr>
            <p:spPr>
              <a:xfrm>
                <a:off x="6850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3"/>
              <p:cNvSpPr/>
              <p:nvPr/>
            </p:nvSpPr>
            <p:spPr>
              <a:xfrm>
                <a:off x="7002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3"/>
              <p:cNvSpPr/>
              <p:nvPr/>
            </p:nvSpPr>
            <p:spPr>
              <a:xfrm>
                <a:off x="7155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3"/>
              <p:cNvSpPr/>
              <p:nvPr/>
            </p:nvSpPr>
            <p:spPr>
              <a:xfrm>
                <a:off x="7307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3"/>
              <p:cNvSpPr/>
              <p:nvPr/>
            </p:nvSpPr>
            <p:spPr>
              <a:xfrm>
                <a:off x="7459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3"/>
              <p:cNvSpPr/>
              <p:nvPr/>
            </p:nvSpPr>
            <p:spPr>
              <a:xfrm>
                <a:off x="7612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3"/>
              <p:cNvSpPr/>
              <p:nvPr/>
            </p:nvSpPr>
            <p:spPr>
              <a:xfrm>
                <a:off x="7764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3"/>
              <p:cNvSpPr/>
              <p:nvPr/>
            </p:nvSpPr>
            <p:spPr>
              <a:xfrm>
                <a:off x="7917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3"/>
              <p:cNvSpPr/>
              <p:nvPr/>
            </p:nvSpPr>
            <p:spPr>
              <a:xfrm>
                <a:off x="8069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3"/>
              <p:cNvSpPr/>
              <p:nvPr/>
            </p:nvSpPr>
            <p:spPr>
              <a:xfrm>
                <a:off x="8221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60" name="Google Shape;860;p3"/>
            <p:cNvGrpSpPr/>
            <p:nvPr/>
          </p:nvGrpSpPr>
          <p:grpSpPr>
            <a:xfrm>
              <a:off x="1059000" y="2372138"/>
              <a:ext cx="7178400" cy="15600"/>
              <a:chOff x="1059000" y="2157801"/>
              <a:chExt cx="7178400" cy="15600"/>
            </a:xfrm>
          </p:grpSpPr>
          <p:sp>
            <p:nvSpPr>
              <p:cNvPr id="861" name="Google Shape;861;p3"/>
              <p:cNvSpPr/>
              <p:nvPr/>
            </p:nvSpPr>
            <p:spPr>
              <a:xfrm>
                <a:off x="1059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3"/>
              <p:cNvSpPr/>
              <p:nvPr/>
            </p:nvSpPr>
            <p:spPr>
              <a:xfrm>
                <a:off x="1211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3"/>
              <p:cNvSpPr/>
              <p:nvPr/>
            </p:nvSpPr>
            <p:spPr>
              <a:xfrm>
                <a:off x="1363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3"/>
              <p:cNvSpPr/>
              <p:nvPr/>
            </p:nvSpPr>
            <p:spPr>
              <a:xfrm>
                <a:off x="1516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3"/>
              <p:cNvSpPr/>
              <p:nvPr/>
            </p:nvSpPr>
            <p:spPr>
              <a:xfrm>
                <a:off x="1668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3"/>
              <p:cNvSpPr/>
              <p:nvPr/>
            </p:nvSpPr>
            <p:spPr>
              <a:xfrm>
                <a:off x="1821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3"/>
              <p:cNvSpPr/>
              <p:nvPr/>
            </p:nvSpPr>
            <p:spPr>
              <a:xfrm>
                <a:off x="1973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3"/>
              <p:cNvSpPr/>
              <p:nvPr/>
            </p:nvSpPr>
            <p:spPr>
              <a:xfrm>
                <a:off x="2125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3"/>
              <p:cNvSpPr/>
              <p:nvPr/>
            </p:nvSpPr>
            <p:spPr>
              <a:xfrm>
                <a:off x="2278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3"/>
              <p:cNvSpPr/>
              <p:nvPr/>
            </p:nvSpPr>
            <p:spPr>
              <a:xfrm>
                <a:off x="2430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3"/>
              <p:cNvSpPr/>
              <p:nvPr/>
            </p:nvSpPr>
            <p:spPr>
              <a:xfrm>
                <a:off x="2583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3"/>
              <p:cNvSpPr/>
              <p:nvPr/>
            </p:nvSpPr>
            <p:spPr>
              <a:xfrm>
                <a:off x="2735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3"/>
              <p:cNvSpPr/>
              <p:nvPr/>
            </p:nvSpPr>
            <p:spPr>
              <a:xfrm>
                <a:off x="2887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3"/>
              <p:cNvSpPr/>
              <p:nvPr/>
            </p:nvSpPr>
            <p:spPr>
              <a:xfrm>
                <a:off x="3040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3"/>
              <p:cNvSpPr/>
              <p:nvPr/>
            </p:nvSpPr>
            <p:spPr>
              <a:xfrm>
                <a:off x="3192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3"/>
              <p:cNvSpPr/>
              <p:nvPr/>
            </p:nvSpPr>
            <p:spPr>
              <a:xfrm>
                <a:off x="3345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3"/>
              <p:cNvSpPr/>
              <p:nvPr/>
            </p:nvSpPr>
            <p:spPr>
              <a:xfrm>
                <a:off x="3497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3"/>
              <p:cNvSpPr/>
              <p:nvPr/>
            </p:nvSpPr>
            <p:spPr>
              <a:xfrm>
                <a:off x="3649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3"/>
              <p:cNvSpPr/>
              <p:nvPr/>
            </p:nvSpPr>
            <p:spPr>
              <a:xfrm>
                <a:off x="3802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3"/>
              <p:cNvSpPr/>
              <p:nvPr/>
            </p:nvSpPr>
            <p:spPr>
              <a:xfrm>
                <a:off x="3954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3"/>
              <p:cNvSpPr/>
              <p:nvPr/>
            </p:nvSpPr>
            <p:spPr>
              <a:xfrm>
                <a:off x="4107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3"/>
              <p:cNvSpPr/>
              <p:nvPr/>
            </p:nvSpPr>
            <p:spPr>
              <a:xfrm>
                <a:off x="4259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3"/>
              <p:cNvSpPr/>
              <p:nvPr/>
            </p:nvSpPr>
            <p:spPr>
              <a:xfrm>
                <a:off x="4411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3"/>
              <p:cNvSpPr/>
              <p:nvPr/>
            </p:nvSpPr>
            <p:spPr>
              <a:xfrm>
                <a:off x="4564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3"/>
              <p:cNvSpPr/>
              <p:nvPr/>
            </p:nvSpPr>
            <p:spPr>
              <a:xfrm>
                <a:off x="4716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3"/>
              <p:cNvSpPr/>
              <p:nvPr/>
            </p:nvSpPr>
            <p:spPr>
              <a:xfrm>
                <a:off x="4869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3"/>
              <p:cNvSpPr/>
              <p:nvPr/>
            </p:nvSpPr>
            <p:spPr>
              <a:xfrm>
                <a:off x="5021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3"/>
              <p:cNvSpPr/>
              <p:nvPr/>
            </p:nvSpPr>
            <p:spPr>
              <a:xfrm>
                <a:off x="5173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3"/>
              <p:cNvSpPr/>
              <p:nvPr/>
            </p:nvSpPr>
            <p:spPr>
              <a:xfrm>
                <a:off x="5326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3"/>
              <p:cNvSpPr/>
              <p:nvPr/>
            </p:nvSpPr>
            <p:spPr>
              <a:xfrm>
                <a:off x="5478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3"/>
              <p:cNvSpPr/>
              <p:nvPr/>
            </p:nvSpPr>
            <p:spPr>
              <a:xfrm>
                <a:off x="5631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3"/>
              <p:cNvSpPr/>
              <p:nvPr/>
            </p:nvSpPr>
            <p:spPr>
              <a:xfrm>
                <a:off x="5783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3"/>
              <p:cNvSpPr/>
              <p:nvPr/>
            </p:nvSpPr>
            <p:spPr>
              <a:xfrm>
                <a:off x="5935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3"/>
              <p:cNvSpPr/>
              <p:nvPr/>
            </p:nvSpPr>
            <p:spPr>
              <a:xfrm>
                <a:off x="6088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3"/>
              <p:cNvSpPr/>
              <p:nvPr/>
            </p:nvSpPr>
            <p:spPr>
              <a:xfrm>
                <a:off x="6240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3"/>
              <p:cNvSpPr/>
              <p:nvPr/>
            </p:nvSpPr>
            <p:spPr>
              <a:xfrm>
                <a:off x="6393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3"/>
              <p:cNvSpPr/>
              <p:nvPr/>
            </p:nvSpPr>
            <p:spPr>
              <a:xfrm>
                <a:off x="6545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3"/>
              <p:cNvSpPr/>
              <p:nvPr/>
            </p:nvSpPr>
            <p:spPr>
              <a:xfrm>
                <a:off x="6697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3"/>
              <p:cNvSpPr/>
              <p:nvPr/>
            </p:nvSpPr>
            <p:spPr>
              <a:xfrm>
                <a:off x="6850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3"/>
              <p:cNvSpPr/>
              <p:nvPr/>
            </p:nvSpPr>
            <p:spPr>
              <a:xfrm>
                <a:off x="7002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3"/>
              <p:cNvSpPr/>
              <p:nvPr/>
            </p:nvSpPr>
            <p:spPr>
              <a:xfrm>
                <a:off x="7155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3"/>
              <p:cNvSpPr/>
              <p:nvPr/>
            </p:nvSpPr>
            <p:spPr>
              <a:xfrm>
                <a:off x="7307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3"/>
              <p:cNvSpPr/>
              <p:nvPr/>
            </p:nvSpPr>
            <p:spPr>
              <a:xfrm>
                <a:off x="7459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3"/>
              <p:cNvSpPr/>
              <p:nvPr/>
            </p:nvSpPr>
            <p:spPr>
              <a:xfrm>
                <a:off x="7612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3"/>
              <p:cNvSpPr/>
              <p:nvPr/>
            </p:nvSpPr>
            <p:spPr>
              <a:xfrm>
                <a:off x="7764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3"/>
              <p:cNvSpPr/>
              <p:nvPr/>
            </p:nvSpPr>
            <p:spPr>
              <a:xfrm>
                <a:off x="7917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3"/>
              <p:cNvSpPr/>
              <p:nvPr/>
            </p:nvSpPr>
            <p:spPr>
              <a:xfrm>
                <a:off x="8069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3"/>
              <p:cNvSpPr/>
              <p:nvPr/>
            </p:nvSpPr>
            <p:spPr>
              <a:xfrm>
                <a:off x="8221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09" name="Google Shape;909;p3"/>
            <p:cNvGrpSpPr/>
            <p:nvPr/>
          </p:nvGrpSpPr>
          <p:grpSpPr>
            <a:xfrm>
              <a:off x="1059000" y="1604888"/>
              <a:ext cx="7178400" cy="15600"/>
              <a:chOff x="1059000" y="1629736"/>
              <a:chExt cx="7178400" cy="15600"/>
            </a:xfrm>
          </p:grpSpPr>
          <p:sp>
            <p:nvSpPr>
              <p:cNvPr id="910" name="Google Shape;910;p3"/>
              <p:cNvSpPr/>
              <p:nvPr/>
            </p:nvSpPr>
            <p:spPr>
              <a:xfrm>
                <a:off x="105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3"/>
              <p:cNvSpPr/>
              <p:nvPr/>
            </p:nvSpPr>
            <p:spPr>
              <a:xfrm>
                <a:off x="121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3"/>
              <p:cNvSpPr/>
              <p:nvPr/>
            </p:nvSpPr>
            <p:spPr>
              <a:xfrm>
                <a:off x="136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3"/>
              <p:cNvSpPr/>
              <p:nvPr/>
            </p:nvSpPr>
            <p:spPr>
              <a:xfrm>
                <a:off x="151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3"/>
              <p:cNvSpPr/>
              <p:nvPr/>
            </p:nvSpPr>
            <p:spPr>
              <a:xfrm>
                <a:off x="166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3"/>
              <p:cNvSpPr/>
              <p:nvPr/>
            </p:nvSpPr>
            <p:spPr>
              <a:xfrm>
                <a:off x="182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3"/>
              <p:cNvSpPr/>
              <p:nvPr/>
            </p:nvSpPr>
            <p:spPr>
              <a:xfrm>
                <a:off x="197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3"/>
              <p:cNvSpPr/>
              <p:nvPr/>
            </p:nvSpPr>
            <p:spPr>
              <a:xfrm>
                <a:off x="212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3"/>
              <p:cNvSpPr/>
              <p:nvPr/>
            </p:nvSpPr>
            <p:spPr>
              <a:xfrm>
                <a:off x="227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3"/>
              <p:cNvSpPr/>
              <p:nvPr/>
            </p:nvSpPr>
            <p:spPr>
              <a:xfrm>
                <a:off x="243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3"/>
              <p:cNvSpPr/>
              <p:nvPr/>
            </p:nvSpPr>
            <p:spPr>
              <a:xfrm>
                <a:off x="258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3"/>
              <p:cNvSpPr/>
              <p:nvPr/>
            </p:nvSpPr>
            <p:spPr>
              <a:xfrm>
                <a:off x="273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3"/>
              <p:cNvSpPr/>
              <p:nvPr/>
            </p:nvSpPr>
            <p:spPr>
              <a:xfrm>
                <a:off x="288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3"/>
              <p:cNvSpPr/>
              <p:nvPr/>
            </p:nvSpPr>
            <p:spPr>
              <a:xfrm>
                <a:off x="304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3"/>
              <p:cNvSpPr/>
              <p:nvPr/>
            </p:nvSpPr>
            <p:spPr>
              <a:xfrm>
                <a:off x="319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3"/>
              <p:cNvSpPr/>
              <p:nvPr/>
            </p:nvSpPr>
            <p:spPr>
              <a:xfrm>
                <a:off x="334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3"/>
              <p:cNvSpPr/>
              <p:nvPr/>
            </p:nvSpPr>
            <p:spPr>
              <a:xfrm>
                <a:off x="349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3"/>
              <p:cNvSpPr/>
              <p:nvPr/>
            </p:nvSpPr>
            <p:spPr>
              <a:xfrm>
                <a:off x="364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3"/>
              <p:cNvSpPr/>
              <p:nvPr/>
            </p:nvSpPr>
            <p:spPr>
              <a:xfrm>
                <a:off x="380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3"/>
              <p:cNvSpPr/>
              <p:nvPr/>
            </p:nvSpPr>
            <p:spPr>
              <a:xfrm>
                <a:off x="395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3"/>
              <p:cNvSpPr/>
              <p:nvPr/>
            </p:nvSpPr>
            <p:spPr>
              <a:xfrm>
                <a:off x="410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3"/>
              <p:cNvSpPr/>
              <p:nvPr/>
            </p:nvSpPr>
            <p:spPr>
              <a:xfrm>
                <a:off x="425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3"/>
              <p:cNvSpPr/>
              <p:nvPr/>
            </p:nvSpPr>
            <p:spPr>
              <a:xfrm>
                <a:off x="441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3"/>
              <p:cNvSpPr/>
              <p:nvPr/>
            </p:nvSpPr>
            <p:spPr>
              <a:xfrm>
                <a:off x="4564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3"/>
              <p:cNvSpPr/>
              <p:nvPr/>
            </p:nvSpPr>
            <p:spPr>
              <a:xfrm>
                <a:off x="4716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3"/>
              <p:cNvSpPr/>
              <p:nvPr/>
            </p:nvSpPr>
            <p:spPr>
              <a:xfrm>
                <a:off x="486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3"/>
              <p:cNvSpPr/>
              <p:nvPr/>
            </p:nvSpPr>
            <p:spPr>
              <a:xfrm>
                <a:off x="502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3"/>
              <p:cNvSpPr/>
              <p:nvPr/>
            </p:nvSpPr>
            <p:spPr>
              <a:xfrm>
                <a:off x="517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3"/>
              <p:cNvSpPr/>
              <p:nvPr/>
            </p:nvSpPr>
            <p:spPr>
              <a:xfrm>
                <a:off x="532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3"/>
              <p:cNvSpPr/>
              <p:nvPr/>
            </p:nvSpPr>
            <p:spPr>
              <a:xfrm>
                <a:off x="547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3"/>
              <p:cNvSpPr/>
              <p:nvPr/>
            </p:nvSpPr>
            <p:spPr>
              <a:xfrm>
                <a:off x="563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3"/>
              <p:cNvSpPr/>
              <p:nvPr/>
            </p:nvSpPr>
            <p:spPr>
              <a:xfrm>
                <a:off x="578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3"/>
              <p:cNvSpPr/>
              <p:nvPr/>
            </p:nvSpPr>
            <p:spPr>
              <a:xfrm>
                <a:off x="593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3"/>
              <p:cNvSpPr/>
              <p:nvPr/>
            </p:nvSpPr>
            <p:spPr>
              <a:xfrm>
                <a:off x="608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3"/>
              <p:cNvSpPr/>
              <p:nvPr/>
            </p:nvSpPr>
            <p:spPr>
              <a:xfrm>
                <a:off x="624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3"/>
              <p:cNvSpPr/>
              <p:nvPr/>
            </p:nvSpPr>
            <p:spPr>
              <a:xfrm>
                <a:off x="639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3"/>
              <p:cNvSpPr/>
              <p:nvPr/>
            </p:nvSpPr>
            <p:spPr>
              <a:xfrm>
                <a:off x="654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3"/>
              <p:cNvSpPr/>
              <p:nvPr/>
            </p:nvSpPr>
            <p:spPr>
              <a:xfrm>
                <a:off x="669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3"/>
              <p:cNvSpPr/>
              <p:nvPr/>
            </p:nvSpPr>
            <p:spPr>
              <a:xfrm>
                <a:off x="685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3"/>
              <p:cNvSpPr/>
              <p:nvPr/>
            </p:nvSpPr>
            <p:spPr>
              <a:xfrm>
                <a:off x="700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3"/>
              <p:cNvSpPr/>
              <p:nvPr/>
            </p:nvSpPr>
            <p:spPr>
              <a:xfrm>
                <a:off x="715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3"/>
              <p:cNvSpPr/>
              <p:nvPr/>
            </p:nvSpPr>
            <p:spPr>
              <a:xfrm>
                <a:off x="730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3"/>
              <p:cNvSpPr/>
              <p:nvPr/>
            </p:nvSpPr>
            <p:spPr>
              <a:xfrm>
                <a:off x="745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3"/>
              <p:cNvSpPr/>
              <p:nvPr/>
            </p:nvSpPr>
            <p:spPr>
              <a:xfrm>
                <a:off x="761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3"/>
              <p:cNvSpPr/>
              <p:nvPr/>
            </p:nvSpPr>
            <p:spPr>
              <a:xfrm>
                <a:off x="776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3"/>
              <p:cNvSpPr/>
              <p:nvPr/>
            </p:nvSpPr>
            <p:spPr>
              <a:xfrm>
                <a:off x="791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3"/>
              <p:cNvSpPr/>
              <p:nvPr/>
            </p:nvSpPr>
            <p:spPr>
              <a:xfrm>
                <a:off x="806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3"/>
              <p:cNvSpPr/>
              <p:nvPr/>
            </p:nvSpPr>
            <p:spPr>
              <a:xfrm>
                <a:off x="822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58" name="Google Shape;958;p3"/>
            <p:cNvGrpSpPr/>
            <p:nvPr/>
          </p:nvGrpSpPr>
          <p:grpSpPr>
            <a:xfrm>
              <a:off x="1059000" y="2180325"/>
              <a:ext cx="7178400" cy="15600"/>
              <a:chOff x="1059000" y="1629736"/>
              <a:chExt cx="7178400" cy="15600"/>
            </a:xfrm>
          </p:grpSpPr>
          <p:sp>
            <p:nvSpPr>
              <p:cNvPr id="959" name="Google Shape;959;p3"/>
              <p:cNvSpPr/>
              <p:nvPr/>
            </p:nvSpPr>
            <p:spPr>
              <a:xfrm>
                <a:off x="105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3"/>
              <p:cNvSpPr/>
              <p:nvPr/>
            </p:nvSpPr>
            <p:spPr>
              <a:xfrm>
                <a:off x="121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3"/>
              <p:cNvSpPr/>
              <p:nvPr/>
            </p:nvSpPr>
            <p:spPr>
              <a:xfrm>
                <a:off x="136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3"/>
              <p:cNvSpPr/>
              <p:nvPr/>
            </p:nvSpPr>
            <p:spPr>
              <a:xfrm>
                <a:off x="151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3"/>
              <p:cNvSpPr/>
              <p:nvPr/>
            </p:nvSpPr>
            <p:spPr>
              <a:xfrm>
                <a:off x="166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3"/>
              <p:cNvSpPr/>
              <p:nvPr/>
            </p:nvSpPr>
            <p:spPr>
              <a:xfrm>
                <a:off x="182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3"/>
              <p:cNvSpPr/>
              <p:nvPr/>
            </p:nvSpPr>
            <p:spPr>
              <a:xfrm>
                <a:off x="197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3"/>
              <p:cNvSpPr/>
              <p:nvPr/>
            </p:nvSpPr>
            <p:spPr>
              <a:xfrm>
                <a:off x="212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3"/>
              <p:cNvSpPr/>
              <p:nvPr/>
            </p:nvSpPr>
            <p:spPr>
              <a:xfrm>
                <a:off x="227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3"/>
              <p:cNvSpPr/>
              <p:nvPr/>
            </p:nvSpPr>
            <p:spPr>
              <a:xfrm>
                <a:off x="243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3"/>
              <p:cNvSpPr/>
              <p:nvPr/>
            </p:nvSpPr>
            <p:spPr>
              <a:xfrm>
                <a:off x="258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3"/>
              <p:cNvSpPr/>
              <p:nvPr/>
            </p:nvSpPr>
            <p:spPr>
              <a:xfrm>
                <a:off x="273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3"/>
              <p:cNvSpPr/>
              <p:nvPr/>
            </p:nvSpPr>
            <p:spPr>
              <a:xfrm>
                <a:off x="288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3"/>
              <p:cNvSpPr/>
              <p:nvPr/>
            </p:nvSpPr>
            <p:spPr>
              <a:xfrm>
                <a:off x="304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3"/>
              <p:cNvSpPr/>
              <p:nvPr/>
            </p:nvSpPr>
            <p:spPr>
              <a:xfrm>
                <a:off x="319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3"/>
              <p:cNvSpPr/>
              <p:nvPr/>
            </p:nvSpPr>
            <p:spPr>
              <a:xfrm>
                <a:off x="334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3"/>
              <p:cNvSpPr/>
              <p:nvPr/>
            </p:nvSpPr>
            <p:spPr>
              <a:xfrm>
                <a:off x="349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3"/>
              <p:cNvSpPr/>
              <p:nvPr/>
            </p:nvSpPr>
            <p:spPr>
              <a:xfrm>
                <a:off x="364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3"/>
              <p:cNvSpPr/>
              <p:nvPr/>
            </p:nvSpPr>
            <p:spPr>
              <a:xfrm>
                <a:off x="380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3"/>
              <p:cNvSpPr/>
              <p:nvPr/>
            </p:nvSpPr>
            <p:spPr>
              <a:xfrm>
                <a:off x="395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3"/>
              <p:cNvSpPr/>
              <p:nvPr/>
            </p:nvSpPr>
            <p:spPr>
              <a:xfrm>
                <a:off x="410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3"/>
              <p:cNvSpPr/>
              <p:nvPr/>
            </p:nvSpPr>
            <p:spPr>
              <a:xfrm>
                <a:off x="425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3"/>
              <p:cNvSpPr/>
              <p:nvPr/>
            </p:nvSpPr>
            <p:spPr>
              <a:xfrm>
                <a:off x="441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3"/>
              <p:cNvSpPr/>
              <p:nvPr/>
            </p:nvSpPr>
            <p:spPr>
              <a:xfrm>
                <a:off x="4564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3"/>
              <p:cNvSpPr/>
              <p:nvPr/>
            </p:nvSpPr>
            <p:spPr>
              <a:xfrm>
                <a:off x="4716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3"/>
              <p:cNvSpPr/>
              <p:nvPr/>
            </p:nvSpPr>
            <p:spPr>
              <a:xfrm>
                <a:off x="486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3"/>
              <p:cNvSpPr/>
              <p:nvPr/>
            </p:nvSpPr>
            <p:spPr>
              <a:xfrm>
                <a:off x="502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3"/>
              <p:cNvSpPr/>
              <p:nvPr/>
            </p:nvSpPr>
            <p:spPr>
              <a:xfrm>
                <a:off x="517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3"/>
              <p:cNvSpPr/>
              <p:nvPr/>
            </p:nvSpPr>
            <p:spPr>
              <a:xfrm>
                <a:off x="532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3"/>
              <p:cNvSpPr/>
              <p:nvPr/>
            </p:nvSpPr>
            <p:spPr>
              <a:xfrm>
                <a:off x="547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3"/>
              <p:cNvSpPr/>
              <p:nvPr/>
            </p:nvSpPr>
            <p:spPr>
              <a:xfrm>
                <a:off x="563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3"/>
              <p:cNvSpPr/>
              <p:nvPr/>
            </p:nvSpPr>
            <p:spPr>
              <a:xfrm>
                <a:off x="578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3"/>
              <p:cNvSpPr/>
              <p:nvPr/>
            </p:nvSpPr>
            <p:spPr>
              <a:xfrm>
                <a:off x="593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3"/>
              <p:cNvSpPr/>
              <p:nvPr/>
            </p:nvSpPr>
            <p:spPr>
              <a:xfrm>
                <a:off x="608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3"/>
              <p:cNvSpPr/>
              <p:nvPr/>
            </p:nvSpPr>
            <p:spPr>
              <a:xfrm>
                <a:off x="624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3"/>
              <p:cNvSpPr/>
              <p:nvPr/>
            </p:nvSpPr>
            <p:spPr>
              <a:xfrm>
                <a:off x="639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3"/>
              <p:cNvSpPr/>
              <p:nvPr/>
            </p:nvSpPr>
            <p:spPr>
              <a:xfrm>
                <a:off x="654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3"/>
              <p:cNvSpPr/>
              <p:nvPr/>
            </p:nvSpPr>
            <p:spPr>
              <a:xfrm>
                <a:off x="669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3"/>
              <p:cNvSpPr/>
              <p:nvPr/>
            </p:nvSpPr>
            <p:spPr>
              <a:xfrm>
                <a:off x="685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3"/>
              <p:cNvSpPr/>
              <p:nvPr/>
            </p:nvSpPr>
            <p:spPr>
              <a:xfrm>
                <a:off x="700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3"/>
              <p:cNvSpPr/>
              <p:nvPr/>
            </p:nvSpPr>
            <p:spPr>
              <a:xfrm>
                <a:off x="715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3"/>
              <p:cNvSpPr/>
              <p:nvPr/>
            </p:nvSpPr>
            <p:spPr>
              <a:xfrm>
                <a:off x="730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3"/>
              <p:cNvSpPr/>
              <p:nvPr/>
            </p:nvSpPr>
            <p:spPr>
              <a:xfrm>
                <a:off x="745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3"/>
              <p:cNvSpPr/>
              <p:nvPr/>
            </p:nvSpPr>
            <p:spPr>
              <a:xfrm>
                <a:off x="761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3"/>
              <p:cNvSpPr/>
              <p:nvPr/>
            </p:nvSpPr>
            <p:spPr>
              <a:xfrm>
                <a:off x="776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3"/>
              <p:cNvSpPr/>
              <p:nvPr/>
            </p:nvSpPr>
            <p:spPr>
              <a:xfrm>
                <a:off x="791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3"/>
              <p:cNvSpPr/>
              <p:nvPr/>
            </p:nvSpPr>
            <p:spPr>
              <a:xfrm>
                <a:off x="806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3"/>
              <p:cNvSpPr/>
              <p:nvPr/>
            </p:nvSpPr>
            <p:spPr>
              <a:xfrm>
                <a:off x="822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1007" name="Google Shape;1007;p3"/>
          <p:cNvSpPr txBox="1">
            <a:spLocks noGrp="1"/>
          </p:cNvSpPr>
          <p:nvPr>
            <p:ph type="title"/>
          </p:nvPr>
        </p:nvSpPr>
        <p:spPr>
          <a:xfrm>
            <a:off x="1322000" y="3967100"/>
            <a:ext cx="9548000" cy="9816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4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008" name="Google Shape;1008;p3"/>
          <p:cNvSpPr txBox="1">
            <a:spLocks noGrp="1"/>
          </p:cNvSpPr>
          <p:nvPr>
            <p:ph type="title" idx="2" hasCustomPrompt="1"/>
          </p:nvPr>
        </p:nvSpPr>
        <p:spPr>
          <a:xfrm>
            <a:off x="4743000" y="1956700"/>
            <a:ext cx="2706000" cy="164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000">
                <a:solidFill>
                  <a:schemeClr val="dk1"/>
                </a:solidFill>
              </a:defRPr>
            </a:lvl1pPr>
            <a:lvl2pPr lvl="1" algn="ctr" rtl="0">
              <a:spcBef>
                <a:spcPts val="0"/>
              </a:spcBef>
              <a:spcAft>
                <a:spcPts val="0"/>
              </a:spcAft>
              <a:buClr>
                <a:schemeClr val="accent6"/>
              </a:buClr>
              <a:buSzPts val="12000"/>
              <a:buNone/>
              <a:defRPr sz="16000">
                <a:solidFill>
                  <a:schemeClr val="accent6"/>
                </a:solidFill>
              </a:defRPr>
            </a:lvl2pPr>
            <a:lvl3pPr lvl="2" algn="ctr" rtl="0">
              <a:spcBef>
                <a:spcPts val="0"/>
              </a:spcBef>
              <a:spcAft>
                <a:spcPts val="0"/>
              </a:spcAft>
              <a:buClr>
                <a:schemeClr val="accent6"/>
              </a:buClr>
              <a:buSzPts val="12000"/>
              <a:buNone/>
              <a:defRPr sz="16000">
                <a:solidFill>
                  <a:schemeClr val="accent6"/>
                </a:solidFill>
              </a:defRPr>
            </a:lvl3pPr>
            <a:lvl4pPr lvl="3" algn="ctr" rtl="0">
              <a:spcBef>
                <a:spcPts val="0"/>
              </a:spcBef>
              <a:spcAft>
                <a:spcPts val="0"/>
              </a:spcAft>
              <a:buClr>
                <a:schemeClr val="accent6"/>
              </a:buClr>
              <a:buSzPts val="12000"/>
              <a:buNone/>
              <a:defRPr sz="16000">
                <a:solidFill>
                  <a:schemeClr val="accent6"/>
                </a:solidFill>
              </a:defRPr>
            </a:lvl4pPr>
            <a:lvl5pPr lvl="4" algn="ctr" rtl="0">
              <a:spcBef>
                <a:spcPts val="0"/>
              </a:spcBef>
              <a:spcAft>
                <a:spcPts val="0"/>
              </a:spcAft>
              <a:buClr>
                <a:schemeClr val="accent6"/>
              </a:buClr>
              <a:buSzPts val="12000"/>
              <a:buNone/>
              <a:defRPr sz="16000">
                <a:solidFill>
                  <a:schemeClr val="accent6"/>
                </a:solidFill>
              </a:defRPr>
            </a:lvl5pPr>
            <a:lvl6pPr lvl="5" algn="ctr" rtl="0">
              <a:spcBef>
                <a:spcPts val="0"/>
              </a:spcBef>
              <a:spcAft>
                <a:spcPts val="0"/>
              </a:spcAft>
              <a:buClr>
                <a:schemeClr val="accent6"/>
              </a:buClr>
              <a:buSzPts val="12000"/>
              <a:buNone/>
              <a:defRPr sz="16000">
                <a:solidFill>
                  <a:schemeClr val="accent6"/>
                </a:solidFill>
              </a:defRPr>
            </a:lvl6pPr>
            <a:lvl7pPr lvl="6" algn="ctr" rtl="0">
              <a:spcBef>
                <a:spcPts val="0"/>
              </a:spcBef>
              <a:spcAft>
                <a:spcPts val="0"/>
              </a:spcAft>
              <a:buClr>
                <a:schemeClr val="accent6"/>
              </a:buClr>
              <a:buSzPts val="12000"/>
              <a:buNone/>
              <a:defRPr sz="16000">
                <a:solidFill>
                  <a:schemeClr val="accent6"/>
                </a:solidFill>
              </a:defRPr>
            </a:lvl7pPr>
            <a:lvl8pPr lvl="7" algn="ctr" rtl="0">
              <a:spcBef>
                <a:spcPts val="0"/>
              </a:spcBef>
              <a:spcAft>
                <a:spcPts val="0"/>
              </a:spcAft>
              <a:buClr>
                <a:schemeClr val="accent6"/>
              </a:buClr>
              <a:buSzPts val="12000"/>
              <a:buNone/>
              <a:defRPr sz="16000">
                <a:solidFill>
                  <a:schemeClr val="accent6"/>
                </a:solidFill>
              </a:defRPr>
            </a:lvl8pPr>
            <a:lvl9pPr lvl="8" algn="ctr" rtl="0">
              <a:spcBef>
                <a:spcPts val="0"/>
              </a:spcBef>
              <a:spcAft>
                <a:spcPts val="0"/>
              </a:spcAft>
              <a:buClr>
                <a:schemeClr val="accent6"/>
              </a:buClr>
              <a:buSzPts val="12000"/>
              <a:buNone/>
              <a:defRPr sz="16000">
                <a:solidFill>
                  <a:schemeClr val="accent6"/>
                </a:solidFill>
              </a:defRPr>
            </a:lvl9pPr>
          </a:lstStyle>
          <a:p>
            <a:r>
              <a:t>xx%</a:t>
            </a:r>
          </a:p>
        </p:txBody>
      </p:sp>
      <p:sp>
        <p:nvSpPr>
          <p:cNvPr id="1009" name="Google Shape;1009;p3"/>
          <p:cNvSpPr/>
          <p:nvPr/>
        </p:nvSpPr>
        <p:spPr>
          <a:xfrm>
            <a:off x="11134415" y="143667"/>
            <a:ext cx="855123" cy="754747"/>
          </a:xfrm>
          <a:custGeom>
            <a:avLst/>
            <a:gdLst/>
            <a:ahLst/>
            <a:cxnLst/>
            <a:rect l="l" t="t" r="r" b="b"/>
            <a:pathLst>
              <a:path w="14256" h="12584" extrusionOk="0">
                <a:moveTo>
                  <a:pt x="2301" y="1"/>
                </a:moveTo>
                <a:cubicBezTo>
                  <a:pt x="2274" y="1"/>
                  <a:pt x="2248" y="1"/>
                  <a:pt x="2221" y="2"/>
                </a:cubicBezTo>
                <a:cubicBezTo>
                  <a:pt x="1931" y="15"/>
                  <a:pt x="1654" y="85"/>
                  <a:pt x="1402" y="210"/>
                </a:cubicBezTo>
                <a:cubicBezTo>
                  <a:pt x="1183" y="318"/>
                  <a:pt x="982" y="465"/>
                  <a:pt x="812" y="650"/>
                </a:cubicBezTo>
                <a:lnTo>
                  <a:pt x="727" y="745"/>
                </a:lnTo>
                <a:cubicBezTo>
                  <a:pt x="33" y="1496"/>
                  <a:pt x="1" y="2629"/>
                  <a:pt x="647" y="3410"/>
                </a:cubicBezTo>
                <a:lnTo>
                  <a:pt x="616" y="3443"/>
                </a:lnTo>
                <a:lnTo>
                  <a:pt x="9769" y="11924"/>
                </a:lnTo>
                <a:cubicBezTo>
                  <a:pt x="10230" y="12351"/>
                  <a:pt x="10825" y="12584"/>
                  <a:pt x="11453" y="12584"/>
                </a:cubicBezTo>
                <a:cubicBezTo>
                  <a:pt x="11484" y="12584"/>
                  <a:pt x="11516" y="12583"/>
                  <a:pt x="11548" y="12582"/>
                </a:cubicBezTo>
                <a:cubicBezTo>
                  <a:pt x="12210" y="12556"/>
                  <a:pt x="12823" y="12275"/>
                  <a:pt x="13272" y="11790"/>
                </a:cubicBezTo>
                <a:lnTo>
                  <a:pt x="13326" y="11730"/>
                </a:lnTo>
                <a:cubicBezTo>
                  <a:pt x="14256" y="10728"/>
                  <a:pt x="14195" y="9155"/>
                  <a:pt x="13192" y="8227"/>
                </a:cubicBezTo>
                <a:lnTo>
                  <a:pt x="7398" y="2858"/>
                </a:lnTo>
                <a:lnTo>
                  <a:pt x="7027" y="3259"/>
                </a:lnTo>
                <a:lnTo>
                  <a:pt x="12821" y="8628"/>
                </a:lnTo>
                <a:cubicBezTo>
                  <a:pt x="13603" y="9351"/>
                  <a:pt x="13649" y="10576"/>
                  <a:pt x="12925" y="11358"/>
                </a:cubicBezTo>
                <a:lnTo>
                  <a:pt x="12870" y="11417"/>
                </a:lnTo>
                <a:cubicBezTo>
                  <a:pt x="12521" y="11795"/>
                  <a:pt x="12045" y="12013"/>
                  <a:pt x="11527" y="12034"/>
                </a:cubicBezTo>
                <a:cubicBezTo>
                  <a:pt x="11502" y="12035"/>
                  <a:pt x="11477" y="12035"/>
                  <a:pt x="11452" y="12035"/>
                </a:cubicBezTo>
                <a:cubicBezTo>
                  <a:pt x="10963" y="12035"/>
                  <a:pt x="10500" y="11855"/>
                  <a:pt x="10140" y="11521"/>
                </a:cubicBezTo>
                <a:lnTo>
                  <a:pt x="1388" y="3411"/>
                </a:lnTo>
                <a:lnTo>
                  <a:pt x="1407" y="3393"/>
                </a:lnTo>
                <a:lnTo>
                  <a:pt x="1206" y="3208"/>
                </a:lnTo>
                <a:cubicBezTo>
                  <a:pt x="609" y="2654"/>
                  <a:pt x="573" y="1715"/>
                  <a:pt x="1126" y="1116"/>
                </a:cubicBezTo>
                <a:lnTo>
                  <a:pt x="1212" y="1022"/>
                </a:lnTo>
                <a:cubicBezTo>
                  <a:pt x="1481" y="732"/>
                  <a:pt x="1846" y="565"/>
                  <a:pt x="2241" y="550"/>
                </a:cubicBezTo>
                <a:cubicBezTo>
                  <a:pt x="2261" y="550"/>
                  <a:pt x="2280" y="549"/>
                  <a:pt x="2300" y="549"/>
                </a:cubicBezTo>
                <a:cubicBezTo>
                  <a:pt x="2674" y="549"/>
                  <a:pt x="3028" y="688"/>
                  <a:pt x="3303" y="942"/>
                </a:cubicBezTo>
                <a:lnTo>
                  <a:pt x="10533" y="7653"/>
                </a:lnTo>
                <a:cubicBezTo>
                  <a:pt x="10745" y="7849"/>
                  <a:pt x="10868" y="8116"/>
                  <a:pt x="10878" y="8408"/>
                </a:cubicBezTo>
                <a:cubicBezTo>
                  <a:pt x="10890" y="8698"/>
                  <a:pt x="10787" y="8974"/>
                  <a:pt x="10590" y="9186"/>
                </a:cubicBezTo>
                <a:lnTo>
                  <a:pt x="10524" y="9258"/>
                </a:lnTo>
                <a:cubicBezTo>
                  <a:pt x="10310" y="9489"/>
                  <a:pt x="10018" y="9606"/>
                  <a:pt x="9726" y="9606"/>
                </a:cubicBezTo>
                <a:cubicBezTo>
                  <a:pt x="9462" y="9606"/>
                  <a:pt x="9197" y="9511"/>
                  <a:pt x="8988" y="9318"/>
                </a:cubicBezTo>
                <a:lnTo>
                  <a:pt x="4992" y="5614"/>
                </a:lnTo>
                <a:lnTo>
                  <a:pt x="4621" y="6015"/>
                </a:lnTo>
                <a:lnTo>
                  <a:pt x="8617" y="9719"/>
                </a:lnTo>
                <a:cubicBezTo>
                  <a:pt x="8919" y="10000"/>
                  <a:pt x="9310" y="10153"/>
                  <a:pt x="9722" y="10153"/>
                </a:cubicBezTo>
                <a:cubicBezTo>
                  <a:pt x="9745" y="10153"/>
                  <a:pt x="9767" y="10153"/>
                  <a:pt x="9789" y="10152"/>
                </a:cubicBezTo>
                <a:cubicBezTo>
                  <a:pt x="10226" y="10135"/>
                  <a:pt x="10629" y="9950"/>
                  <a:pt x="10926" y="9630"/>
                </a:cubicBezTo>
                <a:lnTo>
                  <a:pt x="10993" y="9558"/>
                </a:lnTo>
                <a:cubicBezTo>
                  <a:pt x="11605" y="8897"/>
                  <a:pt x="11566" y="7862"/>
                  <a:pt x="10905" y="7251"/>
                </a:cubicBezTo>
                <a:lnTo>
                  <a:pt x="3675" y="540"/>
                </a:lnTo>
                <a:cubicBezTo>
                  <a:pt x="3299" y="190"/>
                  <a:pt x="2814" y="1"/>
                  <a:pt x="2301" y="1"/>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0" name="Google Shape;1010;p3"/>
          <p:cNvSpPr/>
          <p:nvPr/>
        </p:nvSpPr>
        <p:spPr>
          <a:xfrm rot="2158777">
            <a:off x="192028" y="5924053"/>
            <a:ext cx="855121" cy="754736"/>
          </a:xfrm>
          <a:custGeom>
            <a:avLst/>
            <a:gdLst/>
            <a:ahLst/>
            <a:cxnLst/>
            <a:rect l="l" t="t" r="r" b="b"/>
            <a:pathLst>
              <a:path w="14256" h="12584" extrusionOk="0">
                <a:moveTo>
                  <a:pt x="2301" y="1"/>
                </a:moveTo>
                <a:cubicBezTo>
                  <a:pt x="2274" y="1"/>
                  <a:pt x="2248" y="1"/>
                  <a:pt x="2221" y="2"/>
                </a:cubicBezTo>
                <a:cubicBezTo>
                  <a:pt x="1931" y="15"/>
                  <a:pt x="1654" y="85"/>
                  <a:pt x="1402" y="210"/>
                </a:cubicBezTo>
                <a:cubicBezTo>
                  <a:pt x="1183" y="318"/>
                  <a:pt x="982" y="465"/>
                  <a:pt x="812" y="650"/>
                </a:cubicBezTo>
                <a:lnTo>
                  <a:pt x="727" y="745"/>
                </a:lnTo>
                <a:cubicBezTo>
                  <a:pt x="33" y="1496"/>
                  <a:pt x="1" y="2629"/>
                  <a:pt x="647" y="3410"/>
                </a:cubicBezTo>
                <a:lnTo>
                  <a:pt x="616" y="3443"/>
                </a:lnTo>
                <a:lnTo>
                  <a:pt x="9769" y="11924"/>
                </a:lnTo>
                <a:cubicBezTo>
                  <a:pt x="10230" y="12351"/>
                  <a:pt x="10825" y="12584"/>
                  <a:pt x="11453" y="12584"/>
                </a:cubicBezTo>
                <a:cubicBezTo>
                  <a:pt x="11484" y="12584"/>
                  <a:pt x="11516" y="12583"/>
                  <a:pt x="11548" y="12582"/>
                </a:cubicBezTo>
                <a:cubicBezTo>
                  <a:pt x="12210" y="12556"/>
                  <a:pt x="12823" y="12275"/>
                  <a:pt x="13272" y="11790"/>
                </a:cubicBezTo>
                <a:lnTo>
                  <a:pt x="13326" y="11730"/>
                </a:lnTo>
                <a:cubicBezTo>
                  <a:pt x="14256" y="10728"/>
                  <a:pt x="14195" y="9155"/>
                  <a:pt x="13192" y="8227"/>
                </a:cubicBezTo>
                <a:lnTo>
                  <a:pt x="7398" y="2858"/>
                </a:lnTo>
                <a:lnTo>
                  <a:pt x="7027" y="3259"/>
                </a:lnTo>
                <a:lnTo>
                  <a:pt x="12821" y="8628"/>
                </a:lnTo>
                <a:cubicBezTo>
                  <a:pt x="13603" y="9351"/>
                  <a:pt x="13649" y="10576"/>
                  <a:pt x="12925" y="11358"/>
                </a:cubicBezTo>
                <a:lnTo>
                  <a:pt x="12870" y="11417"/>
                </a:lnTo>
                <a:cubicBezTo>
                  <a:pt x="12521" y="11795"/>
                  <a:pt x="12045" y="12013"/>
                  <a:pt x="11527" y="12034"/>
                </a:cubicBezTo>
                <a:cubicBezTo>
                  <a:pt x="11502" y="12035"/>
                  <a:pt x="11477" y="12035"/>
                  <a:pt x="11452" y="12035"/>
                </a:cubicBezTo>
                <a:cubicBezTo>
                  <a:pt x="10963" y="12035"/>
                  <a:pt x="10500" y="11855"/>
                  <a:pt x="10140" y="11521"/>
                </a:cubicBezTo>
                <a:lnTo>
                  <a:pt x="1388" y="3411"/>
                </a:lnTo>
                <a:lnTo>
                  <a:pt x="1407" y="3393"/>
                </a:lnTo>
                <a:lnTo>
                  <a:pt x="1206" y="3208"/>
                </a:lnTo>
                <a:cubicBezTo>
                  <a:pt x="609" y="2654"/>
                  <a:pt x="573" y="1715"/>
                  <a:pt x="1126" y="1116"/>
                </a:cubicBezTo>
                <a:lnTo>
                  <a:pt x="1212" y="1022"/>
                </a:lnTo>
                <a:cubicBezTo>
                  <a:pt x="1481" y="732"/>
                  <a:pt x="1846" y="565"/>
                  <a:pt x="2241" y="550"/>
                </a:cubicBezTo>
                <a:cubicBezTo>
                  <a:pt x="2261" y="550"/>
                  <a:pt x="2280" y="549"/>
                  <a:pt x="2300" y="549"/>
                </a:cubicBezTo>
                <a:cubicBezTo>
                  <a:pt x="2674" y="549"/>
                  <a:pt x="3028" y="688"/>
                  <a:pt x="3303" y="942"/>
                </a:cubicBezTo>
                <a:lnTo>
                  <a:pt x="10533" y="7653"/>
                </a:lnTo>
                <a:cubicBezTo>
                  <a:pt x="10745" y="7849"/>
                  <a:pt x="10868" y="8116"/>
                  <a:pt x="10878" y="8408"/>
                </a:cubicBezTo>
                <a:cubicBezTo>
                  <a:pt x="10890" y="8698"/>
                  <a:pt x="10787" y="8974"/>
                  <a:pt x="10590" y="9186"/>
                </a:cubicBezTo>
                <a:lnTo>
                  <a:pt x="10524" y="9258"/>
                </a:lnTo>
                <a:cubicBezTo>
                  <a:pt x="10310" y="9489"/>
                  <a:pt x="10018" y="9606"/>
                  <a:pt x="9726" y="9606"/>
                </a:cubicBezTo>
                <a:cubicBezTo>
                  <a:pt x="9462" y="9606"/>
                  <a:pt x="9197" y="9511"/>
                  <a:pt x="8988" y="9318"/>
                </a:cubicBezTo>
                <a:lnTo>
                  <a:pt x="4992" y="5614"/>
                </a:lnTo>
                <a:lnTo>
                  <a:pt x="4621" y="6015"/>
                </a:lnTo>
                <a:lnTo>
                  <a:pt x="8617" y="9719"/>
                </a:lnTo>
                <a:cubicBezTo>
                  <a:pt x="8919" y="10000"/>
                  <a:pt x="9310" y="10153"/>
                  <a:pt x="9722" y="10153"/>
                </a:cubicBezTo>
                <a:cubicBezTo>
                  <a:pt x="9745" y="10153"/>
                  <a:pt x="9767" y="10153"/>
                  <a:pt x="9789" y="10152"/>
                </a:cubicBezTo>
                <a:cubicBezTo>
                  <a:pt x="10226" y="10135"/>
                  <a:pt x="10629" y="9950"/>
                  <a:pt x="10926" y="9630"/>
                </a:cubicBezTo>
                <a:lnTo>
                  <a:pt x="10993" y="9558"/>
                </a:lnTo>
                <a:cubicBezTo>
                  <a:pt x="11605" y="8897"/>
                  <a:pt x="11566" y="7862"/>
                  <a:pt x="10905" y="7251"/>
                </a:cubicBezTo>
                <a:lnTo>
                  <a:pt x="3675" y="540"/>
                </a:lnTo>
                <a:cubicBezTo>
                  <a:pt x="3299" y="190"/>
                  <a:pt x="2814" y="1"/>
                  <a:pt x="230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1" name="Google Shape;1011;p3"/>
          <p:cNvSpPr txBox="1">
            <a:spLocks noGrp="1"/>
          </p:cNvSpPr>
          <p:nvPr>
            <p:ph type="subTitle" idx="1"/>
          </p:nvPr>
        </p:nvSpPr>
        <p:spPr>
          <a:xfrm>
            <a:off x="2376800" y="4942100"/>
            <a:ext cx="7438400" cy="322800"/>
          </a:xfrm>
          <a:prstGeom prst="rect">
            <a:avLst/>
          </a:prstGeom>
        </p:spPr>
        <p:txBody>
          <a:bodyPr spcFirstLastPara="1" wrap="square" lIns="91425" tIns="91425" rIns="91425" bIns="91425" anchor="ctr" anchorCtr="0">
            <a:noAutofit/>
          </a:bodyPr>
          <a:lstStyle>
            <a:lvl1pPr lvl="0" algn="ctr">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4178766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28123"/>
        <p:cNvGrpSpPr/>
        <p:nvPr/>
      </p:nvGrpSpPr>
      <p:grpSpPr>
        <a:xfrm>
          <a:off x="0" y="0"/>
          <a:ext cx="0" cy="0"/>
          <a:chOff x="0" y="0"/>
          <a:chExt cx="0" cy="0"/>
        </a:xfrm>
      </p:grpSpPr>
      <p:sp>
        <p:nvSpPr>
          <p:cNvPr id="28124" name="Google Shape;28124;p34"/>
          <p:cNvSpPr/>
          <p:nvPr/>
        </p:nvSpPr>
        <p:spPr>
          <a:xfrm rot="233258">
            <a:off x="-3515265" y="-2947005"/>
            <a:ext cx="17116152" cy="9669311"/>
          </a:xfrm>
          <a:custGeom>
            <a:avLst/>
            <a:gdLst/>
            <a:ahLst/>
            <a:cxnLst/>
            <a:rect l="l" t="t" r="r" b="b"/>
            <a:pathLst>
              <a:path w="513484" h="290079" extrusionOk="0">
                <a:moveTo>
                  <a:pt x="124474" y="26387"/>
                </a:moveTo>
                <a:cubicBezTo>
                  <a:pt x="87136" y="44548"/>
                  <a:pt x="15635" y="186026"/>
                  <a:pt x="35320" y="181835"/>
                </a:cubicBezTo>
                <a:cubicBezTo>
                  <a:pt x="55005" y="177644"/>
                  <a:pt x="234837" y="-16793"/>
                  <a:pt x="242584" y="1241"/>
                </a:cubicBezTo>
                <a:cubicBezTo>
                  <a:pt x="250331" y="19275"/>
                  <a:pt x="54116" y="289404"/>
                  <a:pt x="81802" y="290039"/>
                </a:cubicBezTo>
                <a:cubicBezTo>
                  <a:pt x="109488" y="290674"/>
                  <a:pt x="343295" y="25879"/>
                  <a:pt x="408700" y="5051"/>
                </a:cubicBezTo>
                <a:cubicBezTo>
                  <a:pt x="474105" y="-15777"/>
                  <a:pt x="462929" y="123288"/>
                  <a:pt x="474232" y="165071"/>
                </a:cubicBezTo>
                <a:cubicBezTo>
                  <a:pt x="485535" y="206854"/>
                  <a:pt x="555004" y="240636"/>
                  <a:pt x="476518" y="255749"/>
                </a:cubicBezTo>
                <a:cubicBezTo>
                  <a:pt x="398032" y="270862"/>
                  <a:pt x="39511" y="286229"/>
                  <a:pt x="3316" y="255749"/>
                </a:cubicBezTo>
                <a:cubicBezTo>
                  <a:pt x="-32879" y="225269"/>
                  <a:pt x="239155" y="111096"/>
                  <a:pt x="259348" y="72869"/>
                </a:cubicBezTo>
                <a:cubicBezTo>
                  <a:pt x="279541" y="34642"/>
                  <a:pt x="161812" y="8226"/>
                  <a:pt x="124474" y="26387"/>
                </a:cubicBezTo>
                <a:close/>
              </a:path>
            </a:pathLst>
          </a:custGeom>
          <a:noFill/>
          <a:ln w="38100" cap="rnd" cmpd="sng">
            <a:solidFill>
              <a:schemeClr val="accent3"/>
            </a:solidFill>
            <a:prstDash val="dash"/>
            <a:round/>
            <a:headEnd type="none" w="med" len="med"/>
            <a:tailEnd type="none" w="med" len="med"/>
          </a:ln>
        </p:spPr>
      </p:sp>
      <p:grpSp>
        <p:nvGrpSpPr>
          <p:cNvPr id="28125" name="Google Shape;28125;p34"/>
          <p:cNvGrpSpPr/>
          <p:nvPr/>
        </p:nvGrpSpPr>
        <p:grpSpPr>
          <a:xfrm>
            <a:off x="633033" y="620400"/>
            <a:ext cx="10739667" cy="5617200"/>
            <a:chOff x="474775" y="465300"/>
            <a:chExt cx="8054750" cy="4212900"/>
          </a:xfrm>
        </p:grpSpPr>
        <p:grpSp>
          <p:nvGrpSpPr>
            <p:cNvPr id="28126" name="Google Shape;28126;p34"/>
            <p:cNvGrpSpPr/>
            <p:nvPr/>
          </p:nvGrpSpPr>
          <p:grpSpPr>
            <a:xfrm>
              <a:off x="474775" y="465300"/>
              <a:ext cx="8054750" cy="4212900"/>
              <a:chOff x="474775" y="465300"/>
              <a:chExt cx="8054750" cy="4212900"/>
            </a:xfrm>
          </p:grpSpPr>
          <p:sp>
            <p:nvSpPr>
              <p:cNvPr id="28127" name="Google Shape;28127;p34"/>
              <p:cNvSpPr/>
              <p:nvPr/>
            </p:nvSpPr>
            <p:spPr>
              <a:xfrm>
                <a:off x="638325" y="465300"/>
                <a:ext cx="7891200" cy="4212900"/>
              </a:xfrm>
              <a:prstGeom prst="roundRect">
                <a:avLst>
                  <a:gd name="adj" fmla="val 2273"/>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8" name="Google Shape;28128;p34"/>
              <p:cNvSpPr/>
              <p:nvPr/>
            </p:nvSpPr>
            <p:spPr>
              <a:xfrm>
                <a:off x="713325" y="539500"/>
                <a:ext cx="7717500" cy="4032600"/>
              </a:xfrm>
              <a:prstGeom prst="roundRect">
                <a:avLst>
                  <a:gd name="adj" fmla="val 227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9" name="Google Shape;28129;p34"/>
              <p:cNvSpPr/>
              <p:nvPr/>
            </p:nvSpPr>
            <p:spPr>
              <a:xfrm>
                <a:off x="805875" y="7681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0" name="Google Shape;28130;p34"/>
              <p:cNvSpPr/>
              <p:nvPr/>
            </p:nvSpPr>
            <p:spPr>
              <a:xfrm>
                <a:off x="805875" y="10808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1" name="Google Shape;28131;p34"/>
              <p:cNvSpPr/>
              <p:nvPr/>
            </p:nvSpPr>
            <p:spPr>
              <a:xfrm>
                <a:off x="805875" y="13935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2" name="Google Shape;28132;p34"/>
              <p:cNvSpPr/>
              <p:nvPr/>
            </p:nvSpPr>
            <p:spPr>
              <a:xfrm>
                <a:off x="805875" y="17062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3" name="Google Shape;28133;p34"/>
              <p:cNvSpPr/>
              <p:nvPr/>
            </p:nvSpPr>
            <p:spPr>
              <a:xfrm>
                <a:off x="805875" y="20189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4" name="Google Shape;28134;p34"/>
              <p:cNvSpPr/>
              <p:nvPr/>
            </p:nvSpPr>
            <p:spPr>
              <a:xfrm>
                <a:off x="805875" y="23316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5" name="Google Shape;28135;p34"/>
              <p:cNvSpPr/>
              <p:nvPr/>
            </p:nvSpPr>
            <p:spPr>
              <a:xfrm>
                <a:off x="805875" y="26443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6" name="Google Shape;28136;p34"/>
              <p:cNvSpPr/>
              <p:nvPr/>
            </p:nvSpPr>
            <p:spPr>
              <a:xfrm>
                <a:off x="805875" y="29570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7" name="Google Shape;28137;p34"/>
              <p:cNvSpPr/>
              <p:nvPr/>
            </p:nvSpPr>
            <p:spPr>
              <a:xfrm>
                <a:off x="805875" y="32697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8" name="Google Shape;28138;p34"/>
              <p:cNvSpPr/>
              <p:nvPr/>
            </p:nvSpPr>
            <p:spPr>
              <a:xfrm>
                <a:off x="805875" y="35824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9" name="Google Shape;28139;p34"/>
              <p:cNvSpPr/>
              <p:nvPr/>
            </p:nvSpPr>
            <p:spPr>
              <a:xfrm>
                <a:off x="805875" y="38951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0" name="Google Shape;28140;p34"/>
              <p:cNvSpPr/>
              <p:nvPr/>
            </p:nvSpPr>
            <p:spPr>
              <a:xfrm>
                <a:off x="805875" y="42078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1" name="Google Shape;28141;p34"/>
              <p:cNvSpPr/>
              <p:nvPr/>
            </p:nvSpPr>
            <p:spPr>
              <a:xfrm>
                <a:off x="474775" y="7990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2" name="Google Shape;28142;p34"/>
              <p:cNvSpPr/>
              <p:nvPr/>
            </p:nvSpPr>
            <p:spPr>
              <a:xfrm>
                <a:off x="474775" y="11117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3" name="Google Shape;28143;p34"/>
              <p:cNvSpPr/>
              <p:nvPr/>
            </p:nvSpPr>
            <p:spPr>
              <a:xfrm>
                <a:off x="474775" y="14244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4" name="Google Shape;28144;p34"/>
              <p:cNvSpPr/>
              <p:nvPr/>
            </p:nvSpPr>
            <p:spPr>
              <a:xfrm>
                <a:off x="474775" y="17371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5" name="Google Shape;28145;p34"/>
              <p:cNvSpPr/>
              <p:nvPr/>
            </p:nvSpPr>
            <p:spPr>
              <a:xfrm>
                <a:off x="474775" y="20498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6" name="Google Shape;28146;p34"/>
              <p:cNvSpPr/>
              <p:nvPr/>
            </p:nvSpPr>
            <p:spPr>
              <a:xfrm>
                <a:off x="474775" y="23625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7" name="Google Shape;28147;p34"/>
              <p:cNvSpPr/>
              <p:nvPr/>
            </p:nvSpPr>
            <p:spPr>
              <a:xfrm>
                <a:off x="474775" y="26752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8" name="Google Shape;28148;p34"/>
              <p:cNvSpPr/>
              <p:nvPr/>
            </p:nvSpPr>
            <p:spPr>
              <a:xfrm>
                <a:off x="474775" y="29879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9" name="Google Shape;28149;p34"/>
              <p:cNvSpPr/>
              <p:nvPr/>
            </p:nvSpPr>
            <p:spPr>
              <a:xfrm>
                <a:off x="474775" y="33006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0" name="Google Shape;28150;p34"/>
              <p:cNvSpPr/>
              <p:nvPr/>
            </p:nvSpPr>
            <p:spPr>
              <a:xfrm>
                <a:off x="474775" y="36133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1" name="Google Shape;28151;p34"/>
              <p:cNvSpPr/>
              <p:nvPr/>
            </p:nvSpPr>
            <p:spPr>
              <a:xfrm>
                <a:off x="474775" y="39260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2" name="Google Shape;28152;p34"/>
              <p:cNvSpPr/>
              <p:nvPr/>
            </p:nvSpPr>
            <p:spPr>
              <a:xfrm>
                <a:off x="474775" y="42387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153" name="Google Shape;28153;p34"/>
            <p:cNvGrpSpPr/>
            <p:nvPr/>
          </p:nvGrpSpPr>
          <p:grpSpPr>
            <a:xfrm>
              <a:off x="1059000" y="837638"/>
              <a:ext cx="7178400" cy="15600"/>
              <a:chOff x="1059000" y="837638"/>
              <a:chExt cx="7178400" cy="15600"/>
            </a:xfrm>
          </p:grpSpPr>
          <p:sp>
            <p:nvSpPr>
              <p:cNvPr id="28154" name="Google Shape;28154;p34"/>
              <p:cNvSpPr/>
              <p:nvPr/>
            </p:nvSpPr>
            <p:spPr>
              <a:xfrm>
                <a:off x="1059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5" name="Google Shape;28155;p34"/>
              <p:cNvSpPr/>
              <p:nvPr/>
            </p:nvSpPr>
            <p:spPr>
              <a:xfrm>
                <a:off x="1211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6" name="Google Shape;28156;p34"/>
              <p:cNvSpPr/>
              <p:nvPr/>
            </p:nvSpPr>
            <p:spPr>
              <a:xfrm>
                <a:off x="1363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7" name="Google Shape;28157;p34"/>
              <p:cNvSpPr/>
              <p:nvPr/>
            </p:nvSpPr>
            <p:spPr>
              <a:xfrm>
                <a:off x="1516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8" name="Google Shape;28158;p34"/>
              <p:cNvSpPr/>
              <p:nvPr/>
            </p:nvSpPr>
            <p:spPr>
              <a:xfrm>
                <a:off x="1668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9" name="Google Shape;28159;p34"/>
              <p:cNvSpPr/>
              <p:nvPr/>
            </p:nvSpPr>
            <p:spPr>
              <a:xfrm>
                <a:off x="1821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0" name="Google Shape;28160;p34"/>
              <p:cNvSpPr/>
              <p:nvPr/>
            </p:nvSpPr>
            <p:spPr>
              <a:xfrm>
                <a:off x="1973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1" name="Google Shape;28161;p34"/>
              <p:cNvSpPr/>
              <p:nvPr/>
            </p:nvSpPr>
            <p:spPr>
              <a:xfrm>
                <a:off x="2125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2" name="Google Shape;28162;p34"/>
              <p:cNvSpPr/>
              <p:nvPr/>
            </p:nvSpPr>
            <p:spPr>
              <a:xfrm>
                <a:off x="2278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3" name="Google Shape;28163;p34"/>
              <p:cNvSpPr/>
              <p:nvPr/>
            </p:nvSpPr>
            <p:spPr>
              <a:xfrm>
                <a:off x="2430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4" name="Google Shape;28164;p34"/>
              <p:cNvSpPr/>
              <p:nvPr/>
            </p:nvSpPr>
            <p:spPr>
              <a:xfrm>
                <a:off x="2583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5" name="Google Shape;28165;p34"/>
              <p:cNvSpPr/>
              <p:nvPr/>
            </p:nvSpPr>
            <p:spPr>
              <a:xfrm>
                <a:off x="2735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6" name="Google Shape;28166;p34"/>
              <p:cNvSpPr/>
              <p:nvPr/>
            </p:nvSpPr>
            <p:spPr>
              <a:xfrm>
                <a:off x="2887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7" name="Google Shape;28167;p34"/>
              <p:cNvSpPr/>
              <p:nvPr/>
            </p:nvSpPr>
            <p:spPr>
              <a:xfrm>
                <a:off x="3040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8" name="Google Shape;28168;p34"/>
              <p:cNvSpPr/>
              <p:nvPr/>
            </p:nvSpPr>
            <p:spPr>
              <a:xfrm>
                <a:off x="3192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9" name="Google Shape;28169;p34"/>
              <p:cNvSpPr/>
              <p:nvPr/>
            </p:nvSpPr>
            <p:spPr>
              <a:xfrm>
                <a:off x="3345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0" name="Google Shape;28170;p34"/>
              <p:cNvSpPr/>
              <p:nvPr/>
            </p:nvSpPr>
            <p:spPr>
              <a:xfrm>
                <a:off x="3497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1" name="Google Shape;28171;p34"/>
              <p:cNvSpPr/>
              <p:nvPr/>
            </p:nvSpPr>
            <p:spPr>
              <a:xfrm>
                <a:off x="3649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2" name="Google Shape;28172;p34"/>
              <p:cNvSpPr/>
              <p:nvPr/>
            </p:nvSpPr>
            <p:spPr>
              <a:xfrm>
                <a:off x="3802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3" name="Google Shape;28173;p34"/>
              <p:cNvSpPr/>
              <p:nvPr/>
            </p:nvSpPr>
            <p:spPr>
              <a:xfrm>
                <a:off x="3954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4" name="Google Shape;28174;p34"/>
              <p:cNvSpPr/>
              <p:nvPr/>
            </p:nvSpPr>
            <p:spPr>
              <a:xfrm>
                <a:off x="4107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5" name="Google Shape;28175;p34"/>
              <p:cNvSpPr/>
              <p:nvPr/>
            </p:nvSpPr>
            <p:spPr>
              <a:xfrm>
                <a:off x="4259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6" name="Google Shape;28176;p34"/>
              <p:cNvSpPr/>
              <p:nvPr/>
            </p:nvSpPr>
            <p:spPr>
              <a:xfrm>
                <a:off x="4411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7" name="Google Shape;28177;p34"/>
              <p:cNvSpPr/>
              <p:nvPr/>
            </p:nvSpPr>
            <p:spPr>
              <a:xfrm>
                <a:off x="4564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8" name="Google Shape;28178;p34"/>
              <p:cNvSpPr/>
              <p:nvPr/>
            </p:nvSpPr>
            <p:spPr>
              <a:xfrm>
                <a:off x="4716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9" name="Google Shape;28179;p34"/>
              <p:cNvSpPr/>
              <p:nvPr/>
            </p:nvSpPr>
            <p:spPr>
              <a:xfrm>
                <a:off x="4869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0" name="Google Shape;28180;p34"/>
              <p:cNvSpPr/>
              <p:nvPr/>
            </p:nvSpPr>
            <p:spPr>
              <a:xfrm>
                <a:off x="5021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1" name="Google Shape;28181;p34"/>
              <p:cNvSpPr/>
              <p:nvPr/>
            </p:nvSpPr>
            <p:spPr>
              <a:xfrm>
                <a:off x="5173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2" name="Google Shape;28182;p34"/>
              <p:cNvSpPr/>
              <p:nvPr/>
            </p:nvSpPr>
            <p:spPr>
              <a:xfrm>
                <a:off x="5326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3" name="Google Shape;28183;p34"/>
              <p:cNvSpPr/>
              <p:nvPr/>
            </p:nvSpPr>
            <p:spPr>
              <a:xfrm>
                <a:off x="5478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4" name="Google Shape;28184;p34"/>
              <p:cNvSpPr/>
              <p:nvPr/>
            </p:nvSpPr>
            <p:spPr>
              <a:xfrm>
                <a:off x="5631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5" name="Google Shape;28185;p34"/>
              <p:cNvSpPr/>
              <p:nvPr/>
            </p:nvSpPr>
            <p:spPr>
              <a:xfrm>
                <a:off x="5783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6" name="Google Shape;28186;p34"/>
              <p:cNvSpPr/>
              <p:nvPr/>
            </p:nvSpPr>
            <p:spPr>
              <a:xfrm>
                <a:off x="5935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7" name="Google Shape;28187;p34"/>
              <p:cNvSpPr/>
              <p:nvPr/>
            </p:nvSpPr>
            <p:spPr>
              <a:xfrm>
                <a:off x="6088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8" name="Google Shape;28188;p34"/>
              <p:cNvSpPr/>
              <p:nvPr/>
            </p:nvSpPr>
            <p:spPr>
              <a:xfrm>
                <a:off x="6240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9" name="Google Shape;28189;p34"/>
              <p:cNvSpPr/>
              <p:nvPr/>
            </p:nvSpPr>
            <p:spPr>
              <a:xfrm>
                <a:off x="6393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0" name="Google Shape;28190;p34"/>
              <p:cNvSpPr/>
              <p:nvPr/>
            </p:nvSpPr>
            <p:spPr>
              <a:xfrm>
                <a:off x="6545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1" name="Google Shape;28191;p34"/>
              <p:cNvSpPr/>
              <p:nvPr/>
            </p:nvSpPr>
            <p:spPr>
              <a:xfrm>
                <a:off x="6697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2" name="Google Shape;28192;p34"/>
              <p:cNvSpPr/>
              <p:nvPr/>
            </p:nvSpPr>
            <p:spPr>
              <a:xfrm>
                <a:off x="6850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3" name="Google Shape;28193;p34"/>
              <p:cNvSpPr/>
              <p:nvPr/>
            </p:nvSpPr>
            <p:spPr>
              <a:xfrm>
                <a:off x="7002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4" name="Google Shape;28194;p34"/>
              <p:cNvSpPr/>
              <p:nvPr/>
            </p:nvSpPr>
            <p:spPr>
              <a:xfrm>
                <a:off x="7155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5" name="Google Shape;28195;p34"/>
              <p:cNvSpPr/>
              <p:nvPr/>
            </p:nvSpPr>
            <p:spPr>
              <a:xfrm>
                <a:off x="7307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6" name="Google Shape;28196;p34"/>
              <p:cNvSpPr/>
              <p:nvPr/>
            </p:nvSpPr>
            <p:spPr>
              <a:xfrm>
                <a:off x="7459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7" name="Google Shape;28197;p34"/>
              <p:cNvSpPr/>
              <p:nvPr/>
            </p:nvSpPr>
            <p:spPr>
              <a:xfrm>
                <a:off x="7612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8" name="Google Shape;28198;p34"/>
              <p:cNvSpPr/>
              <p:nvPr/>
            </p:nvSpPr>
            <p:spPr>
              <a:xfrm>
                <a:off x="7764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9" name="Google Shape;28199;p34"/>
              <p:cNvSpPr/>
              <p:nvPr/>
            </p:nvSpPr>
            <p:spPr>
              <a:xfrm>
                <a:off x="7917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0" name="Google Shape;28200;p34"/>
              <p:cNvSpPr/>
              <p:nvPr/>
            </p:nvSpPr>
            <p:spPr>
              <a:xfrm>
                <a:off x="8069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1" name="Google Shape;28201;p34"/>
              <p:cNvSpPr/>
              <p:nvPr/>
            </p:nvSpPr>
            <p:spPr>
              <a:xfrm>
                <a:off x="8221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202" name="Google Shape;28202;p34"/>
            <p:cNvGrpSpPr/>
            <p:nvPr/>
          </p:nvGrpSpPr>
          <p:grpSpPr>
            <a:xfrm>
              <a:off x="1059000" y="1029450"/>
              <a:ext cx="7178400" cy="15600"/>
              <a:chOff x="1059000" y="1101670"/>
              <a:chExt cx="7178400" cy="15600"/>
            </a:xfrm>
          </p:grpSpPr>
          <p:sp>
            <p:nvSpPr>
              <p:cNvPr id="28203" name="Google Shape;28203;p34"/>
              <p:cNvSpPr/>
              <p:nvPr/>
            </p:nvSpPr>
            <p:spPr>
              <a:xfrm>
                <a:off x="1059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4" name="Google Shape;28204;p34"/>
              <p:cNvSpPr/>
              <p:nvPr/>
            </p:nvSpPr>
            <p:spPr>
              <a:xfrm>
                <a:off x="1211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5" name="Google Shape;28205;p34"/>
              <p:cNvSpPr/>
              <p:nvPr/>
            </p:nvSpPr>
            <p:spPr>
              <a:xfrm>
                <a:off x="1363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6" name="Google Shape;28206;p34"/>
              <p:cNvSpPr/>
              <p:nvPr/>
            </p:nvSpPr>
            <p:spPr>
              <a:xfrm>
                <a:off x="1516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7" name="Google Shape;28207;p34"/>
              <p:cNvSpPr/>
              <p:nvPr/>
            </p:nvSpPr>
            <p:spPr>
              <a:xfrm>
                <a:off x="1668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8" name="Google Shape;28208;p34"/>
              <p:cNvSpPr/>
              <p:nvPr/>
            </p:nvSpPr>
            <p:spPr>
              <a:xfrm>
                <a:off x="1821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9" name="Google Shape;28209;p34"/>
              <p:cNvSpPr/>
              <p:nvPr/>
            </p:nvSpPr>
            <p:spPr>
              <a:xfrm>
                <a:off x="1973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0" name="Google Shape;28210;p34"/>
              <p:cNvSpPr/>
              <p:nvPr/>
            </p:nvSpPr>
            <p:spPr>
              <a:xfrm>
                <a:off x="2125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1" name="Google Shape;28211;p34"/>
              <p:cNvSpPr/>
              <p:nvPr/>
            </p:nvSpPr>
            <p:spPr>
              <a:xfrm>
                <a:off x="2278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2" name="Google Shape;28212;p34"/>
              <p:cNvSpPr/>
              <p:nvPr/>
            </p:nvSpPr>
            <p:spPr>
              <a:xfrm>
                <a:off x="2430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3" name="Google Shape;28213;p34"/>
              <p:cNvSpPr/>
              <p:nvPr/>
            </p:nvSpPr>
            <p:spPr>
              <a:xfrm>
                <a:off x="2583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4" name="Google Shape;28214;p34"/>
              <p:cNvSpPr/>
              <p:nvPr/>
            </p:nvSpPr>
            <p:spPr>
              <a:xfrm>
                <a:off x="2735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5" name="Google Shape;28215;p34"/>
              <p:cNvSpPr/>
              <p:nvPr/>
            </p:nvSpPr>
            <p:spPr>
              <a:xfrm>
                <a:off x="2887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6" name="Google Shape;28216;p34"/>
              <p:cNvSpPr/>
              <p:nvPr/>
            </p:nvSpPr>
            <p:spPr>
              <a:xfrm>
                <a:off x="3040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7" name="Google Shape;28217;p34"/>
              <p:cNvSpPr/>
              <p:nvPr/>
            </p:nvSpPr>
            <p:spPr>
              <a:xfrm>
                <a:off x="3192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8" name="Google Shape;28218;p34"/>
              <p:cNvSpPr/>
              <p:nvPr/>
            </p:nvSpPr>
            <p:spPr>
              <a:xfrm>
                <a:off x="3345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9" name="Google Shape;28219;p34"/>
              <p:cNvSpPr/>
              <p:nvPr/>
            </p:nvSpPr>
            <p:spPr>
              <a:xfrm>
                <a:off x="3497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0" name="Google Shape;28220;p34"/>
              <p:cNvSpPr/>
              <p:nvPr/>
            </p:nvSpPr>
            <p:spPr>
              <a:xfrm>
                <a:off x="3649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1" name="Google Shape;28221;p34"/>
              <p:cNvSpPr/>
              <p:nvPr/>
            </p:nvSpPr>
            <p:spPr>
              <a:xfrm>
                <a:off x="3802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2" name="Google Shape;28222;p34"/>
              <p:cNvSpPr/>
              <p:nvPr/>
            </p:nvSpPr>
            <p:spPr>
              <a:xfrm>
                <a:off x="3954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3" name="Google Shape;28223;p34"/>
              <p:cNvSpPr/>
              <p:nvPr/>
            </p:nvSpPr>
            <p:spPr>
              <a:xfrm>
                <a:off x="4107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4" name="Google Shape;28224;p34"/>
              <p:cNvSpPr/>
              <p:nvPr/>
            </p:nvSpPr>
            <p:spPr>
              <a:xfrm>
                <a:off x="4259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5" name="Google Shape;28225;p34"/>
              <p:cNvSpPr/>
              <p:nvPr/>
            </p:nvSpPr>
            <p:spPr>
              <a:xfrm>
                <a:off x="4411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6" name="Google Shape;28226;p34"/>
              <p:cNvSpPr/>
              <p:nvPr/>
            </p:nvSpPr>
            <p:spPr>
              <a:xfrm>
                <a:off x="4564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7" name="Google Shape;28227;p34"/>
              <p:cNvSpPr/>
              <p:nvPr/>
            </p:nvSpPr>
            <p:spPr>
              <a:xfrm>
                <a:off x="4716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8" name="Google Shape;28228;p34"/>
              <p:cNvSpPr/>
              <p:nvPr/>
            </p:nvSpPr>
            <p:spPr>
              <a:xfrm>
                <a:off x="4869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9" name="Google Shape;28229;p34"/>
              <p:cNvSpPr/>
              <p:nvPr/>
            </p:nvSpPr>
            <p:spPr>
              <a:xfrm>
                <a:off x="5021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0" name="Google Shape;28230;p34"/>
              <p:cNvSpPr/>
              <p:nvPr/>
            </p:nvSpPr>
            <p:spPr>
              <a:xfrm>
                <a:off x="5173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1" name="Google Shape;28231;p34"/>
              <p:cNvSpPr/>
              <p:nvPr/>
            </p:nvSpPr>
            <p:spPr>
              <a:xfrm>
                <a:off x="5326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2" name="Google Shape;28232;p34"/>
              <p:cNvSpPr/>
              <p:nvPr/>
            </p:nvSpPr>
            <p:spPr>
              <a:xfrm>
                <a:off x="5478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3" name="Google Shape;28233;p34"/>
              <p:cNvSpPr/>
              <p:nvPr/>
            </p:nvSpPr>
            <p:spPr>
              <a:xfrm>
                <a:off x="5631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4" name="Google Shape;28234;p34"/>
              <p:cNvSpPr/>
              <p:nvPr/>
            </p:nvSpPr>
            <p:spPr>
              <a:xfrm>
                <a:off x="5783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5" name="Google Shape;28235;p34"/>
              <p:cNvSpPr/>
              <p:nvPr/>
            </p:nvSpPr>
            <p:spPr>
              <a:xfrm>
                <a:off x="5935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6" name="Google Shape;28236;p34"/>
              <p:cNvSpPr/>
              <p:nvPr/>
            </p:nvSpPr>
            <p:spPr>
              <a:xfrm>
                <a:off x="6088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7" name="Google Shape;28237;p34"/>
              <p:cNvSpPr/>
              <p:nvPr/>
            </p:nvSpPr>
            <p:spPr>
              <a:xfrm>
                <a:off x="6240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8" name="Google Shape;28238;p34"/>
              <p:cNvSpPr/>
              <p:nvPr/>
            </p:nvSpPr>
            <p:spPr>
              <a:xfrm>
                <a:off x="6393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9" name="Google Shape;28239;p34"/>
              <p:cNvSpPr/>
              <p:nvPr/>
            </p:nvSpPr>
            <p:spPr>
              <a:xfrm>
                <a:off x="6545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0" name="Google Shape;28240;p34"/>
              <p:cNvSpPr/>
              <p:nvPr/>
            </p:nvSpPr>
            <p:spPr>
              <a:xfrm>
                <a:off x="6697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1" name="Google Shape;28241;p34"/>
              <p:cNvSpPr/>
              <p:nvPr/>
            </p:nvSpPr>
            <p:spPr>
              <a:xfrm>
                <a:off x="6850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2" name="Google Shape;28242;p34"/>
              <p:cNvSpPr/>
              <p:nvPr/>
            </p:nvSpPr>
            <p:spPr>
              <a:xfrm>
                <a:off x="7002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3" name="Google Shape;28243;p34"/>
              <p:cNvSpPr/>
              <p:nvPr/>
            </p:nvSpPr>
            <p:spPr>
              <a:xfrm>
                <a:off x="7155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4" name="Google Shape;28244;p34"/>
              <p:cNvSpPr/>
              <p:nvPr/>
            </p:nvSpPr>
            <p:spPr>
              <a:xfrm>
                <a:off x="7307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5" name="Google Shape;28245;p34"/>
              <p:cNvSpPr/>
              <p:nvPr/>
            </p:nvSpPr>
            <p:spPr>
              <a:xfrm>
                <a:off x="7459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6" name="Google Shape;28246;p34"/>
              <p:cNvSpPr/>
              <p:nvPr/>
            </p:nvSpPr>
            <p:spPr>
              <a:xfrm>
                <a:off x="7612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7" name="Google Shape;28247;p34"/>
              <p:cNvSpPr/>
              <p:nvPr/>
            </p:nvSpPr>
            <p:spPr>
              <a:xfrm>
                <a:off x="7764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8" name="Google Shape;28248;p34"/>
              <p:cNvSpPr/>
              <p:nvPr/>
            </p:nvSpPr>
            <p:spPr>
              <a:xfrm>
                <a:off x="7917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9" name="Google Shape;28249;p34"/>
              <p:cNvSpPr/>
              <p:nvPr/>
            </p:nvSpPr>
            <p:spPr>
              <a:xfrm>
                <a:off x="8069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0" name="Google Shape;28250;p34"/>
              <p:cNvSpPr/>
              <p:nvPr/>
            </p:nvSpPr>
            <p:spPr>
              <a:xfrm>
                <a:off x="8221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251" name="Google Shape;28251;p34"/>
            <p:cNvGrpSpPr/>
            <p:nvPr/>
          </p:nvGrpSpPr>
          <p:grpSpPr>
            <a:xfrm>
              <a:off x="1059000" y="1221263"/>
              <a:ext cx="7178400" cy="15600"/>
              <a:chOff x="1059000" y="1365703"/>
              <a:chExt cx="7178400" cy="15600"/>
            </a:xfrm>
          </p:grpSpPr>
          <p:sp>
            <p:nvSpPr>
              <p:cNvPr id="28252" name="Google Shape;28252;p34"/>
              <p:cNvSpPr/>
              <p:nvPr/>
            </p:nvSpPr>
            <p:spPr>
              <a:xfrm>
                <a:off x="1059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3" name="Google Shape;28253;p34"/>
              <p:cNvSpPr/>
              <p:nvPr/>
            </p:nvSpPr>
            <p:spPr>
              <a:xfrm>
                <a:off x="1211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4" name="Google Shape;28254;p34"/>
              <p:cNvSpPr/>
              <p:nvPr/>
            </p:nvSpPr>
            <p:spPr>
              <a:xfrm>
                <a:off x="1363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5" name="Google Shape;28255;p34"/>
              <p:cNvSpPr/>
              <p:nvPr/>
            </p:nvSpPr>
            <p:spPr>
              <a:xfrm>
                <a:off x="1516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6" name="Google Shape;28256;p34"/>
              <p:cNvSpPr/>
              <p:nvPr/>
            </p:nvSpPr>
            <p:spPr>
              <a:xfrm>
                <a:off x="1668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7" name="Google Shape;28257;p34"/>
              <p:cNvSpPr/>
              <p:nvPr/>
            </p:nvSpPr>
            <p:spPr>
              <a:xfrm>
                <a:off x="1821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8" name="Google Shape;28258;p34"/>
              <p:cNvSpPr/>
              <p:nvPr/>
            </p:nvSpPr>
            <p:spPr>
              <a:xfrm>
                <a:off x="1973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9" name="Google Shape;28259;p34"/>
              <p:cNvSpPr/>
              <p:nvPr/>
            </p:nvSpPr>
            <p:spPr>
              <a:xfrm>
                <a:off x="2125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0" name="Google Shape;28260;p34"/>
              <p:cNvSpPr/>
              <p:nvPr/>
            </p:nvSpPr>
            <p:spPr>
              <a:xfrm>
                <a:off x="2278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1" name="Google Shape;28261;p34"/>
              <p:cNvSpPr/>
              <p:nvPr/>
            </p:nvSpPr>
            <p:spPr>
              <a:xfrm>
                <a:off x="2430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2" name="Google Shape;28262;p34"/>
              <p:cNvSpPr/>
              <p:nvPr/>
            </p:nvSpPr>
            <p:spPr>
              <a:xfrm>
                <a:off x="2583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3" name="Google Shape;28263;p34"/>
              <p:cNvSpPr/>
              <p:nvPr/>
            </p:nvSpPr>
            <p:spPr>
              <a:xfrm>
                <a:off x="2735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4" name="Google Shape;28264;p34"/>
              <p:cNvSpPr/>
              <p:nvPr/>
            </p:nvSpPr>
            <p:spPr>
              <a:xfrm>
                <a:off x="2887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5" name="Google Shape;28265;p34"/>
              <p:cNvSpPr/>
              <p:nvPr/>
            </p:nvSpPr>
            <p:spPr>
              <a:xfrm>
                <a:off x="3040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6" name="Google Shape;28266;p34"/>
              <p:cNvSpPr/>
              <p:nvPr/>
            </p:nvSpPr>
            <p:spPr>
              <a:xfrm>
                <a:off x="3192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7" name="Google Shape;28267;p34"/>
              <p:cNvSpPr/>
              <p:nvPr/>
            </p:nvSpPr>
            <p:spPr>
              <a:xfrm>
                <a:off x="3345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8" name="Google Shape;28268;p34"/>
              <p:cNvSpPr/>
              <p:nvPr/>
            </p:nvSpPr>
            <p:spPr>
              <a:xfrm>
                <a:off x="3497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9" name="Google Shape;28269;p34"/>
              <p:cNvSpPr/>
              <p:nvPr/>
            </p:nvSpPr>
            <p:spPr>
              <a:xfrm>
                <a:off x="3649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0" name="Google Shape;28270;p34"/>
              <p:cNvSpPr/>
              <p:nvPr/>
            </p:nvSpPr>
            <p:spPr>
              <a:xfrm>
                <a:off x="3802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1" name="Google Shape;28271;p34"/>
              <p:cNvSpPr/>
              <p:nvPr/>
            </p:nvSpPr>
            <p:spPr>
              <a:xfrm>
                <a:off x="3954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2" name="Google Shape;28272;p34"/>
              <p:cNvSpPr/>
              <p:nvPr/>
            </p:nvSpPr>
            <p:spPr>
              <a:xfrm>
                <a:off x="4107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3" name="Google Shape;28273;p34"/>
              <p:cNvSpPr/>
              <p:nvPr/>
            </p:nvSpPr>
            <p:spPr>
              <a:xfrm>
                <a:off x="4259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4" name="Google Shape;28274;p34"/>
              <p:cNvSpPr/>
              <p:nvPr/>
            </p:nvSpPr>
            <p:spPr>
              <a:xfrm>
                <a:off x="4411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5" name="Google Shape;28275;p34"/>
              <p:cNvSpPr/>
              <p:nvPr/>
            </p:nvSpPr>
            <p:spPr>
              <a:xfrm>
                <a:off x="4564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6" name="Google Shape;28276;p34"/>
              <p:cNvSpPr/>
              <p:nvPr/>
            </p:nvSpPr>
            <p:spPr>
              <a:xfrm>
                <a:off x="4716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7" name="Google Shape;28277;p34"/>
              <p:cNvSpPr/>
              <p:nvPr/>
            </p:nvSpPr>
            <p:spPr>
              <a:xfrm>
                <a:off x="4869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8" name="Google Shape;28278;p34"/>
              <p:cNvSpPr/>
              <p:nvPr/>
            </p:nvSpPr>
            <p:spPr>
              <a:xfrm>
                <a:off x="5021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9" name="Google Shape;28279;p34"/>
              <p:cNvSpPr/>
              <p:nvPr/>
            </p:nvSpPr>
            <p:spPr>
              <a:xfrm>
                <a:off x="5173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0" name="Google Shape;28280;p34"/>
              <p:cNvSpPr/>
              <p:nvPr/>
            </p:nvSpPr>
            <p:spPr>
              <a:xfrm>
                <a:off x="5326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1" name="Google Shape;28281;p34"/>
              <p:cNvSpPr/>
              <p:nvPr/>
            </p:nvSpPr>
            <p:spPr>
              <a:xfrm>
                <a:off x="5478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2" name="Google Shape;28282;p34"/>
              <p:cNvSpPr/>
              <p:nvPr/>
            </p:nvSpPr>
            <p:spPr>
              <a:xfrm>
                <a:off x="5631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3" name="Google Shape;28283;p34"/>
              <p:cNvSpPr/>
              <p:nvPr/>
            </p:nvSpPr>
            <p:spPr>
              <a:xfrm>
                <a:off x="5783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4" name="Google Shape;28284;p34"/>
              <p:cNvSpPr/>
              <p:nvPr/>
            </p:nvSpPr>
            <p:spPr>
              <a:xfrm>
                <a:off x="5935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5" name="Google Shape;28285;p34"/>
              <p:cNvSpPr/>
              <p:nvPr/>
            </p:nvSpPr>
            <p:spPr>
              <a:xfrm>
                <a:off x="6088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6" name="Google Shape;28286;p34"/>
              <p:cNvSpPr/>
              <p:nvPr/>
            </p:nvSpPr>
            <p:spPr>
              <a:xfrm>
                <a:off x="6240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7" name="Google Shape;28287;p34"/>
              <p:cNvSpPr/>
              <p:nvPr/>
            </p:nvSpPr>
            <p:spPr>
              <a:xfrm>
                <a:off x="6393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8" name="Google Shape;28288;p34"/>
              <p:cNvSpPr/>
              <p:nvPr/>
            </p:nvSpPr>
            <p:spPr>
              <a:xfrm>
                <a:off x="6545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9" name="Google Shape;28289;p34"/>
              <p:cNvSpPr/>
              <p:nvPr/>
            </p:nvSpPr>
            <p:spPr>
              <a:xfrm>
                <a:off x="6697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0" name="Google Shape;28290;p34"/>
              <p:cNvSpPr/>
              <p:nvPr/>
            </p:nvSpPr>
            <p:spPr>
              <a:xfrm>
                <a:off x="6850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1" name="Google Shape;28291;p34"/>
              <p:cNvSpPr/>
              <p:nvPr/>
            </p:nvSpPr>
            <p:spPr>
              <a:xfrm>
                <a:off x="7002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2" name="Google Shape;28292;p34"/>
              <p:cNvSpPr/>
              <p:nvPr/>
            </p:nvSpPr>
            <p:spPr>
              <a:xfrm>
                <a:off x="7155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3" name="Google Shape;28293;p34"/>
              <p:cNvSpPr/>
              <p:nvPr/>
            </p:nvSpPr>
            <p:spPr>
              <a:xfrm>
                <a:off x="7307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4" name="Google Shape;28294;p34"/>
              <p:cNvSpPr/>
              <p:nvPr/>
            </p:nvSpPr>
            <p:spPr>
              <a:xfrm>
                <a:off x="7459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5" name="Google Shape;28295;p34"/>
              <p:cNvSpPr/>
              <p:nvPr/>
            </p:nvSpPr>
            <p:spPr>
              <a:xfrm>
                <a:off x="7612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6" name="Google Shape;28296;p34"/>
              <p:cNvSpPr/>
              <p:nvPr/>
            </p:nvSpPr>
            <p:spPr>
              <a:xfrm>
                <a:off x="7764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7" name="Google Shape;28297;p34"/>
              <p:cNvSpPr/>
              <p:nvPr/>
            </p:nvSpPr>
            <p:spPr>
              <a:xfrm>
                <a:off x="7917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8" name="Google Shape;28298;p34"/>
              <p:cNvSpPr/>
              <p:nvPr/>
            </p:nvSpPr>
            <p:spPr>
              <a:xfrm>
                <a:off x="8069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9" name="Google Shape;28299;p34"/>
              <p:cNvSpPr/>
              <p:nvPr/>
            </p:nvSpPr>
            <p:spPr>
              <a:xfrm>
                <a:off x="8221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300" name="Google Shape;28300;p34"/>
            <p:cNvGrpSpPr/>
            <p:nvPr/>
          </p:nvGrpSpPr>
          <p:grpSpPr>
            <a:xfrm>
              <a:off x="1059000" y="1413075"/>
              <a:ext cx="7178400" cy="15600"/>
              <a:chOff x="1059000" y="1629736"/>
              <a:chExt cx="7178400" cy="15600"/>
            </a:xfrm>
          </p:grpSpPr>
          <p:sp>
            <p:nvSpPr>
              <p:cNvPr id="28301" name="Google Shape;28301;p34"/>
              <p:cNvSpPr/>
              <p:nvPr/>
            </p:nvSpPr>
            <p:spPr>
              <a:xfrm>
                <a:off x="105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2" name="Google Shape;28302;p34"/>
              <p:cNvSpPr/>
              <p:nvPr/>
            </p:nvSpPr>
            <p:spPr>
              <a:xfrm>
                <a:off x="121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3" name="Google Shape;28303;p34"/>
              <p:cNvSpPr/>
              <p:nvPr/>
            </p:nvSpPr>
            <p:spPr>
              <a:xfrm>
                <a:off x="136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4" name="Google Shape;28304;p34"/>
              <p:cNvSpPr/>
              <p:nvPr/>
            </p:nvSpPr>
            <p:spPr>
              <a:xfrm>
                <a:off x="151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5" name="Google Shape;28305;p34"/>
              <p:cNvSpPr/>
              <p:nvPr/>
            </p:nvSpPr>
            <p:spPr>
              <a:xfrm>
                <a:off x="166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6" name="Google Shape;28306;p34"/>
              <p:cNvSpPr/>
              <p:nvPr/>
            </p:nvSpPr>
            <p:spPr>
              <a:xfrm>
                <a:off x="182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7" name="Google Shape;28307;p34"/>
              <p:cNvSpPr/>
              <p:nvPr/>
            </p:nvSpPr>
            <p:spPr>
              <a:xfrm>
                <a:off x="197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8" name="Google Shape;28308;p34"/>
              <p:cNvSpPr/>
              <p:nvPr/>
            </p:nvSpPr>
            <p:spPr>
              <a:xfrm>
                <a:off x="212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9" name="Google Shape;28309;p34"/>
              <p:cNvSpPr/>
              <p:nvPr/>
            </p:nvSpPr>
            <p:spPr>
              <a:xfrm>
                <a:off x="227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0" name="Google Shape;28310;p34"/>
              <p:cNvSpPr/>
              <p:nvPr/>
            </p:nvSpPr>
            <p:spPr>
              <a:xfrm>
                <a:off x="243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1" name="Google Shape;28311;p34"/>
              <p:cNvSpPr/>
              <p:nvPr/>
            </p:nvSpPr>
            <p:spPr>
              <a:xfrm>
                <a:off x="258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2" name="Google Shape;28312;p34"/>
              <p:cNvSpPr/>
              <p:nvPr/>
            </p:nvSpPr>
            <p:spPr>
              <a:xfrm>
                <a:off x="273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3" name="Google Shape;28313;p34"/>
              <p:cNvSpPr/>
              <p:nvPr/>
            </p:nvSpPr>
            <p:spPr>
              <a:xfrm>
                <a:off x="288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4" name="Google Shape;28314;p34"/>
              <p:cNvSpPr/>
              <p:nvPr/>
            </p:nvSpPr>
            <p:spPr>
              <a:xfrm>
                <a:off x="304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5" name="Google Shape;28315;p34"/>
              <p:cNvSpPr/>
              <p:nvPr/>
            </p:nvSpPr>
            <p:spPr>
              <a:xfrm>
                <a:off x="319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6" name="Google Shape;28316;p34"/>
              <p:cNvSpPr/>
              <p:nvPr/>
            </p:nvSpPr>
            <p:spPr>
              <a:xfrm>
                <a:off x="334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7" name="Google Shape;28317;p34"/>
              <p:cNvSpPr/>
              <p:nvPr/>
            </p:nvSpPr>
            <p:spPr>
              <a:xfrm>
                <a:off x="349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8" name="Google Shape;28318;p34"/>
              <p:cNvSpPr/>
              <p:nvPr/>
            </p:nvSpPr>
            <p:spPr>
              <a:xfrm>
                <a:off x="364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9" name="Google Shape;28319;p34"/>
              <p:cNvSpPr/>
              <p:nvPr/>
            </p:nvSpPr>
            <p:spPr>
              <a:xfrm>
                <a:off x="380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0" name="Google Shape;28320;p34"/>
              <p:cNvSpPr/>
              <p:nvPr/>
            </p:nvSpPr>
            <p:spPr>
              <a:xfrm>
                <a:off x="395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1" name="Google Shape;28321;p34"/>
              <p:cNvSpPr/>
              <p:nvPr/>
            </p:nvSpPr>
            <p:spPr>
              <a:xfrm>
                <a:off x="410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2" name="Google Shape;28322;p34"/>
              <p:cNvSpPr/>
              <p:nvPr/>
            </p:nvSpPr>
            <p:spPr>
              <a:xfrm>
                <a:off x="425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3" name="Google Shape;28323;p34"/>
              <p:cNvSpPr/>
              <p:nvPr/>
            </p:nvSpPr>
            <p:spPr>
              <a:xfrm>
                <a:off x="441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4" name="Google Shape;28324;p34"/>
              <p:cNvSpPr/>
              <p:nvPr/>
            </p:nvSpPr>
            <p:spPr>
              <a:xfrm>
                <a:off x="4564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5" name="Google Shape;28325;p34"/>
              <p:cNvSpPr/>
              <p:nvPr/>
            </p:nvSpPr>
            <p:spPr>
              <a:xfrm>
                <a:off x="4716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6" name="Google Shape;28326;p34"/>
              <p:cNvSpPr/>
              <p:nvPr/>
            </p:nvSpPr>
            <p:spPr>
              <a:xfrm>
                <a:off x="486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7" name="Google Shape;28327;p34"/>
              <p:cNvSpPr/>
              <p:nvPr/>
            </p:nvSpPr>
            <p:spPr>
              <a:xfrm>
                <a:off x="502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8" name="Google Shape;28328;p34"/>
              <p:cNvSpPr/>
              <p:nvPr/>
            </p:nvSpPr>
            <p:spPr>
              <a:xfrm>
                <a:off x="517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9" name="Google Shape;28329;p34"/>
              <p:cNvSpPr/>
              <p:nvPr/>
            </p:nvSpPr>
            <p:spPr>
              <a:xfrm>
                <a:off x="532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0" name="Google Shape;28330;p34"/>
              <p:cNvSpPr/>
              <p:nvPr/>
            </p:nvSpPr>
            <p:spPr>
              <a:xfrm>
                <a:off x="547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1" name="Google Shape;28331;p34"/>
              <p:cNvSpPr/>
              <p:nvPr/>
            </p:nvSpPr>
            <p:spPr>
              <a:xfrm>
                <a:off x="563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2" name="Google Shape;28332;p34"/>
              <p:cNvSpPr/>
              <p:nvPr/>
            </p:nvSpPr>
            <p:spPr>
              <a:xfrm>
                <a:off x="578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3" name="Google Shape;28333;p34"/>
              <p:cNvSpPr/>
              <p:nvPr/>
            </p:nvSpPr>
            <p:spPr>
              <a:xfrm>
                <a:off x="593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4" name="Google Shape;28334;p34"/>
              <p:cNvSpPr/>
              <p:nvPr/>
            </p:nvSpPr>
            <p:spPr>
              <a:xfrm>
                <a:off x="608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5" name="Google Shape;28335;p34"/>
              <p:cNvSpPr/>
              <p:nvPr/>
            </p:nvSpPr>
            <p:spPr>
              <a:xfrm>
                <a:off x="624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6" name="Google Shape;28336;p34"/>
              <p:cNvSpPr/>
              <p:nvPr/>
            </p:nvSpPr>
            <p:spPr>
              <a:xfrm>
                <a:off x="639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7" name="Google Shape;28337;p34"/>
              <p:cNvSpPr/>
              <p:nvPr/>
            </p:nvSpPr>
            <p:spPr>
              <a:xfrm>
                <a:off x="654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8" name="Google Shape;28338;p34"/>
              <p:cNvSpPr/>
              <p:nvPr/>
            </p:nvSpPr>
            <p:spPr>
              <a:xfrm>
                <a:off x="669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9" name="Google Shape;28339;p34"/>
              <p:cNvSpPr/>
              <p:nvPr/>
            </p:nvSpPr>
            <p:spPr>
              <a:xfrm>
                <a:off x="685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0" name="Google Shape;28340;p34"/>
              <p:cNvSpPr/>
              <p:nvPr/>
            </p:nvSpPr>
            <p:spPr>
              <a:xfrm>
                <a:off x="700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1" name="Google Shape;28341;p34"/>
              <p:cNvSpPr/>
              <p:nvPr/>
            </p:nvSpPr>
            <p:spPr>
              <a:xfrm>
                <a:off x="715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2" name="Google Shape;28342;p34"/>
              <p:cNvSpPr/>
              <p:nvPr/>
            </p:nvSpPr>
            <p:spPr>
              <a:xfrm>
                <a:off x="730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3" name="Google Shape;28343;p34"/>
              <p:cNvSpPr/>
              <p:nvPr/>
            </p:nvSpPr>
            <p:spPr>
              <a:xfrm>
                <a:off x="745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4" name="Google Shape;28344;p34"/>
              <p:cNvSpPr/>
              <p:nvPr/>
            </p:nvSpPr>
            <p:spPr>
              <a:xfrm>
                <a:off x="761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5" name="Google Shape;28345;p34"/>
              <p:cNvSpPr/>
              <p:nvPr/>
            </p:nvSpPr>
            <p:spPr>
              <a:xfrm>
                <a:off x="776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6" name="Google Shape;28346;p34"/>
              <p:cNvSpPr/>
              <p:nvPr/>
            </p:nvSpPr>
            <p:spPr>
              <a:xfrm>
                <a:off x="791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7" name="Google Shape;28347;p34"/>
              <p:cNvSpPr/>
              <p:nvPr/>
            </p:nvSpPr>
            <p:spPr>
              <a:xfrm>
                <a:off x="806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8" name="Google Shape;28348;p34"/>
              <p:cNvSpPr/>
              <p:nvPr/>
            </p:nvSpPr>
            <p:spPr>
              <a:xfrm>
                <a:off x="822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349" name="Google Shape;28349;p34"/>
            <p:cNvGrpSpPr/>
            <p:nvPr/>
          </p:nvGrpSpPr>
          <p:grpSpPr>
            <a:xfrm>
              <a:off x="1059000" y="1796700"/>
              <a:ext cx="7178400" cy="15600"/>
              <a:chOff x="1059000" y="1893768"/>
              <a:chExt cx="7178400" cy="15600"/>
            </a:xfrm>
          </p:grpSpPr>
          <p:sp>
            <p:nvSpPr>
              <p:cNvPr id="28350" name="Google Shape;28350;p34"/>
              <p:cNvSpPr/>
              <p:nvPr/>
            </p:nvSpPr>
            <p:spPr>
              <a:xfrm>
                <a:off x="1059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1" name="Google Shape;28351;p34"/>
              <p:cNvSpPr/>
              <p:nvPr/>
            </p:nvSpPr>
            <p:spPr>
              <a:xfrm>
                <a:off x="1211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2" name="Google Shape;28352;p34"/>
              <p:cNvSpPr/>
              <p:nvPr/>
            </p:nvSpPr>
            <p:spPr>
              <a:xfrm>
                <a:off x="1363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3" name="Google Shape;28353;p34"/>
              <p:cNvSpPr/>
              <p:nvPr/>
            </p:nvSpPr>
            <p:spPr>
              <a:xfrm>
                <a:off x="1516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4" name="Google Shape;28354;p34"/>
              <p:cNvSpPr/>
              <p:nvPr/>
            </p:nvSpPr>
            <p:spPr>
              <a:xfrm>
                <a:off x="1668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5" name="Google Shape;28355;p34"/>
              <p:cNvSpPr/>
              <p:nvPr/>
            </p:nvSpPr>
            <p:spPr>
              <a:xfrm>
                <a:off x="1821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6" name="Google Shape;28356;p34"/>
              <p:cNvSpPr/>
              <p:nvPr/>
            </p:nvSpPr>
            <p:spPr>
              <a:xfrm>
                <a:off x="1973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7" name="Google Shape;28357;p34"/>
              <p:cNvSpPr/>
              <p:nvPr/>
            </p:nvSpPr>
            <p:spPr>
              <a:xfrm>
                <a:off x="2125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8" name="Google Shape;28358;p34"/>
              <p:cNvSpPr/>
              <p:nvPr/>
            </p:nvSpPr>
            <p:spPr>
              <a:xfrm>
                <a:off x="2278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9" name="Google Shape;28359;p34"/>
              <p:cNvSpPr/>
              <p:nvPr/>
            </p:nvSpPr>
            <p:spPr>
              <a:xfrm>
                <a:off x="2430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0" name="Google Shape;28360;p34"/>
              <p:cNvSpPr/>
              <p:nvPr/>
            </p:nvSpPr>
            <p:spPr>
              <a:xfrm>
                <a:off x="2583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1" name="Google Shape;28361;p34"/>
              <p:cNvSpPr/>
              <p:nvPr/>
            </p:nvSpPr>
            <p:spPr>
              <a:xfrm>
                <a:off x="2735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2" name="Google Shape;28362;p34"/>
              <p:cNvSpPr/>
              <p:nvPr/>
            </p:nvSpPr>
            <p:spPr>
              <a:xfrm>
                <a:off x="2887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3" name="Google Shape;28363;p34"/>
              <p:cNvSpPr/>
              <p:nvPr/>
            </p:nvSpPr>
            <p:spPr>
              <a:xfrm>
                <a:off x="3040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4" name="Google Shape;28364;p34"/>
              <p:cNvSpPr/>
              <p:nvPr/>
            </p:nvSpPr>
            <p:spPr>
              <a:xfrm>
                <a:off x="3192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5" name="Google Shape;28365;p34"/>
              <p:cNvSpPr/>
              <p:nvPr/>
            </p:nvSpPr>
            <p:spPr>
              <a:xfrm>
                <a:off x="3345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6" name="Google Shape;28366;p34"/>
              <p:cNvSpPr/>
              <p:nvPr/>
            </p:nvSpPr>
            <p:spPr>
              <a:xfrm>
                <a:off x="3497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7" name="Google Shape;28367;p34"/>
              <p:cNvSpPr/>
              <p:nvPr/>
            </p:nvSpPr>
            <p:spPr>
              <a:xfrm>
                <a:off x="3649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8" name="Google Shape;28368;p34"/>
              <p:cNvSpPr/>
              <p:nvPr/>
            </p:nvSpPr>
            <p:spPr>
              <a:xfrm>
                <a:off x="3802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9" name="Google Shape;28369;p34"/>
              <p:cNvSpPr/>
              <p:nvPr/>
            </p:nvSpPr>
            <p:spPr>
              <a:xfrm>
                <a:off x="3954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0" name="Google Shape;28370;p34"/>
              <p:cNvSpPr/>
              <p:nvPr/>
            </p:nvSpPr>
            <p:spPr>
              <a:xfrm>
                <a:off x="4107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1" name="Google Shape;28371;p34"/>
              <p:cNvSpPr/>
              <p:nvPr/>
            </p:nvSpPr>
            <p:spPr>
              <a:xfrm>
                <a:off x="4259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2" name="Google Shape;28372;p34"/>
              <p:cNvSpPr/>
              <p:nvPr/>
            </p:nvSpPr>
            <p:spPr>
              <a:xfrm>
                <a:off x="4411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3" name="Google Shape;28373;p34"/>
              <p:cNvSpPr/>
              <p:nvPr/>
            </p:nvSpPr>
            <p:spPr>
              <a:xfrm>
                <a:off x="4564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4" name="Google Shape;28374;p34"/>
              <p:cNvSpPr/>
              <p:nvPr/>
            </p:nvSpPr>
            <p:spPr>
              <a:xfrm>
                <a:off x="4716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5" name="Google Shape;28375;p34"/>
              <p:cNvSpPr/>
              <p:nvPr/>
            </p:nvSpPr>
            <p:spPr>
              <a:xfrm>
                <a:off x="4869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6" name="Google Shape;28376;p34"/>
              <p:cNvSpPr/>
              <p:nvPr/>
            </p:nvSpPr>
            <p:spPr>
              <a:xfrm>
                <a:off x="5021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7" name="Google Shape;28377;p34"/>
              <p:cNvSpPr/>
              <p:nvPr/>
            </p:nvSpPr>
            <p:spPr>
              <a:xfrm>
                <a:off x="5173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8" name="Google Shape;28378;p34"/>
              <p:cNvSpPr/>
              <p:nvPr/>
            </p:nvSpPr>
            <p:spPr>
              <a:xfrm>
                <a:off x="5326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9" name="Google Shape;28379;p34"/>
              <p:cNvSpPr/>
              <p:nvPr/>
            </p:nvSpPr>
            <p:spPr>
              <a:xfrm>
                <a:off x="5478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0" name="Google Shape;28380;p34"/>
              <p:cNvSpPr/>
              <p:nvPr/>
            </p:nvSpPr>
            <p:spPr>
              <a:xfrm>
                <a:off x="5631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1" name="Google Shape;28381;p34"/>
              <p:cNvSpPr/>
              <p:nvPr/>
            </p:nvSpPr>
            <p:spPr>
              <a:xfrm>
                <a:off x="5783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2" name="Google Shape;28382;p34"/>
              <p:cNvSpPr/>
              <p:nvPr/>
            </p:nvSpPr>
            <p:spPr>
              <a:xfrm>
                <a:off x="5935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3" name="Google Shape;28383;p34"/>
              <p:cNvSpPr/>
              <p:nvPr/>
            </p:nvSpPr>
            <p:spPr>
              <a:xfrm>
                <a:off x="6088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4" name="Google Shape;28384;p34"/>
              <p:cNvSpPr/>
              <p:nvPr/>
            </p:nvSpPr>
            <p:spPr>
              <a:xfrm>
                <a:off x="6240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5" name="Google Shape;28385;p34"/>
              <p:cNvSpPr/>
              <p:nvPr/>
            </p:nvSpPr>
            <p:spPr>
              <a:xfrm>
                <a:off x="6393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6" name="Google Shape;28386;p34"/>
              <p:cNvSpPr/>
              <p:nvPr/>
            </p:nvSpPr>
            <p:spPr>
              <a:xfrm>
                <a:off x="6545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7" name="Google Shape;28387;p34"/>
              <p:cNvSpPr/>
              <p:nvPr/>
            </p:nvSpPr>
            <p:spPr>
              <a:xfrm>
                <a:off x="6697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8" name="Google Shape;28388;p34"/>
              <p:cNvSpPr/>
              <p:nvPr/>
            </p:nvSpPr>
            <p:spPr>
              <a:xfrm>
                <a:off x="6850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9" name="Google Shape;28389;p34"/>
              <p:cNvSpPr/>
              <p:nvPr/>
            </p:nvSpPr>
            <p:spPr>
              <a:xfrm>
                <a:off x="7002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0" name="Google Shape;28390;p34"/>
              <p:cNvSpPr/>
              <p:nvPr/>
            </p:nvSpPr>
            <p:spPr>
              <a:xfrm>
                <a:off x="7155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1" name="Google Shape;28391;p34"/>
              <p:cNvSpPr/>
              <p:nvPr/>
            </p:nvSpPr>
            <p:spPr>
              <a:xfrm>
                <a:off x="7307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2" name="Google Shape;28392;p34"/>
              <p:cNvSpPr/>
              <p:nvPr/>
            </p:nvSpPr>
            <p:spPr>
              <a:xfrm>
                <a:off x="7459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3" name="Google Shape;28393;p34"/>
              <p:cNvSpPr/>
              <p:nvPr/>
            </p:nvSpPr>
            <p:spPr>
              <a:xfrm>
                <a:off x="7612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4" name="Google Shape;28394;p34"/>
              <p:cNvSpPr/>
              <p:nvPr/>
            </p:nvSpPr>
            <p:spPr>
              <a:xfrm>
                <a:off x="7764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5" name="Google Shape;28395;p34"/>
              <p:cNvSpPr/>
              <p:nvPr/>
            </p:nvSpPr>
            <p:spPr>
              <a:xfrm>
                <a:off x="7917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6" name="Google Shape;28396;p34"/>
              <p:cNvSpPr/>
              <p:nvPr/>
            </p:nvSpPr>
            <p:spPr>
              <a:xfrm>
                <a:off x="8069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7" name="Google Shape;28397;p34"/>
              <p:cNvSpPr/>
              <p:nvPr/>
            </p:nvSpPr>
            <p:spPr>
              <a:xfrm>
                <a:off x="8221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398" name="Google Shape;28398;p34"/>
            <p:cNvGrpSpPr/>
            <p:nvPr/>
          </p:nvGrpSpPr>
          <p:grpSpPr>
            <a:xfrm>
              <a:off x="1059000" y="1988513"/>
              <a:ext cx="7178400" cy="15600"/>
              <a:chOff x="1059000" y="2157801"/>
              <a:chExt cx="7178400" cy="15600"/>
            </a:xfrm>
          </p:grpSpPr>
          <p:sp>
            <p:nvSpPr>
              <p:cNvPr id="28399" name="Google Shape;28399;p34"/>
              <p:cNvSpPr/>
              <p:nvPr/>
            </p:nvSpPr>
            <p:spPr>
              <a:xfrm>
                <a:off x="1059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0" name="Google Shape;28400;p34"/>
              <p:cNvSpPr/>
              <p:nvPr/>
            </p:nvSpPr>
            <p:spPr>
              <a:xfrm>
                <a:off x="1211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1" name="Google Shape;28401;p34"/>
              <p:cNvSpPr/>
              <p:nvPr/>
            </p:nvSpPr>
            <p:spPr>
              <a:xfrm>
                <a:off x="1363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2" name="Google Shape;28402;p34"/>
              <p:cNvSpPr/>
              <p:nvPr/>
            </p:nvSpPr>
            <p:spPr>
              <a:xfrm>
                <a:off x="1516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3" name="Google Shape;28403;p34"/>
              <p:cNvSpPr/>
              <p:nvPr/>
            </p:nvSpPr>
            <p:spPr>
              <a:xfrm>
                <a:off x="1668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4" name="Google Shape;28404;p34"/>
              <p:cNvSpPr/>
              <p:nvPr/>
            </p:nvSpPr>
            <p:spPr>
              <a:xfrm>
                <a:off x="1821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5" name="Google Shape;28405;p34"/>
              <p:cNvSpPr/>
              <p:nvPr/>
            </p:nvSpPr>
            <p:spPr>
              <a:xfrm>
                <a:off x="1973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6" name="Google Shape;28406;p34"/>
              <p:cNvSpPr/>
              <p:nvPr/>
            </p:nvSpPr>
            <p:spPr>
              <a:xfrm>
                <a:off x="2125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7" name="Google Shape;28407;p34"/>
              <p:cNvSpPr/>
              <p:nvPr/>
            </p:nvSpPr>
            <p:spPr>
              <a:xfrm>
                <a:off x="2278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8" name="Google Shape;28408;p34"/>
              <p:cNvSpPr/>
              <p:nvPr/>
            </p:nvSpPr>
            <p:spPr>
              <a:xfrm>
                <a:off x="2430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9" name="Google Shape;28409;p34"/>
              <p:cNvSpPr/>
              <p:nvPr/>
            </p:nvSpPr>
            <p:spPr>
              <a:xfrm>
                <a:off x="2583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0" name="Google Shape;28410;p34"/>
              <p:cNvSpPr/>
              <p:nvPr/>
            </p:nvSpPr>
            <p:spPr>
              <a:xfrm>
                <a:off x="2735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1" name="Google Shape;28411;p34"/>
              <p:cNvSpPr/>
              <p:nvPr/>
            </p:nvSpPr>
            <p:spPr>
              <a:xfrm>
                <a:off x="2887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2" name="Google Shape;28412;p34"/>
              <p:cNvSpPr/>
              <p:nvPr/>
            </p:nvSpPr>
            <p:spPr>
              <a:xfrm>
                <a:off x="3040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3" name="Google Shape;28413;p34"/>
              <p:cNvSpPr/>
              <p:nvPr/>
            </p:nvSpPr>
            <p:spPr>
              <a:xfrm>
                <a:off x="3192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4" name="Google Shape;28414;p34"/>
              <p:cNvSpPr/>
              <p:nvPr/>
            </p:nvSpPr>
            <p:spPr>
              <a:xfrm>
                <a:off x="3345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5" name="Google Shape;28415;p34"/>
              <p:cNvSpPr/>
              <p:nvPr/>
            </p:nvSpPr>
            <p:spPr>
              <a:xfrm>
                <a:off x="3497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6" name="Google Shape;28416;p34"/>
              <p:cNvSpPr/>
              <p:nvPr/>
            </p:nvSpPr>
            <p:spPr>
              <a:xfrm>
                <a:off x="3649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7" name="Google Shape;28417;p34"/>
              <p:cNvSpPr/>
              <p:nvPr/>
            </p:nvSpPr>
            <p:spPr>
              <a:xfrm>
                <a:off x="3802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8" name="Google Shape;28418;p34"/>
              <p:cNvSpPr/>
              <p:nvPr/>
            </p:nvSpPr>
            <p:spPr>
              <a:xfrm>
                <a:off x="3954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9" name="Google Shape;28419;p34"/>
              <p:cNvSpPr/>
              <p:nvPr/>
            </p:nvSpPr>
            <p:spPr>
              <a:xfrm>
                <a:off x="4107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0" name="Google Shape;28420;p34"/>
              <p:cNvSpPr/>
              <p:nvPr/>
            </p:nvSpPr>
            <p:spPr>
              <a:xfrm>
                <a:off x="4259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1" name="Google Shape;28421;p34"/>
              <p:cNvSpPr/>
              <p:nvPr/>
            </p:nvSpPr>
            <p:spPr>
              <a:xfrm>
                <a:off x="4411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2" name="Google Shape;28422;p34"/>
              <p:cNvSpPr/>
              <p:nvPr/>
            </p:nvSpPr>
            <p:spPr>
              <a:xfrm>
                <a:off x="4564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3" name="Google Shape;28423;p34"/>
              <p:cNvSpPr/>
              <p:nvPr/>
            </p:nvSpPr>
            <p:spPr>
              <a:xfrm>
                <a:off x="4716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4" name="Google Shape;28424;p34"/>
              <p:cNvSpPr/>
              <p:nvPr/>
            </p:nvSpPr>
            <p:spPr>
              <a:xfrm>
                <a:off x="4869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5" name="Google Shape;28425;p34"/>
              <p:cNvSpPr/>
              <p:nvPr/>
            </p:nvSpPr>
            <p:spPr>
              <a:xfrm>
                <a:off x="5021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6" name="Google Shape;28426;p34"/>
              <p:cNvSpPr/>
              <p:nvPr/>
            </p:nvSpPr>
            <p:spPr>
              <a:xfrm>
                <a:off x="5173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7" name="Google Shape;28427;p34"/>
              <p:cNvSpPr/>
              <p:nvPr/>
            </p:nvSpPr>
            <p:spPr>
              <a:xfrm>
                <a:off x="5326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8" name="Google Shape;28428;p34"/>
              <p:cNvSpPr/>
              <p:nvPr/>
            </p:nvSpPr>
            <p:spPr>
              <a:xfrm>
                <a:off x="5478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9" name="Google Shape;28429;p34"/>
              <p:cNvSpPr/>
              <p:nvPr/>
            </p:nvSpPr>
            <p:spPr>
              <a:xfrm>
                <a:off x="5631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0" name="Google Shape;28430;p34"/>
              <p:cNvSpPr/>
              <p:nvPr/>
            </p:nvSpPr>
            <p:spPr>
              <a:xfrm>
                <a:off x="5783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1" name="Google Shape;28431;p34"/>
              <p:cNvSpPr/>
              <p:nvPr/>
            </p:nvSpPr>
            <p:spPr>
              <a:xfrm>
                <a:off x="5935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2" name="Google Shape;28432;p34"/>
              <p:cNvSpPr/>
              <p:nvPr/>
            </p:nvSpPr>
            <p:spPr>
              <a:xfrm>
                <a:off x="6088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3" name="Google Shape;28433;p34"/>
              <p:cNvSpPr/>
              <p:nvPr/>
            </p:nvSpPr>
            <p:spPr>
              <a:xfrm>
                <a:off x="6240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4" name="Google Shape;28434;p34"/>
              <p:cNvSpPr/>
              <p:nvPr/>
            </p:nvSpPr>
            <p:spPr>
              <a:xfrm>
                <a:off x="6393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5" name="Google Shape;28435;p34"/>
              <p:cNvSpPr/>
              <p:nvPr/>
            </p:nvSpPr>
            <p:spPr>
              <a:xfrm>
                <a:off x="6545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6" name="Google Shape;28436;p34"/>
              <p:cNvSpPr/>
              <p:nvPr/>
            </p:nvSpPr>
            <p:spPr>
              <a:xfrm>
                <a:off x="6697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7" name="Google Shape;28437;p34"/>
              <p:cNvSpPr/>
              <p:nvPr/>
            </p:nvSpPr>
            <p:spPr>
              <a:xfrm>
                <a:off x="6850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8" name="Google Shape;28438;p34"/>
              <p:cNvSpPr/>
              <p:nvPr/>
            </p:nvSpPr>
            <p:spPr>
              <a:xfrm>
                <a:off x="7002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9" name="Google Shape;28439;p34"/>
              <p:cNvSpPr/>
              <p:nvPr/>
            </p:nvSpPr>
            <p:spPr>
              <a:xfrm>
                <a:off x="7155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0" name="Google Shape;28440;p34"/>
              <p:cNvSpPr/>
              <p:nvPr/>
            </p:nvSpPr>
            <p:spPr>
              <a:xfrm>
                <a:off x="7307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1" name="Google Shape;28441;p34"/>
              <p:cNvSpPr/>
              <p:nvPr/>
            </p:nvSpPr>
            <p:spPr>
              <a:xfrm>
                <a:off x="7459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2" name="Google Shape;28442;p34"/>
              <p:cNvSpPr/>
              <p:nvPr/>
            </p:nvSpPr>
            <p:spPr>
              <a:xfrm>
                <a:off x="7612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3" name="Google Shape;28443;p34"/>
              <p:cNvSpPr/>
              <p:nvPr/>
            </p:nvSpPr>
            <p:spPr>
              <a:xfrm>
                <a:off x="7764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4" name="Google Shape;28444;p34"/>
              <p:cNvSpPr/>
              <p:nvPr/>
            </p:nvSpPr>
            <p:spPr>
              <a:xfrm>
                <a:off x="7917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5" name="Google Shape;28445;p34"/>
              <p:cNvSpPr/>
              <p:nvPr/>
            </p:nvSpPr>
            <p:spPr>
              <a:xfrm>
                <a:off x="8069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6" name="Google Shape;28446;p34"/>
              <p:cNvSpPr/>
              <p:nvPr/>
            </p:nvSpPr>
            <p:spPr>
              <a:xfrm>
                <a:off x="8221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447" name="Google Shape;28447;p34"/>
            <p:cNvGrpSpPr/>
            <p:nvPr/>
          </p:nvGrpSpPr>
          <p:grpSpPr>
            <a:xfrm>
              <a:off x="1059000" y="2563950"/>
              <a:ext cx="7178400" cy="15600"/>
              <a:chOff x="1059000" y="2421834"/>
              <a:chExt cx="7178400" cy="15600"/>
            </a:xfrm>
          </p:grpSpPr>
          <p:sp>
            <p:nvSpPr>
              <p:cNvPr id="28448" name="Google Shape;28448;p34"/>
              <p:cNvSpPr/>
              <p:nvPr/>
            </p:nvSpPr>
            <p:spPr>
              <a:xfrm>
                <a:off x="1059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9" name="Google Shape;28449;p34"/>
              <p:cNvSpPr/>
              <p:nvPr/>
            </p:nvSpPr>
            <p:spPr>
              <a:xfrm>
                <a:off x="1211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0" name="Google Shape;28450;p34"/>
              <p:cNvSpPr/>
              <p:nvPr/>
            </p:nvSpPr>
            <p:spPr>
              <a:xfrm>
                <a:off x="1363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1" name="Google Shape;28451;p34"/>
              <p:cNvSpPr/>
              <p:nvPr/>
            </p:nvSpPr>
            <p:spPr>
              <a:xfrm>
                <a:off x="1516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2" name="Google Shape;28452;p34"/>
              <p:cNvSpPr/>
              <p:nvPr/>
            </p:nvSpPr>
            <p:spPr>
              <a:xfrm>
                <a:off x="1668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3" name="Google Shape;28453;p34"/>
              <p:cNvSpPr/>
              <p:nvPr/>
            </p:nvSpPr>
            <p:spPr>
              <a:xfrm>
                <a:off x="1821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4" name="Google Shape;28454;p34"/>
              <p:cNvSpPr/>
              <p:nvPr/>
            </p:nvSpPr>
            <p:spPr>
              <a:xfrm>
                <a:off x="1973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5" name="Google Shape;28455;p34"/>
              <p:cNvSpPr/>
              <p:nvPr/>
            </p:nvSpPr>
            <p:spPr>
              <a:xfrm>
                <a:off x="2125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6" name="Google Shape;28456;p34"/>
              <p:cNvSpPr/>
              <p:nvPr/>
            </p:nvSpPr>
            <p:spPr>
              <a:xfrm>
                <a:off x="2278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7" name="Google Shape;28457;p34"/>
              <p:cNvSpPr/>
              <p:nvPr/>
            </p:nvSpPr>
            <p:spPr>
              <a:xfrm>
                <a:off x="2430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8" name="Google Shape;28458;p34"/>
              <p:cNvSpPr/>
              <p:nvPr/>
            </p:nvSpPr>
            <p:spPr>
              <a:xfrm>
                <a:off x="2583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9" name="Google Shape;28459;p34"/>
              <p:cNvSpPr/>
              <p:nvPr/>
            </p:nvSpPr>
            <p:spPr>
              <a:xfrm>
                <a:off x="2735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0" name="Google Shape;28460;p34"/>
              <p:cNvSpPr/>
              <p:nvPr/>
            </p:nvSpPr>
            <p:spPr>
              <a:xfrm>
                <a:off x="2887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1" name="Google Shape;28461;p34"/>
              <p:cNvSpPr/>
              <p:nvPr/>
            </p:nvSpPr>
            <p:spPr>
              <a:xfrm>
                <a:off x="3040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2" name="Google Shape;28462;p34"/>
              <p:cNvSpPr/>
              <p:nvPr/>
            </p:nvSpPr>
            <p:spPr>
              <a:xfrm>
                <a:off x="3192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3" name="Google Shape;28463;p34"/>
              <p:cNvSpPr/>
              <p:nvPr/>
            </p:nvSpPr>
            <p:spPr>
              <a:xfrm>
                <a:off x="3345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4" name="Google Shape;28464;p34"/>
              <p:cNvSpPr/>
              <p:nvPr/>
            </p:nvSpPr>
            <p:spPr>
              <a:xfrm>
                <a:off x="3497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5" name="Google Shape;28465;p34"/>
              <p:cNvSpPr/>
              <p:nvPr/>
            </p:nvSpPr>
            <p:spPr>
              <a:xfrm>
                <a:off x="3649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6" name="Google Shape;28466;p34"/>
              <p:cNvSpPr/>
              <p:nvPr/>
            </p:nvSpPr>
            <p:spPr>
              <a:xfrm>
                <a:off x="3802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7" name="Google Shape;28467;p34"/>
              <p:cNvSpPr/>
              <p:nvPr/>
            </p:nvSpPr>
            <p:spPr>
              <a:xfrm>
                <a:off x="3954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8" name="Google Shape;28468;p34"/>
              <p:cNvSpPr/>
              <p:nvPr/>
            </p:nvSpPr>
            <p:spPr>
              <a:xfrm>
                <a:off x="4107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9" name="Google Shape;28469;p34"/>
              <p:cNvSpPr/>
              <p:nvPr/>
            </p:nvSpPr>
            <p:spPr>
              <a:xfrm>
                <a:off x="4259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0" name="Google Shape;28470;p34"/>
              <p:cNvSpPr/>
              <p:nvPr/>
            </p:nvSpPr>
            <p:spPr>
              <a:xfrm>
                <a:off x="4411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1" name="Google Shape;28471;p34"/>
              <p:cNvSpPr/>
              <p:nvPr/>
            </p:nvSpPr>
            <p:spPr>
              <a:xfrm>
                <a:off x="4564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2" name="Google Shape;28472;p34"/>
              <p:cNvSpPr/>
              <p:nvPr/>
            </p:nvSpPr>
            <p:spPr>
              <a:xfrm>
                <a:off x="4716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3" name="Google Shape;28473;p34"/>
              <p:cNvSpPr/>
              <p:nvPr/>
            </p:nvSpPr>
            <p:spPr>
              <a:xfrm>
                <a:off x="4869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4" name="Google Shape;28474;p34"/>
              <p:cNvSpPr/>
              <p:nvPr/>
            </p:nvSpPr>
            <p:spPr>
              <a:xfrm>
                <a:off x="5021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5" name="Google Shape;28475;p34"/>
              <p:cNvSpPr/>
              <p:nvPr/>
            </p:nvSpPr>
            <p:spPr>
              <a:xfrm>
                <a:off x="5173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6" name="Google Shape;28476;p34"/>
              <p:cNvSpPr/>
              <p:nvPr/>
            </p:nvSpPr>
            <p:spPr>
              <a:xfrm>
                <a:off x="5326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7" name="Google Shape;28477;p34"/>
              <p:cNvSpPr/>
              <p:nvPr/>
            </p:nvSpPr>
            <p:spPr>
              <a:xfrm>
                <a:off x="5478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8" name="Google Shape;28478;p34"/>
              <p:cNvSpPr/>
              <p:nvPr/>
            </p:nvSpPr>
            <p:spPr>
              <a:xfrm>
                <a:off x="5631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9" name="Google Shape;28479;p34"/>
              <p:cNvSpPr/>
              <p:nvPr/>
            </p:nvSpPr>
            <p:spPr>
              <a:xfrm>
                <a:off x="5783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0" name="Google Shape;28480;p34"/>
              <p:cNvSpPr/>
              <p:nvPr/>
            </p:nvSpPr>
            <p:spPr>
              <a:xfrm>
                <a:off x="5935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1" name="Google Shape;28481;p34"/>
              <p:cNvSpPr/>
              <p:nvPr/>
            </p:nvSpPr>
            <p:spPr>
              <a:xfrm>
                <a:off x="6088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2" name="Google Shape;28482;p34"/>
              <p:cNvSpPr/>
              <p:nvPr/>
            </p:nvSpPr>
            <p:spPr>
              <a:xfrm>
                <a:off x="6240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3" name="Google Shape;28483;p34"/>
              <p:cNvSpPr/>
              <p:nvPr/>
            </p:nvSpPr>
            <p:spPr>
              <a:xfrm>
                <a:off x="6393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4" name="Google Shape;28484;p34"/>
              <p:cNvSpPr/>
              <p:nvPr/>
            </p:nvSpPr>
            <p:spPr>
              <a:xfrm>
                <a:off x="6545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5" name="Google Shape;28485;p34"/>
              <p:cNvSpPr/>
              <p:nvPr/>
            </p:nvSpPr>
            <p:spPr>
              <a:xfrm>
                <a:off x="6697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6" name="Google Shape;28486;p34"/>
              <p:cNvSpPr/>
              <p:nvPr/>
            </p:nvSpPr>
            <p:spPr>
              <a:xfrm>
                <a:off x="6850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7" name="Google Shape;28487;p34"/>
              <p:cNvSpPr/>
              <p:nvPr/>
            </p:nvSpPr>
            <p:spPr>
              <a:xfrm>
                <a:off x="7002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8" name="Google Shape;28488;p34"/>
              <p:cNvSpPr/>
              <p:nvPr/>
            </p:nvSpPr>
            <p:spPr>
              <a:xfrm>
                <a:off x="7155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9" name="Google Shape;28489;p34"/>
              <p:cNvSpPr/>
              <p:nvPr/>
            </p:nvSpPr>
            <p:spPr>
              <a:xfrm>
                <a:off x="7307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0" name="Google Shape;28490;p34"/>
              <p:cNvSpPr/>
              <p:nvPr/>
            </p:nvSpPr>
            <p:spPr>
              <a:xfrm>
                <a:off x="7459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1" name="Google Shape;28491;p34"/>
              <p:cNvSpPr/>
              <p:nvPr/>
            </p:nvSpPr>
            <p:spPr>
              <a:xfrm>
                <a:off x="7612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2" name="Google Shape;28492;p34"/>
              <p:cNvSpPr/>
              <p:nvPr/>
            </p:nvSpPr>
            <p:spPr>
              <a:xfrm>
                <a:off x="7764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3" name="Google Shape;28493;p34"/>
              <p:cNvSpPr/>
              <p:nvPr/>
            </p:nvSpPr>
            <p:spPr>
              <a:xfrm>
                <a:off x="7917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4" name="Google Shape;28494;p34"/>
              <p:cNvSpPr/>
              <p:nvPr/>
            </p:nvSpPr>
            <p:spPr>
              <a:xfrm>
                <a:off x="8069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5" name="Google Shape;28495;p34"/>
              <p:cNvSpPr/>
              <p:nvPr/>
            </p:nvSpPr>
            <p:spPr>
              <a:xfrm>
                <a:off x="8221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496" name="Google Shape;28496;p34"/>
            <p:cNvGrpSpPr/>
            <p:nvPr/>
          </p:nvGrpSpPr>
          <p:grpSpPr>
            <a:xfrm>
              <a:off x="1059000" y="2947575"/>
              <a:ext cx="7178400" cy="15600"/>
              <a:chOff x="1059000" y="2685866"/>
              <a:chExt cx="7178400" cy="15600"/>
            </a:xfrm>
          </p:grpSpPr>
          <p:sp>
            <p:nvSpPr>
              <p:cNvPr id="28497" name="Google Shape;28497;p34"/>
              <p:cNvSpPr/>
              <p:nvPr/>
            </p:nvSpPr>
            <p:spPr>
              <a:xfrm>
                <a:off x="1059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8" name="Google Shape;28498;p34"/>
              <p:cNvSpPr/>
              <p:nvPr/>
            </p:nvSpPr>
            <p:spPr>
              <a:xfrm>
                <a:off x="1211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9" name="Google Shape;28499;p34"/>
              <p:cNvSpPr/>
              <p:nvPr/>
            </p:nvSpPr>
            <p:spPr>
              <a:xfrm>
                <a:off x="1363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0" name="Google Shape;28500;p34"/>
              <p:cNvSpPr/>
              <p:nvPr/>
            </p:nvSpPr>
            <p:spPr>
              <a:xfrm>
                <a:off x="1516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1" name="Google Shape;28501;p34"/>
              <p:cNvSpPr/>
              <p:nvPr/>
            </p:nvSpPr>
            <p:spPr>
              <a:xfrm>
                <a:off x="1668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2" name="Google Shape;28502;p34"/>
              <p:cNvSpPr/>
              <p:nvPr/>
            </p:nvSpPr>
            <p:spPr>
              <a:xfrm>
                <a:off x="1821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3" name="Google Shape;28503;p34"/>
              <p:cNvSpPr/>
              <p:nvPr/>
            </p:nvSpPr>
            <p:spPr>
              <a:xfrm>
                <a:off x="1973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4" name="Google Shape;28504;p34"/>
              <p:cNvSpPr/>
              <p:nvPr/>
            </p:nvSpPr>
            <p:spPr>
              <a:xfrm>
                <a:off x="2125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5" name="Google Shape;28505;p34"/>
              <p:cNvSpPr/>
              <p:nvPr/>
            </p:nvSpPr>
            <p:spPr>
              <a:xfrm>
                <a:off x="2278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6" name="Google Shape;28506;p34"/>
              <p:cNvSpPr/>
              <p:nvPr/>
            </p:nvSpPr>
            <p:spPr>
              <a:xfrm>
                <a:off x="2430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7" name="Google Shape;28507;p34"/>
              <p:cNvSpPr/>
              <p:nvPr/>
            </p:nvSpPr>
            <p:spPr>
              <a:xfrm>
                <a:off x="2583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8" name="Google Shape;28508;p34"/>
              <p:cNvSpPr/>
              <p:nvPr/>
            </p:nvSpPr>
            <p:spPr>
              <a:xfrm>
                <a:off x="2735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9" name="Google Shape;28509;p34"/>
              <p:cNvSpPr/>
              <p:nvPr/>
            </p:nvSpPr>
            <p:spPr>
              <a:xfrm>
                <a:off x="2887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0" name="Google Shape;28510;p34"/>
              <p:cNvSpPr/>
              <p:nvPr/>
            </p:nvSpPr>
            <p:spPr>
              <a:xfrm>
                <a:off x="3040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1" name="Google Shape;28511;p34"/>
              <p:cNvSpPr/>
              <p:nvPr/>
            </p:nvSpPr>
            <p:spPr>
              <a:xfrm>
                <a:off x="3192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2" name="Google Shape;28512;p34"/>
              <p:cNvSpPr/>
              <p:nvPr/>
            </p:nvSpPr>
            <p:spPr>
              <a:xfrm>
                <a:off x="3345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3" name="Google Shape;28513;p34"/>
              <p:cNvSpPr/>
              <p:nvPr/>
            </p:nvSpPr>
            <p:spPr>
              <a:xfrm>
                <a:off x="3497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4" name="Google Shape;28514;p34"/>
              <p:cNvSpPr/>
              <p:nvPr/>
            </p:nvSpPr>
            <p:spPr>
              <a:xfrm>
                <a:off x="3649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5" name="Google Shape;28515;p34"/>
              <p:cNvSpPr/>
              <p:nvPr/>
            </p:nvSpPr>
            <p:spPr>
              <a:xfrm>
                <a:off x="3802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6" name="Google Shape;28516;p34"/>
              <p:cNvSpPr/>
              <p:nvPr/>
            </p:nvSpPr>
            <p:spPr>
              <a:xfrm>
                <a:off x="3954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7" name="Google Shape;28517;p34"/>
              <p:cNvSpPr/>
              <p:nvPr/>
            </p:nvSpPr>
            <p:spPr>
              <a:xfrm>
                <a:off x="4107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8" name="Google Shape;28518;p34"/>
              <p:cNvSpPr/>
              <p:nvPr/>
            </p:nvSpPr>
            <p:spPr>
              <a:xfrm>
                <a:off x="4259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9" name="Google Shape;28519;p34"/>
              <p:cNvSpPr/>
              <p:nvPr/>
            </p:nvSpPr>
            <p:spPr>
              <a:xfrm>
                <a:off x="4411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0" name="Google Shape;28520;p34"/>
              <p:cNvSpPr/>
              <p:nvPr/>
            </p:nvSpPr>
            <p:spPr>
              <a:xfrm>
                <a:off x="4564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1" name="Google Shape;28521;p34"/>
              <p:cNvSpPr/>
              <p:nvPr/>
            </p:nvSpPr>
            <p:spPr>
              <a:xfrm>
                <a:off x="4716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2" name="Google Shape;28522;p34"/>
              <p:cNvSpPr/>
              <p:nvPr/>
            </p:nvSpPr>
            <p:spPr>
              <a:xfrm>
                <a:off x="4869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3" name="Google Shape;28523;p34"/>
              <p:cNvSpPr/>
              <p:nvPr/>
            </p:nvSpPr>
            <p:spPr>
              <a:xfrm>
                <a:off x="5021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4" name="Google Shape;28524;p34"/>
              <p:cNvSpPr/>
              <p:nvPr/>
            </p:nvSpPr>
            <p:spPr>
              <a:xfrm>
                <a:off x="5173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5" name="Google Shape;28525;p34"/>
              <p:cNvSpPr/>
              <p:nvPr/>
            </p:nvSpPr>
            <p:spPr>
              <a:xfrm>
                <a:off x="5326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6" name="Google Shape;28526;p34"/>
              <p:cNvSpPr/>
              <p:nvPr/>
            </p:nvSpPr>
            <p:spPr>
              <a:xfrm>
                <a:off x="5478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7" name="Google Shape;28527;p34"/>
              <p:cNvSpPr/>
              <p:nvPr/>
            </p:nvSpPr>
            <p:spPr>
              <a:xfrm>
                <a:off x="5631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8" name="Google Shape;28528;p34"/>
              <p:cNvSpPr/>
              <p:nvPr/>
            </p:nvSpPr>
            <p:spPr>
              <a:xfrm>
                <a:off x="5783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9" name="Google Shape;28529;p34"/>
              <p:cNvSpPr/>
              <p:nvPr/>
            </p:nvSpPr>
            <p:spPr>
              <a:xfrm>
                <a:off x="5935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0" name="Google Shape;28530;p34"/>
              <p:cNvSpPr/>
              <p:nvPr/>
            </p:nvSpPr>
            <p:spPr>
              <a:xfrm>
                <a:off x="6088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1" name="Google Shape;28531;p34"/>
              <p:cNvSpPr/>
              <p:nvPr/>
            </p:nvSpPr>
            <p:spPr>
              <a:xfrm>
                <a:off x="6240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2" name="Google Shape;28532;p34"/>
              <p:cNvSpPr/>
              <p:nvPr/>
            </p:nvSpPr>
            <p:spPr>
              <a:xfrm>
                <a:off x="6393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3" name="Google Shape;28533;p34"/>
              <p:cNvSpPr/>
              <p:nvPr/>
            </p:nvSpPr>
            <p:spPr>
              <a:xfrm>
                <a:off x="6545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4" name="Google Shape;28534;p34"/>
              <p:cNvSpPr/>
              <p:nvPr/>
            </p:nvSpPr>
            <p:spPr>
              <a:xfrm>
                <a:off x="6697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5" name="Google Shape;28535;p34"/>
              <p:cNvSpPr/>
              <p:nvPr/>
            </p:nvSpPr>
            <p:spPr>
              <a:xfrm>
                <a:off x="6850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6" name="Google Shape;28536;p34"/>
              <p:cNvSpPr/>
              <p:nvPr/>
            </p:nvSpPr>
            <p:spPr>
              <a:xfrm>
                <a:off x="7002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7" name="Google Shape;28537;p34"/>
              <p:cNvSpPr/>
              <p:nvPr/>
            </p:nvSpPr>
            <p:spPr>
              <a:xfrm>
                <a:off x="7155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8" name="Google Shape;28538;p34"/>
              <p:cNvSpPr/>
              <p:nvPr/>
            </p:nvSpPr>
            <p:spPr>
              <a:xfrm>
                <a:off x="7307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9" name="Google Shape;28539;p34"/>
              <p:cNvSpPr/>
              <p:nvPr/>
            </p:nvSpPr>
            <p:spPr>
              <a:xfrm>
                <a:off x="7459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0" name="Google Shape;28540;p34"/>
              <p:cNvSpPr/>
              <p:nvPr/>
            </p:nvSpPr>
            <p:spPr>
              <a:xfrm>
                <a:off x="7612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1" name="Google Shape;28541;p34"/>
              <p:cNvSpPr/>
              <p:nvPr/>
            </p:nvSpPr>
            <p:spPr>
              <a:xfrm>
                <a:off x="7764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2" name="Google Shape;28542;p34"/>
              <p:cNvSpPr/>
              <p:nvPr/>
            </p:nvSpPr>
            <p:spPr>
              <a:xfrm>
                <a:off x="7917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3" name="Google Shape;28543;p34"/>
              <p:cNvSpPr/>
              <p:nvPr/>
            </p:nvSpPr>
            <p:spPr>
              <a:xfrm>
                <a:off x="8069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4" name="Google Shape;28544;p34"/>
              <p:cNvSpPr/>
              <p:nvPr/>
            </p:nvSpPr>
            <p:spPr>
              <a:xfrm>
                <a:off x="8221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545" name="Google Shape;28545;p34"/>
            <p:cNvGrpSpPr/>
            <p:nvPr/>
          </p:nvGrpSpPr>
          <p:grpSpPr>
            <a:xfrm>
              <a:off x="1059000" y="3331200"/>
              <a:ext cx="7178400" cy="15600"/>
              <a:chOff x="1059000" y="2949899"/>
              <a:chExt cx="7178400" cy="15600"/>
            </a:xfrm>
          </p:grpSpPr>
          <p:sp>
            <p:nvSpPr>
              <p:cNvPr id="28546" name="Google Shape;28546;p34"/>
              <p:cNvSpPr/>
              <p:nvPr/>
            </p:nvSpPr>
            <p:spPr>
              <a:xfrm>
                <a:off x="1059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7" name="Google Shape;28547;p34"/>
              <p:cNvSpPr/>
              <p:nvPr/>
            </p:nvSpPr>
            <p:spPr>
              <a:xfrm>
                <a:off x="1211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8" name="Google Shape;28548;p34"/>
              <p:cNvSpPr/>
              <p:nvPr/>
            </p:nvSpPr>
            <p:spPr>
              <a:xfrm>
                <a:off x="1363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9" name="Google Shape;28549;p34"/>
              <p:cNvSpPr/>
              <p:nvPr/>
            </p:nvSpPr>
            <p:spPr>
              <a:xfrm>
                <a:off x="1516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0" name="Google Shape;28550;p34"/>
              <p:cNvSpPr/>
              <p:nvPr/>
            </p:nvSpPr>
            <p:spPr>
              <a:xfrm>
                <a:off x="1668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1" name="Google Shape;28551;p34"/>
              <p:cNvSpPr/>
              <p:nvPr/>
            </p:nvSpPr>
            <p:spPr>
              <a:xfrm>
                <a:off x="1821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2" name="Google Shape;28552;p34"/>
              <p:cNvSpPr/>
              <p:nvPr/>
            </p:nvSpPr>
            <p:spPr>
              <a:xfrm>
                <a:off x="1973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3" name="Google Shape;28553;p34"/>
              <p:cNvSpPr/>
              <p:nvPr/>
            </p:nvSpPr>
            <p:spPr>
              <a:xfrm>
                <a:off x="2125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4" name="Google Shape;28554;p34"/>
              <p:cNvSpPr/>
              <p:nvPr/>
            </p:nvSpPr>
            <p:spPr>
              <a:xfrm>
                <a:off x="2278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5" name="Google Shape;28555;p34"/>
              <p:cNvSpPr/>
              <p:nvPr/>
            </p:nvSpPr>
            <p:spPr>
              <a:xfrm>
                <a:off x="2430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6" name="Google Shape;28556;p34"/>
              <p:cNvSpPr/>
              <p:nvPr/>
            </p:nvSpPr>
            <p:spPr>
              <a:xfrm>
                <a:off x="2583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7" name="Google Shape;28557;p34"/>
              <p:cNvSpPr/>
              <p:nvPr/>
            </p:nvSpPr>
            <p:spPr>
              <a:xfrm>
                <a:off x="2735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8" name="Google Shape;28558;p34"/>
              <p:cNvSpPr/>
              <p:nvPr/>
            </p:nvSpPr>
            <p:spPr>
              <a:xfrm>
                <a:off x="2887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9" name="Google Shape;28559;p34"/>
              <p:cNvSpPr/>
              <p:nvPr/>
            </p:nvSpPr>
            <p:spPr>
              <a:xfrm>
                <a:off x="3040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0" name="Google Shape;28560;p34"/>
              <p:cNvSpPr/>
              <p:nvPr/>
            </p:nvSpPr>
            <p:spPr>
              <a:xfrm>
                <a:off x="3192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1" name="Google Shape;28561;p34"/>
              <p:cNvSpPr/>
              <p:nvPr/>
            </p:nvSpPr>
            <p:spPr>
              <a:xfrm>
                <a:off x="3345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2" name="Google Shape;28562;p34"/>
              <p:cNvSpPr/>
              <p:nvPr/>
            </p:nvSpPr>
            <p:spPr>
              <a:xfrm>
                <a:off x="3497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3" name="Google Shape;28563;p34"/>
              <p:cNvSpPr/>
              <p:nvPr/>
            </p:nvSpPr>
            <p:spPr>
              <a:xfrm>
                <a:off x="3649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4" name="Google Shape;28564;p34"/>
              <p:cNvSpPr/>
              <p:nvPr/>
            </p:nvSpPr>
            <p:spPr>
              <a:xfrm>
                <a:off x="3802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5" name="Google Shape;28565;p34"/>
              <p:cNvSpPr/>
              <p:nvPr/>
            </p:nvSpPr>
            <p:spPr>
              <a:xfrm>
                <a:off x="3954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6" name="Google Shape;28566;p34"/>
              <p:cNvSpPr/>
              <p:nvPr/>
            </p:nvSpPr>
            <p:spPr>
              <a:xfrm>
                <a:off x="4107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7" name="Google Shape;28567;p34"/>
              <p:cNvSpPr/>
              <p:nvPr/>
            </p:nvSpPr>
            <p:spPr>
              <a:xfrm>
                <a:off x="4259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8" name="Google Shape;28568;p34"/>
              <p:cNvSpPr/>
              <p:nvPr/>
            </p:nvSpPr>
            <p:spPr>
              <a:xfrm>
                <a:off x="4411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9" name="Google Shape;28569;p34"/>
              <p:cNvSpPr/>
              <p:nvPr/>
            </p:nvSpPr>
            <p:spPr>
              <a:xfrm>
                <a:off x="4564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0" name="Google Shape;28570;p34"/>
              <p:cNvSpPr/>
              <p:nvPr/>
            </p:nvSpPr>
            <p:spPr>
              <a:xfrm>
                <a:off x="4716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1" name="Google Shape;28571;p34"/>
              <p:cNvSpPr/>
              <p:nvPr/>
            </p:nvSpPr>
            <p:spPr>
              <a:xfrm>
                <a:off x="4869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2" name="Google Shape;28572;p34"/>
              <p:cNvSpPr/>
              <p:nvPr/>
            </p:nvSpPr>
            <p:spPr>
              <a:xfrm>
                <a:off x="5021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3" name="Google Shape;28573;p34"/>
              <p:cNvSpPr/>
              <p:nvPr/>
            </p:nvSpPr>
            <p:spPr>
              <a:xfrm>
                <a:off x="5173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4" name="Google Shape;28574;p34"/>
              <p:cNvSpPr/>
              <p:nvPr/>
            </p:nvSpPr>
            <p:spPr>
              <a:xfrm>
                <a:off x="5326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5" name="Google Shape;28575;p34"/>
              <p:cNvSpPr/>
              <p:nvPr/>
            </p:nvSpPr>
            <p:spPr>
              <a:xfrm>
                <a:off x="5478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6" name="Google Shape;28576;p34"/>
              <p:cNvSpPr/>
              <p:nvPr/>
            </p:nvSpPr>
            <p:spPr>
              <a:xfrm>
                <a:off x="5631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7" name="Google Shape;28577;p34"/>
              <p:cNvSpPr/>
              <p:nvPr/>
            </p:nvSpPr>
            <p:spPr>
              <a:xfrm>
                <a:off x="5783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8" name="Google Shape;28578;p34"/>
              <p:cNvSpPr/>
              <p:nvPr/>
            </p:nvSpPr>
            <p:spPr>
              <a:xfrm>
                <a:off x="5935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9" name="Google Shape;28579;p34"/>
              <p:cNvSpPr/>
              <p:nvPr/>
            </p:nvSpPr>
            <p:spPr>
              <a:xfrm>
                <a:off x="6088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0" name="Google Shape;28580;p34"/>
              <p:cNvSpPr/>
              <p:nvPr/>
            </p:nvSpPr>
            <p:spPr>
              <a:xfrm>
                <a:off x="6240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1" name="Google Shape;28581;p34"/>
              <p:cNvSpPr/>
              <p:nvPr/>
            </p:nvSpPr>
            <p:spPr>
              <a:xfrm>
                <a:off x="6393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2" name="Google Shape;28582;p34"/>
              <p:cNvSpPr/>
              <p:nvPr/>
            </p:nvSpPr>
            <p:spPr>
              <a:xfrm>
                <a:off x="6545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3" name="Google Shape;28583;p34"/>
              <p:cNvSpPr/>
              <p:nvPr/>
            </p:nvSpPr>
            <p:spPr>
              <a:xfrm>
                <a:off x="6697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4" name="Google Shape;28584;p34"/>
              <p:cNvSpPr/>
              <p:nvPr/>
            </p:nvSpPr>
            <p:spPr>
              <a:xfrm>
                <a:off x="6850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5" name="Google Shape;28585;p34"/>
              <p:cNvSpPr/>
              <p:nvPr/>
            </p:nvSpPr>
            <p:spPr>
              <a:xfrm>
                <a:off x="7002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6" name="Google Shape;28586;p34"/>
              <p:cNvSpPr/>
              <p:nvPr/>
            </p:nvSpPr>
            <p:spPr>
              <a:xfrm>
                <a:off x="7155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7" name="Google Shape;28587;p34"/>
              <p:cNvSpPr/>
              <p:nvPr/>
            </p:nvSpPr>
            <p:spPr>
              <a:xfrm>
                <a:off x="7307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8" name="Google Shape;28588;p34"/>
              <p:cNvSpPr/>
              <p:nvPr/>
            </p:nvSpPr>
            <p:spPr>
              <a:xfrm>
                <a:off x="7459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9" name="Google Shape;28589;p34"/>
              <p:cNvSpPr/>
              <p:nvPr/>
            </p:nvSpPr>
            <p:spPr>
              <a:xfrm>
                <a:off x="7612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0" name="Google Shape;28590;p34"/>
              <p:cNvSpPr/>
              <p:nvPr/>
            </p:nvSpPr>
            <p:spPr>
              <a:xfrm>
                <a:off x="7764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1" name="Google Shape;28591;p34"/>
              <p:cNvSpPr/>
              <p:nvPr/>
            </p:nvSpPr>
            <p:spPr>
              <a:xfrm>
                <a:off x="7917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2" name="Google Shape;28592;p34"/>
              <p:cNvSpPr/>
              <p:nvPr/>
            </p:nvSpPr>
            <p:spPr>
              <a:xfrm>
                <a:off x="8069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3" name="Google Shape;28593;p34"/>
              <p:cNvSpPr/>
              <p:nvPr/>
            </p:nvSpPr>
            <p:spPr>
              <a:xfrm>
                <a:off x="8221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594" name="Google Shape;28594;p34"/>
            <p:cNvGrpSpPr/>
            <p:nvPr/>
          </p:nvGrpSpPr>
          <p:grpSpPr>
            <a:xfrm>
              <a:off x="1059000" y="3523013"/>
              <a:ext cx="7178400" cy="15600"/>
              <a:chOff x="1059000" y="3213932"/>
              <a:chExt cx="7178400" cy="15600"/>
            </a:xfrm>
          </p:grpSpPr>
          <p:sp>
            <p:nvSpPr>
              <p:cNvPr id="28595" name="Google Shape;28595;p34"/>
              <p:cNvSpPr/>
              <p:nvPr/>
            </p:nvSpPr>
            <p:spPr>
              <a:xfrm>
                <a:off x="1059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6" name="Google Shape;28596;p34"/>
              <p:cNvSpPr/>
              <p:nvPr/>
            </p:nvSpPr>
            <p:spPr>
              <a:xfrm>
                <a:off x="1211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7" name="Google Shape;28597;p34"/>
              <p:cNvSpPr/>
              <p:nvPr/>
            </p:nvSpPr>
            <p:spPr>
              <a:xfrm>
                <a:off x="1363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8" name="Google Shape;28598;p34"/>
              <p:cNvSpPr/>
              <p:nvPr/>
            </p:nvSpPr>
            <p:spPr>
              <a:xfrm>
                <a:off x="1516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9" name="Google Shape;28599;p34"/>
              <p:cNvSpPr/>
              <p:nvPr/>
            </p:nvSpPr>
            <p:spPr>
              <a:xfrm>
                <a:off x="1668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0" name="Google Shape;28600;p34"/>
              <p:cNvSpPr/>
              <p:nvPr/>
            </p:nvSpPr>
            <p:spPr>
              <a:xfrm>
                <a:off x="1821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1" name="Google Shape;28601;p34"/>
              <p:cNvSpPr/>
              <p:nvPr/>
            </p:nvSpPr>
            <p:spPr>
              <a:xfrm>
                <a:off x="1973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2" name="Google Shape;28602;p34"/>
              <p:cNvSpPr/>
              <p:nvPr/>
            </p:nvSpPr>
            <p:spPr>
              <a:xfrm>
                <a:off x="2125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3" name="Google Shape;28603;p34"/>
              <p:cNvSpPr/>
              <p:nvPr/>
            </p:nvSpPr>
            <p:spPr>
              <a:xfrm>
                <a:off x="2278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4" name="Google Shape;28604;p34"/>
              <p:cNvSpPr/>
              <p:nvPr/>
            </p:nvSpPr>
            <p:spPr>
              <a:xfrm>
                <a:off x="2430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5" name="Google Shape;28605;p34"/>
              <p:cNvSpPr/>
              <p:nvPr/>
            </p:nvSpPr>
            <p:spPr>
              <a:xfrm>
                <a:off x="2583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6" name="Google Shape;28606;p34"/>
              <p:cNvSpPr/>
              <p:nvPr/>
            </p:nvSpPr>
            <p:spPr>
              <a:xfrm>
                <a:off x="2735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7" name="Google Shape;28607;p34"/>
              <p:cNvSpPr/>
              <p:nvPr/>
            </p:nvSpPr>
            <p:spPr>
              <a:xfrm>
                <a:off x="2887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8" name="Google Shape;28608;p34"/>
              <p:cNvSpPr/>
              <p:nvPr/>
            </p:nvSpPr>
            <p:spPr>
              <a:xfrm>
                <a:off x="3040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9" name="Google Shape;28609;p34"/>
              <p:cNvSpPr/>
              <p:nvPr/>
            </p:nvSpPr>
            <p:spPr>
              <a:xfrm>
                <a:off x="3192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0" name="Google Shape;28610;p34"/>
              <p:cNvSpPr/>
              <p:nvPr/>
            </p:nvSpPr>
            <p:spPr>
              <a:xfrm>
                <a:off x="3345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1" name="Google Shape;28611;p34"/>
              <p:cNvSpPr/>
              <p:nvPr/>
            </p:nvSpPr>
            <p:spPr>
              <a:xfrm>
                <a:off x="3497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2" name="Google Shape;28612;p34"/>
              <p:cNvSpPr/>
              <p:nvPr/>
            </p:nvSpPr>
            <p:spPr>
              <a:xfrm>
                <a:off x="3649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3" name="Google Shape;28613;p34"/>
              <p:cNvSpPr/>
              <p:nvPr/>
            </p:nvSpPr>
            <p:spPr>
              <a:xfrm>
                <a:off x="3802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4" name="Google Shape;28614;p34"/>
              <p:cNvSpPr/>
              <p:nvPr/>
            </p:nvSpPr>
            <p:spPr>
              <a:xfrm>
                <a:off x="3954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5" name="Google Shape;28615;p34"/>
              <p:cNvSpPr/>
              <p:nvPr/>
            </p:nvSpPr>
            <p:spPr>
              <a:xfrm>
                <a:off x="4107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6" name="Google Shape;28616;p34"/>
              <p:cNvSpPr/>
              <p:nvPr/>
            </p:nvSpPr>
            <p:spPr>
              <a:xfrm>
                <a:off x="4259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7" name="Google Shape;28617;p34"/>
              <p:cNvSpPr/>
              <p:nvPr/>
            </p:nvSpPr>
            <p:spPr>
              <a:xfrm>
                <a:off x="4411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8" name="Google Shape;28618;p34"/>
              <p:cNvSpPr/>
              <p:nvPr/>
            </p:nvSpPr>
            <p:spPr>
              <a:xfrm>
                <a:off x="4564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9" name="Google Shape;28619;p34"/>
              <p:cNvSpPr/>
              <p:nvPr/>
            </p:nvSpPr>
            <p:spPr>
              <a:xfrm>
                <a:off x="4716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0" name="Google Shape;28620;p34"/>
              <p:cNvSpPr/>
              <p:nvPr/>
            </p:nvSpPr>
            <p:spPr>
              <a:xfrm>
                <a:off x="4869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1" name="Google Shape;28621;p34"/>
              <p:cNvSpPr/>
              <p:nvPr/>
            </p:nvSpPr>
            <p:spPr>
              <a:xfrm>
                <a:off x="5021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2" name="Google Shape;28622;p34"/>
              <p:cNvSpPr/>
              <p:nvPr/>
            </p:nvSpPr>
            <p:spPr>
              <a:xfrm>
                <a:off x="5173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3" name="Google Shape;28623;p34"/>
              <p:cNvSpPr/>
              <p:nvPr/>
            </p:nvSpPr>
            <p:spPr>
              <a:xfrm>
                <a:off x="5326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4" name="Google Shape;28624;p34"/>
              <p:cNvSpPr/>
              <p:nvPr/>
            </p:nvSpPr>
            <p:spPr>
              <a:xfrm>
                <a:off x="5478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5" name="Google Shape;28625;p34"/>
              <p:cNvSpPr/>
              <p:nvPr/>
            </p:nvSpPr>
            <p:spPr>
              <a:xfrm>
                <a:off x="5631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6" name="Google Shape;28626;p34"/>
              <p:cNvSpPr/>
              <p:nvPr/>
            </p:nvSpPr>
            <p:spPr>
              <a:xfrm>
                <a:off x="5783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7" name="Google Shape;28627;p34"/>
              <p:cNvSpPr/>
              <p:nvPr/>
            </p:nvSpPr>
            <p:spPr>
              <a:xfrm>
                <a:off x="5935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8" name="Google Shape;28628;p34"/>
              <p:cNvSpPr/>
              <p:nvPr/>
            </p:nvSpPr>
            <p:spPr>
              <a:xfrm>
                <a:off x="6088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9" name="Google Shape;28629;p34"/>
              <p:cNvSpPr/>
              <p:nvPr/>
            </p:nvSpPr>
            <p:spPr>
              <a:xfrm>
                <a:off x="6240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0" name="Google Shape;28630;p34"/>
              <p:cNvSpPr/>
              <p:nvPr/>
            </p:nvSpPr>
            <p:spPr>
              <a:xfrm>
                <a:off x="6393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1" name="Google Shape;28631;p34"/>
              <p:cNvSpPr/>
              <p:nvPr/>
            </p:nvSpPr>
            <p:spPr>
              <a:xfrm>
                <a:off x="6545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2" name="Google Shape;28632;p34"/>
              <p:cNvSpPr/>
              <p:nvPr/>
            </p:nvSpPr>
            <p:spPr>
              <a:xfrm>
                <a:off x="6697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3" name="Google Shape;28633;p34"/>
              <p:cNvSpPr/>
              <p:nvPr/>
            </p:nvSpPr>
            <p:spPr>
              <a:xfrm>
                <a:off x="6850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4" name="Google Shape;28634;p34"/>
              <p:cNvSpPr/>
              <p:nvPr/>
            </p:nvSpPr>
            <p:spPr>
              <a:xfrm>
                <a:off x="7002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5" name="Google Shape;28635;p34"/>
              <p:cNvSpPr/>
              <p:nvPr/>
            </p:nvSpPr>
            <p:spPr>
              <a:xfrm>
                <a:off x="7155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6" name="Google Shape;28636;p34"/>
              <p:cNvSpPr/>
              <p:nvPr/>
            </p:nvSpPr>
            <p:spPr>
              <a:xfrm>
                <a:off x="7307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7" name="Google Shape;28637;p34"/>
              <p:cNvSpPr/>
              <p:nvPr/>
            </p:nvSpPr>
            <p:spPr>
              <a:xfrm>
                <a:off x="7459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8" name="Google Shape;28638;p34"/>
              <p:cNvSpPr/>
              <p:nvPr/>
            </p:nvSpPr>
            <p:spPr>
              <a:xfrm>
                <a:off x="7612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9" name="Google Shape;28639;p34"/>
              <p:cNvSpPr/>
              <p:nvPr/>
            </p:nvSpPr>
            <p:spPr>
              <a:xfrm>
                <a:off x="7764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0" name="Google Shape;28640;p34"/>
              <p:cNvSpPr/>
              <p:nvPr/>
            </p:nvSpPr>
            <p:spPr>
              <a:xfrm>
                <a:off x="7917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1" name="Google Shape;28641;p34"/>
              <p:cNvSpPr/>
              <p:nvPr/>
            </p:nvSpPr>
            <p:spPr>
              <a:xfrm>
                <a:off x="8069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2" name="Google Shape;28642;p34"/>
              <p:cNvSpPr/>
              <p:nvPr/>
            </p:nvSpPr>
            <p:spPr>
              <a:xfrm>
                <a:off x="8221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643" name="Google Shape;28643;p34"/>
            <p:cNvGrpSpPr/>
            <p:nvPr/>
          </p:nvGrpSpPr>
          <p:grpSpPr>
            <a:xfrm>
              <a:off x="1059000" y="3714825"/>
              <a:ext cx="7178400" cy="15600"/>
              <a:chOff x="1059000" y="3477964"/>
              <a:chExt cx="7178400" cy="15600"/>
            </a:xfrm>
          </p:grpSpPr>
          <p:sp>
            <p:nvSpPr>
              <p:cNvPr id="28644" name="Google Shape;28644;p34"/>
              <p:cNvSpPr/>
              <p:nvPr/>
            </p:nvSpPr>
            <p:spPr>
              <a:xfrm>
                <a:off x="1059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5" name="Google Shape;28645;p34"/>
              <p:cNvSpPr/>
              <p:nvPr/>
            </p:nvSpPr>
            <p:spPr>
              <a:xfrm>
                <a:off x="1211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6" name="Google Shape;28646;p34"/>
              <p:cNvSpPr/>
              <p:nvPr/>
            </p:nvSpPr>
            <p:spPr>
              <a:xfrm>
                <a:off x="1363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7" name="Google Shape;28647;p34"/>
              <p:cNvSpPr/>
              <p:nvPr/>
            </p:nvSpPr>
            <p:spPr>
              <a:xfrm>
                <a:off x="1516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8" name="Google Shape;28648;p34"/>
              <p:cNvSpPr/>
              <p:nvPr/>
            </p:nvSpPr>
            <p:spPr>
              <a:xfrm>
                <a:off x="1668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9" name="Google Shape;28649;p34"/>
              <p:cNvSpPr/>
              <p:nvPr/>
            </p:nvSpPr>
            <p:spPr>
              <a:xfrm>
                <a:off x="1821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0" name="Google Shape;28650;p34"/>
              <p:cNvSpPr/>
              <p:nvPr/>
            </p:nvSpPr>
            <p:spPr>
              <a:xfrm>
                <a:off x="1973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1" name="Google Shape;28651;p34"/>
              <p:cNvSpPr/>
              <p:nvPr/>
            </p:nvSpPr>
            <p:spPr>
              <a:xfrm>
                <a:off x="2125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2" name="Google Shape;28652;p34"/>
              <p:cNvSpPr/>
              <p:nvPr/>
            </p:nvSpPr>
            <p:spPr>
              <a:xfrm>
                <a:off x="2278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3" name="Google Shape;28653;p34"/>
              <p:cNvSpPr/>
              <p:nvPr/>
            </p:nvSpPr>
            <p:spPr>
              <a:xfrm>
                <a:off x="2430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4" name="Google Shape;28654;p34"/>
              <p:cNvSpPr/>
              <p:nvPr/>
            </p:nvSpPr>
            <p:spPr>
              <a:xfrm>
                <a:off x="2583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5" name="Google Shape;28655;p34"/>
              <p:cNvSpPr/>
              <p:nvPr/>
            </p:nvSpPr>
            <p:spPr>
              <a:xfrm>
                <a:off x="2735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6" name="Google Shape;28656;p34"/>
              <p:cNvSpPr/>
              <p:nvPr/>
            </p:nvSpPr>
            <p:spPr>
              <a:xfrm>
                <a:off x="2887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7" name="Google Shape;28657;p34"/>
              <p:cNvSpPr/>
              <p:nvPr/>
            </p:nvSpPr>
            <p:spPr>
              <a:xfrm>
                <a:off x="3040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8" name="Google Shape;28658;p34"/>
              <p:cNvSpPr/>
              <p:nvPr/>
            </p:nvSpPr>
            <p:spPr>
              <a:xfrm>
                <a:off x="3192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9" name="Google Shape;28659;p34"/>
              <p:cNvSpPr/>
              <p:nvPr/>
            </p:nvSpPr>
            <p:spPr>
              <a:xfrm>
                <a:off x="3345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0" name="Google Shape;28660;p34"/>
              <p:cNvSpPr/>
              <p:nvPr/>
            </p:nvSpPr>
            <p:spPr>
              <a:xfrm>
                <a:off x="3497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1" name="Google Shape;28661;p34"/>
              <p:cNvSpPr/>
              <p:nvPr/>
            </p:nvSpPr>
            <p:spPr>
              <a:xfrm>
                <a:off x="3649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2" name="Google Shape;28662;p34"/>
              <p:cNvSpPr/>
              <p:nvPr/>
            </p:nvSpPr>
            <p:spPr>
              <a:xfrm>
                <a:off x="3802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3" name="Google Shape;28663;p34"/>
              <p:cNvSpPr/>
              <p:nvPr/>
            </p:nvSpPr>
            <p:spPr>
              <a:xfrm>
                <a:off x="3954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4" name="Google Shape;28664;p34"/>
              <p:cNvSpPr/>
              <p:nvPr/>
            </p:nvSpPr>
            <p:spPr>
              <a:xfrm>
                <a:off x="4107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5" name="Google Shape;28665;p34"/>
              <p:cNvSpPr/>
              <p:nvPr/>
            </p:nvSpPr>
            <p:spPr>
              <a:xfrm>
                <a:off x="4259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6" name="Google Shape;28666;p34"/>
              <p:cNvSpPr/>
              <p:nvPr/>
            </p:nvSpPr>
            <p:spPr>
              <a:xfrm>
                <a:off x="4411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7" name="Google Shape;28667;p34"/>
              <p:cNvSpPr/>
              <p:nvPr/>
            </p:nvSpPr>
            <p:spPr>
              <a:xfrm>
                <a:off x="4564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8" name="Google Shape;28668;p34"/>
              <p:cNvSpPr/>
              <p:nvPr/>
            </p:nvSpPr>
            <p:spPr>
              <a:xfrm>
                <a:off x="4716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9" name="Google Shape;28669;p34"/>
              <p:cNvSpPr/>
              <p:nvPr/>
            </p:nvSpPr>
            <p:spPr>
              <a:xfrm>
                <a:off x="4869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0" name="Google Shape;28670;p34"/>
              <p:cNvSpPr/>
              <p:nvPr/>
            </p:nvSpPr>
            <p:spPr>
              <a:xfrm>
                <a:off x="5021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1" name="Google Shape;28671;p34"/>
              <p:cNvSpPr/>
              <p:nvPr/>
            </p:nvSpPr>
            <p:spPr>
              <a:xfrm>
                <a:off x="5173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2" name="Google Shape;28672;p34"/>
              <p:cNvSpPr/>
              <p:nvPr/>
            </p:nvSpPr>
            <p:spPr>
              <a:xfrm>
                <a:off x="5326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3" name="Google Shape;28673;p34"/>
              <p:cNvSpPr/>
              <p:nvPr/>
            </p:nvSpPr>
            <p:spPr>
              <a:xfrm>
                <a:off x="5478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4" name="Google Shape;28674;p34"/>
              <p:cNvSpPr/>
              <p:nvPr/>
            </p:nvSpPr>
            <p:spPr>
              <a:xfrm>
                <a:off x="5631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5" name="Google Shape;28675;p34"/>
              <p:cNvSpPr/>
              <p:nvPr/>
            </p:nvSpPr>
            <p:spPr>
              <a:xfrm>
                <a:off x="5783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6" name="Google Shape;28676;p34"/>
              <p:cNvSpPr/>
              <p:nvPr/>
            </p:nvSpPr>
            <p:spPr>
              <a:xfrm>
                <a:off x="5935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7" name="Google Shape;28677;p34"/>
              <p:cNvSpPr/>
              <p:nvPr/>
            </p:nvSpPr>
            <p:spPr>
              <a:xfrm>
                <a:off x="6088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8" name="Google Shape;28678;p34"/>
              <p:cNvSpPr/>
              <p:nvPr/>
            </p:nvSpPr>
            <p:spPr>
              <a:xfrm>
                <a:off x="6240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9" name="Google Shape;28679;p34"/>
              <p:cNvSpPr/>
              <p:nvPr/>
            </p:nvSpPr>
            <p:spPr>
              <a:xfrm>
                <a:off x="6393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0" name="Google Shape;28680;p34"/>
              <p:cNvSpPr/>
              <p:nvPr/>
            </p:nvSpPr>
            <p:spPr>
              <a:xfrm>
                <a:off x="6545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1" name="Google Shape;28681;p34"/>
              <p:cNvSpPr/>
              <p:nvPr/>
            </p:nvSpPr>
            <p:spPr>
              <a:xfrm>
                <a:off x="6697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2" name="Google Shape;28682;p34"/>
              <p:cNvSpPr/>
              <p:nvPr/>
            </p:nvSpPr>
            <p:spPr>
              <a:xfrm>
                <a:off x="6850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3" name="Google Shape;28683;p34"/>
              <p:cNvSpPr/>
              <p:nvPr/>
            </p:nvSpPr>
            <p:spPr>
              <a:xfrm>
                <a:off x="7002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4" name="Google Shape;28684;p34"/>
              <p:cNvSpPr/>
              <p:nvPr/>
            </p:nvSpPr>
            <p:spPr>
              <a:xfrm>
                <a:off x="7155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5" name="Google Shape;28685;p34"/>
              <p:cNvSpPr/>
              <p:nvPr/>
            </p:nvSpPr>
            <p:spPr>
              <a:xfrm>
                <a:off x="7307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6" name="Google Shape;28686;p34"/>
              <p:cNvSpPr/>
              <p:nvPr/>
            </p:nvSpPr>
            <p:spPr>
              <a:xfrm>
                <a:off x="7459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7" name="Google Shape;28687;p34"/>
              <p:cNvSpPr/>
              <p:nvPr/>
            </p:nvSpPr>
            <p:spPr>
              <a:xfrm>
                <a:off x="7612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8" name="Google Shape;28688;p34"/>
              <p:cNvSpPr/>
              <p:nvPr/>
            </p:nvSpPr>
            <p:spPr>
              <a:xfrm>
                <a:off x="7764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9" name="Google Shape;28689;p34"/>
              <p:cNvSpPr/>
              <p:nvPr/>
            </p:nvSpPr>
            <p:spPr>
              <a:xfrm>
                <a:off x="7917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0" name="Google Shape;28690;p34"/>
              <p:cNvSpPr/>
              <p:nvPr/>
            </p:nvSpPr>
            <p:spPr>
              <a:xfrm>
                <a:off x="8069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1" name="Google Shape;28691;p34"/>
              <p:cNvSpPr/>
              <p:nvPr/>
            </p:nvSpPr>
            <p:spPr>
              <a:xfrm>
                <a:off x="8221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692" name="Google Shape;28692;p34"/>
            <p:cNvGrpSpPr/>
            <p:nvPr/>
          </p:nvGrpSpPr>
          <p:grpSpPr>
            <a:xfrm>
              <a:off x="1059000" y="3906638"/>
              <a:ext cx="7178400" cy="15600"/>
              <a:chOff x="1059000" y="3741997"/>
              <a:chExt cx="7178400" cy="15600"/>
            </a:xfrm>
          </p:grpSpPr>
          <p:sp>
            <p:nvSpPr>
              <p:cNvPr id="28693" name="Google Shape;28693;p34"/>
              <p:cNvSpPr/>
              <p:nvPr/>
            </p:nvSpPr>
            <p:spPr>
              <a:xfrm>
                <a:off x="1059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4" name="Google Shape;28694;p34"/>
              <p:cNvSpPr/>
              <p:nvPr/>
            </p:nvSpPr>
            <p:spPr>
              <a:xfrm>
                <a:off x="1211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5" name="Google Shape;28695;p34"/>
              <p:cNvSpPr/>
              <p:nvPr/>
            </p:nvSpPr>
            <p:spPr>
              <a:xfrm>
                <a:off x="1363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6" name="Google Shape;28696;p34"/>
              <p:cNvSpPr/>
              <p:nvPr/>
            </p:nvSpPr>
            <p:spPr>
              <a:xfrm>
                <a:off x="1516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7" name="Google Shape;28697;p34"/>
              <p:cNvSpPr/>
              <p:nvPr/>
            </p:nvSpPr>
            <p:spPr>
              <a:xfrm>
                <a:off x="1668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8" name="Google Shape;28698;p34"/>
              <p:cNvSpPr/>
              <p:nvPr/>
            </p:nvSpPr>
            <p:spPr>
              <a:xfrm>
                <a:off x="1821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9" name="Google Shape;28699;p34"/>
              <p:cNvSpPr/>
              <p:nvPr/>
            </p:nvSpPr>
            <p:spPr>
              <a:xfrm>
                <a:off x="1973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0" name="Google Shape;28700;p34"/>
              <p:cNvSpPr/>
              <p:nvPr/>
            </p:nvSpPr>
            <p:spPr>
              <a:xfrm>
                <a:off x="2125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1" name="Google Shape;28701;p34"/>
              <p:cNvSpPr/>
              <p:nvPr/>
            </p:nvSpPr>
            <p:spPr>
              <a:xfrm>
                <a:off x="2278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2" name="Google Shape;28702;p34"/>
              <p:cNvSpPr/>
              <p:nvPr/>
            </p:nvSpPr>
            <p:spPr>
              <a:xfrm>
                <a:off x="2430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3" name="Google Shape;28703;p34"/>
              <p:cNvSpPr/>
              <p:nvPr/>
            </p:nvSpPr>
            <p:spPr>
              <a:xfrm>
                <a:off x="2583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4" name="Google Shape;28704;p34"/>
              <p:cNvSpPr/>
              <p:nvPr/>
            </p:nvSpPr>
            <p:spPr>
              <a:xfrm>
                <a:off x="2735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5" name="Google Shape;28705;p34"/>
              <p:cNvSpPr/>
              <p:nvPr/>
            </p:nvSpPr>
            <p:spPr>
              <a:xfrm>
                <a:off x="2887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6" name="Google Shape;28706;p34"/>
              <p:cNvSpPr/>
              <p:nvPr/>
            </p:nvSpPr>
            <p:spPr>
              <a:xfrm>
                <a:off x="3040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7" name="Google Shape;28707;p34"/>
              <p:cNvSpPr/>
              <p:nvPr/>
            </p:nvSpPr>
            <p:spPr>
              <a:xfrm>
                <a:off x="3192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8" name="Google Shape;28708;p34"/>
              <p:cNvSpPr/>
              <p:nvPr/>
            </p:nvSpPr>
            <p:spPr>
              <a:xfrm>
                <a:off x="3345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9" name="Google Shape;28709;p34"/>
              <p:cNvSpPr/>
              <p:nvPr/>
            </p:nvSpPr>
            <p:spPr>
              <a:xfrm>
                <a:off x="3497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0" name="Google Shape;28710;p34"/>
              <p:cNvSpPr/>
              <p:nvPr/>
            </p:nvSpPr>
            <p:spPr>
              <a:xfrm>
                <a:off x="3649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1" name="Google Shape;28711;p34"/>
              <p:cNvSpPr/>
              <p:nvPr/>
            </p:nvSpPr>
            <p:spPr>
              <a:xfrm>
                <a:off x="3802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2" name="Google Shape;28712;p34"/>
              <p:cNvSpPr/>
              <p:nvPr/>
            </p:nvSpPr>
            <p:spPr>
              <a:xfrm>
                <a:off x="3954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3" name="Google Shape;28713;p34"/>
              <p:cNvSpPr/>
              <p:nvPr/>
            </p:nvSpPr>
            <p:spPr>
              <a:xfrm>
                <a:off x="4107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4" name="Google Shape;28714;p34"/>
              <p:cNvSpPr/>
              <p:nvPr/>
            </p:nvSpPr>
            <p:spPr>
              <a:xfrm>
                <a:off x="4259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5" name="Google Shape;28715;p34"/>
              <p:cNvSpPr/>
              <p:nvPr/>
            </p:nvSpPr>
            <p:spPr>
              <a:xfrm>
                <a:off x="4411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6" name="Google Shape;28716;p34"/>
              <p:cNvSpPr/>
              <p:nvPr/>
            </p:nvSpPr>
            <p:spPr>
              <a:xfrm>
                <a:off x="4564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7" name="Google Shape;28717;p34"/>
              <p:cNvSpPr/>
              <p:nvPr/>
            </p:nvSpPr>
            <p:spPr>
              <a:xfrm>
                <a:off x="4716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8" name="Google Shape;28718;p34"/>
              <p:cNvSpPr/>
              <p:nvPr/>
            </p:nvSpPr>
            <p:spPr>
              <a:xfrm>
                <a:off x="4869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9" name="Google Shape;28719;p34"/>
              <p:cNvSpPr/>
              <p:nvPr/>
            </p:nvSpPr>
            <p:spPr>
              <a:xfrm>
                <a:off x="5021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0" name="Google Shape;28720;p34"/>
              <p:cNvSpPr/>
              <p:nvPr/>
            </p:nvSpPr>
            <p:spPr>
              <a:xfrm>
                <a:off x="5173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1" name="Google Shape;28721;p34"/>
              <p:cNvSpPr/>
              <p:nvPr/>
            </p:nvSpPr>
            <p:spPr>
              <a:xfrm>
                <a:off x="5326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2" name="Google Shape;28722;p34"/>
              <p:cNvSpPr/>
              <p:nvPr/>
            </p:nvSpPr>
            <p:spPr>
              <a:xfrm>
                <a:off x="5478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3" name="Google Shape;28723;p34"/>
              <p:cNvSpPr/>
              <p:nvPr/>
            </p:nvSpPr>
            <p:spPr>
              <a:xfrm>
                <a:off x="5631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4" name="Google Shape;28724;p34"/>
              <p:cNvSpPr/>
              <p:nvPr/>
            </p:nvSpPr>
            <p:spPr>
              <a:xfrm>
                <a:off x="5783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5" name="Google Shape;28725;p34"/>
              <p:cNvSpPr/>
              <p:nvPr/>
            </p:nvSpPr>
            <p:spPr>
              <a:xfrm>
                <a:off x="5935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6" name="Google Shape;28726;p34"/>
              <p:cNvSpPr/>
              <p:nvPr/>
            </p:nvSpPr>
            <p:spPr>
              <a:xfrm>
                <a:off x="6088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7" name="Google Shape;28727;p34"/>
              <p:cNvSpPr/>
              <p:nvPr/>
            </p:nvSpPr>
            <p:spPr>
              <a:xfrm>
                <a:off x="6240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8" name="Google Shape;28728;p34"/>
              <p:cNvSpPr/>
              <p:nvPr/>
            </p:nvSpPr>
            <p:spPr>
              <a:xfrm>
                <a:off x="6393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9" name="Google Shape;28729;p34"/>
              <p:cNvSpPr/>
              <p:nvPr/>
            </p:nvSpPr>
            <p:spPr>
              <a:xfrm>
                <a:off x="6545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0" name="Google Shape;28730;p34"/>
              <p:cNvSpPr/>
              <p:nvPr/>
            </p:nvSpPr>
            <p:spPr>
              <a:xfrm>
                <a:off x="6697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1" name="Google Shape;28731;p34"/>
              <p:cNvSpPr/>
              <p:nvPr/>
            </p:nvSpPr>
            <p:spPr>
              <a:xfrm>
                <a:off x="6850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2" name="Google Shape;28732;p34"/>
              <p:cNvSpPr/>
              <p:nvPr/>
            </p:nvSpPr>
            <p:spPr>
              <a:xfrm>
                <a:off x="7002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3" name="Google Shape;28733;p34"/>
              <p:cNvSpPr/>
              <p:nvPr/>
            </p:nvSpPr>
            <p:spPr>
              <a:xfrm>
                <a:off x="7155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4" name="Google Shape;28734;p34"/>
              <p:cNvSpPr/>
              <p:nvPr/>
            </p:nvSpPr>
            <p:spPr>
              <a:xfrm>
                <a:off x="7307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5" name="Google Shape;28735;p34"/>
              <p:cNvSpPr/>
              <p:nvPr/>
            </p:nvSpPr>
            <p:spPr>
              <a:xfrm>
                <a:off x="7459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6" name="Google Shape;28736;p34"/>
              <p:cNvSpPr/>
              <p:nvPr/>
            </p:nvSpPr>
            <p:spPr>
              <a:xfrm>
                <a:off x="7612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7" name="Google Shape;28737;p34"/>
              <p:cNvSpPr/>
              <p:nvPr/>
            </p:nvSpPr>
            <p:spPr>
              <a:xfrm>
                <a:off x="7764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8" name="Google Shape;28738;p34"/>
              <p:cNvSpPr/>
              <p:nvPr/>
            </p:nvSpPr>
            <p:spPr>
              <a:xfrm>
                <a:off x="7917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9" name="Google Shape;28739;p34"/>
              <p:cNvSpPr/>
              <p:nvPr/>
            </p:nvSpPr>
            <p:spPr>
              <a:xfrm>
                <a:off x="8069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0" name="Google Shape;28740;p34"/>
              <p:cNvSpPr/>
              <p:nvPr/>
            </p:nvSpPr>
            <p:spPr>
              <a:xfrm>
                <a:off x="8221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741" name="Google Shape;28741;p34"/>
            <p:cNvGrpSpPr/>
            <p:nvPr/>
          </p:nvGrpSpPr>
          <p:grpSpPr>
            <a:xfrm>
              <a:off x="1059000" y="4098450"/>
              <a:ext cx="7178400" cy="15600"/>
              <a:chOff x="1059000" y="4006030"/>
              <a:chExt cx="7178400" cy="15600"/>
            </a:xfrm>
          </p:grpSpPr>
          <p:sp>
            <p:nvSpPr>
              <p:cNvPr id="28742" name="Google Shape;28742;p34"/>
              <p:cNvSpPr/>
              <p:nvPr/>
            </p:nvSpPr>
            <p:spPr>
              <a:xfrm>
                <a:off x="1059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3" name="Google Shape;28743;p34"/>
              <p:cNvSpPr/>
              <p:nvPr/>
            </p:nvSpPr>
            <p:spPr>
              <a:xfrm>
                <a:off x="1211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4" name="Google Shape;28744;p34"/>
              <p:cNvSpPr/>
              <p:nvPr/>
            </p:nvSpPr>
            <p:spPr>
              <a:xfrm>
                <a:off x="1363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5" name="Google Shape;28745;p34"/>
              <p:cNvSpPr/>
              <p:nvPr/>
            </p:nvSpPr>
            <p:spPr>
              <a:xfrm>
                <a:off x="1516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6" name="Google Shape;28746;p34"/>
              <p:cNvSpPr/>
              <p:nvPr/>
            </p:nvSpPr>
            <p:spPr>
              <a:xfrm>
                <a:off x="1668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7" name="Google Shape;28747;p34"/>
              <p:cNvSpPr/>
              <p:nvPr/>
            </p:nvSpPr>
            <p:spPr>
              <a:xfrm>
                <a:off x="1821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8" name="Google Shape;28748;p34"/>
              <p:cNvSpPr/>
              <p:nvPr/>
            </p:nvSpPr>
            <p:spPr>
              <a:xfrm>
                <a:off x="1973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9" name="Google Shape;28749;p34"/>
              <p:cNvSpPr/>
              <p:nvPr/>
            </p:nvSpPr>
            <p:spPr>
              <a:xfrm>
                <a:off x="2125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0" name="Google Shape;28750;p34"/>
              <p:cNvSpPr/>
              <p:nvPr/>
            </p:nvSpPr>
            <p:spPr>
              <a:xfrm>
                <a:off x="2278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1" name="Google Shape;28751;p34"/>
              <p:cNvSpPr/>
              <p:nvPr/>
            </p:nvSpPr>
            <p:spPr>
              <a:xfrm>
                <a:off x="2430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2" name="Google Shape;28752;p34"/>
              <p:cNvSpPr/>
              <p:nvPr/>
            </p:nvSpPr>
            <p:spPr>
              <a:xfrm>
                <a:off x="2583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3" name="Google Shape;28753;p34"/>
              <p:cNvSpPr/>
              <p:nvPr/>
            </p:nvSpPr>
            <p:spPr>
              <a:xfrm>
                <a:off x="2735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4" name="Google Shape;28754;p34"/>
              <p:cNvSpPr/>
              <p:nvPr/>
            </p:nvSpPr>
            <p:spPr>
              <a:xfrm>
                <a:off x="2887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5" name="Google Shape;28755;p34"/>
              <p:cNvSpPr/>
              <p:nvPr/>
            </p:nvSpPr>
            <p:spPr>
              <a:xfrm>
                <a:off x="3040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6" name="Google Shape;28756;p34"/>
              <p:cNvSpPr/>
              <p:nvPr/>
            </p:nvSpPr>
            <p:spPr>
              <a:xfrm>
                <a:off x="3192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7" name="Google Shape;28757;p34"/>
              <p:cNvSpPr/>
              <p:nvPr/>
            </p:nvSpPr>
            <p:spPr>
              <a:xfrm>
                <a:off x="3345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8" name="Google Shape;28758;p34"/>
              <p:cNvSpPr/>
              <p:nvPr/>
            </p:nvSpPr>
            <p:spPr>
              <a:xfrm>
                <a:off x="3497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9" name="Google Shape;28759;p34"/>
              <p:cNvSpPr/>
              <p:nvPr/>
            </p:nvSpPr>
            <p:spPr>
              <a:xfrm>
                <a:off x="3649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0" name="Google Shape;28760;p34"/>
              <p:cNvSpPr/>
              <p:nvPr/>
            </p:nvSpPr>
            <p:spPr>
              <a:xfrm>
                <a:off x="3802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1" name="Google Shape;28761;p34"/>
              <p:cNvSpPr/>
              <p:nvPr/>
            </p:nvSpPr>
            <p:spPr>
              <a:xfrm>
                <a:off x="3954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2" name="Google Shape;28762;p34"/>
              <p:cNvSpPr/>
              <p:nvPr/>
            </p:nvSpPr>
            <p:spPr>
              <a:xfrm>
                <a:off x="4107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3" name="Google Shape;28763;p34"/>
              <p:cNvSpPr/>
              <p:nvPr/>
            </p:nvSpPr>
            <p:spPr>
              <a:xfrm>
                <a:off x="4259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4" name="Google Shape;28764;p34"/>
              <p:cNvSpPr/>
              <p:nvPr/>
            </p:nvSpPr>
            <p:spPr>
              <a:xfrm>
                <a:off x="4411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5" name="Google Shape;28765;p34"/>
              <p:cNvSpPr/>
              <p:nvPr/>
            </p:nvSpPr>
            <p:spPr>
              <a:xfrm>
                <a:off x="4564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6" name="Google Shape;28766;p34"/>
              <p:cNvSpPr/>
              <p:nvPr/>
            </p:nvSpPr>
            <p:spPr>
              <a:xfrm>
                <a:off x="4716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7" name="Google Shape;28767;p34"/>
              <p:cNvSpPr/>
              <p:nvPr/>
            </p:nvSpPr>
            <p:spPr>
              <a:xfrm>
                <a:off x="4869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8" name="Google Shape;28768;p34"/>
              <p:cNvSpPr/>
              <p:nvPr/>
            </p:nvSpPr>
            <p:spPr>
              <a:xfrm>
                <a:off x="5021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9" name="Google Shape;28769;p34"/>
              <p:cNvSpPr/>
              <p:nvPr/>
            </p:nvSpPr>
            <p:spPr>
              <a:xfrm>
                <a:off x="5173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0" name="Google Shape;28770;p34"/>
              <p:cNvSpPr/>
              <p:nvPr/>
            </p:nvSpPr>
            <p:spPr>
              <a:xfrm>
                <a:off x="5326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1" name="Google Shape;28771;p34"/>
              <p:cNvSpPr/>
              <p:nvPr/>
            </p:nvSpPr>
            <p:spPr>
              <a:xfrm>
                <a:off x="5478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2" name="Google Shape;28772;p34"/>
              <p:cNvSpPr/>
              <p:nvPr/>
            </p:nvSpPr>
            <p:spPr>
              <a:xfrm>
                <a:off x="5631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3" name="Google Shape;28773;p34"/>
              <p:cNvSpPr/>
              <p:nvPr/>
            </p:nvSpPr>
            <p:spPr>
              <a:xfrm>
                <a:off x="5783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4" name="Google Shape;28774;p34"/>
              <p:cNvSpPr/>
              <p:nvPr/>
            </p:nvSpPr>
            <p:spPr>
              <a:xfrm>
                <a:off x="5935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5" name="Google Shape;28775;p34"/>
              <p:cNvSpPr/>
              <p:nvPr/>
            </p:nvSpPr>
            <p:spPr>
              <a:xfrm>
                <a:off x="6088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6" name="Google Shape;28776;p34"/>
              <p:cNvSpPr/>
              <p:nvPr/>
            </p:nvSpPr>
            <p:spPr>
              <a:xfrm>
                <a:off x="6240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7" name="Google Shape;28777;p34"/>
              <p:cNvSpPr/>
              <p:nvPr/>
            </p:nvSpPr>
            <p:spPr>
              <a:xfrm>
                <a:off x="6393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8" name="Google Shape;28778;p34"/>
              <p:cNvSpPr/>
              <p:nvPr/>
            </p:nvSpPr>
            <p:spPr>
              <a:xfrm>
                <a:off x="6545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9" name="Google Shape;28779;p34"/>
              <p:cNvSpPr/>
              <p:nvPr/>
            </p:nvSpPr>
            <p:spPr>
              <a:xfrm>
                <a:off x="6697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0" name="Google Shape;28780;p34"/>
              <p:cNvSpPr/>
              <p:nvPr/>
            </p:nvSpPr>
            <p:spPr>
              <a:xfrm>
                <a:off x="6850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1" name="Google Shape;28781;p34"/>
              <p:cNvSpPr/>
              <p:nvPr/>
            </p:nvSpPr>
            <p:spPr>
              <a:xfrm>
                <a:off x="7002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2" name="Google Shape;28782;p34"/>
              <p:cNvSpPr/>
              <p:nvPr/>
            </p:nvSpPr>
            <p:spPr>
              <a:xfrm>
                <a:off x="7155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3" name="Google Shape;28783;p34"/>
              <p:cNvSpPr/>
              <p:nvPr/>
            </p:nvSpPr>
            <p:spPr>
              <a:xfrm>
                <a:off x="7307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4" name="Google Shape;28784;p34"/>
              <p:cNvSpPr/>
              <p:nvPr/>
            </p:nvSpPr>
            <p:spPr>
              <a:xfrm>
                <a:off x="7459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5" name="Google Shape;28785;p34"/>
              <p:cNvSpPr/>
              <p:nvPr/>
            </p:nvSpPr>
            <p:spPr>
              <a:xfrm>
                <a:off x="7612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6" name="Google Shape;28786;p34"/>
              <p:cNvSpPr/>
              <p:nvPr/>
            </p:nvSpPr>
            <p:spPr>
              <a:xfrm>
                <a:off x="7764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7" name="Google Shape;28787;p34"/>
              <p:cNvSpPr/>
              <p:nvPr/>
            </p:nvSpPr>
            <p:spPr>
              <a:xfrm>
                <a:off x="7917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8" name="Google Shape;28788;p34"/>
              <p:cNvSpPr/>
              <p:nvPr/>
            </p:nvSpPr>
            <p:spPr>
              <a:xfrm>
                <a:off x="8069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9" name="Google Shape;28789;p34"/>
              <p:cNvSpPr/>
              <p:nvPr/>
            </p:nvSpPr>
            <p:spPr>
              <a:xfrm>
                <a:off x="8221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790" name="Google Shape;28790;p34"/>
            <p:cNvGrpSpPr/>
            <p:nvPr/>
          </p:nvGrpSpPr>
          <p:grpSpPr>
            <a:xfrm>
              <a:off x="1059000" y="4290263"/>
              <a:ext cx="7178400" cy="15600"/>
              <a:chOff x="1059000" y="4290263"/>
              <a:chExt cx="7178400" cy="15600"/>
            </a:xfrm>
          </p:grpSpPr>
          <p:sp>
            <p:nvSpPr>
              <p:cNvPr id="28791" name="Google Shape;28791;p34"/>
              <p:cNvSpPr/>
              <p:nvPr/>
            </p:nvSpPr>
            <p:spPr>
              <a:xfrm>
                <a:off x="1059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2" name="Google Shape;28792;p34"/>
              <p:cNvSpPr/>
              <p:nvPr/>
            </p:nvSpPr>
            <p:spPr>
              <a:xfrm>
                <a:off x="1211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3" name="Google Shape;28793;p34"/>
              <p:cNvSpPr/>
              <p:nvPr/>
            </p:nvSpPr>
            <p:spPr>
              <a:xfrm>
                <a:off x="1363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4" name="Google Shape;28794;p34"/>
              <p:cNvSpPr/>
              <p:nvPr/>
            </p:nvSpPr>
            <p:spPr>
              <a:xfrm>
                <a:off x="1516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5" name="Google Shape;28795;p34"/>
              <p:cNvSpPr/>
              <p:nvPr/>
            </p:nvSpPr>
            <p:spPr>
              <a:xfrm>
                <a:off x="1668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6" name="Google Shape;28796;p34"/>
              <p:cNvSpPr/>
              <p:nvPr/>
            </p:nvSpPr>
            <p:spPr>
              <a:xfrm>
                <a:off x="1821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7" name="Google Shape;28797;p34"/>
              <p:cNvSpPr/>
              <p:nvPr/>
            </p:nvSpPr>
            <p:spPr>
              <a:xfrm>
                <a:off x="1973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8" name="Google Shape;28798;p34"/>
              <p:cNvSpPr/>
              <p:nvPr/>
            </p:nvSpPr>
            <p:spPr>
              <a:xfrm>
                <a:off x="2125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9" name="Google Shape;28799;p34"/>
              <p:cNvSpPr/>
              <p:nvPr/>
            </p:nvSpPr>
            <p:spPr>
              <a:xfrm>
                <a:off x="2278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0" name="Google Shape;28800;p34"/>
              <p:cNvSpPr/>
              <p:nvPr/>
            </p:nvSpPr>
            <p:spPr>
              <a:xfrm>
                <a:off x="2430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1" name="Google Shape;28801;p34"/>
              <p:cNvSpPr/>
              <p:nvPr/>
            </p:nvSpPr>
            <p:spPr>
              <a:xfrm>
                <a:off x="2583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2" name="Google Shape;28802;p34"/>
              <p:cNvSpPr/>
              <p:nvPr/>
            </p:nvSpPr>
            <p:spPr>
              <a:xfrm>
                <a:off x="2735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3" name="Google Shape;28803;p34"/>
              <p:cNvSpPr/>
              <p:nvPr/>
            </p:nvSpPr>
            <p:spPr>
              <a:xfrm>
                <a:off x="2887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4" name="Google Shape;28804;p34"/>
              <p:cNvSpPr/>
              <p:nvPr/>
            </p:nvSpPr>
            <p:spPr>
              <a:xfrm>
                <a:off x="3040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5" name="Google Shape;28805;p34"/>
              <p:cNvSpPr/>
              <p:nvPr/>
            </p:nvSpPr>
            <p:spPr>
              <a:xfrm>
                <a:off x="3192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6" name="Google Shape;28806;p34"/>
              <p:cNvSpPr/>
              <p:nvPr/>
            </p:nvSpPr>
            <p:spPr>
              <a:xfrm>
                <a:off x="3345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7" name="Google Shape;28807;p34"/>
              <p:cNvSpPr/>
              <p:nvPr/>
            </p:nvSpPr>
            <p:spPr>
              <a:xfrm>
                <a:off x="3497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8" name="Google Shape;28808;p34"/>
              <p:cNvSpPr/>
              <p:nvPr/>
            </p:nvSpPr>
            <p:spPr>
              <a:xfrm>
                <a:off x="3649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9" name="Google Shape;28809;p34"/>
              <p:cNvSpPr/>
              <p:nvPr/>
            </p:nvSpPr>
            <p:spPr>
              <a:xfrm>
                <a:off x="3802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0" name="Google Shape;28810;p34"/>
              <p:cNvSpPr/>
              <p:nvPr/>
            </p:nvSpPr>
            <p:spPr>
              <a:xfrm>
                <a:off x="3954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1" name="Google Shape;28811;p34"/>
              <p:cNvSpPr/>
              <p:nvPr/>
            </p:nvSpPr>
            <p:spPr>
              <a:xfrm>
                <a:off x="4107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2" name="Google Shape;28812;p34"/>
              <p:cNvSpPr/>
              <p:nvPr/>
            </p:nvSpPr>
            <p:spPr>
              <a:xfrm>
                <a:off x="4259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3" name="Google Shape;28813;p34"/>
              <p:cNvSpPr/>
              <p:nvPr/>
            </p:nvSpPr>
            <p:spPr>
              <a:xfrm>
                <a:off x="4411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4" name="Google Shape;28814;p34"/>
              <p:cNvSpPr/>
              <p:nvPr/>
            </p:nvSpPr>
            <p:spPr>
              <a:xfrm>
                <a:off x="4564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5" name="Google Shape;28815;p34"/>
              <p:cNvSpPr/>
              <p:nvPr/>
            </p:nvSpPr>
            <p:spPr>
              <a:xfrm>
                <a:off x="4716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6" name="Google Shape;28816;p34"/>
              <p:cNvSpPr/>
              <p:nvPr/>
            </p:nvSpPr>
            <p:spPr>
              <a:xfrm>
                <a:off x="4869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7" name="Google Shape;28817;p34"/>
              <p:cNvSpPr/>
              <p:nvPr/>
            </p:nvSpPr>
            <p:spPr>
              <a:xfrm>
                <a:off x="5021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8" name="Google Shape;28818;p34"/>
              <p:cNvSpPr/>
              <p:nvPr/>
            </p:nvSpPr>
            <p:spPr>
              <a:xfrm>
                <a:off x="5173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9" name="Google Shape;28819;p34"/>
              <p:cNvSpPr/>
              <p:nvPr/>
            </p:nvSpPr>
            <p:spPr>
              <a:xfrm>
                <a:off x="5326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0" name="Google Shape;28820;p34"/>
              <p:cNvSpPr/>
              <p:nvPr/>
            </p:nvSpPr>
            <p:spPr>
              <a:xfrm>
                <a:off x="5478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1" name="Google Shape;28821;p34"/>
              <p:cNvSpPr/>
              <p:nvPr/>
            </p:nvSpPr>
            <p:spPr>
              <a:xfrm>
                <a:off x="5631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2" name="Google Shape;28822;p34"/>
              <p:cNvSpPr/>
              <p:nvPr/>
            </p:nvSpPr>
            <p:spPr>
              <a:xfrm>
                <a:off x="5783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3" name="Google Shape;28823;p34"/>
              <p:cNvSpPr/>
              <p:nvPr/>
            </p:nvSpPr>
            <p:spPr>
              <a:xfrm>
                <a:off x="5935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4" name="Google Shape;28824;p34"/>
              <p:cNvSpPr/>
              <p:nvPr/>
            </p:nvSpPr>
            <p:spPr>
              <a:xfrm>
                <a:off x="6088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5" name="Google Shape;28825;p34"/>
              <p:cNvSpPr/>
              <p:nvPr/>
            </p:nvSpPr>
            <p:spPr>
              <a:xfrm>
                <a:off x="6240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6" name="Google Shape;28826;p34"/>
              <p:cNvSpPr/>
              <p:nvPr/>
            </p:nvSpPr>
            <p:spPr>
              <a:xfrm>
                <a:off x="6393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7" name="Google Shape;28827;p34"/>
              <p:cNvSpPr/>
              <p:nvPr/>
            </p:nvSpPr>
            <p:spPr>
              <a:xfrm>
                <a:off x="6545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8" name="Google Shape;28828;p34"/>
              <p:cNvSpPr/>
              <p:nvPr/>
            </p:nvSpPr>
            <p:spPr>
              <a:xfrm>
                <a:off x="6697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9" name="Google Shape;28829;p34"/>
              <p:cNvSpPr/>
              <p:nvPr/>
            </p:nvSpPr>
            <p:spPr>
              <a:xfrm>
                <a:off x="6850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0" name="Google Shape;28830;p34"/>
              <p:cNvSpPr/>
              <p:nvPr/>
            </p:nvSpPr>
            <p:spPr>
              <a:xfrm>
                <a:off x="7002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1" name="Google Shape;28831;p34"/>
              <p:cNvSpPr/>
              <p:nvPr/>
            </p:nvSpPr>
            <p:spPr>
              <a:xfrm>
                <a:off x="7155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2" name="Google Shape;28832;p34"/>
              <p:cNvSpPr/>
              <p:nvPr/>
            </p:nvSpPr>
            <p:spPr>
              <a:xfrm>
                <a:off x="7307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3" name="Google Shape;28833;p34"/>
              <p:cNvSpPr/>
              <p:nvPr/>
            </p:nvSpPr>
            <p:spPr>
              <a:xfrm>
                <a:off x="7459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4" name="Google Shape;28834;p34"/>
              <p:cNvSpPr/>
              <p:nvPr/>
            </p:nvSpPr>
            <p:spPr>
              <a:xfrm>
                <a:off x="7612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5" name="Google Shape;28835;p34"/>
              <p:cNvSpPr/>
              <p:nvPr/>
            </p:nvSpPr>
            <p:spPr>
              <a:xfrm>
                <a:off x="7764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6" name="Google Shape;28836;p34"/>
              <p:cNvSpPr/>
              <p:nvPr/>
            </p:nvSpPr>
            <p:spPr>
              <a:xfrm>
                <a:off x="7917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7" name="Google Shape;28837;p34"/>
              <p:cNvSpPr/>
              <p:nvPr/>
            </p:nvSpPr>
            <p:spPr>
              <a:xfrm>
                <a:off x="8069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8" name="Google Shape;28838;p34"/>
              <p:cNvSpPr/>
              <p:nvPr/>
            </p:nvSpPr>
            <p:spPr>
              <a:xfrm>
                <a:off x="8221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839" name="Google Shape;28839;p34"/>
            <p:cNvGrpSpPr/>
            <p:nvPr/>
          </p:nvGrpSpPr>
          <p:grpSpPr>
            <a:xfrm>
              <a:off x="1059000" y="2755763"/>
              <a:ext cx="7178400" cy="15600"/>
              <a:chOff x="1059000" y="2553849"/>
              <a:chExt cx="7178400" cy="15600"/>
            </a:xfrm>
          </p:grpSpPr>
          <p:sp>
            <p:nvSpPr>
              <p:cNvPr id="28840" name="Google Shape;28840;p34"/>
              <p:cNvSpPr/>
              <p:nvPr/>
            </p:nvSpPr>
            <p:spPr>
              <a:xfrm>
                <a:off x="1059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1" name="Google Shape;28841;p34"/>
              <p:cNvSpPr/>
              <p:nvPr/>
            </p:nvSpPr>
            <p:spPr>
              <a:xfrm>
                <a:off x="1211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2" name="Google Shape;28842;p34"/>
              <p:cNvSpPr/>
              <p:nvPr/>
            </p:nvSpPr>
            <p:spPr>
              <a:xfrm>
                <a:off x="1363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3" name="Google Shape;28843;p34"/>
              <p:cNvSpPr/>
              <p:nvPr/>
            </p:nvSpPr>
            <p:spPr>
              <a:xfrm>
                <a:off x="1516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4" name="Google Shape;28844;p34"/>
              <p:cNvSpPr/>
              <p:nvPr/>
            </p:nvSpPr>
            <p:spPr>
              <a:xfrm>
                <a:off x="1668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5" name="Google Shape;28845;p34"/>
              <p:cNvSpPr/>
              <p:nvPr/>
            </p:nvSpPr>
            <p:spPr>
              <a:xfrm>
                <a:off x="1821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6" name="Google Shape;28846;p34"/>
              <p:cNvSpPr/>
              <p:nvPr/>
            </p:nvSpPr>
            <p:spPr>
              <a:xfrm>
                <a:off x="1973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7" name="Google Shape;28847;p34"/>
              <p:cNvSpPr/>
              <p:nvPr/>
            </p:nvSpPr>
            <p:spPr>
              <a:xfrm>
                <a:off x="2125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8" name="Google Shape;28848;p34"/>
              <p:cNvSpPr/>
              <p:nvPr/>
            </p:nvSpPr>
            <p:spPr>
              <a:xfrm>
                <a:off x="2278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9" name="Google Shape;28849;p34"/>
              <p:cNvSpPr/>
              <p:nvPr/>
            </p:nvSpPr>
            <p:spPr>
              <a:xfrm>
                <a:off x="2430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0" name="Google Shape;28850;p34"/>
              <p:cNvSpPr/>
              <p:nvPr/>
            </p:nvSpPr>
            <p:spPr>
              <a:xfrm>
                <a:off x="2583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1" name="Google Shape;28851;p34"/>
              <p:cNvSpPr/>
              <p:nvPr/>
            </p:nvSpPr>
            <p:spPr>
              <a:xfrm>
                <a:off x="2735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2" name="Google Shape;28852;p34"/>
              <p:cNvSpPr/>
              <p:nvPr/>
            </p:nvSpPr>
            <p:spPr>
              <a:xfrm>
                <a:off x="2887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3" name="Google Shape;28853;p34"/>
              <p:cNvSpPr/>
              <p:nvPr/>
            </p:nvSpPr>
            <p:spPr>
              <a:xfrm>
                <a:off x="3040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4" name="Google Shape;28854;p34"/>
              <p:cNvSpPr/>
              <p:nvPr/>
            </p:nvSpPr>
            <p:spPr>
              <a:xfrm>
                <a:off x="3192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5" name="Google Shape;28855;p34"/>
              <p:cNvSpPr/>
              <p:nvPr/>
            </p:nvSpPr>
            <p:spPr>
              <a:xfrm>
                <a:off x="3345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6" name="Google Shape;28856;p34"/>
              <p:cNvSpPr/>
              <p:nvPr/>
            </p:nvSpPr>
            <p:spPr>
              <a:xfrm>
                <a:off x="3497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7" name="Google Shape;28857;p34"/>
              <p:cNvSpPr/>
              <p:nvPr/>
            </p:nvSpPr>
            <p:spPr>
              <a:xfrm>
                <a:off x="3649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8" name="Google Shape;28858;p34"/>
              <p:cNvSpPr/>
              <p:nvPr/>
            </p:nvSpPr>
            <p:spPr>
              <a:xfrm>
                <a:off x="3802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9" name="Google Shape;28859;p34"/>
              <p:cNvSpPr/>
              <p:nvPr/>
            </p:nvSpPr>
            <p:spPr>
              <a:xfrm>
                <a:off x="3954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0" name="Google Shape;28860;p34"/>
              <p:cNvSpPr/>
              <p:nvPr/>
            </p:nvSpPr>
            <p:spPr>
              <a:xfrm>
                <a:off x="4107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1" name="Google Shape;28861;p34"/>
              <p:cNvSpPr/>
              <p:nvPr/>
            </p:nvSpPr>
            <p:spPr>
              <a:xfrm>
                <a:off x="4259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2" name="Google Shape;28862;p34"/>
              <p:cNvSpPr/>
              <p:nvPr/>
            </p:nvSpPr>
            <p:spPr>
              <a:xfrm>
                <a:off x="4411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3" name="Google Shape;28863;p34"/>
              <p:cNvSpPr/>
              <p:nvPr/>
            </p:nvSpPr>
            <p:spPr>
              <a:xfrm>
                <a:off x="4564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4" name="Google Shape;28864;p34"/>
              <p:cNvSpPr/>
              <p:nvPr/>
            </p:nvSpPr>
            <p:spPr>
              <a:xfrm>
                <a:off x="4716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5" name="Google Shape;28865;p34"/>
              <p:cNvSpPr/>
              <p:nvPr/>
            </p:nvSpPr>
            <p:spPr>
              <a:xfrm>
                <a:off x="4869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6" name="Google Shape;28866;p34"/>
              <p:cNvSpPr/>
              <p:nvPr/>
            </p:nvSpPr>
            <p:spPr>
              <a:xfrm>
                <a:off x="5021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7" name="Google Shape;28867;p34"/>
              <p:cNvSpPr/>
              <p:nvPr/>
            </p:nvSpPr>
            <p:spPr>
              <a:xfrm>
                <a:off x="5173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8" name="Google Shape;28868;p34"/>
              <p:cNvSpPr/>
              <p:nvPr/>
            </p:nvSpPr>
            <p:spPr>
              <a:xfrm>
                <a:off x="5326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9" name="Google Shape;28869;p34"/>
              <p:cNvSpPr/>
              <p:nvPr/>
            </p:nvSpPr>
            <p:spPr>
              <a:xfrm>
                <a:off x="5478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0" name="Google Shape;28870;p34"/>
              <p:cNvSpPr/>
              <p:nvPr/>
            </p:nvSpPr>
            <p:spPr>
              <a:xfrm>
                <a:off x="5631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1" name="Google Shape;28871;p34"/>
              <p:cNvSpPr/>
              <p:nvPr/>
            </p:nvSpPr>
            <p:spPr>
              <a:xfrm>
                <a:off x="5783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2" name="Google Shape;28872;p34"/>
              <p:cNvSpPr/>
              <p:nvPr/>
            </p:nvSpPr>
            <p:spPr>
              <a:xfrm>
                <a:off x="5935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3" name="Google Shape;28873;p34"/>
              <p:cNvSpPr/>
              <p:nvPr/>
            </p:nvSpPr>
            <p:spPr>
              <a:xfrm>
                <a:off x="6088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4" name="Google Shape;28874;p34"/>
              <p:cNvSpPr/>
              <p:nvPr/>
            </p:nvSpPr>
            <p:spPr>
              <a:xfrm>
                <a:off x="6240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5" name="Google Shape;28875;p34"/>
              <p:cNvSpPr/>
              <p:nvPr/>
            </p:nvSpPr>
            <p:spPr>
              <a:xfrm>
                <a:off x="6393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6" name="Google Shape;28876;p34"/>
              <p:cNvSpPr/>
              <p:nvPr/>
            </p:nvSpPr>
            <p:spPr>
              <a:xfrm>
                <a:off x="6545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7" name="Google Shape;28877;p34"/>
              <p:cNvSpPr/>
              <p:nvPr/>
            </p:nvSpPr>
            <p:spPr>
              <a:xfrm>
                <a:off x="6697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8" name="Google Shape;28878;p34"/>
              <p:cNvSpPr/>
              <p:nvPr/>
            </p:nvSpPr>
            <p:spPr>
              <a:xfrm>
                <a:off x="6850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9" name="Google Shape;28879;p34"/>
              <p:cNvSpPr/>
              <p:nvPr/>
            </p:nvSpPr>
            <p:spPr>
              <a:xfrm>
                <a:off x="7002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0" name="Google Shape;28880;p34"/>
              <p:cNvSpPr/>
              <p:nvPr/>
            </p:nvSpPr>
            <p:spPr>
              <a:xfrm>
                <a:off x="7155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1" name="Google Shape;28881;p34"/>
              <p:cNvSpPr/>
              <p:nvPr/>
            </p:nvSpPr>
            <p:spPr>
              <a:xfrm>
                <a:off x="7307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2" name="Google Shape;28882;p34"/>
              <p:cNvSpPr/>
              <p:nvPr/>
            </p:nvSpPr>
            <p:spPr>
              <a:xfrm>
                <a:off x="7459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3" name="Google Shape;28883;p34"/>
              <p:cNvSpPr/>
              <p:nvPr/>
            </p:nvSpPr>
            <p:spPr>
              <a:xfrm>
                <a:off x="7612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4" name="Google Shape;28884;p34"/>
              <p:cNvSpPr/>
              <p:nvPr/>
            </p:nvSpPr>
            <p:spPr>
              <a:xfrm>
                <a:off x="7764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5" name="Google Shape;28885;p34"/>
              <p:cNvSpPr/>
              <p:nvPr/>
            </p:nvSpPr>
            <p:spPr>
              <a:xfrm>
                <a:off x="7917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6" name="Google Shape;28886;p34"/>
              <p:cNvSpPr/>
              <p:nvPr/>
            </p:nvSpPr>
            <p:spPr>
              <a:xfrm>
                <a:off x="8069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7" name="Google Shape;28887;p34"/>
              <p:cNvSpPr/>
              <p:nvPr/>
            </p:nvSpPr>
            <p:spPr>
              <a:xfrm>
                <a:off x="8221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888" name="Google Shape;28888;p34"/>
            <p:cNvGrpSpPr/>
            <p:nvPr/>
          </p:nvGrpSpPr>
          <p:grpSpPr>
            <a:xfrm>
              <a:off x="1059000" y="3139388"/>
              <a:ext cx="7178400" cy="15600"/>
              <a:chOff x="1059000" y="2844874"/>
              <a:chExt cx="7178400" cy="15600"/>
            </a:xfrm>
          </p:grpSpPr>
          <p:sp>
            <p:nvSpPr>
              <p:cNvPr id="28889" name="Google Shape;28889;p34"/>
              <p:cNvSpPr/>
              <p:nvPr/>
            </p:nvSpPr>
            <p:spPr>
              <a:xfrm>
                <a:off x="1059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0" name="Google Shape;28890;p34"/>
              <p:cNvSpPr/>
              <p:nvPr/>
            </p:nvSpPr>
            <p:spPr>
              <a:xfrm>
                <a:off x="1211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1" name="Google Shape;28891;p34"/>
              <p:cNvSpPr/>
              <p:nvPr/>
            </p:nvSpPr>
            <p:spPr>
              <a:xfrm>
                <a:off x="1363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2" name="Google Shape;28892;p34"/>
              <p:cNvSpPr/>
              <p:nvPr/>
            </p:nvSpPr>
            <p:spPr>
              <a:xfrm>
                <a:off x="1516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3" name="Google Shape;28893;p34"/>
              <p:cNvSpPr/>
              <p:nvPr/>
            </p:nvSpPr>
            <p:spPr>
              <a:xfrm>
                <a:off x="1668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4" name="Google Shape;28894;p34"/>
              <p:cNvSpPr/>
              <p:nvPr/>
            </p:nvSpPr>
            <p:spPr>
              <a:xfrm>
                <a:off x="1821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5" name="Google Shape;28895;p34"/>
              <p:cNvSpPr/>
              <p:nvPr/>
            </p:nvSpPr>
            <p:spPr>
              <a:xfrm>
                <a:off x="1973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6" name="Google Shape;28896;p34"/>
              <p:cNvSpPr/>
              <p:nvPr/>
            </p:nvSpPr>
            <p:spPr>
              <a:xfrm>
                <a:off x="2125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7" name="Google Shape;28897;p34"/>
              <p:cNvSpPr/>
              <p:nvPr/>
            </p:nvSpPr>
            <p:spPr>
              <a:xfrm>
                <a:off x="2278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8" name="Google Shape;28898;p34"/>
              <p:cNvSpPr/>
              <p:nvPr/>
            </p:nvSpPr>
            <p:spPr>
              <a:xfrm>
                <a:off x="2430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9" name="Google Shape;28899;p34"/>
              <p:cNvSpPr/>
              <p:nvPr/>
            </p:nvSpPr>
            <p:spPr>
              <a:xfrm>
                <a:off x="2583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0" name="Google Shape;28900;p34"/>
              <p:cNvSpPr/>
              <p:nvPr/>
            </p:nvSpPr>
            <p:spPr>
              <a:xfrm>
                <a:off x="2735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1" name="Google Shape;28901;p34"/>
              <p:cNvSpPr/>
              <p:nvPr/>
            </p:nvSpPr>
            <p:spPr>
              <a:xfrm>
                <a:off x="2887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2" name="Google Shape;28902;p34"/>
              <p:cNvSpPr/>
              <p:nvPr/>
            </p:nvSpPr>
            <p:spPr>
              <a:xfrm>
                <a:off x="3040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3" name="Google Shape;28903;p34"/>
              <p:cNvSpPr/>
              <p:nvPr/>
            </p:nvSpPr>
            <p:spPr>
              <a:xfrm>
                <a:off x="3192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4" name="Google Shape;28904;p34"/>
              <p:cNvSpPr/>
              <p:nvPr/>
            </p:nvSpPr>
            <p:spPr>
              <a:xfrm>
                <a:off x="3345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5" name="Google Shape;28905;p34"/>
              <p:cNvSpPr/>
              <p:nvPr/>
            </p:nvSpPr>
            <p:spPr>
              <a:xfrm>
                <a:off x="3497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6" name="Google Shape;28906;p34"/>
              <p:cNvSpPr/>
              <p:nvPr/>
            </p:nvSpPr>
            <p:spPr>
              <a:xfrm>
                <a:off x="3649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7" name="Google Shape;28907;p34"/>
              <p:cNvSpPr/>
              <p:nvPr/>
            </p:nvSpPr>
            <p:spPr>
              <a:xfrm>
                <a:off x="3802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8" name="Google Shape;28908;p34"/>
              <p:cNvSpPr/>
              <p:nvPr/>
            </p:nvSpPr>
            <p:spPr>
              <a:xfrm>
                <a:off x="3954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9" name="Google Shape;28909;p34"/>
              <p:cNvSpPr/>
              <p:nvPr/>
            </p:nvSpPr>
            <p:spPr>
              <a:xfrm>
                <a:off x="4107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0" name="Google Shape;28910;p34"/>
              <p:cNvSpPr/>
              <p:nvPr/>
            </p:nvSpPr>
            <p:spPr>
              <a:xfrm>
                <a:off x="4259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1" name="Google Shape;28911;p34"/>
              <p:cNvSpPr/>
              <p:nvPr/>
            </p:nvSpPr>
            <p:spPr>
              <a:xfrm>
                <a:off x="4411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2" name="Google Shape;28912;p34"/>
              <p:cNvSpPr/>
              <p:nvPr/>
            </p:nvSpPr>
            <p:spPr>
              <a:xfrm>
                <a:off x="4564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3" name="Google Shape;28913;p34"/>
              <p:cNvSpPr/>
              <p:nvPr/>
            </p:nvSpPr>
            <p:spPr>
              <a:xfrm>
                <a:off x="4716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4" name="Google Shape;28914;p34"/>
              <p:cNvSpPr/>
              <p:nvPr/>
            </p:nvSpPr>
            <p:spPr>
              <a:xfrm>
                <a:off x="4869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5" name="Google Shape;28915;p34"/>
              <p:cNvSpPr/>
              <p:nvPr/>
            </p:nvSpPr>
            <p:spPr>
              <a:xfrm>
                <a:off x="5021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6" name="Google Shape;28916;p34"/>
              <p:cNvSpPr/>
              <p:nvPr/>
            </p:nvSpPr>
            <p:spPr>
              <a:xfrm>
                <a:off x="5173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7" name="Google Shape;28917;p34"/>
              <p:cNvSpPr/>
              <p:nvPr/>
            </p:nvSpPr>
            <p:spPr>
              <a:xfrm>
                <a:off x="5326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8" name="Google Shape;28918;p34"/>
              <p:cNvSpPr/>
              <p:nvPr/>
            </p:nvSpPr>
            <p:spPr>
              <a:xfrm>
                <a:off x="5478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9" name="Google Shape;28919;p34"/>
              <p:cNvSpPr/>
              <p:nvPr/>
            </p:nvSpPr>
            <p:spPr>
              <a:xfrm>
                <a:off x="5631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0" name="Google Shape;28920;p34"/>
              <p:cNvSpPr/>
              <p:nvPr/>
            </p:nvSpPr>
            <p:spPr>
              <a:xfrm>
                <a:off x="5783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1" name="Google Shape;28921;p34"/>
              <p:cNvSpPr/>
              <p:nvPr/>
            </p:nvSpPr>
            <p:spPr>
              <a:xfrm>
                <a:off x="5935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2" name="Google Shape;28922;p34"/>
              <p:cNvSpPr/>
              <p:nvPr/>
            </p:nvSpPr>
            <p:spPr>
              <a:xfrm>
                <a:off x="6088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3" name="Google Shape;28923;p34"/>
              <p:cNvSpPr/>
              <p:nvPr/>
            </p:nvSpPr>
            <p:spPr>
              <a:xfrm>
                <a:off x="6240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4" name="Google Shape;28924;p34"/>
              <p:cNvSpPr/>
              <p:nvPr/>
            </p:nvSpPr>
            <p:spPr>
              <a:xfrm>
                <a:off x="6393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5" name="Google Shape;28925;p34"/>
              <p:cNvSpPr/>
              <p:nvPr/>
            </p:nvSpPr>
            <p:spPr>
              <a:xfrm>
                <a:off x="6545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6" name="Google Shape;28926;p34"/>
              <p:cNvSpPr/>
              <p:nvPr/>
            </p:nvSpPr>
            <p:spPr>
              <a:xfrm>
                <a:off x="6697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7" name="Google Shape;28927;p34"/>
              <p:cNvSpPr/>
              <p:nvPr/>
            </p:nvSpPr>
            <p:spPr>
              <a:xfrm>
                <a:off x="6850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8" name="Google Shape;28928;p34"/>
              <p:cNvSpPr/>
              <p:nvPr/>
            </p:nvSpPr>
            <p:spPr>
              <a:xfrm>
                <a:off x="7002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9" name="Google Shape;28929;p34"/>
              <p:cNvSpPr/>
              <p:nvPr/>
            </p:nvSpPr>
            <p:spPr>
              <a:xfrm>
                <a:off x="7155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0" name="Google Shape;28930;p34"/>
              <p:cNvSpPr/>
              <p:nvPr/>
            </p:nvSpPr>
            <p:spPr>
              <a:xfrm>
                <a:off x="7307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1" name="Google Shape;28931;p34"/>
              <p:cNvSpPr/>
              <p:nvPr/>
            </p:nvSpPr>
            <p:spPr>
              <a:xfrm>
                <a:off x="7459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2" name="Google Shape;28932;p34"/>
              <p:cNvSpPr/>
              <p:nvPr/>
            </p:nvSpPr>
            <p:spPr>
              <a:xfrm>
                <a:off x="7612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3" name="Google Shape;28933;p34"/>
              <p:cNvSpPr/>
              <p:nvPr/>
            </p:nvSpPr>
            <p:spPr>
              <a:xfrm>
                <a:off x="7764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4" name="Google Shape;28934;p34"/>
              <p:cNvSpPr/>
              <p:nvPr/>
            </p:nvSpPr>
            <p:spPr>
              <a:xfrm>
                <a:off x="7917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5" name="Google Shape;28935;p34"/>
              <p:cNvSpPr/>
              <p:nvPr/>
            </p:nvSpPr>
            <p:spPr>
              <a:xfrm>
                <a:off x="8069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6" name="Google Shape;28936;p34"/>
              <p:cNvSpPr/>
              <p:nvPr/>
            </p:nvSpPr>
            <p:spPr>
              <a:xfrm>
                <a:off x="8221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937" name="Google Shape;28937;p34"/>
            <p:cNvGrpSpPr/>
            <p:nvPr/>
          </p:nvGrpSpPr>
          <p:grpSpPr>
            <a:xfrm>
              <a:off x="1059000" y="2372138"/>
              <a:ext cx="7178400" cy="15600"/>
              <a:chOff x="1059000" y="2157801"/>
              <a:chExt cx="7178400" cy="15600"/>
            </a:xfrm>
          </p:grpSpPr>
          <p:sp>
            <p:nvSpPr>
              <p:cNvPr id="28938" name="Google Shape;28938;p34"/>
              <p:cNvSpPr/>
              <p:nvPr/>
            </p:nvSpPr>
            <p:spPr>
              <a:xfrm>
                <a:off x="1059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9" name="Google Shape;28939;p34"/>
              <p:cNvSpPr/>
              <p:nvPr/>
            </p:nvSpPr>
            <p:spPr>
              <a:xfrm>
                <a:off x="1211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0" name="Google Shape;28940;p34"/>
              <p:cNvSpPr/>
              <p:nvPr/>
            </p:nvSpPr>
            <p:spPr>
              <a:xfrm>
                <a:off x="1363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1" name="Google Shape;28941;p34"/>
              <p:cNvSpPr/>
              <p:nvPr/>
            </p:nvSpPr>
            <p:spPr>
              <a:xfrm>
                <a:off x="1516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2" name="Google Shape;28942;p34"/>
              <p:cNvSpPr/>
              <p:nvPr/>
            </p:nvSpPr>
            <p:spPr>
              <a:xfrm>
                <a:off x="1668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3" name="Google Shape;28943;p34"/>
              <p:cNvSpPr/>
              <p:nvPr/>
            </p:nvSpPr>
            <p:spPr>
              <a:xfrm>
                <a:off x="1821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4" name="Google Shape;28944;p34"/>
              <p:cNvSpPr/>
              <p:nvPr/>
            </p:nvSpPr>
            <p:spPr>
              <a:xfrm>
                <a:off x="1973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5" name="Google Shape;28945;p34"/>
              <p:cNvSpPr/>
              <p:nvPr/>
            </p:nvSpPr>
            <p:spPr>
              <a:xfrm>
                <a:off x="2125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6" name="Google Shape;28946;p34"/>
              <p:cNvSpPr/>
              <p:nvPr/>
            </p:nvSpPr>
            <p:spPr>
              <a:xfrm>
                <a:off x="2278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7" name="Google Shape;28947;p34"/>
              <p:cNvSpPr/>
              <p:nvPr/>
            </p:nvSpPr>
            <p:spPr>
              <a:xfrm>
                <a:off x="2430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8" name="Google Shape;28948;p34"/>
              <p:cNvSpPr/>
              <p:nvPr/>
            </p:nvSpPr>
            <p:spPr>
              <a:xfrm>
                <a:off x="2583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9" name="Google Shape;28949;p34"/>
              <p:cNvSpPr/>
              <p:nvPr/>
            </p:nvSpPr>
            <p:spPr>
              <a:xfrm>
                <a:off x="2735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0" name="Google Shape;28950;p34"/>
              <p:cNvSpPr/>
              <p:nvPr/>
            </p:nvSpPr>
            <p:spPr>
              <a:xfrm>
                <a:off x="2887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1" name="Google Shape;28951;p34"/>
              <p:cNvSpPr/>
              <p:nvPr/>
            </p:nvSpPr>
            <p:spPr>
              <a:xfrm>
                <a:off x="3040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2" name="Google Shape;28952;p34"/>
              <p:cNvSpPr/>
              <p:nvPr/>
            </p:nvSpPr>
            <p:spPr>
              <a:xfrm>
                <a:off x="3192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3" name="Google Shape;28953;p34"/>
              <p:cNvSpPr/>
              <p:nvPr/>
            </p:nvSpPr>
            <p:spPr>
              <a:xfrm>
                <a:off x="3345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4" name="Google Shape;28954;p34"/>
              <p:cNvSpPr/>
              <p:nvPr/>
            </p:nvSpPr>
            <p:spPr>
              <a:xfrm>
                <a:off x="3497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5" name="Google Shape;28955;p34"/>
              <p:cNvSpPr/>
              <p:nvPr/>
            </p:nvSpPr>
            <p:spPr>
              <a:xfrm>
                <a:off x="3649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6" name="Google Shape;28956;p34"/>
              <p:cNvSpPr/>
              <p:nvPr/>
            </p:nvSpPr>
            <p:spPr>
              <a:xfrm>
                <a:off x="3802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7" name="Google Shape;28957;p34"/>
              <p:cNvSpPr/>
              <p:nvPr/>
            </p:nvSpPr>
            <p:spPr>
              <a:xfrm>
                <a:off x="3954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8" name="Google Shape;28958;p34"/>
              <p:cNvSpPr/>
              <p:nvPr/>
            </p:nvSpPr>
            <p:spPr>
              <a:xfrm>
                <a:off x="4107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9" name="Google Shape;28959;p34"/>
              <p:cNvSpPr/>
              <p:nvPr/>
            </p:nvSpPr>
            <p:spPr>
              <a:xfrm>
                <a:off x="4259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0" name="Google Shape;28960;p34"/>
              <p:cNvSpPr/>
              <p:nvPr/>
            </p:nvSpPr>
            <p:spPr>
              <a:xfrm>
                <a:off x="4411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1" name="Google Shape;28961;p34"/>
              <p:cNvSpPr/>
              <p:nvPr/>
            </p:nvSpPr>
            <p:spPr>
              <a:xfrm>
                <a:off x="4564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2" name="Google Shape;28962;p34"/>
              <p:cNvSpPr/>
              <p:nvPr/>
            </p:nvSpPr>
            <p:spPr>
              <a:xfrm>
                <a:off x="4716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3" name="Google Shape;28963;p34"/>
              <p:cNvSpPr/>
              <p:nvPr/>
            </p:nvSpPr>
            <p:spPr>
              <a:xfrm>
                <a:off x="4869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4" name="Google Shape;28964;p34"/>
              <p:cNvSpPr/>
              <p:nvPr/>
            </p:nvSpPr>
            <p:spPr>
              <a:xfrm>
                <a:off x="5021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5" name="Google Shape;28965;p34"/>
              <p:cNvSpPr/>
              <p:nvPr/>
            </p:nvSpPr>
            <p:spPr>
              <a:xfrm>
                <a:off x="5173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6" name="Google Shape;28966;p34"/>
              <p:cNvSpPr/>
              <p:nvPr/>
            </p:nvSpPr>
            <p:spPr>
              <a:xfrm>
                <a:off x="5326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7" name="Google Shape;28967;p34"/>
              <p:cNvSpPr/>
              <p:nvPr/>
            </p:nvSpPr>
            <p:spPr>
              <a:xfrm>
                <a:off x="5478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8" name="Google Shape;28968;p34"/>
              <p:cNvSpPr/>
              <p:nvPr/>
            </p:nvSpPr>
            <p:spPr>
              <a:xfrm>
                <a:off x="5631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9" name="Google Shape;28969;p34"/>
              <p:cNvSpPr/>
              <p:nvPr/>
            </p:nvSpPr>
            <p:spPr>
              <a:xfrm>
                <a:off x="5783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0" name="Google Shape;28970;p34"/>
              <p:cNvSpPr/>
              <p:nvPr/>
            </p:nvSpPr>
            <p:spPr>
              <a:xfrm>
                <a:off x="5935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1" name="Google Shape;28971;p34"/>
              <p:cNvSpPr/>
              <p:nvPr/>
            </p:nvSpPr>
            <p:spPr>
              <a:xfrm>
                <a:off x="6088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2" name="Google Shape;28972;p34"/>
              <p:cNvSpPr/>
              <p:nvPr/>
            </p:nvSpPr>
            <p:spPr>
              <a:xfrm>
                <a:off x="6240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3" name="Google Shape;28973;p34"/>
              <p:cNvSpPr/>
              <p:nvPr/>
            </p:nvSpPr>
            <p:spPr>
              <a:xfrm>
                <a:off x="6393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4" name="Google Shape;28974;p34"/>
              <p:cNvSpPr/>
              <p:nvPr/>
            </p:nvSpPr>
            <p:spPr>
              <a:xfrm>
                <a:off x="6545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5" name="Google Shape;28975;p34"/>
              <p:cNvSpPr/>
              <p:nvPr/>
            </p:nvSpPr>
            <p:spPr>
              <a:xfrm>
                <a:off x="6697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6" name="Google Shape;28976;p34"/>
              <p:cNvSpPr/>
              <p:nvPr/>
            </p:nvSpPr>
            <p:spPr>
              <a:xfrm>
                <a:off x="6850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7" name="Google Shape;28977;p34"/>
              <p:cNvSpPr/>
              <p:nvPr/>
            </p:nvSpPr>
            <p:spPr>
              <a:xfrm>
                <a:off x="7002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8" name="Google Shape;28978;p34"/>
              <p:cNvSpPr/>
              <p:nvPr/>
            </p:nvSpPr>
            <p:spPr>
              <a:xfrm>
                <a:off x="7155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9" name="Google Shape;28979;p34"/>
              <p:cNvSpPr/>
              <p:nvPr/>
            </p:nvSpPr>
            <p:spPr>
              <a:xfrm>
                <a:off x="7307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0" name="Google Shape;28980;p34"/>
              <p:cNvSpPr/>
              <p:nvPr/>
            </p:nvSpPr>
            <p:spPr>
              <a:xfrm>
                <a:off x="7459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1" name="Google Shape;28981;p34"/>
              <p:cNvSpPr/>
              <p:nvPr/>
            </p:nvSpPr>
            <p:spPr>
              <a:xfrm>
                <a:off x="7612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2" name="Google Shape;28982;p34"/>
              <p:cNvSpPr/>
              <p:nvPr/>
            </p:nvSpPr>
            <p:spPr>
              <a:xfrm>
                <a:off x="7764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3" name="Google Shape;28983;p34"/>
              <p:cNvSpPr/>
              <p:nvPr/>
            </p:nvSpPr>
            <p:spPr>
              <a:xfrm>
                <a:off x="7917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4" name="Google Shape;28984;p34"/>
              <p:cNvSpPr/>
              <p:nvPr/>
            </p:nvSpPr>
            <p:spPr>
              <a:xfrm>
                <a:off x="8069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5" name="Google Shape;28985;p34"/>
              <p:cNvSpPr/>
              <p:nvPr/>
            </p:nvSpPr>
            <p:spPr>
              <a:xfrm>
                <a:off x="8221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986" name="Google Shape;28986;p34"/>
            <p:cNvGrpSpPr/>
            <p:nvPr/>
          </p:nvGrpSpPr>
          <p:grpSpPr>
            <a:xfrm>
              <a:off x="1059000" y="1604888"/>
              <a:ext cx="7178400" cy="15600"/>
              <a:chOff x="1059000" y="1629736"/>
              <a:chExt cx="7178400" cy="15600"/>
            </a:xfrm>
          </p:grpSpPr>
          <p:sp>
            <p:nvSpPr>
              <p:cNvPr id="28987" name="Google Shape;28987;p34"/>
              <p:cNvSpPr/>
              <p:nvPr/>
            </p:nvSpPr>
            <p:spPr>
              <a:xfrm>
                <a:off x="105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8" name="Google Shape;28988;p34"/>
              <p:cNvSpPr/>
              <p:nvPr/>
            </p:nvSpPr>
            <p:spPr>
              <a:xfrm>
                <a:off x="121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9" name="Google Shape;28989;p34"/>
              <p:cNvSpPr/>
              <p:nvPr/>
            </p:nvSpPr>
            <p:spPr>
              <a:xfrm>
                <a:off x="136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0" name="Google Shape;28990;p34"/>
              <p:cNvSpPr/>
              <p:nvPr/>
            </p:nvSpPr>
            <p:spPr>
              <a:xfrm>
                <a:off x="151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1" name="Google Shape;28991;p34"/>
              <p:cNvSpPr/>
              <p:nvPr/>
            </p:nvSpPr>
            <p:spPr>
              <a:xfrm>
                <a:off x="166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2" name="Google Shape;28992;p34"/>
              <p:cNvSpPr/>
              <p:nvPr/>
            </p:nvSpPr>
            <p:spPr>
              <a:xfrm>
                <a:off x="182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3" name="Google Shape;28993;p34"/>
              <p:cNvSpPr/>
              <p:nvPr/>
            </p:nvSpPr>
            <p:spPr>
              <a:xfrm>
                <a:off x="197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4" name="Google Shape;28994;p34"/>
              <p:cNvSpPr/>
              <p:nvPr/>
            </p:nvSpPr>
            <p:spPr>
              <a:xfrm>
                <a:off x="212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5" name="Google Shape;28995;p34"/>
              <p:cNvSpPr/>
              <p:nvPr/>
            </p:nvSpPr>
            <p:spPr>
              <a:xfrm>
                <a:off x="227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6" name="Google Shape;28996;p34"/>
              <p:cNvSpPr/>
              <p:nvPr/>
            </p:nvSpPr>
            <p:spPr>
              <a:xfrm>
                <a:off x="243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7" name="Google Shape;28997;p34"/>
              <p:cNvSpPr/>
              <p:nvPr/>
            </p:nvSpPr>
            <p:spPr>
              <a:xfrm>
                <a:off x="258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8" name="Google Shape;28998;p34"/>
              <p:cNvSpPr/>
              <p:nvPr/>
            </p:nvSpPr>
            <p:spPr>
              <a:xfrm>
                <a:off x="273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9" name="Google Shape;28999;p34"/>
              <p:cNvSpPr/>
              <p:nvPr/>
            </p:nvSpPr>
            <p:spPr>
              <a:xfrm>
                <a:off x="288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0" name="Google Shape;29000;p34"/>
              <p:cNvSpPr/>
              <p:nvPr/>
            </p:nvSpPr>
            <p:spPr>
              <a:xfrm>
                <a:off x="304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1" name="Google Shape;29001;p34"/>
              <p:cNvSpPr/>
              <p:nvPr/>
            </p:nvSpPr>
            <p:spPr>
              <a:xfrm>
                <a:off x="319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2" name="Google Shape;29002;p34"/>
              <p:cNvSpPr/>
              <p:nvPr/>
            </p:nvSpPr>
            <p:spPr>
              <a:xfrm>
                <a:off x="334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3" name="Google Shape;29003;p34"/>
              <p:cNvSpPr/>
              <p:nvPr/>
            </p:nvSpPr>
            <p:spPr>
              <a:xfrm>
                <a:off x="349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4" name="Google Shape;29004;p34"/>
              <p:cNvSpPr/>
              <p:nvPr/>
            </p:nvSpPr>
            <p:spPr>
              <a:xfrm>
                <a:off x="364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5" name="Google Shape;29005;p34"/>
              <p:cNvSpPr/>
              <p:nvPr/>
            </p:nvSpPr>
            <p:spPr>
              <a:xfrm>
                <a:off x="380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6" name="Google Shape;29006;p34"/>
              <p:cNvSpPr/>
              <p:nvPr/>
            </p:nvSpPr>
            <p:spPr>
              <a:xfrm>
                <a:off x="395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7" name="Google Shape;29007;p34"/>
              <p:cNvSpPr/>
              <p:nvPr/>
            </p:nvSpPr>
            <p:spPr>
              <a:xfrm>
                <a:off x="410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8" name="Google Shape;29008;p34"/>
              <p:cNvSpPr/>
              <p:nvPr/>
            </p:nvSpPr>
            <p:spPr>
              <a:xfrm>
                <a:off x="425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9" name="Google Shape;29009;p34"/>
              <p:cNvSpPr/>
              <p:nvPr/>
            </p:nvSpPr>
            <p:spPr>
              <a:xfrm>
                <a:off x="441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0" name="Google Shape;29010;p34"/>
              <p:cNvSpPr/>
              <p:nvPr/>
            </p:nvSpPr>
            <p:spPr>
              <a:xfrm>
                <a:off x="4564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1" name="Google Shape;29011;p34"/>
              <p:cNvSpPr/>
              <p:nvPr/>
            </p:nvSpPr>
            <p:spPr>
              <a:xfrm>
                <a:off x="4716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2" name="Google Shape;29012;p34"/>
              <p:cNvSpPr/>
              <p:nvPr/>
            </p:nvSpPr>
            <p:spPr>
              <a:xfrm>
                <a:off x="486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3" name="Google Shape;29013;p34"/>
              <p:cNvSpPr/>
              <p:nvPr/>
            </p:nvSpPr>
            <p:spPr>
              <a:xfrm>
                <a:off x="502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4" name="Google Shape;29014;p34"/>
              <p:cNvSpPr/>
              <p:nvPr/>
            </p:nvSpPr>
            <p:spPr>
              <a:xfrm>
                <a:off x="517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5" name="Google Shape;29015;p34"/>
              <p:cNvSpPr/>
              <p:nvPr/>
            </p:nvSpPr>
            <p:spPr>
              <a:xfrm>
                <a:off x="532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6" name="Google Shape;29016;p34"/>
              <p:cNvSpPr/>
              <p:nvPr/>
            </p:nvSpPr>
            <p:spPr>
              <a:xfrm>
                <a:off x="547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7" name="Google Shape;29017;p34"/>
              <p:cNvSpPr/>
              <p:nvPr/>
            </p:nvSpPr>
            <p:spPr>
              <a:xfrm>
                <a:off x="563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8" name="Google Shape;29018;p34"/>
              <p:cNvSpPr/>
              <p:nvPr/>
            </p:nvSpPr>
            <p:spPr>
              <a:xfrm>
                <a:off x="578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9" name="Google Shape;29019;p34"/>
              <p:cNvSpPr/>
              <p:nvPr/>
            </p:nvSpPr>
            <p:spPr>
              <a:xfrm>
                <a:off x="593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0" name="Google Shape;29020;p34"/>
              <p:cNvSpPr/>
              <p:nvPr/>
            </p:nvSpPr>
            <p:spPr>
              <a:xfrm>
                <a:off x="608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1" name="Google Shape;29021;p34"/>
              <p:cNvSpPr/>
              <p:nvPr/>
            </p:nvSpPr>
            <p:spPr>
              <a:xfrm>
                <a:off x="624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2" name="Google Shape;29022;p34"/>
              <p:cNvSpPr/>
              <p:nvPr/>
            </p:nvSpPr>
            <p:spPr>
              <a:xfrm>
                <a:off x="639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3" name="Google Shape;29023;p34"/>
              <p:cNvSpPr/>
              <p:nvPr/>
            </p:nvSpPr>
            <p:spPr>
              <a:xfrm>
                <a:off x="654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4" name="Google Shape;29024;p34"/>
              <p:cNvSpPr/>
              <p:nvPr/>
            </p:nvSpPr>
            <p:spPr>
              <a:xfrm>
                <a:off x="669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5" name="Google Shape;29025;p34"/>
              <p:cNvSpPr/>
              <p:nvPr/>
            </p:nvSpPr>
            <p:spPr>
              <a:xfrm>
                <a:off x="685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6" name="Google Shape;29026;p34"/>
              <p:cNvSpPr/>
              <p:nvPr/>
            </p:nvSpPr>
            <p:spPr>
              <a:xfrm>
                <a:off x="700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7" name="Google Shape;29027;p34"/>
              <p:cNvSpPr/>
              <p:nvPr/>
            </p:nvSpPr>
            <p:spPr>
              <a:xfrm>
                <a:off x="715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8" name="Google Shape;29028;p34"/>
              <p:cNvSpPr/>
              <p:nvPr/>
            </p:nvSpPr>
            <p:spPr>
              <a:xfrm>
                <a:off x="730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9" name="Google Shape;29029;p34"/>
              <p:cNvSpPr/>
              <p:nvPr/>
            </p:nvSpPr>
            <p:spPr>
              <a:xfrm>
                <a:off x="745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0" name="Google Shape;29030;p34"/>
              <p:cNvSpPr/>
              <p:nvPr/>
            </p:nvSpPr>
            <p:spPr>
              <a:xfrm>
                <a:off x="761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1" name="Google Shape;29031;p34"/>
              <p:cNvSpPr/>
              <p:nvPr/>
            </p:nvSpPr>
            <p:spPr>
              <a:xfrm>
                <a:off x="776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2" name="Google Shape;29032;p34"/>
              <p:cNvSpPr/>
              <p:nvPr/>
            </p:nvSpPr>
            <p:spPr>
              <a:xfrm>
                <a:off x="791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3" name="Google Shape;29033;p34"/>
              <p:cNvSpPr/>
              <p:nvPr/>
            </p:nvSpPr>
            <p:spPr>
              <a:xfrm>
                <a:off x="806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4" name="Google Shape;29034;p34"/>
              <p:cNvSpPr/>
              <p:nvPr/>
            </p:nvSpPr>
            <p:spPr>
              <a:xfrm>
                <a:off x="822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035" name="Google Shape;29035;p34"/>
            <p:cNvGrpSpPr/>
            <p:nvPr/>
          </p:nvGrpSpPr>
          <p:grpSpPr>
            <a:xfrm>
              <a:off x="1059000" y="2180325"/>
              <a:ext cx="7178400" cy="15600"/>
              <a:chOff x="1059000" y="1629736"/>
              <a:chExt cx="7178400" cy="15600"/>
            </a:xfrm>
          </p:grpSpPr>
          <p:sp>
            <p:nvSpPr>
              <p:cNvPr id="29036" name="Google Shape;29036;p34"/>
              <p:cNvSpPr/>
              <p:nvPr/>
            </p:nvSpPr>
            <p:spPr>
              <a:xfrm>
                <a:off x="105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7" name="Google Shape;29037;p34"/>
              <p:cNvSpPr/>
              <p:nvPr/>
            </p:nvSpPr>
            <p:spPr>
              <a:xfrm>
                <a:off x="121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8" name="Google Shape;29038;p34"/>
              <p:cNvSpPr/>
              <p:nvPr/>
            </p:nvSpPr>
            <p:spPr>
              <a:xfrm>
                <a:off x="136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9" name="Google Shape;29039;p34"/>
              <p:cNvSpPr/>
              <p:nvPr/>
            </p:nvSpPr>
            <p:spPr>
              <a:xfrm>
                <a:off x="151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0" name="Google Shape;29040;p34"/>
              <p:cNvSpPr/>
              <p:nvPr/>
            </p:nvSpPr>
            <p:spPr>
              <a:xfrm>
                <a:off x="166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1" name="Google Shape;29041;p34"/>
              <p:cNvSpPr/>
              <p:nvPr/>
            </p:nvSpPr>
            <p:spPr>
              <a:xfrm>
                <a:off x="182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2" name="Google Shape;29042;p34"/>
              <p:cNvSpPr/>
              <p:nvPr/>
            </p:nvSpPr>
            <p:spPr>
              <a:xfrm>
                <a:off x="197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3" name="Google Shape;29043;p34"/>
              <p:cNvSpPr/>
              <p:nvPr/>
            </p:nvSpPr>
            <p:spPr>
              <a:xfrm>
                <a:off x="212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4" name="Google Shape;29044;p34"/>
              <p:cNvSpPr/>
              <p:nvPr/>
            </p:nvSpPr>
            <p:spPr>
              <a:xfrm>
                <a:off x="227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5" name="Google Shape;29045;p34"/>
              <p:cNvSpPr/>
              <p:nvPr/>
            </p:nvSpPr>
            <p:spPr>
              <a:xfrm>
                <a:off x="243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6" name="Google Shape;29046;p34"/>
              <p:cNvSpPr/>
              <p:nvPr/>
            </p:nvSpPr>
            <p:spPr>
              <a:xfrm>
                <a:off x="258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7" name="Google Shape;29047;p34"/>
              <p:cNvSpPr/>
              <p:nvPr/>
            </p:nvSpPr>
            <p:spPr>
              <a:xfrm>
                <a:off x="273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8" name="Google Shape;29048;p34"/>
              <p:cNvSpPr/>
              <p:nvPr/>
            </p:nvSpPr>
            <p:spPr>
              <a:xfrm>
                <a:off x="288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9" name="Google Shape;29049;p34"/>
              <p:cNvSpPr/>
              <p:nvPr/>
            </p:nvSpPr>
            <p:spPr>
              <a:xfrm>
                <a:off x="304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0" name="Google Shape;29050;p34"/>
              <p:cNvSpPr/>
              <p:nvPr/>
            </p:nvSpPr>
            <p:spPr>
              <a:xfrm>
                <a:off x="319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1" name="Google Shape;29051;p34"/>
              <p:cNvSpPr/>
              <p:nvPr/>
            </p:nvSpPr>
            <p:spPr>
              <a:xfrm>
                <a:off x="334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2" name="Google Shape;29052;p34"/>
              <p:cNvSpPr/>
              <p:nvPr/>
            </p:nvSpPr>
            <p:spPr>
              <a:xfrm>
                <a:off x="349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3" name="Google Shape;29053;p34"/>
              <p:cNvSpPr/>
              <p:nvPr/>
            </p:nvSpPr>
            <p:spPr>
              <a:xfrm>
                <a:off x="364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4" name="Google Shape;29054;p34"/>
              <p:cNvSpPr/>
              <p:nvPr/>
            </p:nvSpPr>
            <p:spPr>
              <a:xfrm>
                <a:off x="380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5" name="Google Shape;29055;p34"/>
              <p:cNvSpPr/>
              <p:nvPr/>
            </p:nvSpPr>
            <p:spPr>
              <a:xfrm>
                <a:off x="395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6" name="Google Shape;29056;p34"/>
              <p:cNvSpPr/>
              <p:nvPr/>
            </p:nvSpPr>
            <p:spPr>
              <a:xfrm>
                <a:off x="410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7" name="Google Shape;29057;p34"/>
              <p:cNvSpPr/>
              <p:nvPr/>
            </p:nvSpPr>
            <p:spPr>
              <a:xfrm>
                <a:off x="425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8" name="Google Shape;29058;p34"/>
              <p:cNvSpPr/>
              <p:nvPr/>
            </p:nvSpPr>
            <p:spPr>
              <a:xfrm>
                <a:off x="441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9" name="Google Shape;29059;p34"/>
              <p:cNvSpPr/>
              <p:nvPr/>
            </p:nvSpPr>
            <p:spPr>
              <a:xfrm>
                <a:off x="4564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0" name="Google Shape;29060;p34"/>
              <p:cNvSpPr/>
              <p:nvPr/>
            </p:nvSpPr>
            <p:spPr>
              <a:xfrm>
                <a:off x="4716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1" name="Google Shape;29061;p34"/>
              <p:cNvSpPr/>
              <p:nvPr/>
            </p:nvSpPr>
            <p:spPr>
              <a:xfrm>
                <a:off x="486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2" name="Google Shape;29062;p34"/>
              <p:cNvSpPr/>
              <p:nvPr/>
            </p:nvSpPr>
            <p:spPr>
              <a:xfrm>
                <a:off x="502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3" name="Google Shape;29063;p34"/>
              <p:cNvSpPr/>
              <p:nvPr/>
            </p:nvSpPr>
            <p:spPr>
              <a:xfrm>
                <a:off x="517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4" name="Google Shape;29064;p34"/>
              <p:cNvSpPr/>
              <p:nvPr/>
            </p:nvSpPr>
            <p:spPr>
              <a:xfrm>
                <a:off x="532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5" name="Google Shape;29065;p34"/>
              <p:cNvSpPr/>
              <p:nvPr/>
            </p:nvSpPr>
            <p:spPr>
              <a:xfrm>
                <a:off x="547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6" name="Google Shape;29066;p34"/>
              <p:cNvSpPr/>
              <p:nvPr/>
            </p:nvSpPr>
            <p:spPr>
              <a:xfrm>
                <a:off x="563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7" name="Google Shape;29067;p34"/>
              <p:cNvSpPr/>
              <p:nvPr/>
            </p:nvSpPr>
            <p:spPr>
              <a:xfrm>
                <a:off x="578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8" name="Google Shape;29068;p34"/>
              <p:cNvSpPr/>
              <p:nvPr/>
            </p:nvSpPr>
            <p:spPr>
              <a:xfrm>
                <a:off x="593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9" name="Google Shape;29069;p34"/>
              <p:cNvSpPr/>
              <p:nvPr/>
            </p:nvSpPr>
            <p:spPr>
              <a:xfrm>
                <a:off x="608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0" name="Google Shape;29070;p34"/>
              <p:cNvSpPr/>
              <p:nvPr/>
            </p:nvSpPr>
            <p:spPr>
              <a:xfrm>
                <a:off x="624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1" name="Google Shape;29071;p34"/>
              <p:cNvSpPr/>
              <p:nvPr/>
            </p:nvSpPr>
            <p:spPr>
              <a:xfrm>
                <a:off x="639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2" name="Google Shape;29072;p34"/>
              <p:cNvSpPr/>
              <p:nvPr/>
            </p:nvSpPr>
            <p:spPr>
              <a:xfrm>
                <a:off x="654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3" name="Google Shape;29073;p34"/>
              <p:cNvSpPr/>
              <p:nvPr/>
            </p:nvSpPr>
            <p:spPr>
              <a:xfrm>
                <a:off x="669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4" name="Google Shape;29074;p34"/>
              <p:cNvSpPr/>
              <p:nvPr/>
            </p:nvSpPr>
            <p:spPr>
              <a:xfrm>
                <a:off x="685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5" name="Google Shape;29075;p34"/>
              <p:cNvSpPr/>
              <p:nvPr/>
            </p:nvSpPr>
            <p:spPr>
              <a:xfrm>
                <a:off x="700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6" name="Google Shape;29076;p34"/>
              <p:cNvSpPr/>
              <p:nvPr/>
            </p:nvSpPr>
            <p:spPr>
              <a:xfrm>
                <a:off x="715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7" name="Google Shape;29077;p34"/>
              <p:cNvSpPr/>
              <p:nvPr/>
            </p:nvSpPr>
            <p:spPr>
              <a:xfrm>
                <a:off x="730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8" name="Google Shape;29078;p34"/>
              <p:cNvSpPr/>
              <p:nvPr/>
            </p:nvSpPr>
            <p:spPr>
              <a:xfrm>
                <a:off x="745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9" name="Google Shape;29079;p34"/>
              <p:cNvSpPr/>
              <p:nvPr/>
            </p:nvSpPr>
            <p:spPr>
              <a:xfrm>
                <a:off x="761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0" name="Google Shape;29080;p34"/>
              <p:cNvSpPr/>
              <p:nvPr/>
            </p:nvSpPr>
            <p:spPr>
              <a:xfrm>
                <a:off x="776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1" name="Google Shape;29081;p34"/>
              <p:cNvSpPr/>
              <p:nvPr/>
            </p:nvSpPr>
            <p:spPr>
              <a:xfrm>
                <a:off x="791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2" name="Google Shape;29082;p34"/>
              <p:cNvSpPr/>
              <p:nvPr/>
            </p:nvSpPr>
            <p:spPr>
              <a:xfrm>
                <a:off x="806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3" name="Google Shape;29083;p34"/>
              <p:cNvSpPr/>
              <p:nvPr/>
            </p:nvSpPr>
            <p:spPr>
              <a:xfrm>
                <a:off x="822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29084" name="Google Shape;29084;p34"/>
          <p:cNvSpPr txBox="1">
            <a:spLocks noGrp="1"/>
          </p:cNvSpPr>
          <p:nvPr>
            <p:ph type="ctrTitle"/>
          </p:nvPr>
        </p:nvSpPr>
        <p:spPr>
          <a:xfrm>
            <a:off x="1322800" y="1041067"/>
            <a:ext cx="9546400" cy="60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accent6"/>
                </a:solidFill>
              </a:defRPr>
            </a:lvl1pPr>
            <a:lvl2pPr lvl="1" algn="ctr" rtl="0">
              <a:spcBef>
                <a:spcPts val="0"/>
              </a:spcBef>
              <a:spcAft>
                <a:spcPts val="0"/>
              </a:spcAft>
              <a:buSzPts val="3600"/>
              <a:buFont typeface="Alfa Slab One"/>
              <a:buNone/>
              <a:defRPr sz="4800">
                <a:latin typeface="Alfa Slab One"/>
                <a:ea typeface="Alfa Slab One"/>
                <a:cs typeface="Alfa Slab One"/>
                <a:sym typeface="Alfa Slab One"/>
              </a:defRPr>
            </a:lvl2pPr>
            <a:lvl3pPr lvl="2" algn="ctr" rtl="0">
              <a:spcBef>
                <a:spcPts val="0"/>
              </a:spcBef>
              <a:spcAft>
                <a:spcPts val="0"/>
              </a:spcAft>
              <a:buSzPts val="3600"/>
              <a:buFont typeface="Alfa Slab One"/>
              <a:buNone/>
              <a:defRPr sz="4800">
                <a:latin typeface="Alfa Slab One"/>
                <a:ea typeface="Alfa Slab One"/>
                <a:cs typeface="Alfa Slab One"/>
                <a:sym typeface="Alfa Slab One"/>
              </a:defRPr>
            </a:lvl3pPr>
            <a:lvl4pPr lvl="3" algn="ctr" rtl="0">
              <a:spcBef>
                <a:spcPts val="0"/>
              </a:spcBef>
              <a:spcAft>
                <a:spcPts val="0"/>
              </a:spcAft>
              <a:buSzPts val="3600"/>
              <a:buFont typeface="Alfa Slab One"/>
              <a:buNone/>
              <a:defRPr sz="4800">
                <a:latin typeface="Alfa Slab One"/>
                <a:ea typeface="Alfa Slab One"/>
                <a:cs typeface="Alfa Slab One"/>
                <a:sym typeface="Alfa Slab One"/>
              </a:defRPr>
            </a:lvl4pPr>
            <a:lvl5pPr lvl="4" algn="ctr" rtl="0">
              <a:spcBef>
                <a:spcPts val="0"/>
              </a:spcBef>
              <a:spcAft>
                <a:spcPts val="0"/>
              </a:spcAft>
              <a:buSzPts val="3600"/>
              <a:buFont typeface="Alfa Slab One"/>
              <a:buNone/>
              <a:defRPr sz="4800">
                <a:latin typeface="Alfa Slab One"/>
                <a:ea typeface="Alfa Slab One"/>
                <a:cs typeface="Alfa Slab One"/>
                <a:sym typeface="Alfa Slab One"/>
              </a:defRPr>
            </a:lvl5pPr>
            <a:lvl6pPr lvl="5" algn="ctr" rtl="0">
              <a:spcBef>
                <a:spcPts val="0"/>
              </a:spcBef>
              <a:spcAft>
                <a:spcPts val="0"/>
              </a:spcAft>
              <a:buSzPts val="3600"/>
              <a:buFont typeface="Alfa Slab One"/>
              <a:buNone/>
              <a:defRPr sz="4800">
                <a:latin typeface="Alfa Slab One"/>
                <a:ea typeface="Alfa Slab One"/>
                <a:cs typeface="Alfa Slab One"/>
                <a:sym typeface="Alfa Slab One"/>
              </a:defRPr>
            </a:lvl6pPr>
            <a:lvl7pPr lvl="6" algn="ctr" rtl="0">
              <a:spcBef>
                <a:spcPts val="0"/>
              </a:spcBef>
              <a:spcAft>
                <a:spcPts val="0"/>
              </a:spcAft>
              <a:buSzPts val="3600"/>
              <a:buFont typeface="Alfa Slab One"/>
              <a:buNone/>
              <a:defRPr sz="4800">
                <a:latin typeface="Alfa Slab One"/>
                <a:ea typeface="Alfa Slab One"/>
                <a:cs typeface="Alfa Slab One"/>
                <a:sym typeface="Alfa Slab One"/>
              </a:defRPr>
            </a:lvl7pPr>
            <a:lvl8pPr lvl="7" algn="ctr" rtl="0">
              <a:spcBef>
                <a:spcPts val="0"/>
              </a:spcBef>
              <a:spcAft>
                <a:spcPts val="0"/>
              </a:spcAft>
              <a:buSzPts val="3600"/>
              <a:buFont typeface="Alfa Slab One"/>
              <a:buNone/>
              <a:defRPr sz="4800">
                <a:latin typeface="Alfa Slab One"/>
                <a:ea typeface="Alfa Slab One"/>
                <a:cs typeface="Alfa Slab One"/>
                <a:sym typeface="Alfa Slab One"/>
              </a:defRPr>
            </a:lvl8pPr>
            <a:lvl9pPr lvl="8" algn="ctr" rtl="0">
              <a:spcBef>
                <a:spcPts val="0"/>
              </a:spcBef>
              <a:spcAft>
                <a:spcPts val="0"/>
              </a:spcAft>
              <a:buSzPts val="3600"/>
              <a:buFont typeface="Alfa Slab One"/>
              <a:buNone/>
              <a:defRPr sz="4800">
                <a:latin typeface="Alfa Slab One"/>
                <a:ea typeface="Alfa Slab One"/>
                <a:cs typeface="Alfa Slab One"/>
                <a:sym typeface="Alfa Slab One"/>
              </a:defRPr>
            </a:lvl9pPr>
          </a:lstStyle>
          <a:p>
            <a:endParaRPr/>
          </a:p>
        </p:txBody>
      </p:sp>
      <p:sp>
        <p:nvSpPr>
          <p:cNvPr id="29085" name="Google Shape;29085;p34"/>
          <p:cNvSpPr txBox="1">
            <a:spLocks noGrp="1"/>
          </p:cNvSpPr>
          <p:nvPr>
            <p:ph type="subTitle" idx="1"/>
          </p:nvPr>
        </p:nvSpPr>
        <p:spPr>
          <a:xfrm>
            <a:off x="1423200" y="3076000"/>
            <a:ext cx="2645600" cy="61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086" name="Google Shape;29086;p34"/>
          <p:cNvSpPr txBox="1">
            <a:spLocks noGrp="1"/>
          </p:cNvSpPr>
          <p:nvPr>
            <p:ph type="subTitle" idx="2"/>
          </p:nvPr>
        </p:nvSpPr>
        <p:spPr>
          <a:xfrm>
            <a:off x="1423200" y="2572015"/>
            <a:ext cx="2645600" cy="5040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1pPr>
            <a:lvl2pPr lvl="1"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2pPr>
            <a:lvl3pPr lvl="2"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3pPr>
            <a:lvl4pPr lvl="3"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4pPr>
            <a:lvl5pPr lvl="4"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5pPr>
            <a:lvl6pPr lvl="5"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6pPr>
            <a:lvl7pPr lvl="6"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7pPr>
            <a:lvl8pPr lvl="7"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8pPr>
            <a:lvl9pPr lvl="8"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9pPr>
          </a:lstStyle>
          <a:p>
            <a:endParaRPr/>
          </a:p>
        </p:txBody>
      </p:sp>
      <p:sp>
        <p:nvSpPr>
          <p:cNvPr id="29087" name="Google Shape;29087;p34"/>
          <p:cNvSpPr txBox="1">
            <a:spLocks noGrp="1"/>
          </p:cNvSpPr>
          <p:nvPr>
            <p:ph type="subTitle" idx="3"/>
          </p:nvPr>
        </p:nvSpPr>
        <p:spPr>
          <a:xfrm>
            <a:off x="4773200" y="3076000"/>
            <a:ext cx="2645600" cy="61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088" name="Google Shape;29088;p34"/>
          <p:cNvSpPr txBox="1">
            <a:spLocks noGrp="1"/>
          </p:cNvSpPr>
          <p:nvPr>
            <p:ph type="subTitle" idx="4"/>
          </p:nvPr>
        </p:nvSpPr>
        <p:spPr>
          <a:xfrm>
            <a:off x="4773200" y="2572015"/>
            <a:ext cx="2645600" cy="5040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1pPr>
            <a:lvl2pPr lvl="1"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2pPr>
            <a:lvl3pPr lvl="2"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3pPr>
            <a:lvl4pPr lvl="3"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4pPr>
            <a:lvl5pPr lvl="4"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5pPr>
            <a:lvl6pPr lvl="5"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6pPr>
            <a:lvl7pPr lvl="6"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7pPr>
            <a:lvl8pPr lvl="7"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8pPr>
            <a:lvl9pPr lvl="8"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9pPr>
          </a:lstStyle>
          <a:p>
            <a:endParaRPr/>
          </a:p>
        </p:txBody>
      </p:sp>
      <p:sp>
        <p:nvSpPr>
          <p:cNvPr id="29089" name="Google Shape;29089;p34"/>
          <p:cNvSpPr txBox="1">
            <a:spLocks noGrp="1"/>
          </p:cNvSpPr>
          <p:nvPr>
            <p:ph type="subTitle" idx="5"/>
          </p:nvPr>
        </p:nvSpPr>
        <p:spPr>
          <a:xfrm>
            <a:off x="7977033" y="3076000"/>
            <a:ext cx="2645600" cy="61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090" name="Google Shape;29090;p34"/>
          <p:cNvSpPr txBox="1">
            <a:spLocks noGrp="1"/>
          </p:cNvSpPr>
          <p:nvPr>
            <p:ph type="subTitle" idx="6"/>
          </p:nvPr>
        </p:nvSpPr>
        <p:spPr>
          <a:xfrm>
            <a:off x="7977033" y="2572015"/>
            <a:ext cx="2645600" cy="5040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1pPr>
            <a:lvl2pPr lvl="1"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2pPr>
            <a:lvl3pPr lvl="2"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3pPr>
            <a:lvl4pPr lvl="3"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4pPr>
            <a:lvl5pPr lvl="4"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5pPr>
            <a:lvl6pPr lvl="5"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6pPr>
            <a:lvl7pPr lvl="6"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7pPr>
            <a:lvl8pPr lvl="7"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8pPr>
            <a:lvl9pPr lvl="8"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9pPr>
          </a:lstStyle>
          <a:p>
            <a:endParaRPr/>
          </a:p>
        </p:txBody>
      </p:sp>
      <p:sp>
        <p:nvSpPr>
          <p:cNvPr id="29091" name="Google Shape;29091;p34"/>
          <p:cNvSpPr txBox="1">
            <a:spLocks noGrp="1"/>
          </p:cNvSpPr>
          <p:nvPr>
            <p:ph type="subTitle" idx="7"/>
          </p:nvPr>
        </p:nvSpPr>
        <p:spPr>
          <a:xfrm>
            <a:off x="1423200" y="4922484"/>
            <a:ext cx="2645600" cy="61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092" name="Google Shape;29092;p34"/>
          <p:cNvSpPr txBox="1">
            <a:spLocks noGrp="1"/>
          </p:cNvSpPr>
          <p:nvPr>
            <p:ph type="subTitle" idx="8"/>
          </p:nvPr>
        </p:nvSpPr>
        <p:spPr>
          <a:xfrm>
            <a:off x="1423200" y="4418515"/>
            <a:ext cx="2645600" cy="5040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1pPr>
            <a:lvl2pPr lvl="1"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2pPr>
            <a:lvl3pPr lvl="2"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3pPr>
            <a:lvl4pPr lvl="3"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4pPr>
            <a:lvl5pPr lvl="4"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5pPr>
            <a:lvl6pPr lvl="5"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6pPr>
            <a:lvl7pPr lvl="6"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7pPr>
            <a:lvl8pPr lvl="7"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8pPr>
            <a:lvl9pPr lvl="8"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9pPr>
          </a:lstStyle>
          <a:p>
            <a:endParaRPr/>
          </a:p>
        </p:txBody>
      </p:sp>
      <p:sp>
        <p:nvSpPr>
          <p:cNvPr id="29093" name="Google Shape;29093;p34"/>
          <p:cNvSpPr txBox="1">
            <a:spLocks noGrp="1"/>
          </p:cNvSpPr>
          <p:nvPr>
            <p:ph type="subTitle" idx="9"/>
          </p:nvPr>
        </p:nvSpPr>
        <p:spPr>
          <a:xfrm>
            <a:off x="4773200" y="4922484"/>
            <a:ext cx="2645600" cy="61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094" name="Google Shape;29094;p34"/>
          <p:cNvSpPr txBox="1">
            <a:spLocks noGrp="1"/>
          </p:cNvSpPr>
          <p:nvPr>
            <p:ph type="subTitle" idx="13"/>
          </p:nvPr>
        </p:nvSpPr>
        <p:spPr>
          <a:xfrm>
            <a:off x="4773200" y="4418515"/>
            <a:ext cx="2645600" cy="5040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1pPr>
            <a:lvl2pPr lvl="1"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2pPr>
            <a:lvl3pPr lvl="2"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3pPr>
            <a:lvl4pPr lvl="3"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4pPr>
            <a:lvl5pPr lvl="4"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5pPr>
            <a:lvl6pPr lvl="5"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6pPr>
            <a:lvl7pPr lvl="6"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7pPr>
            <a:lvl8pPr lvl="7"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8pPr>
            <a:lvl9pPr lvl="8"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9pPr>
          </a:lstStyle>
          <a:p>
            <a:endParaRPr/>
          </a:p>
        </p:txBody>
      </p:sp>
      <p:sp>
        <p:nvSpPr>
          <p:cNvPr id="29095" name="Google Shape;29095;p34"/>
          <p:cNvSpPr txBox="1">
            <a:spLocks noGrp="1"/>
          </p:cNvSpPr>
          <p:nvPr>
            <p:ph type="subTitle" idx="14"/>
          </p:nvPr>
        </p:nvSpPr>
        <p:spPr>
          <a:xfrm>
            <a:off x="7977033" y="4922484"/>
            <a:ext cx="2645600" cy="61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096" name="Google Shape;29096;p34"/>
          <p:cNvSpPr txBox="1">
            <a:spLocks noGrp="1"/>
          </p:cNvSpPr>
          <p:nvPr>
            <p:ph type="subTitle" idx="15"/>
          </p:nvPr>
        </p:nvSpPr>
        <p:spPr>
          <a:xfrm>
            <a:off x="7977033" y="4418515"/>
            <a:ext cx="2645600" cy="5040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1pPr>
            <a:lvl2pPr lvl="1"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2pPr>
            <a:lvl3pPr lvl="2"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3pPr>
            <a:lvl4pPr lvl="3"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4pPr>
            <a:lvl5pPr lvl="4"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5pPr>
            <a:lvl6pPr lvl="5"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6pPr>
            <a:lvl7pPr lvl="6"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7pPr>
            <a:lvl8pPr lvl="7"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8pPr>
            <a:lvl9pPr lvl="8" algn="ctr" rtl="0">
              <a:lnSpc>
                <a:spcPct val="100000"/>
              </a:lnSpc>
              <a:spcBef>
                <a:spcPts val="0"/>
              </a:spcBef>
              <a:spcAft>
                <a:spcPts val="0"/>
              </a:spcAft>
              <a:buClr>
                <a:schemeClr val="accent6"/>
              </a:buClr>
              <a:buSzPts val="2000"/>
              <a:buFont typeface="Chelsea Market"/>
              <a:buNone/>
              <a:defRPr sz="2667">
                <a:solidFill>
                  <a:schemeClr val="accent6"/>
                </a:solidFill>
                <a:latin typeface="Chelsea Market"/>
                <a:ea typeface="Chelsea Market"/>
                <a:cs typeface="Chelsea Market"/>
                <a:sym typeface="Chelsea Market"/>
              </a:defRPr>
            </a:lvl9pPr>
          </a:lstStyle>
          <a:p>
            <a:endParaRPr/>
          </a:p>
        </p:txBody>
      </p:sp>
      <p:sp>
        <p:nvSpPr>
          <p:cNvPr id="29097" name="Google Shape;29097;p34"/>
          <p:cNvSpPr/>
          <p:nvPr/>
        </p:nvSpPr>
        <p:spPr>
          <a:xfrm rot="-2700135">
            <a:off x="9166253" y="-8059"/>
            <a:ext cx="855131" cy="754748"/>
          </a:xfrm>
          <a:custGeom>
            <a:avLst/>
            <a:gdLst/>
            <a:ahLst/>
            <a:cxnLst/>
            <a:rect l="l" t="t" r="r" b="b"/>
            <a:pathLst>
              <a:path w="14256" h="12584" extrusionOk="0">
                <a:moveTo>
                  <a:pt x="2301" y="1"/>
                </a:moveTo>
                <a:cubicBezTo>
                  <a:pt x="2274" y="1"/>
                  <a:pt x="2248" y="1"/>
                  <a:pt x="2221" y="2"/>
                </a:cubicBezTo>
                <a:cubicBezTo>
                  <a:pt x="1931" y="15"/>
                  <a:pt x="1654" y="85"/>
                  <a:pt x="1402" y="210"/>
                </a:cubicBezTo>
                <a:cubicBezTo>
                  <a:pt x="1183" y="318"/>
                  <a:pt x="982" y="465"/>
                  <a:pt x="812" y="650"/>
                </a:cubicBezTo>
                <a:lnTo>
                  <a:pt x="727" y="745"/>
                </a:lnTo>
                <a:cubicBezTo>
                  <a:pt x="33" y="1496"/>
                  <a:pt x="1" y="2629"/>
                  <a:pt x="647" y="3410"/>
                </a:cubicBezTo>
                <a:lnTo>
                  <a:pt x="616" y="3443"/>
                </a:lnTo>
                <a:lnTo>
                  <a:pt x="9769" y="11924"/>
                </a:lnTo>
                <a:cubicBezTo>
                  <a:pt x="10230" y="12351"/>
                  <a:pt x="10825" y="12584"/>
                  <a:pt x="11453" y="12584"/>
                </a:cubicBezTo>
                <a:cubicBezTo>
                  <a:pt x="11484" y="12584"/>
                  <a:pt x="11516" y="12583"/>
                  <a:pt x="11548" y="12582"/>
                </a:cubicBezTo>
                <a:cubicBezTo>
                  <a:pt x="12210" y="12556"/>
                  <a:pt x="12823" y="12275"/>
                  <a:pt x="13272" y="11790"/>
                </a:cubicBezTo>
                <a:lnTo>
                  <a:pt x="13326" y="11730"/>
                </a:lnTo>
                <a:cubicBezTo>
                  <a:pt x="14256" y="10728"/>
                  <a:pt x="14195" y="9155"/>
                  <a:pt x="13192" y="8227"/>
                </a:cubicBezTo>
                <a:lnTo>
                  <a:pt x="7398" y="2858"/>
                </a:lnTo>
                <a:lnTo>
                  <a:pt x="7027" y="3259"/>
                </a:lnTo>
                <a:lnTo>
                  <a:pt x="12821" y="8628"/>
                </a:lnTo>
                <a:cubicBezTo>
                  <a:pt x="13603" y="9351"/>
                  <a:pt x="13649" y="10576"/>
                  <a:pt x="12925" y="11358"/>
                </a:cubicBezTo>
                <a:lnTo>
                  <a:pt x="12870" y="11417"/>
                </a:lnTo>
                <a:cubicBezTo>
                  <a:pt x="12521" y="11795"/>
                  <a:pt x="12045" y="12013"/>
                  <a:pt x="11527" y="12034"/>
                </a:cubicBezTo>
                <a:cubicBezTo>
                  <a:pt x="11502" y="12035"/>
                  <a:pt x="11477" y="12035"/>
                  <a:pt x="11452" y="12035"/>
                </a:cubicBezTo>
                <a:cubicBezTo>
                  <a:pt x="10963" y="12035"/>
                  <a:pt x="10500" y="11855"/>
                  <a:pt x="10140" y="11521"/>
                </a:cubicBezTo>
                <a:lnTo>
                  <a:pt x="1388" y="3411"/>
                </a:lnTo>
                <a:lnTo>
                  <a:pt x="1407" y="3393"/>
                </a:lnTo>
                <a:lnTo>
                  <a:pt x="1206" y="3208"/>
                </a:lnTo>
                <a:cubicBezTo>
                  <a:pt x="609" y="2654"/>
                  <a:pt x="573" y="1715"/>
                  <a:pt x="1126" y="1116"/>
                </a:cubicBezTo>
                <a:lnTo>
                  <a:pt x="1212" y="1022"/>
                </a:lnTo>
                <a:cubicBezTo>
                  <a:pt x="1481" y="732"/>
                  <a:pt x="1846" y="565"/>
                  <a:pt x="2241" y="550"/>
                </a:cubicBezTo>
                <a:cubicBezTo>
                  <a:pt x="2261" y="550"/>
                  <a:pt x="2280" y="549"/>
                  <a:pt x="2300" y="549"/>
                </a:cubicBezTo>
                <a:cubicBezTo>
                  <a:pt x="2674" y="549"/>
                  <a:pt x="3028" y="688"/>
                  <a:pt x="3303" y="942"/>
                </a:cubicBezTo>
                <a:lnTo>
                  <a:pt x="10533" y="7653"/>
                </a:lnTo>
                <a:cubicBezTo>
                  <a:pt x="10745" y="7849"/>
                  <a:pt x="10868" y="8116"/>
                  <a:pt x="10878" y="8408"/>
                </a:cubicBezTo>
                <a:cubicBezTo>
                  <a:pt x="10890" y="8698"/>
                  <a:pt x="10787" y="8974"/>
                  <a:pt x="10590" y="9186"/>
                </a:cubicBezTo>
                <a:lnTo>
                  <a:pt x="10524" y="9258"/>
                </a:lnTo>
                <a:cubicBezTo>
                  <a:pt x="10310" y="9489"/>
                  <a:pt x="10018" y="9606"/>
                  <a:pt x="9726" y="9606"/>
                </a:cubicBezTo>
                <a:cubicBezTo>
                  <a:pt x="9462" y="9606"/>
                  <a:pt x="9197" y="9511"/>
                  <a:pt x="8988" y="9318"/>
                </a:cubicBezTo>
                <a:lnTo>
                  <a:pt x="4992" y="5614"/>
                </a:lnTo>
                <a:lnTo>
                  <a:pt x="4621" y="6015"/>
                </a:lnTo>
                <a:lnTo>
                  <a:pt x="8617" y="9719"/>
                </a:lnTo>
                <a:cubicBezTo>
                  <a:pt x="8919" y="10000"/>
                  <a:pt x="9310" y="10153"/>
                  <a:pt x="9722" y="10153"/>
                </a:cubicBezTo>
                <a:cubicBezTo>
                  <a:pt x="9745" y="10153"/>
                  <a:pt x="9767" y="10153"/>
                  <a:pt x="9789" y="10152"/>
                </a:cubicBezTo>
                <a:cubicBezTo>
                  <a:pt x="10226" y="10135"/>
                  <a:pt x="10629" y="9950"/>
                  <a:pt x="10926" y="9630"/>
                </a:cubicBezTo>
                <a:lnTo>
                  <a:pt x="10993" y="9558"/>
                </a:lnTo>
                <a:cubicBezTo>
                  <a:pt x="11605" y="8897"/>
                  <a:pt x="11566" y="7862"/>
                  <a:pt x="10905" y="7251"/>
                </a:cubicBezTo>
                <a:lnTo>
                  <a:pt x="3675" y="540"/>
                </a:lnTo>
                <a:cubicBezTo>
                  <a:pt x="3299" y="190"/>
                  <a:pt x="2814" y="1"/>
                  <a:pt x="230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098" name="Google Shape;29098;p34"/>
          <p:cNvSpPr/>
          <p:nvPr/>
        </p:nvSpPr>
        <p:spPr>
          <a:xfrm rot="-2493872">
            <a:off x="1465489" y="6127254"/>
            <a:ext cx="855121" cy="754743"/>
          </a:xfrm>
          <a:custGeom>
            <a:avLst/>
            <a:gdLst/>
            <a:ahLst/>
            <a:cxnLst/>
            <a:rect l="l" t="t" r="r" b="b"/>
            <a:pathLst>
              <a:path w="14256" h="12584" extrusionOk="0">
                <a:moveTo>
                  <a:pt x="2301" y="1"/>
                </a:moveTo>
                <a:cubicBezTo>
                  <a:pt x="2274" y="1"/>
                  <a:pt x="2248" y="1"/>
                  <a:pt x="2221" y="2"/>
                </a:cubicBezTo>
                <a:cubicBezTo>
                  <a:pt x="1931" y="15"/>
                  <a:pt x="1654" y="85"/>
                  <a:pt x="1402" y="210"/>
                </a:cubicBezTo>
                <a:cubicBezTo>
                  <a:pt x="1183" y="318"/>
                  <a:pt x="982" y="465"/>
                  <a:pt x="812" y="650"/>
                </a:cubicBezTo>
                <a:lnTo>
                  <a:pt x="727" y="745"/>
                </a:lnTo>
                <a:cubicBezTo>
                  <a:pt x="33" y="1496"/>
                  <a:pt x="1" y="2629"/>
                  <a:pt x="647" y="3410"/>
                </a:cubicBezTo>
                <a:lnTo>
                  <a:pt x="616" y="3443"/>
                </a:lnTo>
                <a:lnTo>
                  <a:pt x="9769" y="11924"/>
                </a:lnTo>
                <a:cubicBezTo>
                  <a:pt x="10230" y="12351"/>
                  <a:pt x="10825" y="12584"/>
                  <a:pt x="11453" y="12584"/>
                </a:cubicBezTo>
                <a:cubicBezTo>
                  <a:pt x="11484" y="12584"/>
                  <a:pt x="11516" y="12583"/>
                  <a:pt x="11548" y="12582"/>
                </a:cubicBezTo>
                <a:cubicBezTo>
                  <a:pt x="12210" y="12556"/>
                  <a:pt x="12823" y="12275"/>
                  <a:pt x="13272" y="11790"/>
                </a:cubicBezTo>
                <a:lnTo>
                  <a:pt x="13326" y="11730"/>
                </a:lnTo>
                <a:cubicBezTo>
                  <a:pt x="14256" y="10728"/>
                  <a:pt x="14195" y="9155"/>
                  <a:pt x="13192" y="8227"/>
                </a:cubicBezTo>
                <a:lnTo>
                  <a:pt x="7398" y="2858"/>
                </a:lnTo>
                <a:lnTo>
                  <a:pt x="7027" y="3259"/>
                </a:lnTo>
                <a:lnTo>
                  <a:pt x="12821" y="8628"/>
                </a:lnTo>
                <a:cubicBezTo>
                  <a:pt x="13603" y="9351"/>
                  <a:pt x="13649" y="10576"/>
                  <a:pt x="12925" y="11358"/>
                </a:cubicBezTo>
                <a:lnTo>
                  <a:pt x="12870" y="11417"/>
                </a:lnTo>
                <a:cubicBezTo>
                  <a:pt x="12521" y="11795"/>
                  <a:pt x="12045" y="12013"/>
                  <a:pt x="11527" y="12034"/>
                </a:cubicBezTo>
                <a:cubicBezTo>
                  <a:pt x="11502" y="12035"/>
                  <a:pt x="11477" y="12035"/>
                  <a:pt x="11452" y="12035"/>
                </a:cubicBezTo>
                <a:cubicBezTo>
                  <a:pt x="10963" y="12035"/>
                  <a:pt x="10500" y="11855"/>
                  <a:pt x="10140" y="11521"/>
                </a:cubicBezTo>
                <a:lnTo>
                  <a:pt x="1388" y="3411"/>
                </a:lnTo>
                <a:lnTo>
                  <a:pt x="1407" y="3393"/>
                </a:lnTo>
                <a:lnTo>
                  <a:pt x="1206" y="3208"/>
                </a:lnTo>
                <a:cubicBezTo>
                  <a:pt x="609" y="2654"/>
                  <a:pt x="573" y="1715"/>
                  <a:pt x="1126" y="1116"/>
                </a:cubicBezTo>
                <a:lnTo>
                  <a:pt x="1212" y="1022"/>
                </a:lnTo>
                <a:cubicBezTo>
                  <a:pt x="1481" y="732"/>
                  <a:pt x="1846" y="565"/>
                  <a:pt x="2241" y="550"/>
                </a:cubicBezTo>
                <a:cubicBezTo>
                  <a:pt x="2261" y="550"/>
                  <a:pt x="2280" y="549"/>
                  <a:pt x="2300" y="549"/>
                </a:cubicBezTo>
                <a:cubicBezTo>
                  <a:pt x="2674" y="549"/>
                  <a:pt x="3028" y="688"/>
                  <a:pt x="3303" y="942"/>
                </a:cubicBezTo>
                <a:lnTo>
                  <a:pt x="10533" y="7653"/>
                </a:lnTo>
                <a:cubicBezTo>
                  <a:pt x="10745" y="7849"/>
                  <a:pt x="10868" y="8116"/>
                  <a:pt x="10878" y="8408"/>
                </a:cubicBezTo>
                <a:cubicBezTo>
                  <a:pt x="10890" y="8698"/>
                  <a:pt x="10787" y="8974"/>
                  <a:pt x="10590" y="9186"/>
                </a:cubicBezTo>
                <a:lnTo>
                  <a:pt x="10524" y="9258"/>
                </a:lnTo>
                <a:cubicBezTo>
                  <a:pt x="10310" y="9489"/>
                  <a:pt x="10018" y="9606"/>
                  <a:pt x="9726" y="9606"/>
                </a:cubicBezTo>
                <a:cubicBezTo>
                  <a:pt x="9462" y="9606"/>
                  <a:pt x="9197" y="9511"/>
                  <a:pt x="8988" y="9318"/>
                </a:cubicBezTo>
                <a:lnTo>
                  <a:pt x="4992" y="5614"/>
                </a:lnTo>
                <a:lnTo>
                  <a:pt x="4621" y="6015"/>
                </a:lnTo>
                <a:lnTo>
                  <a:pt x="8617" y="9719"/>
                </a:lnTo>
                <a:cubicBezTo>
                  <a:pt x="8919" y="10000"/>
                  <a:pt x="9310" y="10153"/>
                  <a:pt x="9722" y="10153"/>
                </a:cubicBezTo>
                <a:cubicBezTo>
                  <a:pt x="9745" y="10153"/>
                  <a:pt x="9767" y="10153"/>
                  <a:pt x="9789" y="10152"/>
                </a:cubicBezTo>
                <a:cubicBezTo>
                  <a:pt x="10226" y="10135"/>
                  <a:pt x="10629" y="9950"/>
                  <a:pt x="10926" y="9630"/>
                </a:cubicBezTo>
                <a:lnTo>
                  <a:pt x="10993" y="9558"/>
                </a:lnTo>
                <a:cubicBezTo>
                  <a:pt x="11605" y="8897"/>
                  <a:pt x="11566" y="7862"/>
                  <a:pt x="10905" y="7251"/>
                </a:cubicBezTo>
                <a:lnTo>
                  <a:pt x="3675" y="540"/>
                </a:lnTo>
                <a:cubicBezTo>
                  <a:pt x="3299" y="190"/>
                  <a:pt x="2814" y="1"/>
                  <a:pt x="230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099" name="Google Shape;29099;p34"/>
          <p:cNvSpPr/>
          <p:nvPr/>
        </p:nvSpPr>
        <p:spPr>
          <a:xfrm rot="-3737317">
            <a:off x="3373921" y="6237406"/>
            <a:ext cx="855123" cy="754756"/>
          </a:xfrm>
          <a:custGeom>
            <a:avLst/>
            <a:gdLst/>
            <a:ahLst/>
            <a:cxnLst/>
            <a:rect l="l" t="t" r="r" b="b"/>
            <a:pathLst>
              <a:path w="14256" h="12584" extrusionOk="0">
                <a:moveTo>
                  <a:pt x="2301" y="1"/>
                </a:moveTo>
                <a:cubicBezTo>
                  <a:pt x="2274" y="1"/>
                  <a:pt x="2248" y="1"/>
                  <a:pt x="2221" y="2"/>
                </a:cubicBezTo>
                <a:cubicBezTo>
                  <a:pt x="1931" y="15"/>
                  <a:pt x="1654" y="85"/>
                  <a:pt x="1402" y="210"/>
                </a:cubicBezTo>
                <a:cubicBezTo>
                  <a:pt x="1183" y="318"/>
                  <a:pt x="982" y="465"/>
                  <a:pt x="812" y="650"/>
                </a:cubicBezTo>
                <a:lnTo>
                  <a:pt x="727" y="745"/>
                </a:lnTo>
                <a:cubicBezTo>
                  <a:pt x="33" y="1496"/>
                  <a:pt x="1" y="2629"/>
                  <a:pt x="647" y="3410"/>
                </a:cubicBezTo>
                <a:lnTo>
                  <a:pt x="616" y="3443"/>
                </a:lnTo>
                <a:lnTo>
                  <a:pt x="9769" y="11924"/>
                </a:lnTo>
                <a:cubicBezTo>
                  <a:pt x="10230" y="12351"/>
                  <a:pt x="10825" y="12584"/>
                  <a:pt x="11453" y="12584"/>
                </a:cubicBezTo>
                <a:cubicBezTo>
                  <a:pt x="11484" y="12584"/>
                  <a:pt x="11516" y="12583"/>
                  <a:pt x="11548" y="12582"/>
                </a:cubicBezTo>
                <a:cubicBezTo>
                  <a:pt x="12210" y="12556"/>
                  <a:pt x="12823" y="12275"/>
                  <a:pt x="13272" y="11790"/>
                </a:cubicBezTo>
                <a:lnTo>
                  <a:pt x="13326" y="11730"/>
                </a:lnTo>
                <a:cubicBezTo>
                  <a:pt x="14256" y="10728"/>
                  <a:pt x="14195" y="9155"/>
                  <a:pt x="13192" y="8227"/>
                </a:cubicBezTo>
                <a:lnTo>
                  <a:pt x="7398" y="2858"/>
                </a:lnTo>
                <a:lnTo>
                  <a:pt x="7027" y="3259"/>
                </a:lnTo>
                <a:lnTo>
                  <a:pt x="12821" y="8628"/>
                </a:lnTo>
                <a:cubicBezTo>
                  <a:pt x="13603" y="9351"/>
                  <a:pt x="13649" y="10576"/>
                  <a:pt x="12925" y="11358"/>
                </a:cubicBezTo>
                <a:lnTo>
                  <a:pt x="12870" y="11417"/>
                </a:lnTo>
                <a:cubicBezTo>
                  <a:pt x="12521" y="11795"/>
                  <a:pt x="12045" y="12013"/>
                  <a:pt x="11527" y="12034"/>
                </a:cubicBezTo>
                <a:cubicBezTo>
                  <a:pt x="11502" y="12035"/>
                  <a:pt x="11477" y="12035"/>
                  <a:pt x="11452" y="12035"/>
                </a:cubicBezTo>
                <a:cubicBezTo>
                  <a:pt x="10963" y="12035"/>
                  <a:pt x="10500" y="11855"/>
                  <a:pt x="10140" y="11521"/>
                </a:cubicBezTo>
                <a:lnTo>
                  <a:pt x="1388" y="3411"/>
                </a:lnTo>
                <a:lnTo>
                  <a:pt x="1407" y="3393"/>
                </a:lnTo>
                <a:lnTo>
                  <a:pt x="1206" y="3208"/>
                </a:lnTo>
                <a:cubicBezTo>
                  <a:pt x="609" y="2654"/>
                  <a:pt x="573" y="1715"/>
                  <a:pt x="1126" y="1116"/>
                </a:cubicBezTo>
                <a:lnTo>
                  <a:pt x="1212" y="1022"/>
                </a:lnTo>
                <a:cubicBezTo>
                  <a:pt x="1481" y="732"/>
                  <a:pt x="1846" y="565"/>
                  <a:pt x="2241" y="550"/>
                </a:cubicBezTo>
                <a:cubicBezTo>
                  <a:pt x="2261" y="550"/>
                  <a:pt x="2280" y="549"/>
                  <a:pt x="2300" y="549"/>
                </a:cubicBezTo>
                <a:cubicBezTo>
                  <a:pt x="2674" y="549"/>
                  <a:pt x="3028" y="688"/>
                  <a:pt x="3303" y="942"/>
                </a:cubicBezTo>
                <a:lnTo>
                  <a:pt x="10533" y="7653"/>
                </a:lnTo>
                <a:cubicBezTo>
                  <a:pt x="10745" y="7849"/>
                  <a:pt x="10868" y="8116"/>
                  <a:pt x="10878" y="8408"/>
                </a:cubicBezTo>
                <a:cubicBezTo>
                  <a:pt x="10890" y="8698"/>
                  <a:pt x="10787" y="8974"/>
                  <a:pt x="10590" y="9186"/>
                </a:cubicBezTo>
                <a:lnTo>
                  <a:pt x="10524" y="9258"/>
                </a:lnTo>
                <a:cubicBezTo>
                  <a:pt x="10310" y="9489"/>
                  <a:pt x="10018" y="9606"/>
                  <a:pt x="9726" y="9606"/>
                </a:cubicBezTo>
                <a:cubicBezTo>
                  <a:pt x="9462" y="9606"/>
                  <a:pt x="9197" y="9511"/>
                  <a:pt x="8988" y="9318"/>
                </a:cubicBezTo>
                <a:lnTo>
                  <a:pt x="4992" y="5614"/>
                </a:lnTo>
                <a:lnTo>
                  <a:pt x="4621" y="6015"/>
                </a:lnTo>
                <a:lnTo>
                  <a:pt x="8617" y="9719"/>
                </a:lnTo>
                <a:cubicBezTo>
                  <a:pt x="8919" y="10000"/>
                  <a:pt x="9310" y="10153"/>
                  <a:pt x="9722" y="10153"/>
                </a:cubicBezTo>
                <a:cubicBezTo>
                  <a:pt x="9745" y="10153"/>
                  <a:pt x="9767" y="10153"/>
                  <a:pt x="9789" y="10152"/>
                </a:cubicBezTo>
                <a:cubicBezTo>
                  <a:pt x="10226" y="10135"/>
                  <a:pt x="10629" y="9950"/>
                  <a:pt x="10926" y="9630"/>
                </a:cubicBezTo>
                <a:lnTo>
                  <a:pt x="10993" y="9558"/>
                </a:lnTo>
                <a:cubicBezTo>
                  <a:pt x="11605" y="8897"/>
                  <a:pt x="11566" y="7862"/>
                  <a:pt x="10905" y="7251"/>
                </a:cubicBezTo>
                <a:lnTo>
                  <a:pt x="3675" y="540"/>
                </a:lnTo>
                <a:cubicBezTo>
                  <a:pt x="3299" y="190"/>
                  <a:pt x="2814" y="1"/>
                  <a:pt x="230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76858654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1029"/>
        <p:cNvGrpSpPr/>
        <p:nvPr/>
      </p:nvGrpSpPr>
      <p:grpSpPr>
        <a:xfrm>
          <a:off x="0" y="0"/>
          <a:ext cx="0" cy="0"/>
          <a:chOff x="0" y="0"/>
          <a:chExt cx="0" cy="0"/>
        </a:xfrm>
      </p:grpSpPr>
      <p:sp>
        <p:nvSpPr>
          <p:cNvPr id="31030" name="Google Shape;31030;p37"/>
          <p:cNvSpPr/>
          <p:nvPr/>
        </p:nvSpPr>
        <p:spPr>
          <a:xfrm>
            <a:off x="-4911346" y="-3125419"/>
            <a:ext cx="20582433" cy="13127300"/>
          </a:xfrm>
          <a:custGeom>
            <a:avLst/>
            <a:gdLst/>
            <a:ahLst/>
            <a:cxnLst/>
            <a:rect l="l" t="t" r="r" b="b"/>
            <a:pathLst>
              <a:path w="617473" h="393819" extrusionOk="0">
                <a:moveTo>
                  <a:pt x="4858" y="11149"/>
                </a:moveTo>
                <a:cubicBezTo>
                  <a:pt x="-40100" y="51789"/>
                  <a:pt x="247301" y="338047"/>
                  <a:pt x="274606" y="339571"/>
                </a:cubicBezTo>
                <a:cubicBezTo>
                  <a:pt x="301911" y="341095"/>
                  <a:pt x="157258" y="27024"/>
                  <a:pt x="168688" y="20293"/>
                </a:cubicBezTo>
                <a:cubicBezTo>
                  <a:pt x="180118" y="13562"/>
                  <a:pt x="308515" y="294359"/>
                  <a:pt x="343186" y="299185"/>
                </a:cubicBezTo>
                <a:cubicBezTo>
                  <a:pt x="377857" y="304011"/>
                  <a:pt x="355886" y="33501"/>
                  <a:pt x="376714" y="49249"/>
                </a:cubicBezTo>
                <a:cubicBezTo>
                  <a:pt x="397542" y="64997"/>
                  <a:pt x="438309" y="388974"/>
                  <a:pt x="468154" y="393673"/>
                </a:cubicBezTo>
                <a:cubicBezTo>
                  <a:pt x="497999" y="398372"/>
                  <a:pt x="544989" y="99541"/>
                  <a:pt x="555784" y="77443"/>
                </a:cubicBezTo>
                <a:cubicBezTo>
                  <a:pt x="566579" y="55345"/>
                  <a:pt x="622713" y="241908"/>
                  <a:pt x="532924" y="261085"/>
                </a:cubicBezTo>
                <a:cubicBezTo>
                  <a:pt x="443135" y="280262"/>
                  <a:pt x="18066" y="207237"/>
                  <a:pt x="17050" y="192505"/>
                </a:cubicBezTo>
                <a:cubicBezTo>
                  <a:pt x="16034" y="177773"/>
                  <a:pt x="432213" y="196569"/>
                  <a:pt x="526828" y="172693"/>
                </a:cubicBezTo>
                <a:cubicBezTo>
                  <a:pt x="621443" y="148817"/>
                  <a:pt x="644049" y="66648"/>
                  <a:pt x="584740" y="49249"/>
                </a:cubicBezTo>
                <a:cubicBezTo>
                  <a:pt x="525431" y="31850"/>
                  <a:pt x="238919" y="54329"/>
                  <a:pt x="170974" y="68299"/>
                </a:cubicBezTo>
                <a:cubicBezTo>
                  <a:pt x="103029" y="82269"/>
                  <a:pt x="115348" y="94334"/>
                  <a:pt x="177070" y="133069"/>
                </a:cubicBezTo>
                <a:cubicBezTo>
                  <a:pt x="238792" y="171804"/>
                  <a:pt x="557308" y="276452"/>
                  <a:pt x="541306" y="300709"/>
                </a:cubicBezTo>
                <a:cubicBezTo>
                  <a:pt x="525304" y="324966"/>
                  <a:pt x="80550" y="312774"/>
                  <a:pt x="81058" y="278611"/>
                </a:cubicBezTo>
                <a:cubicBezTo>
                  <a:pt x="81566" y="244448"/>
                  <a:pt x="557054" y="140308"/>
                  <a:pt x="544354" y="95731"/>
                </a:cubicBezTo>
                <a:cubicBezTo>
                  <a:pt x="531654" y="51154"/>
                  <a:pt x="49816" y="-29491"/>
                  <a:pt x="4858" y="11149"/>
                </a:cubicBezTo>
                <a:close/>
              </a:path>
            </a:pathLst>
          </a:custGeom>
          <a:noFill/>
          <a:ln w="38100" cap="rnd" cmpd="sng">
            <a:solidFill>
              <a:schemeClr val="accent3"/>
            </a:solidFill>
            <a:prstDash val="dash"/>
            <a:round/>
            <a:headEnd type="none" w="med" len="med"/>
            <a:tailEnd type="none" w="med" len="med"/>
          </a:ln>
        </p:spPr>
      </p:sp>
      <p:grpSp>
        <p:nvGrpSpPr>
          <p:cNvPr id="31031" name="Google Shape;31031;p37"/>
          <p:cNvGrpSpPr/>
          <p:nvPr/>
        </p:nvGrpSpPr>
        <p:grpSpPr>
          <a:xfrm>
            <a:off x="633033" y="620400"/>
            <a:ext cx="10739667" cy="5617200"/>
            <a:chOff x="474775" y="465300"/>
            <a:chExt cx="8054750" cy="4212900"/>
          </a:xfrm>
        </p:grpSpPr>
        <p:grpSp>
          <p:nvGrpSpPr>
            <p:cNvPr id="31032" name="Google Shape;31032;p37"/>
            <p:cNvGrpSpPr/>
            <p:nvPr/>
          </p:nvGrpSpPr>
          <p:grpSpPr>
            <a:xfrm>
              <a:off x="474775" y="465300"/>
              <a:ext cx="8054750" cy="4212900"/>
              <a:chOff x="474775" y="465300"/>
              <a:chExt cx="8054750" cy="4212900"/>
            </a:xfrm>
          </p:grpSpPr>
          <p:sp>
            <p:nvSpPr>
              <p:cNvPr id="31033" name="Google Shape;31033;p37"/>
              <p:cNvSpPr/>
              <p:nvPr/>
            </p:nvSpPr>
            <p:spPr>
              <a:xfrm>
                <a:off x="638325" y="465300"/>
                <a:ext cx="7891200" cy="4212900"/>
              </a:xfrm>
              <a:prstGeom prst="roundRect">
                <a:avLst>
                  <a:gd name="adj" fmla="val 2273"/>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4" name="Google Shape;31034;p37"/>
              <p:cNvSpPr/>
              <p:nvPr/>
            </p:nvSpPr>
            <p:spPr>
              <a:xfrm>
                <a:off x="713325" y="539500"/>
                <a:ext cx="7717500" cy="4032600"/>
              </a:xfrm>
              <a:prstGeom prst="roundRect">
                <a:avLst>
                  <a:gd name="adj" fmla="val 227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5" name="Google Shape;31035;p37"/>
              <p:cNvSpPr/>
              <p:nvPr/>
            </p:nvSpPr>
            <p:spPr>
              <a:xfrm>
                <a:off x="805875" y="7681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6" name="Google Shape;31036;p37"/>
              <p:cNvSpPr/>
              <p:nvPr/>
            </p:nvSpPr>
            <p:spPr>
              <a:xfrm>
                <a:off x="805875" y="10808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7" name="Google Shape;31037;p37"/>
              <p:cNvSpPr/>
              <p:nvPr/>
            </p:nvSpPr>
            <p:spPr>
              <a:xfrm>
                <a:off x="805875" y="13935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8" name="Google Shape;31038;p37"/>
              <p:cNvSpPr/>
              <p:nvPr/>
            </p:nvSpPr>
            <p:spPr>
              <a:xfrm>
                <a:off x="805875" y="17062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9" name="Google Shape;31039;p37"/>
              <p:cNvSpPr/>
              <p:nvPr/>
            </p:nvSpPr>
            <p:spPr>
              <a:xfrm>
                <a:off x="805875" y="20189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0" name="Google Shape;31040;p37"/>
              <p:cNvSpPr/>
              <p:nvPr/>
            </p:nvSpPr>
            <p:spPr>
              <a:xfrm>
                <a:off x="805875" y="23316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1" name="Google Shape;31041;p37"/>
              <p:cNvSpPr/>
              <p:nvPr/>
            </p:nvSpPr>
            <p:spPr>
              <a:xfrm>
                <a:off x="805875" y="26443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2" name="Google Shape;31042;p37"/>
              <p:cNvSpPr/>
              <p:nvPr/>
            </p:nvSpPr>
            <p:spPr>
              <a:xfrm>
                <a:off x="805875" y="29570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3" name="Google Shape;31043;p37"/>
              <p:cNvSpPr/>
              <p:nvPr/>
            </p:nvSpPr>
            <p:spPr>
              <a:xfrm>
                <a:off x="805875" y="32697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4" name="Google Shape;31044;p37"/>
              <p:cNvSpPr/>
              <p:nvPr/>
            </p:nvSpPr>
            <p:spPr>
              <a:xfrm>
                <a:off x="805875" y="35824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5" name="Google Shape;31045;p37"/>
              <p:cNvSpPr/>
              <p:nvPr/>
            </p:nvSpPr>
            <p:spPr>
              <a:xfrm>
                <a:off x="805875" y="38951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6" name="Google Shape;31046;p37"/>
              <p:cNvSpPr/>
              <p:nvPr/>
            </p:nvSpPr>
            <p:spPr>
              <a:xfrm>
                <a:off x="805875" y="4207800"/>
                <a:ext cx="135600" cy="13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7" name="Google Shape;31047;p37"/>
              <p:cNvSpPr/>
              <p:nvPr/>
            </p:nvSpPr>
            <p:spPr>
              <a:xfrm>
                <a:off x="474775" y="7990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8" name="Google Shape;31048;p37"/>
              <p:cNvSpPr/>
              <p:nvPr/>
            </p:nvSpPr>
            <p:spPr>
              <a:xfrm>
                <a:off x="474775" y="11117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9" name="Google Shape;31049;p37"/>
              <p:cNvSpPr/>
              <p:nvPr/>
            </p:nvSpPr>
            <p:spPr>
              <a:xfrm>
                <a:off x="474775" y="14244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0" name="Google Shape;31050;p37"/>
              <p:cNvSpPr/>
              <p:nvPr/>
            </p:nvSpPr>
            <p:spPr>
              <a:xfrm>
                <a:off x="474775" y="17371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1" name="Google Shape;31051;p37"/>
              <p:cNvSpPr/>
              <p:nvPr/>
            </p:nvSpPr>
            <p:spPr>
              <a:xfrm>
                <a:off x="474775" y="20498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2" name="Google Shape;31052;p37"/>
              <p:cNvSpPr/>
              <p:nvPr/>
            </p:nvSpPr>
            <p:spPr>
              <a:xfrm>
                <a:off x="474775" y="23625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3" name="Google Shape;31053;p37"/>
              <p:cNvSpPr/>
              <p:nvPr/>
            </p:nvSpPr>
            <p:spPr>
              <a:xfrm>
                <a:off x="474775" y="26752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4" name="Google Shape;31054;p37"/>
              <p:cNvSpPr/>
              <p:nvPr/>
            </p:nvSpPr>
            <p:spPr>
              <a:xfrm>
                <a:off x="474775" y="29879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5" name="Google Shape;31055;p37"/>
              <p:cNvSpPr/>
              <p:nvPr/>
            </p:nvSpPr>
            <p:spPr>
              <a:xfrm>
                <a:off x="474775" y="33006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6" name="Google Shape;31056;p37"/>
              <p:cNvSpPr/>
              <p:nvPr/>
            </p:nvSpPr>
            <p:spPr>
              <a:xfrm>
                <a:off x="474775" y="36133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7" name="Google Shape;31057;p37"/>
              <p:cNvSpPr/>
              <p:nvPr/>
            </p:nvSpPr>
            <p:spPr>
              <a:xfrm>
                <a:off x="474775" y="39260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8" name="Google Shape;31058;p37"/>
              <p:cNvSpPr/>
              <p:nvPr/>
            </p:nvSpPr>
            <p:spPr>
              <a:xfrm>
                <a:off x="474775" y="4238700"/>
                <a:ext cx="430800" cy="738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059" name="Google Shape;31059;p37"/>
            <p:cNvGrpSpPr/>
            <p:nvPr/>
          </p:nvGrpSpPr>
          <p:grpSpPr>
            <a:xfrm>
              <a:off x="1059000" y="837638"/>
              <a:ext cx="7178400" cy="15600"/>
              <a:chOff x="1059000" y="837638"/>
              <a:chExt cx="7178400" cy="15600"/>
            </a:xfrm>
          </p:grpSpPr>
          <p:sp>
            <p:nvSpPr>
              <p:cNvPr id="31060" name="Google Shape;31060;p37"/>
              <p:cNvSpPr/>
              <p:nvPr/>
            </p:nvSpPr>
            <p:spPr>
              <a:xfrm>
                <a:off x="1059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1" name="Google Shape;31061;p37"/>
              <p:cNvSpPr/>
              <p:nvPr/>
            </p:nvSpPr>
            <p:spPr>
              <a:xfrm>
                <a:off x="1211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2" name="Google Shape;31062;p37"/>
              <p:cNvSpPr/>
              <p:nvPr/>
            </p:nvSpPr>
            <p:spPr>
              <a:xfrm>
                <a:off x="1363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3" name="Google Shape;31063;p37"/>
              <p:cNvSpPr/>
              <p:nvPr/>
            </p:nvSpPr>
            <p:spPr>
              <a:xfrm>
                <a:off x="1516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4" name="Google Shape;31064;p37"/>
              <p:cNvSpPr/>
              <p:nvPr/>
            </p:nvSpPr>
            <p:spPr>
              <a:xfrm>
                <a:off x="1668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5" name="Google Shape;31065;p37"/>
              <p:cNvSpPr/>
              <p:nvPr/>
            </p:nvSpPr>
            <p:spPr>
              <a:xfrm>
                <a:off x="1821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6" name="Google Shape;31066;p37"/>
              <p:cNvSpPr/>
              <p:nvPr/>
            </p:nvSpPr>
            <p:spPr>
              <a:xfrm>
                <a:off x="1973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7" name="Google Shape;31067;p37"/>
              <p:cNvSpPr/>
              <p:nvPr/>
            </p:nvSpPr>
            <p:spPr>
              <a:xfrm>
                <a:off x="2125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8" name="Google Shape;31068;p37"/>
              <p:cNvSpPr/>
              <p:nvPr/>
            </p:nvSpPr>
            <p:spPr>
              <a:xfrm>
                <a:off x="2278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9" name="Google Shape;31069;p37"/>
              <p:cNvSpPr/>
              <p:nvPr/>
            </p:nvSpPr>
            <p:spPr>
              <a:xfrm>
                <a:off x="2430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0" name="Google Shape;31070;p37"/>
              <p:cNvSpPr/>
              <p:nvPr/>
            </p:nvSpPr>
            <p:spPr>
              <a:xfrm>
                <a:off x="2583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1" name="Google Shape;31071;p37"/>
              <p:cNvSpPr/>
              <p:nvPr/>
            </p:nvSpPr>
            <p:spPr>
              <a:xfrm>
                <a:off x="2735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2" name="Google Shape;31072;p37"/>
              <p:cNvSpPr/>
              <p:nvPr/>
            </p:nvSpPr>
            <p:spPr>
              <a:xfrm>
                <a:off x="2887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3" name="Google Shape;31073;p37"/>
              <p:cNvSpPr/>
              <p:nvPr/>
            </p:nvSpPr>
            <p:spPr>
              <a:xfrm>
                <a:off x="3040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4" name="Google Shape;31074;p37"/>
              <p:cNvSpPr/>
              <p:nvPr/>
            </p:nvSpPr>
            <p:spPr>
              <a:xfrm>
                <a:off x="3192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5" name="Google Shape;31075;p37"/>
              <p:cNvSpPr/>
              <p:nvPr/>
            </p:nvSpPr>
            <p:spPr>
              <a:xfrm>
                <a:off x="3345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6" name="Google Shape;31076;p37"/>
              <p:cNvSpPr/>
              <p:nvPr/>
            </p:nvSpPr>
            <p:spPr>
              <a:xfrm>
                <a:off x="3497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7" name="Google Shape;31077;p37"/>
              <p:cNvSpPr/>
              <p:nvPr/>
            </p:nvSpPr>
            <p:spPr>
              <a:xfrm>
                <a:off x="3649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8" name="Google Shape;31078;p37"/>
              <p:cNvSpPr/>
              <p:nvPr/>
            </p:nvSpPr>
            <p:spPr>
              <a:xfrm>
                <a:off x="3802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9" name="Google Shape;31079;p37"/>
              <p:cNvSpPr/>
              <p:nvPr/>
            </p:nvSpPr>
            <p:spPr>
              <a:xfrm>
                <a:off x="3954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0" name="Google Shape;31080;p37"/>
              <p:cNvSpPr/>
              <p:nvPr/>
            </p:nvSpPr>
            <p:spPr>
              <a:xfrm>
                <a:off x="4107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1" name="Google Shape;31081;p37"/>
              <p:cNvSpPr/>
              <p:nvPr/>
            </p:nvSpPr>
            <p:spPr>
              <a:xfrm>
                <a:off x="4259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2" name="Google Shape;31082;p37"/>
              <p:cNvSpPr/>
              <p:nvPr/>
            </p:nvSpPr>
            <p:spPr>
              <a:xfrm>
                <a:off x="4411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3" name="Google Shape;31083;p37"/>
              <p:cNvSpPr/>
              <p:nvPr/>
            </p:nvSpPr>
            <p:spPr>
              <a:xfrm>
                <a:off x="4564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4" name="Google Shape;31084;p37"/>
              <p:cNvSpPr/>
              <p:nvPr/>
            </p:nvSpPr>
            <p:spPr>
              <a:xfrm>
                <a:off x="4716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5" name="Google Shape;31085;p37"/>
              <p:cNvSpPr/>
              <p:nvPr/>
            </p:nvSpPr>
            <p:spPr>
              <a:xfrm>
                <a:off x="4869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6" name="Google Shape;31086;p37"/>
              <p:cNvSpPr/>
              <p:nvPr/>
            </p:nvSpPr>
            <p:spPr>
              <a:xfrm>
                <a:off x="5021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7" name="Google Shape;31087;p37"/>
              <p:cNvSpPr/>
              <p:nvPr/>
            </p:nvSpPr>
            <p:spPr>
              <a:xfrm>
                <a:off x="5173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8" name="Google Shape;31088;p37"/>
              <p:cNvSpPr/>
              <p:nvPr/>
            </p:nvSpPr>
            <p:spPr>
              <a:xfrm>
                <a:off x="5326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9" name="Google Shape;31089;p37"/>
              <p:cNvSpPr/>
              <p:nvPr/>
            </p:nvSpPr>
            <p:spPr>
              <a:xfrm>
                <a:off x="5478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0" name="Google Shape;31090;p37"/>
              <p:cNvSpPr/>
              <p:nvPr/>
            </p:nvSpPr>
            <p:spPr>
              <a:xfrm>
                <a:off x="5631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1" name="Google Shape;31091;p37"/>
              <p:cNvSpPr/>
              <p:nvPr/>
            </p:nvSpPr>
            <p:spPr>
              <a:xfrm>
                <a:off x="5783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2" name="Google Shape;31092;p37"/>
              <p:cNvSpPr/>
              <p:nvPr/>
            </p:nvSpPr>
            <p:spPr>
              <a:xfrm>
                <a:off x="5935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3" name="Google Shape;31093;p37"/>
              <p:cNvSpPr/>
              <p:nvPr/>
            </p:nvSpPr>
            <p:spPr>
              <a:xfrm>
                <a:off x="6088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4" name="Google Shape;31094;p37"/>
              <p:cNvSpPr/>
              <p:nvPr/>
            </p:nvSpPr>
            <p:spPr>
              <a:xfrm>
                <a:off x="6240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5" name="Google Shape;31095;p37"/>
              <p:cNvSpPr/>
              <p:nvPr/>
            </p:nvSpPr>
            <p:spPr>
              <a:xfrm>
                <a:off x="6393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6" name="Google Shape;31096;p37"/>
              <p:cNvSpPr/>
              <p:nvPr/>
            </p:nvSpPr>
            <p:spPr>
              <a:xfrm>
                <a:off x="6545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7" name="Google Shape;31097;p37"/>
              <p:cNvSpPr/>
              <p:nvPr/>
            </p:nvSpPr>
            <p:spPr>
              <a:xfrm>
                <a:off x="6697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8" name="Google Shape;31098;p37"/>
              <p:cNvSpPr/>
              <p:nvPr/>
            </p:nvSpPr>
            <p:spPr>
              <a:xfrm>
                <a:off x="6850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9" name="Google Shape;31099;p37"/>
              <p:cNvSpPr/>
              <p:nvPr/>
            </p:nvSpPr>
            <p:spPr>
              <a:xfrm>
                <a:off x="7002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0" name="Google Shape;31100;p37"/>
              <p:cNvSpPr/>
              <p:nvPr/>
            </p:nvSpPr>
            <p:spPr>
              <a:xfrm>
                <a:off x="7155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1" name="Google Shape;31101;p37"/>
              <p:cNvSpPr/>
              <p:nvPr/>
            </p:nvSpPr>
            <p:spPr>
              <a:xfrm>
                <a:off x="7307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2" name="Google Shape;31102;p37"/>
              <p:cNvSpPr/>
              <p:nvPr/>
            </p:nvSpPr>
            <p:spPr>
              <a:xfrm>
                <a:off x="7459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3" name="Google Shape;31103;p37"/>
              <p:cNvSpPr/>
              <p:nvPr/>
            </p:nvSpPr>
            <p:spPr>
              <a:xfrm>
                <a:off x="76122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4" name="Google Shape;31104;p37"/>
              <p:cNvSpPr/>
              <p:nvPr/>
            </p:nvSpPr>
            <p:spPr>
              <a:xfrm>
                <a:off x="77646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5" name="Google Shape;31105;p37"/>
              <p:cNvSpPr/>
              <p:nvPr/>
            </p:nvSpPr>
            <p:spPr>
              <a:xfrm>
                <a:off x="79170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6" name="Google Shape;31106;p37"/>
              <p:cNvSpPr/>
              <p:nvPr/>
            </p:nvSpPr>
            <p:spPr>
              <a:xfrm>
                <a:off x="80694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7" name="Google Shape;31107;p37"/>
              <p:cNvSpPr/>
              <p:nvPr/>
            </p:nvSpPr>
            <p:spPr>
              <a:xfrm>
                <a:off x="8221800" y="83763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108" name="Google Shape;31108;p37"/>
            <p:cNvGrpSpPr/>
            <p:nvPr/>
          </p:nvGrpSpPr>
          <p:grpSpPr>
            <a:xfrm>
              <a:off x="1059000" y="1029450"/>
              <a:ext cx="7178400" cy="15600"/>
              <a:chOff x="1059000" y="1101670"/>
              <a:chExt cx="7178400" cy="15600"/>
            </a:xfrm>
          </p:grpSpPr>
          <p:sp>
            <p:nvSpPr>
              <p:cNvPr id="31109" name="Google Shape;31109;p37"/>
              <p:cNvSpPr/>
              <p:nvPr/>
            </p:nvSpPr>
            <p:spPr>
              <a:xfrm>
                <a:off x="1059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0" name="Google Shape;31110;p37"/>
              <p:cNvSpPr/>
              <p:nvPr/>
            </p:nvSpPr>
            <p:spPr>
              <a:xfrm>
                <a:off x="1211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1" name="Google Shape;31111;p37"/>
              <p:cNvSpPr/>
              <p:nvPr/>
            </p:nvSpPr>
            <p:spPr>
              <a:xfrm>
                <a:off x="1363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2" name="Google Shape;31112;p37"/>
              <p:cNvSpPr/>
              <p:nvPr/>
            </p:nvSpPr>
            <p:spPr>
              <a:xfrm>
                <a:off x="1516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3" name="Google Shape;31113;p37"/>
              <p:cNvSpPr/>
              <p:nvPr/>
            </p:nvSpPr>
            <p:spPr>
              <a:xfrm>
                <a:off x="1668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4" name="Google Shape;31114;p37"/>
              <p:cNvSpPr/>
              <p:nvPr/>
            </p:nvSpPr>
            <p:spPr>
              <a:xfrm>
                <a:off x="1821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5" name="Google Shape;31115;p37"/>
              <p:cNvSpPr/>
              <p:nvPr/>
            </p:nvSpPr>
            <p:spPr>
              <a:xfrm>
                <a:off x="1973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6" name="Google Shape;31116;p37"/>
              <p:cNvSpPr/>
              <p:nvPr/>
            </p:nvSpPr>
            <p:spPr>
              <a:xfrm>
                <a:off x="2125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7" name="Google Shape;31117;p37"/>
              <p:cNvSpPr/>
              <p:nvPr/>
            </p:nvSpPr>
            <p:spPr>
              <a:xfrm>
                <a:off x="2278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8" name="Google Shape;31118;p37"/>
              <p:cNvSpPr/>
              <p:nvPr/>
            </p:nvSpPr>
            <p:spPr>
              <a:xfrm>
                <a:off x="2430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9" name="Google Shape;31119;p37"/>
              <p:cNvSpPr/>
              <p:nvPr/>
            </p:nvSpPr>
            <p:spPr>
              <a:xfrm>
                <a:off x="2583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0" name="Google Shape;31120;p37"/>
              <p:cNvSpPr/>
              <p:nvPr/>
            </p:nvSpPr>
            <p:spPr>
              <a:xfrm>
                <a:off x="2735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1" name="Google Shape;31121;p37"/>
              <p:cNvSpPr/>
              <p:nvPr/>
            </p:nvSpPr>
            <p:spPr>
              <a:xfrm>
                <a:off x="2887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2" name="Google Shape;31122;p37"/>
              <p:cNvSpPr/>
              <p:nvPr/>
            </p:nvSpPr>
            <p:spPr>
              <a:xfrm>
                <a:off x="3040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3" name="Google Shape;31123;p37"/>
              <p:cNvSpPr/>
              <p:nvPr/>
            </p:nvSpPr>
            <p:spPr>
              <a:xfrm>
                <a:off x="3192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4" name="Google Shape;31124;p37"/>
              <p:cNvSpPr/>
              <p:nvPr/>
            </p:nvSpPr>
            <p:spPr>
              <a:xfrm>
                <a:off x="3345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5" name="Google Shape;31125;p37"/>
              <p:cNvSpPr/>
              <p:nvPr/>
            </p:nvSpPr>
            <p:spPr>
              <a:xfrm>
                <a:off x="3497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6" name="Google Shape;31126;p37"/>
              <p:cNvSpPr/>
              <p:nvPr/>
            </p:nvSpPr>
            <p:spPr>
              <a:xfrm>
                <a:off x="3649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7" name="Google Shape;31127;p37"/>
              <p:cNvSpPr/>
              <p:nvPr/>
            </p:nvSpPr>
            <p:spPr>
              <a:xfrm>
                <a:off x="3802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8" name="Google Shape;31128;p37"/>
              <p:cNvSpPr/>
              <p:nvPr/>
            </p:nvSpPr>
            <p:spPr>
              <a:xfrm>
                <a:off x="3954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9" name="Google Shape;31129;p37"/>
              <p:cNvSpPr/>
              <p:nvPr/>
            </p:nvSpPr>
            <p:spPr>
              <a:xfrm>
                <a:off x="4107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0" name="Google Shape;31130;p37"/>
              <p:cNvSpPr/>
              <p:nvPr/>
            </p:nvSpPr>
            <p:spPr>
              <a:xfrm>
                <a:off x="4259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1" name="Google Shape;31131;p37"/>
              <p:cNvSpPr/>
              <p:nvPr/>
            </p:nvSpPr>
            <p:spPr>
              <a:xfrm>
                <a:off x="4411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2" name="Google Shape;31132;p37"/>
              <p:cNvSpPr/>
              <p:nvPr/>
            </p:nvSpPr>
            <p:spPr>
              <a:xfrm>
                <a:off x="4564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3" name="Google Shape;31133;p37"/>
              <p:cNvSpPr/>
              <p:nvPr/>
            </p:nvSpPr>
            <p:spPr>
              <a:xfrm>
                <a:off x="4716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4" name="Google Shape;31134;p37"/>
              <p:cNvSpPr/>
              <p:nvPr/>
            </p:nvSpPr>
            <p:spPr>
              <a:xfrm>
                <a:off x="4869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5" name="Google Shape;31135;p37"/>
              <p:cNvSpPr/>
              <p:nvPr/>
            </p:nvSpPr>
            <p:spPr>
              <a:xfrm>
                <a:off x="5021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6" name="Google Shape;31136;p37"/>
              <p:cNvSpPr/>
              <p:nvPr/>
            </p:nvSpPr>
            <p:spPr>
              <a:xfrm>
                <a:off x="5173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7" name="Google Shape;31137;p37"/>
              <p:cNvSpPr/>
              <p:nvPr/>
            </p:nvSpPr>
            <p:spPr>
              <a:xfrm>
                <a:off x="5326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8" name="Google Shape;31138;p37"/>
              <p:cNvSpPr/>
              <p:nvPr/>
            </p:nvSpPr>
            <p:spPr>
              <a:xfrm>
                <a:off x="5478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9" name="Google Shape;31139;p37"/>
              <p:cNvSpPr/>
              <p:nvPr/>
            </p:nvSpPr>
            <p:spPr>
              <a:xfrm>
                <a:off x="5631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0" name="Google Shape;31140;p37"/>
              <p:cNvSpPr/>
              <p:nvPr/>
            </p:nvSpPr>
            <p:spPr>
              <a:xfrm>
                <a:off x="5783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1" name="Google Shape;31141;p37"/>
              <p:cNvSpPr/>
              <p:nvPr/>
            </p:nvSpPr>
            <p:spPr>
              <a:xfrm>
                <a:off x="5935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2" name="Google Shape;31142;p37"/>
              <p:cNvSpPr/>
              <p:nvPr/>
            </p:nvSpPr>
            <p:spPr>
              <a:xfrm>
                <a:off x="6088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3" name="Google Shape;31143;p37"/>
              <p:cNvSpPr/>
              <p:nvPr/>
            </p:nvSpPr>
            <p:spPr>
              <a:xfrm>
                <a:off x="6240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4" name="Google Shape;31144;p37"/>
              <p:cNvSpPr/>
              <p:nvPr/>
            </p:nvSpPr>
            <p:spPr>
              <a:xfrm>
                <a:off x="6393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5" name="Google Shape;31145;p37"/>
              <p:cNvSpPr/>
              <p:nvPr/>
            </p:nvSpPr>
            <p:spPr>
              <a:xfrm>
                <a:off x="6545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6" name="Google Shape;31146;p37"/>
              <p:cNvSpPr/>
              <p:nvPr/>
            </p:nvSpPr>
            <p:spPr>
              <a:xfrm>
                <a:off x="6697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7" name="Google Shape;31147;p37"/>
              <p:cNvSpPr/>
              <p:nvPr/>
            </p:nvSpPr>
            <p:spPr>
              <a:xfrm>
                <a:off x="6850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8" name="Google Shape;31148;p37"/>
              <p:cNvSpPr/>
              <p:nvPr/>
            </p:nvSpPr>
            <p:spPr>
              <a:xfrm>
                <a:off x="7002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9" name="Google Shape;31149;p37"/>
              <p:cNvSpPr/>
              <p:nvPr/>
            </p:nvSpPr>
            <p:spPr>
              <a:xfrm>
                <a:off x="7155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0" name="Google Shape;31150;p37"/>
              <p:cNvSpPr/>
              <p:nvPr/>
            </p:nvSpPr>
            <p:spPr>
              <a:xfrm>
                <a:off x="7307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1" name="Google Shape;31151;p37"/>
              <p:cNvSpPr/>
              <p:nvPr/>
            </p:nvSpPr>
            <p:spPr>
              <a:xfrm>
                <a:off x="7459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2" name="Google Shape;31152;p37"/>
              <p:cNvSpPr/>
              <p:nvPr/>
            </p:nvSpPr>
            <p:spPr>
              <a:xfrm>
                <a:off x="76122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3" name="Google Shape;31153;p37"/>
              <p:cNvSpPr/>
              <p:nvPr/>
            </p:nvSpPr>
            <p:spPr>
              <a:xfrm>
                <a:off x="77646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4" name="Google Shape;31154;p37"/>
              <p:cNvSpPr/>
              <p:nvPr/>
            </p:nvSpPr>
            <p:spPr>
              <a:xfrm>
                <a:off x="79170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5" name="Google Shape;31155;p37"/>
              <p:cNvSpPr/>
              <p:nvPr/>
            </p:nvSpPr>
            <p:spPr>
              <a:xfrm>
                <a:off x="80694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6" name="Google Shape;31156;p37"/>
              <p:cNvSpPr/>
              <p:nvPr/>
            </p:nvSpPr>
            <p:spPr>
              <a:xfrm>
                <a:off x="8221800" y="110167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157" name="Google Shape;31157;p37"/>
            <p:cNvGrpSpPr/>
            <p:nvPr/>
          </p:nvGrpSpPr>
          <p:grpSpPr>
            <a:xfrm>
              <a:off x="1059000" y="1221263"/>
              <a:ext cx="7178400" cy="15600"/>
              <a:chOff x="1059000" y="1365703"/>
              <a:chExt cx="7178400" cy="15600"/>
            </a:xfrm>
          </p:grpSpPr>
          <p:sp>
            <p:nvSpPr>
              <p:cNvPr id="31158" name="Google Shape;31158;p37"/>
              <p:cNvSpPr/>
              <p:nvPr/>
            </p:nvSpPr>
            <p:spPr>
              <a:xfrm>
                <a:off x="1059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9" name="Google Shape;31159;p37"/>
              <p:cNvSpPr/>
              <p:nvPr/>
            </p:nvSpPr>
            <p:spPr>
              <a:xfrm>
                <a:off x="1211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0" name="Google Shape;31160;p37"/>
              <p:cNvSpPr/>
              <p:nvPr/>
            </p:nvSpPr>
            <p:spPr>
              <a:xfrm>
                <a:off x="1363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1" name="Google Shape;31161;p37"/>
              <p:cNvSpPr/>
              <p:nvPr/>
            </p:nvSpPr>
            <p:spPr>
              <a:xfrm>
                <a:off x="1516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2" name="Google Shape;31162;p37"/>
              <p:cNvSpPr/>
              <p:nvPr/>
            </p:nvSpPr>
            <p:spPr>
              <a:xfrm>
                <a:off x="1668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3" name="Google Shape;31163;p37"/>
              <p:cNvSpPr/>
              <p:nvPr/>
            </p:nvSpPr>
            <p:spPr>
              <a:xfrm>
                <a:off x="1821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4" name="Google Shape;31164;p37"/>
              <p:cNvSpPr/>
              <p:nvPr/>
            </p:nvSpPr>
            <p:spPr>
              <a:xfrm>
                <a:off x="1973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5" name="Google Shape;31165;p37"/>
              <p:cNvSpPr/>
              <p:nvPr/>
            </p:nvSpPr>
            <p:spPr>
              <a:xfrm>
                <a:off x="2125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6" name="Google Shape;31166;p37"/>
              <p:cNvSpPr/>
              <p:nvPr/>
            </p:nvSpPr>
            <p:spPr>
              <a:xfrm>
                <a:off x="2278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7" name="Google Shape;31167;p37"/>
              <p:cNvSpPr/>
              <p:nvPr/>
            </p:nvSpPr>
            <p:spPr>
              <a:xfrm>
                <a:off x="2430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8" name="Google Shape;31168;p37"/>
              <p:cNvSpPr/>
              <p:nvPr/>
            </p:nvSpPr>
            <p:spPr>
              <a:xfrm>
                <a:off x="2583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9" name="Google Shape;31169;p37"/>
              <p:cNvSpPr/>
              <p:nvPr/>
            </p:nvSpPr>
            <p:spPr>
              <a:xfrm>
                <a:off x="2735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0" name="Google Shape;31170;p37"/>
              <p:cNvSpPr/>
              <p:nvPr/>
            </p:nvSpPr>
            <p:spPr>
              <a:xfrm>
                <a:off x="2887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1" name="Google Shape;31171;p37"/>
              <p:cNvSpPr/>
              <p:nvPr/>
            </p:nvSpPr>
            <p:spPr>
              <a:xfrm>
                <a:off x="3040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2" name="Google Shape;31172;p37"/>
              <p:cNvSpPr/>
              <p:nvPr/>
            </p:nvSpPr>
            <p:spPr>
              <a:xfrm>
                <a:off x="3192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3" name="Google Shape;31173;p37"/>
              <p:cNvSpPr/>
              <p:nvPr/>
            </p:nvSpPr>
            <p:spPr>
              <a:xfrm>
                <a:off x="3345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4" name="Google Shape;31174;p37"/>
              <p:cNvSpPr/>
              <p:nvPr/>
            </p:nvSpPr>
            <p:spPr>
              <a:xfrm>
                <a:off x="3497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5" name="Google Shape;31175;p37"/>
              <p:cNvSpPr/>
              <p:nvPr/>
            </p:nvSpPr>
            <p:spPr>
              <a:xfrm>
                <a:off x="3649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6" name="Google Shape;31176;p37"/>
              <p:cNvSpPr/>
              <p:nvPr/>
            </p:nvSpPr>
            <p:spPr>
              <a:xfrm>
                <a:off x="3802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7" name="Google Shape;31177;p37"/>
              <p:cNvSpPr/>
              <p:nvPr/>
            </p:nvSpPr>
            <p:spPr>
              <a:xfrm>
                <a:off x="3954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8" name="Google Shape;31178;p37"/>
              <p:cNvSpPr/>
              <p:nvPr/>
            </p:nvSpPr>
            <p:spPr>
              <a:xfrm>
                <a:off x="4107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9" name="Google Shape;31179;p37"/>
              <p:cNvSpPr/>
              <p:nvPr/>
            </p:nvSpPr>
            <p:spPr>
              <a:xfrm>
                <a:off x="4259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0" name="Google Shape;31180;p37"/>
              <p:cNvSpPr/>
              <p:nvPr/>
            </p:nvSpPr>
            <p:spPr>
              <a:xfrm>
                <a:off x="4411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1" name="Google Shape;31181;p37"/>
              <p:cNvSpPr/>
              <p:nvPr/>
            </p:nvSpPr>
            <p:spPr>
              <a:xfrm>
                <a:off x="4564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2" name="Google Shape;31182;p37"/>
              <p:cNvSpPr/>
              <p:nvPr/>
            </p:nvSpPr>
            <p:spPr>
              <a:xfrm>
                <a:off x="4716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3" name="Google Shape;31183;p37"/>
              <p:cNvSpPr/>
              <p:nvPr/>
            </p:nvSpPr>
            <p:spPr>
              <a:xfrm>
                <a:off x="4869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4" name="Google Shape;31184;p37"/>
              <p:cNvSpPr/>
              <p:nvPr/>
            </p:nvSpPr>
            <p:spPr>
              <a:xfrm>
                <a:off x="5021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5" name="Google Shape;31185;p37"/>
              <p:cNvSpPr/>
              <p:nvPr/>
            </p:nvSpPr>
            <p:spPr>
              <a:xfrm>
                <a:off x="5173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6" name="Google Shape;31186;p37"/>
              <p:cNvSpPr/>
              <p:nvPr/>
            </p:nvSpPr>
            <p:spPr>
              <a:xfrm>
                <a:off x="5326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7" name="Google Shape;31187;p37"/>
              <p:cNvSpPr/>
              <p:nvPr/>
            </p:nvSpPr>
            <p:spPr>
              <a:xfrm>
                <a:off x="5478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8" name="Google Shape;31188;p37"/>
              <p:cNvSpPr/>
              <p:nvPr/>
            </p:nvSpPr>
            <p:spPr>
              <a:xfrm>
                <a:off x="5631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9" name="Google Shape;31189;p37"/>
              <p:cNvSpPr/>
              <p:nvPr/>
            </p:nvSpPr>
            <p:spPr>
              <a:xfrm>
                <a:off x="5783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0" name="Google Shape;31190;p37"/>
              <p:cNvSpPr/>
              <p:nvPr/>
            </p:nvSpPr>
            <p:spPr>
              <a:xfrm>
                <a:off x="5935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1" name="Google Shape;31191;p37"/>
              <p:cNvSpPr/>
              <p:nvPr/>
            </p:nvSpPr>
            <p:spPr>
              <a:xfrm>
                <a:off x="6088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2" name="Google Shape;31192;p37"/>
              <p:cNvSpPr/>
              <p:nvPr/>
            </p:nvSpPr>
            <p:spPr>
              <a:xfrm>
                <a:off x="6240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3" name="Google Shape;31193;p37"/>
              <p:cNvSpPr/>
              <p:nvPr/>
            </p:nvSpPr>
            <p:spPr>
              <a:xfrm>
                <a:off x="6393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4" name="Google Shape;31194;p37"/>
              <p:cNvSpPr/>
              <p:nvPr/>
            </p:nvSpPr>
            <p:spPr>
              <a:xfrm>
                <a:off x="6545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5" name="Google Shape;31195;p37"/>
              <p:cNvSpPr/>
              <p:nvPr/>
            </p:nvSpPr>
            <p:spPr>
              <a:xfrm>
                <a:off x="6697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6" name="Google Shape;31196;p37"/>
              <p:cNvSpPr/>
              <p:nvPr/>
            </p:nvSpPr>
            <p:spPr>
              <a:xfrm>
                <a:off x="6850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7" name="Google Shape;31197;p37"/>
              <p:cNvSpPr/>
              <p:nvPr/>
            </p:nvSpPr>
            <p:spPr>
              <a:xfrm>
                <a:off x="7002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8" name="Google Shape;31198;p37"/>
              <p:cNvSpPr/>
              <p:nvPr/>
            </p:nvSpPr>
            <p:spPr>
              <a:xfrm>
                <a:off x="7155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9" name="Google Shape;31199;p37"/>
              <p:cNvSpPr/>
              <p:nvPr/>
            </p:nvSpPr>
            <p:spPr>
              <a:xfrm>
                <a:off x="7307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0" name="Google Shape;31200;p37"/>
              <p:cNvSpPr/>
              <p:nvPr/>
            </p:nvSpPr>
            <p:spPr>
              <a:xfrm>
                <a:off x="7459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1" name="Google Shape;31201;p37"/>
              <p:cNvSpPr/>
              <p:nvPr/>
            </p:nvSpPr>
            <p:spPr>
              <a:xfrm>
                <a:off x="76122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2" name="Google Shape;31202;p37"/>
              <p:cNvSpPr/>
              <p:nvPr/>
            </p:nvSpPr>
            <p:spPr>
              <a:xfrm>
                <a:off x="77646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3" name="Google Shape;31203;p37"/>
              <p:cNvSpPr/>
              <p:nvPr/>
            </p:nvSpPr>
            <p:spPr>
              <a:xfrm>
                <a:off x="79170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4" name="Google Shape;31204;p37"/>
              <p:cNvSpPr/>
              <p:nvPr/>
            </p:nvSpPr>
            <p:spPr>
              <a:xfrm>
                <a:off x="80694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5" name="Google Shape;31205;p37"/>
              <p:cNvSpPr/>
              <p:nvPr/>
            </p:nvSpPr>
            <p:spPr>
              <a:xfrm>
                <a:off x="8221800" y="136570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206" name="Google Shape;31206;p37"/>
            <p:cNvGrpSpPr/>
            <p:nvPr/>
          </p:nvGrpSpPr>
          <p:grpSpPr>
            <a:xfrm>
              <a:off x="1059000" y="1413075"/>
              <a:ext cx="7178400" cy="15600"/>
              <a:chOff x="1059000" y="1629736"/>
              <a:chExt cx="7178400" cy="15600"/>
            </a:xfrm>
          </p:grpSpPr>
          <p:sp>
            <p:nvSpPr>
              <p:cNvPr id="31207" name="Google Shape;31207;p37"/>
              <p:cNvSpPr/>
              <p:nvPr/>
            </p:nvSpPr>
            <p:spPr>
              <a:xfrm>
                <a:off x="105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8" name="Google Shape;31208;p37"/>
              <p:cNvSpPr/>
              <p:nvPr/>
            </p:nvSpPr>
            <p:spPr>
              <a:xfrm>
                <a:off x="121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9" name="Google Shape;31209;p37"/>
              <p:cNvSpPr/>
              <p:nvPr/>
            </p:nvSpPr>
            <p:spPr>
              <a:xfrm>
                <a:off x="136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0" name="Google Shape;31210;p37"/>
              <p:cNvSpPr/>
              <p:nvPr/>
            </p:nvSpPr>
            <p:spPr>
              <a:xfrm>
                <a:off x="151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1" name="Google Shape;31211;p37"/>
              <p:cNvSpPr/>
              <p:nvPr/>
            </p:nvSpPr>
            <p:spPr>
              <a:xfrm>
                <a:off x="166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2" name="Google Shape;31212;p37"/>
              <p:cNvSpPr/>
              <p:nvPr/>
            </p:nvSpPr>
            <p:spPr>
              <a:xfrm>
                <a:off x="182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3" name="Google Shape;31213;p37"/>
              <p:cNvSpPr/>
              <p:nvPr/>
            </p:nvSpPr>
            <p:spPr>
              <a:xfrm>
                <a:off x="197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4" name="Google Shape;31214;p37"/>
              <p:cNvSpPr/>
              <p:nvPr/>
            </p:nvSpPr>
            <p:spPr>
              <a:xfrm>
                <a:off x="212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5" name="Google Shape;31215;p37"/>
              <p:cNvSpPr/>
              <p:nvPr/>
            </p:nvSpPr>
            <p:spPr>
              <a:xfrm>
                <a:off x="227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6" name="Google Shape;31216;p37"/>
              <p:cNvSpPr/>
              <p:nvPr/>
            </p:nvSpPr>
            <p:spPr>
              <a:xfrm>
                <a:off x="243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7" name="Google Shape;31217;p37"/>
              <p:cNvSpPr/>
              <p:nvPr/>
            </p:nvSpPr>
            <p:spPr>
              <a:xfrm>
                <a:off x="258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8" name="Google Shape;31218;p37"/>
              <p:cNvSpPr/>
              <p:nvPr/>
            </p:nvSpPr>
            <p:spPr>
              <a:xfrm>
                <a:off x="273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9" name="Google Shape;31219;p37"/>
              <p:cNvSpPr/>
              <p:nvPr/>
            </p:nvSpPr>
            <p:spPr>
              <a:xfrm>
                <a:off x="288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0" name="Google Shape;31220;p37"/>
              <p:cNvSpPr/>
              <p:nvPr/>
            </p:nvSpPr>
            <p:spPr>
              <a:xfrm>
                <a:off x="304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1" name="Google Shape;31221;p37"/>
              <p:cNvSpPr/>
              <p:nvPr/>
            </p:nvSpPr>
            <p:spPr>
              <a:xfrm>
                <a:off x="319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2" name="Google Shape;31222;p37"/>
              <p:cNvSpPr/>
              <p:nvPr/>
            </p:nvSpPr>
            <p:spPr>
              <a:xfrm>
                <a:off x="334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3" name="Google Shape;31223;p37"/>
              <p:cNvSpPr/>
              <p:nvPr/>
            </p:nvSpPr>
            <p:spPr>
              <a:xfrm>
                <a:off x="349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4" name="Google Shape;31224;p37"/>
              <p:cNvSpPr/>
              <p:nvPr/>
            </p:nvSpPr>
            <p:spPr>
              <a:xfrm>
                <a:off x="364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5" name="Google Shape;31225;p37"/>
              <p:cNvSpPr/>
              <p:nvPr/>
            </p:nvSpPr>
            <p:spPr>
              <a:xfrm>
                <a:off x="380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6" name="Google Shape;31226;p37"/>
              <p:cNvSpPr/>
              <p:nvPr/>
            </p:nvSpPr>
            <p:spPr>
              <a:xfrm>
                <a:off x="395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7" name="Google Shape;31227;p37"/>
              <p:cNvSpPr/>
              <p:nvPr/>
            </p:nvSpPr>
            <p:spPr>
              <a:xfrm>
                <a:off x="410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8" name="Google Shape;31228;p37"/>
              <p:cNvSpPr/>
              <p:nvPr/>
            </p:nvSpPr>
            <p:spPr>
              <a:xfrm>
                <a:off x="425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9" name="Google Shape;31229;p37"/>
              <p:cNvSpPr/>
              <p:nvPr/>
            </p:nvSpPr>
            <p:spPr>
              <a:xfrm>
                <a:off x="441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0" name="Google Shape;31230;p37"/>
              <p:cNvSpPr/>
              <p:nvPr/>
            </p:nvSpPr>
            <p:spPr>
              <a:xfrm>
                <a:off x="4564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1" name="Google Shape;31231;p37"/>
              <p:cNvSpPr/>
              <p:nvPr/>
            </p:nvSpPr>
            <p:spPr>
              <a:xfrm>
                <a:off x="4716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2" name="Google Shape;31232;p37"/>
              <p:cNvSpPr/>
              <p:nvPr/>
            </p:nvSpPr>
            <p:spPr>
              <a:xfrm>
                <a:off x="486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3" name="Google Shape;31233;p37"/>
              <p:cNvSpPr/>
              <p:nvPr/>
            </p:nvSpPr>
            <p:spPr>
              <a:xfrm>
                <a:off x="502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4" name="Google Shape;31234;p37"/>
              <p:cNvSpPr/>
              <p:nvPr/>
            </p:nvSpPr>
            <p:spPr>
              <a:xfrm>
                <a:off x="517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5" name="Google Shape;31235;p37"/>
              <p:cNvSpPr/>
              <p:nvPr/>
            </p:nvSpPr>
            <p:spPr>
              <a:xfrm>
                <a:off x="532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6" name="Google Shape;31236;p37"/>
              <p:cNvSpPr/>
              <p:nvPr/>
            </p:nvSpPr>
            <p:spPr>
              <a:xfrm>
                <a:off x="547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7" name="Google Shape;31237;p37"/>
              <p:cNvSpPr/>
              <p:nvPr/>
            </p:nvSpPr>
            <p:spPr>
              <a:xfrm>
                <a:off x="563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8" name="Google Shape;31238;p37"/>
              <p:cNvSpPr/>
              <p:nvPr/>
            </p:nvSpPr>
            <p:spPr>
              <a:xfrm>
                <a:off x="578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9" name="Google Shape;31239;p37"/>
              <p:cNvSpPr/>
              <p:nvPr/>
            </p:nvSpPr>
            <p:spPr>
              <a:xfrm>
                <a:off x="593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0" name="Google Shape;31240;p37"/>
              <p:cNvSpPr/>
              <p:nvPr/>
            </p:nvSpPr>
            <p:spPr>
              <a:xfrm>
                <a:off x="608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1" name="Google Shape;31241;p37"/>
              <p:cNvSpPr/>
              <p:nvPr/>
            </p:nvSpPr>
            <p:spPr>
              <a:xfrm>
                <a:off x="624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2" name="Google Shape;31242;p37"/>
              <p:cNvSpPr/>
              <p:nvPr/>
            </p:nvSpPr>
            <p:spPr>
              <a:xfrm>
                <a:off x="639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3" name="Google Shape;31243;p37"/>
              <p:cNvSpPr/>
              <p:nvPr/>
            </p:nvSpPr>
            <p:spPr>
              <a:xfrm>
                <a:off x="654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4" name="Google Shape;31244;p37"/>
              <p:cNvSpPr/>
              <p:nvPr/>
            </p:nvSpPr>
            <p:spPr>
              <a:xfrm>
                <a:off x="669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5" name="Google Shape;31245;p37"/>
              <p:cNvSpPr/>
              <p:nvPr/>
            </p:nvSpPr>
            <p:spPr>
              <a:xfrm>
                <a:off x="685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6" name="Google Shape;31246;p37"/>
              <p:cNvSpPr/>
              <p:nvPr/>
            </p:nvSpPr>
            <p:spPr>
              <a:xfrm>
                <a:off x="700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7" name="Google Shape;31247;p37"/>
              <p:cNvSpPr/>
              <p:nvPr/>
            </p:nvSpPr>
            <p:spPr>
              <a:xfrm>
                <a:off x="715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8" name="Google Shape;31248;p37"/>
              <p:cNvSpPr/>
              <p:nvPr/>
            </p:nvSpPr>
            <p:spPr>
              <a:xfrm>
                <a:off x="730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9" name="Google Shape;31249;p37"/>
              <p:cNvSpPr/>
              <p:nvPr/>
            </p:nvSpPr>
            <p:spPr>
              <a:xfrm>
                <a:off x="745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0" name="Google Shape;31250;p37"/>
              <p:cNvSpPr/>
              <p:nvPr/>
            </p:nvSpPr>
            <p:spPr>
              <a:xfrm>
                <a:off x="761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1" name="Google Shape;31251;p37"/>
              <p:cNvSpPr/>
              <p:nvPr/>
            </p:nvSpPr>
            <p:spPr>
              <a:xfrm>
                <a:off x="776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2" name="Google Shape;31252;p37"/>
              <p:cNvSpPr/>
              <p:nvPr/>
            </p:nvSpPr>
            <p:spPr>
              <a:xfrm>
                <a:off x="791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3" name="Google Shape;31253;p37"/>
              <p:cNvSpPr/>
              <p:nvPr/>
            </p:nvSpPr>
            <p:spPr>
              <a:xfrm>
                <a:off x="806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4" name="Google Shape;31254;p37"/>
              <p:cNvSpPr/>
              <p:nvPr/>
            </p:nvSpPr>
            <p:spPr>
              <a:xfrm>
                <a:off x="822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255" name="Google Shape;31255;p37"/>
            <p:cNvGrpSpPr/>
            <p:nvPr/>
          </p:nvGrpSpPr>
          <p:grpSpPr>
            <a:xfrm>
              <a:off x="1059000" y="1796700"/>
              <a:ext cx="7178400" cy="15600"/>
              <a:chOff x="1059000" y="1893768"/>
              <a:chExt cx="7178400" cy="15600"/>
            </a:xfrm>
          </p:grpSpPr>
          <p:sp>
            <p:nvSpPr>
              <p:cNvPr id="31256" name="Google Shape;31256;p37"/>
              <p:cNvSpPr/>
              <p:nvPr/>
            </p:nvSpPr>
            <p:spPr>
              <a:xfrm>
                <a:off x="1059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7" name="Google Shape;31257;p37"/>
              <p:cNvSpPr/>
              <p:nvPr/>
            </p:nvSpPr>
            <p:spPr>
              <a:xfrm>
                <a:off x="1211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8" name="Google Shape;31258;p37"/>
              <p:cNvSpPr/>
              <p:nvPr/>
            </p:nvSpPr>
            <p:spPr>
              <a:xfrm>
                <a:off x="1363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9" name="Google Shape;31259;p37"/>
              <p:cNvSpPr/>
              <p:nvPr/>
            </p:nvSpPr>
            <p:spPr>
              <a:xfrm>
                <a:off x="1516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0" name="Google Shape;31260;p37"/>
              <p:cNvSpPr/>
              <p:nvPr/>
            </p:nvSpPr>
            <p:spPr>
              <a:xfrm>
                <a:off x="1668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1" name="Google Shape;31261;p37"/>
              <p:cNvSpPr/>
              <p:nvPr/>
            </p:nvSpPr>
            <p:spPr>
              <a:xfrm>
                <a:off x="1821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2" name="Google Shape;31262;p37"/>
              <p:cNvSpPr/>
              <p:nvPr/>
            </p:nvSpPr>
            <p:spPr>
              <a:xfrm>
                <a:off x="1973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3" name="Google Shape;31263;p37"/>
              <p:cNvSpPr/>
              <p:nvPr/>
            </p:nvSpPr>
            <p:spPr>
              <a:xfrm>
                <a:off x="2125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4" name="Google Shape;31264;p37"/>
              <p:cNvSpPr/>
              <p:nvPr/>
            </p:nvSpPr>
            <p:spPr>
              <a:xfrm>
                <a:off x="2278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5" name="Google Shape;31265;p37"/>
              <p:cNvSpPr/>
              <p:nvPr/>
            </p:nvSpPr>
            <p:spPr>
              <a:xfrm>
                <a:off x="2430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6" name="Google Shape;31266;p37"/>
              <p:cNvSpPr/>
              <p:nvPr/>
            </p:nvSpPr>
            <p:spPr>
              <a:xfrm>
                <a:off x="2583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7" name="Google Shape;31267;p37"/>
              <p:cNvSpPr/>
              <p:nvPr/>
            </p:nvSpPr>
            <p:spPr>
              <a:xfrm>
                <a:off x="2735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8" name="Google Shape;31268;p37"/>
              <p:cNvSpPr/>
              <p:nvPr/>
            </p:nvSpPr>
            <p:spPr>
              <a:xfrm>
                <a:off x="2887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9" name="Google Shape;31269;p37"/>
              <p:cNvSpPr/>
              <p:nvPr/>
            </p:nvSpPr>
            <p:spPr>
              <a:xfrm>
                <a:off x="3040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0" name="Google Shape;31270;p37"/>
              <p:cNvSpPr/>
              <p:nvPr/>
            </p:nvSpPr>
            <p:spPr>
              <a:xfrm>
                <a:off x="3192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1" name="Google Shape;31271;p37"/>
              <p:cNvSpPr/>
              <p:nvPr/>
            </p:nvSpPr>
            <p:spPr>
              <a:xfrm>
                <a:off x="3345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2" name="Google Shape;31272;p37"/>
              <p:cNvSpPr/>
              <p:nvPr/>
            </p:nvSpPr>
            <p:spPr>
              <a:xfrm>
                <a:off x="3497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3" name="Google Shape;31273;p37"/>
              <p:cNvSpPr/>
              <p:nvPr/>
            </p:nvSpPr>
            <p:spPr>
              <a:xfrm>
                <a:off x="3649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4" name="Google Shape;31274;p37"/>
              <p:cNvSpPr/>
              <p:nvPr/>
            </p:nvSpPr>
            <p:spPr>
              <a:xfrm>
                <a:off x="3802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5" name="Google Shape;31275;p37"/>
              <p:cNvSpPr/>
              <p:nvPr/>
            </p:nvSpPr>
            <p:spPr>
              <a:xfrm>
                <a:off x="3954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6" name="Google Shape;31276;p37"/>
              <p:cNvSpPr/>
              <p:nvPr/>
            </p:nvSpPr>
            <p:spPr>
              <a:xfrm>
                <a:off x="4107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7" name="Google Shape;31277;p37"/>
              <p:cNvSpPr/>
              <p:nvPr/>
            </p:nvSpPr>
            <p:spPr>
              <a:xfrm>
                <a:off x="4259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8" name="Google Shape;31278;p37"/>
              <p:cNvSpPr/>
              <p:nvPr/>
            </p:nvSpPr>
            <p:spPr>
              <a:xfrm>
                <a:off x="4411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9" name="Google Shape;31279;p37"/>
              <p:cNvSpPr/>
              <p:nvPr/>
            </p:nvSpPr>
            <p:spPr>
              <a:xfrm>
                <a:off x="4564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0" name="Google Shape;31280;p37"/>
              <p:cNvSpPr/>
              <p:nvPr/>
            </p:nvSpPr>
            <p:spPr>
              <a:xfrm>
                <a:off x="4716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1" name="Google Shape;31281;p37"/>
              <p:cNvSpPr/>
              <p:nvPr/>
            </p:nvSpPr>
            <p:spPr>
              <a:xfrm>
                <a:off x="4869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2" name="Google Shape;31282;p37"/>
              <p:cNvSpPr/>
              <p:nvPr/>
            </p:nvSpPr>
            <p:spPr>
              <a:xfrm>
                <a:off x="5021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3" name="Google Shape;31283;p37"/>
              <p:cNvSpPr/>
              <p:nvPr/>
            </p:nvSpPr>
            <p:spPr>
              <a:xfrm>
                <a:off x="5173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4" name="Google Shape;31284;p37"/>
              <p:cNvSpPr/>
              <p:nvPr/>
            </p:nvSpPr>
            <p:spPr>
              <a:xfrm>
                <a:off x="5326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5" name="Google Shape;31285;p37"/>
              <p:cNvSpPr/>
              <p:nvPr/>
            </p:nvSpPr>
            <p:spPr>
              <a:xfrm>
                <a:off x="5478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6" name="Google Shape;31286;p37"/>
              <p:cNvSpPr/>
              <p:nvPr/>
            </p:nvSpPr>
            <p:spPr>
              <a:xfrm>
                <a:off x="5631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7" name="Google Shape;31287;p37"/>
              <p:cNvSpPr/>
              <p:nvPr/>
            </p:nvSpPr>
            <p:spPr>
              <a:xfrm>
                <a:off x="5783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8" name="Google Shape;31288;p37"/>
              <p:cNvSpPr/>
              <p:nvPr/>
            </p:nvSpPr>
            <p:spPr>
              <a:xfrm>
                <a:off x="5935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9" name="Google Shape;31289;p37"/>
              <p:cNvSpPr/>
              <p:nvPr/>
            </p:nvSpPr>
            <p:spPr>
              <a:xfrm>
                <a:off x="6088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0" name="Google Shape;31290;p37"/>
              <p:cNvSpPr/>
              <p:nvPr/>
            </p:nvSpPr>
            <p:spPr>
              <a:xfrm>
                <a:off x="6240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1" name="Google Shape;31291;p37"/>
              <p:cNvSpPr/>
              <p:nvPr/>
            </p:nvSpPr>
            <p:spPr>
              <a:xfrm>
                <a:off x="6393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2" name="Google Shape;31292;p37"/>
              <p:cNvSpPr/>
              <p:nvPr/>
            </p:nvSpPr>
            <p:spPr>
              <a:xfrm>
                <a:off x="6545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3" name="Google Shape;31293;p37"/>
              <p:cNvSpPr/>
              <p:nvPr/>
            </p:nvSpPr>
            <p:spPr>
              <a:xfrm>
                <a:off x="6697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4" name="Google Shape;31294;p37"/>
              <p:cNvSpPr/>
              <p:nvPr/>
            </p:nvSpPr>
            <p:spPr>
              <a:xfrm>
                <a:off x="6850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5" name="Google Shape;31295;p37"/>
              <p:cNvSpPr/>
              <p:nvPr/>
            </p:nvSpPr>
            <p:spPr>
              <a:xfrm>
                <a:off x="7002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6" name="Google Shape;31296;p37"/>
              <p:cNvSpPr/>
              <p:nvPr/>
            </p:nvSpPr>
            <p:spPr>
              <a:xfrm>
                <a:off x="7155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7" name="Google Shape;31297;p37"/>
              <p:cNvSpPr/>
              <p:nvPr/>
            </p:nvSpPr>
            <p:spPr>
              <a:xfrm>
                <a:off x="7307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8" name="Google Shape;31298;p37"/>
              <p:cNvSpPr/>
              <p:nvPr/>
            </p:nvSpPr>
            <p:spPr>
              <a:xfrm>
                <a:off x="7459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9" name="Google Shape;31299;p37"/>
              <p:cNvSpPr/>
              <p:nvPr/>
            </p:nvSpPr>
            <p:spPr>
              <a:xfrm>
                <a:off x="76122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0" name="Google Shape;31300;p37"/>
              <p:cNvSpPr/>
              <p:nvPr/>
            </p:nvSpPr>
            <p:spPr>
              <a:xfrm>
                <a:off x="77646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1" name="Google Shape;31301;p37"/>
              <p:cNvSpPr/>
              <p:nvPr/>
            </p:nvSpPr>
            <p:spPr>
              <a:xfrm>
                <a:off x="79170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2" name="Google Shape;31302;p37"/>
              <p:cNvSpPr/>
              <p:nvPr/>
            </p:nvSpPr>
            <p:spPr>
              <a:xfrm>
                <a:off x="80694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3" name="Google Shape;31303;p37"/>
              <p:cNvSpPr/>
              <p:nvPr/>
            </p:nvSpPr>
            <p:spPr>
              <a:xfrm>
                <a:off x="8221800" y="1893768"/>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304" name="Google Shape;31304;p37"/>
            <p:cNvGrpSpPr/>
            <p:nvPr/>
          </p:nvGrpSpPr>
          <p:grpSpPr>
            <a:xfrm>
              <a:off x="1059000" y="1988513"/>
              <a:ext cx="7178400" cy="15600"/>
              <a:chOff x="1059000" y="2157801"/>
              <a:chExt cx="7178400" cy="15600"/>
            </a:xfrm>
          </p:grpSpPr>
          <p:sp>
            <p:nvSpPr>
              <p:cNvPr id="31305" name="Google Shape;31305;p37"/>
              <p:cNvSpPr/>
              <p:nvPr/>
            </p:nvSpPr>
            <p:spPr>
              <a:xfrm>
                <a:off x="1059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6" name="Google Shape;31306;p37"/>
              <p:cNvSpPr/>
              <p:nvPr/>
            </p:nvSpPr>
            <p:spPr>
              <a:xfrm>
                <a:off x="1211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7" name="Google Shape;31307;p37"/>
              <p:cNvSpPr/>
              <p:nvPr/>
            </p:nvSpPr>
            <p:spPr>
              <a:xfrm>
                <a:off x="1363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8" name="Google Shape;31308;p37"/>
              <p:cNvSpPr/>
              <p:nvPr/>
            </p:nvSpPr>
            <p:spPr>
              <a:xfrm>
                <a:off x="1516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9" name="Google Shape;31309;p37"/>
              <p:cNvSpPr/>
              <p:nvPr/>
            </p:nvSpPr>
            <p:spPr>
              <a:xfrm>
                <a:off x="1668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0" name="Google Shape;31310;p37"/>
              <p:cNvSpPr/>
              <p:nvPr/>
            </p:nvSpPr>
            <p:spPr>
              <a:xfrm>
                <a:off x="1821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1" name="Google Shape;31311;p37"/>
              <p:cNvSpPr/>
              <p:nvPr/>
            </p:nvSpPr>
            <p:spPr>
              <a:xfrm>
                <a:off x="1973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2" name="Google Shape;31312;p37"/>
              <p:cNvSpPr/>
              <p:nvPr/>
            </p:nvSpPr>
            <p:spPr>
              <a:xfrm>
                <a:off x="2125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3" name="Google Shape;31313;p37"/>
              <p:cNvSpPr/>
              <p:nvPr/>
            </p:nvSpPr>
            <p:spPr>
              <a:xfrm>
                <a:off x="2278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4" name="Google Shape;31314;p37"/>
              <p:cNvSpPr/>
              <p:nvPr/>
            </p:nvSpPr>
            <p:spPr>
              <a:xfrm>
                <a:off x="2430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5" name="Google Shape;31315;p37"/>
              <p:cNvSpPr/>
              <p:nvPr/>
            </p:nvSpPr>
            <p:spPr>
              <a:xfrm>
                <a:off x="2583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6" name="Google Shape;31316;p37"/>
              <p:cNvSpPr/>
              <p:nvPr/>
            </p:nvSpPr>
            <p:spPr>
              <a:xfrm>
                <a:off x="2735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7" name="Google Shape;31317;p37"/>
              <p:cNvSpPr/>
              <p:nvPr/>
            </p:nvSpPr>
            <p:spPr>
              <a:xfrm>
                <a:off x="2887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8" name="Google Shape;31318;p37"/>
              <p:cNvSpPr/>
              <p:nvPr/>
            </p:nvSpPr>
            <p:spPr>
              <a:xfrm>
                <a:off x="3040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9" name="Google Shape;31319;p37"/>
              <p:cNvSpPr/>
              <p:nvPr/>
            </p:nvSpPr>
            <p:spPr>
              <a:xfrm>
                <a:off x="3192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0" name="Google Shape;31320;p37"/>
              <p:cNvSpPr/>
              <p:nvPr/>
            </p:nvSpPr>
            <p:spPr>
              <a:xfrm>
                <a:off x="3345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1" name="Google Shape;31321;p37"/>
              <p:cNvSpPr/>
              <p:nvPr/>
            </p:nvSpPr>
            <p:spPr>
              <a:xfrm>
                <a:off x="3497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2" name="Google Shape;31322;p37"/>
              <p:cNvSpPr/>
              <p:nvPr/>
            </p:nvSpPr>
            <p:spPr>
              <a:xfrm>
                <a:off x="3649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3" name="Google Shape;31323;p37"/>
              <p:cNvSpPr/>
              <p:nvPr/>
            </p:nvSpPr>
            <p:spPr>
              <a:xfrm>
                <a:off x="3802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4" name="Google Shape;31324;p37"/>
              <p:cNvSpPr/>
              <p:nvPr/>
            </p:nvSpPr>
            <p:spPr>
              <a:xfrm>
                <a:off x="3954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5" name="Google Shape;31325;p37"/>
              <p:cNvSpPr/>
              <p:nvPr/>
            </p:nvSpPr>
            <p:spPr>
              <a:xfrm>
                <a:off x="4107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6" name="Google Shape;31326;p37"/>
              <p:cNvSpPr/>
              <p:nvPr/>
            </p:nvSpPr>
            <p:spPr>
              <a:xfrm>
                <a:off x="4259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7" name="Google Shape;31327;p37"/>
              <p:cNvSpPr/>
              <p:nvPr/>
            </p:nvSpPr>
            <p:spPr>
              <a:xfrm>
                <a:off x="4411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8" name="Google Shape;31328;p37"/>
              <p:cNvSpPr/>
              <p:nvPr/>
            </p:nvSpPr>
            <p:spPr>
              <a:xfrm>
                <a:off x="4564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9" name="Google Shape;31329;p37"/>
              <p:cNvSpPr/>
              <p:nvPr/>
            </p:nvSpPr>
            <p:spPr>
              <a:xfrm>
                <a:off x="4716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0" name="Google Shape;31330;p37"/>
              <p:cNvSpPr/>
              <p:nvPr/>
            </p:nvSpPr>
            <p:spPr>
              <a:xfrm>
                <a:off x="4869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1" name="Google Shape;31331;p37"/>
              <p:cNvSpPr/>
              <p:nvPr/>
            </p:nvSpPr>
            <p:spPr>
              <a:xfrm>
                <a:off x="5021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2" name="Google Shape;31332;p37"/>
              <p:cNvSpPr/>
              <p:nvPr/>
            </p:nvSpPr>
            <p:spPr>
              <a:xfrm>
                <a:off x="5173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3" name="Google Shape;31333;p37"/>
              <p:cNvSpPr/>
              <p:nvPr/>
            </p:nvSpPr>
            <p:spPr>
              <a:xfrm>
                <a:off x="5326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4" name="Google Shape;31334;p37"/>
              <p:cNvSpPr/>
              <p:nvPr/>
            </p:nvSpPr>
            <p:spPr>
              <a:xfrm>
                <a:off x="5478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5" name="Google Shape;31335;p37"/>
              <p:cNvSpPr/>
              <p:nvPr/>
            </p:nvSpPr>
            <p:spPr>
              <a:xfrm>
                <a:off x="5631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6" name="Google Shape;31336;p37"/>
              <p:cNvSpPr/>
              <p:nvPr/>
            </p:nvSpPr>
            <p:spPr>
              <a:xfrm>
                <a:off x="5783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7" name="Google Shape;31337;p37"/>
              <p:cNvSpPr/>
              <p:nvPr/>
            </p:nvSpPr>
            <p:spPr>
              <a:xfrm>
                <a:off x="5935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8" name="Google Shape;31338;p37"/>
              <p:cNvSpPr/>
              <p:nvPr/>
            </p:nvSpPr>
            <p:spPr>
              <a:xfrm>
                <a:off x="6088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9" name="Google Shape;31339;p37"/>
              <p:cNvSpPr/>
              <p:nvPr/>
            </p:nvSpPr>
            <p:spPr>
              <a:xfrm>
                <a:off x="6240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0" name="Google Shape;31340;p37"/>
              <p:cNvSpPr/>
              <p:nvPr/>
            </p:nvSpPr>
            <p:spPr>
              <a:xfrm>
                <a:off x="6393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1" name="Google Shape;31341;p37"/>
              <p:cNvSpPr/>
              <p:nvPr/>
            </p:nvSpPr>
            <p:spPr>
              <a:xfrm>
                <a:off x="6545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2" name="Google Shape;31342;p37"/>
              <p:cNvSpPr/>
              <p:nvPr/>
            </p:nvSpPr>
            <p:spPr>
              <a:xfrm>
                <a:off x="6697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3" name="Google Shape;31343;p37"/>
              <p:cNvSpPr/>
              <p:nvPr/>
            </p:nvSpPr>
            <p:spPr>
              <a:xfrm>
                <a:off x="6850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4" name="Google Shape;31344;p37"/>
              <p:cNvSpPr/>
              <p:nvPr/>
            </p:nvSpPr>
            <p:spPr>
              <a:xfrm>
                <a:off x="7002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5" name="Google Shape;31345;p37"/>
              <p:cNvSpPr/>
              <p:nvPr/>
            </p:nvSpPr>
            <p:spPr>
              <a:xfrm>
                <a:off x="7155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6" name="Google Shape;31346;p37"/>
              <p:cNvSpPr/>
              <p:nvPr/>
            </p:nvSpPr>
            <p:spPr>
              <a:xfrm>
                <a:off x="7307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7" name="Google Shape;31347;p37"/>
              <p:cNvSpPr/>
              <p:nvPr/>
            </p:nvSpPr>
            <p:spPr>
              <a:xfrm>
                <a:off x="7459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8" name="Google Shape;31348;p37"/>
              <p:cNvSpPr/>
              <p:nvPr/>
            </p:nvSpPr>
            <p:spPr>
              <a:xfrm>
                <a:off x="7612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9" name="Google Shape;31349;p37"/>
              <p:cNvSpPr/>
              <p:nvPr/>
            </p:nvSpPr>
            <p:spPr>
              <a:xfrm>
                <a:off x="7764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0" name="Google Shape;31350;p37"/>
              <p:cNvSpPr/>
              <p:nvPr/>
            </p:nvSpPr>
            <p:spPr>
              <a:xfrm>
                <a:off x="7917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1" name="Google Shape;31351;p37"/>
              <p:cNvSpPr/>
              <p:nvPr/>
            </p:nvSpPr>
            <p:spPr>
              <a:xfrm>
                <a:off x="8069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2" name="Google Shape;31352;p37"/>
              <p:cNvSpPr/>
              <p:nvPr/>
            </p:nvSpPr>
            <p:spPr>
              <a:xfrm>
                <a:off x="8221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353" name="Google Shape;31353;p37"/>
            <p:cNvGrpSpPr/>
            <p:nvPr/>
          </p:nvGrpSpPr>
          <p:grpSpPr>
            <a:xfrm>
              <a:off x="1059000" y="2563950"/>
              <a:ext cx="7178400" cy="15600"/>
              <a:chOff x="1059000" y="2421834"/>
              <a:chExt cx="7178400" cy="15600"/>
            </a:xfrm>
          </p:grpSpPr>
          <p:sp>
            <p:nvSpPr>
              <p:cNvPr id="31354" name="Google Shape;31354;p37"/>
              <p:cNvSpPr/>
              <p:nvPr/>
            </p:nvSpPr>
            <p:spPr>
              <a:xfrm>
                <a:off x="1059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5" name="Google Shape;31355;p37"/>
              <p:cNvSpPr/>
              <p:nvPr/>
            </p:nvSpPr>
            <p:spPr>
              <a:xfrm>
                <a:off x="1211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6" name="Google Shape;31356;p37"/>
              <p:cNvSpPr/>
              <p:nvPr/>
            </p:nvSpPr>
            <p:spPr>
              <a:xfrm>
                <a:off x="1363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7" name="Google Shape;31357;p37"/>
              <p:cNvSpPr/>
              <p:nvPr/>
            </p:nvSpPr>
            <p:spPr>
              <a:xfrm>
                <a:off x="1516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8" name="Google Shape;31358;p37"/>
              <p:cNvSpPr/>
              <p:nvPr/>
            </p:nvSpPr>
            <p:spPr>
              <a:xfrm>
                <a:off x="1668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9" name="Google Shape;31359;p37"/>
              <p:cNvSpPr/>
              <p:nvPr/>
            </p:nvSpPr>
            <p:spPr>
              <a:xfrm>
                <a:off x="1821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0" name="Google Shape;31360;p37"/>
              <p:cNvSpPr/>
              <p:nvPr/>
            </p:nvSpPr>
            <p:spPr>
              <a:xfrm>
                <a:off x="1973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1" name="Google Shape;31361;p37"/>
              <p:cNvSpPr/>
              <p:nvPr/>
            </p:nvSpPr>
            <p:spPr>
              <a:xfrm>
                <a:off x="2125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2" name="Google Shape;31362;p37"/>
              <p:cNvSpPr/>
              <p:nvPr/>
            </p:nvSpPr>
            <p:spPr>
              <a:xfrm>
                <a:off x="2278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3" name="Google Shape;31363;p37"/>
              <p:cNvSpPr/>
              <p:nvPr/>
            </p:nvSpPr>
            <p:spPr>
              <a:xfrm>
                <a:off x="2430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4" name="Google Shape;31364;p37"/>
              <p:cNvSpPr/>
              <p:nvPr/>
            </p:nvSpPr>
            <p:spPr>
              <a:xfrm>
                <a:off x="2583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5" name="Google Shape;31365;p37"/>
              <p:cNvSpPr/>
              <p:nvPr/>
            </p:nvSpPr>
            <p:spPr>
              <a:xfrm>
                <a:off x="2735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6" name="Google Shape;31366;p37"/>
              <p:cNvSpPr/>
              <p:nvPr/>
            </p:nvSpPr>
            <p:spPr>
              <a:xfrm>
                <a:off x="2887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7" name="Google Shape;31367;p37"/>
              <p:cNvSpPr/>
              <p:nvPr/>
            </p:nvSpPr>
            <p:spPr>
              <a:xfrm>
                <a:off x="3040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8" name="Google Shape;31368;p37"/>
              <p:cNvSpPr/>
              <p:nvPr/>
            </p:nvSpPr>
            <p:spPr>
              <a:xfrm>
                <a:off x="3192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9" name="Google Shape;31369;p37"/>
              <p:cNvSpPr/>
              <p:nvPr/>
            </p:nvSpPr>
            <p:spPr>
              <a:xfrm>
                <a:off x="3345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0" name="Google Shape;31370;p37"/>
              <p:cNvSpPr/>
              <p:nvPr/>
            </p:nvSpPr>
            <p:spPr>
              <a:xfrm>
                <a:off x="3497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1" name="Google Shape;31371;p37"/>
              <p:cNvSpPr/>
              <p:nvPr/>
            </p:nvSpPr>
            <p:spPr>
              <a:xfrm>
                <a:off x="3649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2" name="Google Shape;31372;p37"/>
              <p:cNvSpPr/>
              <p:nvPr/>
            </p:nvSpPr>
            <p:spPr>
              <a:xfrm>
                <a:off x="3802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3" name="Google Shape;31373;p37"/>
              <p:cNvSpPr/>
              <p:nvPr/>
            </p:nvSpPr>
            <p:spPr>
              <a:xfrm>
                <a:off x="3954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4" name="Google Shape;31374;p37"/>
              <p:cNvSpPr/>
              <p:nvPr/>
            </p:nvSpPr>
            <p:spPr>
              <a:xfrm>
                <a:off x="4107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5" name="Google Shape;31375;p37"/>
              <p:cNvSpPr/>
              <p:nvPr/>
            </p:nvSpPr>
            <p:spPr>
              <a:xfrm>
                <a:off x="4259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6" name="Google Shape;31376;p37"/>
              <p:cNvSpPr/>
              <p:nvPr/>
            </p:nvSpPr>
            <p:spPr>
              <a:xfrm>
                <a:off x="4411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7" name="Google Shape;31377;p37"/>
              <p:cNvSpPr/>
              <p:nvPr/>
            </p:nvSpPr>
            <p:spPr>
              <a:xfrm>
                <a:off x="4564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8" name="Google Shape;31378;p37"/>
              <p:cNvSpPr/>
              <p:nvPr/>
            </p:nvSpPr>
            <p:spPr>
              <a:xfrm>
                <a:off x="4716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9" name="Google Shape;31379;p37"/>
              <p:cNvSpPr/>
              <p:nvPr/>
            </p:nvSpPr>
            <p:spPr>
              <a:xfrm>
                <a:off x="4869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0" name="Google Shape;31380;p37"/>
              <p:cNvSpPr/>
              <p:nvPr/>
            </p:nvSpPr>
            <p:spPr>
              <a:xfrm>
                <a:off x="5021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1" name="Google Shape;31381;p37"/>
              <p:cNvSpPr/>
              <p:nvPr/>
            </p:nvSpPr>
            <p:spPr>
              <a:xfrm>
                <a:off x="5173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2" name="Google Shape;31382;p37"/>
              <p:cNvSpPr/>
              <p:nvPr/>
            </p:nvSpPr>
            <p:spPr>
              <a:xfrm>
                <a:off x="5326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3" name="Google Shape;31383;p37"/>
              <p:cNvSpPr/>
              <p:nvPr/>
            </p:nvSpPr>
            <p:spPr>
              <a:xfrm>
                <a:off x="5478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4" name="Google Shape;31384;p37"/>
              <p:cNvSpPr/>
              <p:nvPr/>
            </p:nvSpPr>
            <p:spPr>
              <a:xfrm>
                <a:off x="5631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5" name="Google Shape;31385;p37"/>
              <p:cNvSpPr/>
              <p:nvPr/>
            </p:nvSpPr>
            <p:spPr>
              <a:xfrm>
                <a:off x="5783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6" name="Google Shape;31386;p37"/>
              <p:cNvSpPr/>
              <p:nvPr/>
            </p:nvSpPr>
            <p:spPr>
              <a:xfrm>
                <a:off x="5935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7" name="Google Shape;31387;p37"/>
              <p:cNvSpPr/>
              <p:nvPr/>
            </p:nvSpPr>
            <p:spPr>
              <a:xfrm>
                <a:off x="6088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8" name="Google Shape;31388;p37"/>
              <p:cNvSpPr/>
              <p:nvPr/>
            </p:nvSpPr>
            <p:spPr>
              <a:xfrm>
                <a:off x="6240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9" name="Google Shape;31389;p37"/>
              <p:cNvSpPr/>
              <p:nvPr/>
            </p:nvSpPr>
            <p:spPr>
              <a:xfrm>
                <a:off x="6393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0" name="Google Shape;31390;p37"/>
              <p:cNvSpPr/>
              <p:nvPr/>
            </p:nvSpPr>
            <p:spPr>
              <a:xfrm>
                <a:off x="6545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1" name="Google Shape;31391;p37"/>
              <p:cNvSpPr/>
              <p:nvPr/>
            </p:nvSpPr>
            <p:spPr>
              <a:xfrm>
                <a:off x="6697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2" name="Google Shape;31392;p37"/>
              <p:cNvSpPr/>
              <p:nvPr/>
            </p:nvSpPr>
            <p:spPr>
              <a:xfrm>
                <a:off x="6850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3" name="Google Shape;31393;p37"/>
              <p:cNvSpPr/>
              <p:nvPr/>
            </p:nvSpPr>
            <p:spPr>
              <a:xfrm>
                <a:off x="7002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4" name="Google Shape;31394;p37"/>
              <p:cNvSpPr/>
              <p:nvPr/>
            </p:nvSpPr>
            <p:spPr>
              <a:xfrm>
                <a:off x="7155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5" name="Google Shape;31395;p37"/>
              <p:cNvSpPr/>
              <p:nvPr/>
            </p:nvSpPr>
            <p:spPr>
              <a:xfrm>
                <a:off x="7307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6" name="Google Shape;31396;p37"/>
              <p:cNvSpPr/>
              <p:nvPr/>
            </p:nvSpPr>
            <p:spPr>
              <a:xfrm>
                <a:off x="7459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7" name="Google Shape;31397;p37"/>
              <p:cNvSpPr/>
              <p:nvPr/>
            </p:nvSpPr>
            <p:spPr>
              <a:xfrm>
                <a:off x="76122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8" name="Google Shape;31398;p37"/>
              <p:cNvSpPr/>
              <p:nvPr/>
            </p:nvSpPr>
            <p:spPr>
              <a:xfrm>
                <a:off x="77646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9" name="Google Shape;31399;p37"/>
              <p:cNvSpPr/>
              <p:nvPr/>
            </p:nvSpPr>
            <p:spPr>
              <a:xfrm>
                <a:off x="79170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0" name="Google Shape;31400;p37"/>
              <p:cNvSpPr/>
              <p:nvPr/>
            </p:nvSpPr>
            <p:spPr>
              <a:xfrm>
                <a:off x="80694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1" name="Google Shape;31401;p37"/>
              <p:cNvSpPr/>
              <p:nvPr/>
            </p:nvSpPr>
            <p:spPr>
              <a:xfrm>
                <a:off x="8221800" y="242183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402" name="Google Shape;31402;p37"/>
            <p:cNvGrpSpPr/>
            <p:nvPr/>
          </p:nvGrpSpPr>
          <p:grpSpPr>
            <a:xfrm>
              <a:off x="1059000" y="2947575"/>
              <a:ext cx="7178400" cy="15600"/>
              <a:chOff x="1059000" y="2685866"/>
              <a:chExt cx="7178400" cy="15600"/>
            </a:xfrm>
          </p:grpSpPr>
          <p:sp>
            <p:nvSpPr>
              <p:cNvPr id="31403" name="Google Shape;31403;p37"/>
              <p:cNvSpPr/>
              <p:nvPr/>
            </p:nvSpPr>
            <p:spPr>
              <a:xfrm>
                <a:off x="1059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4" name="Google Shape;31404;p37"/>
              <p:cNvSpPr/>
              <p:nvPr/>
            </p:nvSpPr>
            <p:spPr>
              <a:xfrm>
                <a:off x="1211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5" name="Google Shape;31405;p37"/>
              <p:cNvSpPr/>
              <p:nvPr/>
            </p:nvSpPr>
            <p:spPr>
              <a:xfrm>
                <a:off x="1363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6" name="Google Shape;31406;p37"/>
              <p:cNvSpPr/>
              <p:nvPr/>
            </p:nvSpPr>
            <p:spPr>
              <a:xfrm>
                <a:off x="1516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7" name="Google Shape;31407;p37"/>
              <p:cNvSpPr/>
              <p:nvPr/>
            </p:nvSpPr>
            <p:spPr>
              <a:xfrm>
                <a:off x="1668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8" name="Google Shape;31408;p37"/>
              <p:cNvSpPr/>
              <p:nvPr/>
            </p:nvSpPr>
            <p:spPr>
              <a:xfrm>
                <a:off x="1821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9" name="Google Shape;31409;p37"/>
              <p:cNvSpPr/>
              <p:nvPr/>
            </p:nvSpPr>
            <p:spPr>
              <a:xfrm>
                <a:off x="1973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0" name="Google Shape;31410;p37"/>
              <p:cNvSpPr/>
              <p:nvPr/>
            </p:nvSpPr>
            <p:spPr>
              <a:xfrm>
                <a:off x="2125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1" name="Google Shape;31411;p37"/>
              <p:cNvSpPr/>
              <p:nvPr/>
            </p:nvSpPr>
            <p:spPr>
              <a:xfrm>
                <a:off x="2278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2" name="Google Shape;31412;p37"/>
              <p:cNvSpPr/>
              <p:nvPr/>
            </p:nvSpPr>
            <p:spPr>
              <a:xfrm>
                <a:off x="2430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3" name="Google Shape;31413;p37"/>
              <p:cNvSpPr/>
              <p:nvPr/>
            </p:nvSpPr>
            <p:spPr>
              <a:xfrm>
                <a:off x="2583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4" name="Google Shape;31414;p37"/>
              <p:cNvSpPr/>
              <p:nvPr/>
            </p:nvSpPr>
            <p:spPr>
              <a:xfrm>
                <a:off x="2735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5" name="Google Shape;31415;p37"/>
              <p:cNvSpPr/>
              <p:nvPr/>
            </p:nvSpPr>
            <p:spPr>
              <a:xfrm>
                <a:off x="2887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6" name="Google Shape;31416;p37"/>
              <p:cNvSpPr/>
              <p:nvPr/>
            </p:nvSpPr>
            <p:spPr>
              <a:xfrm>
                <a:off x="3040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7" name="Google Shape;31417;p37"/>
              <p:cNvSpPr/>
              <p:nvPr/>
            </p:nvSpPr>
            <p:spPr>
              <a:xfrm>
                <a:off x="3192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8" name="Google Shape;31418;p37"/>
              <p:cNvSpPr/>
              <p:nvPr/>
            </p:nvSpPr>
            <p:spPr>
              <a:xfrm>
                <a:off x="3345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9" name="Google Shape;31419;p37"/>
              <p:cNvSpPr/>
              <p:nvPr/>
            </p:nvSpPr>
            <p:spPr>
              <a:xfrm>
                <a:off x="3497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0" name="Google Shape;31420;p37"/>
              <p:cNvSpPr/>
              <p:nvPr/>
            </p:nvSpPr>
            <p:spPr>
              <a:xfrm>
                <a:off x="3649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1" name="Google Shape;31421;p37"/>
              <p:cNvSpPr/>
              <p:nvPr/>
            </p:nvSpPr>
            <p:spPr>
              <a:xfrm>
                <a:off x="3802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2" name="Google Shape;31422;p37"/>
              <p:cNvSpPr/>
              <p:nvPr/>
            </p:nvSpPr>
            <p:spPr>
              <a:xfrm>
                <a:off x="3954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3" name="Google Shape;31423;p37"/>
              <p:cNvSpPr/>
              <p:nvPr/>
            </p:nvSpPr>
            <p:spPr>
              <a:xfrm>
                <a:off x="4107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4" name="Google Shape;31424;p37"/>
              <p:cNvSpPr/>
              <p:nvPr/>
            </p:nvSpPr>
            <p:spPr>
              <a:xfrm>
                <a:off x="4259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5" name="Google Shape;31425;p37"/>
              <p:cNvSpPr/>
              <p:nvPr/>
            </p:nvSpPr>
            <p:spPr>
              <a:xfrm>
                <a:off x="4411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6" name="Google Shape;31426;p37"/>
              <p:cNvSpPr/>
              <p:nvPr/>
            </p:nvSpPr>
            <p:spPr>
              <a:xfrm>
                <a:off x="4564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7" name="Google Shape;31427;p37"/>
              <p:cNvSpPr/>
              <p:nvPr/>
            </p:nvSpPr>
            <p:spPr>
              <a:xfrm>
                <a:off x="4716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8" name="Google Shape;31428;p37"/>
              <p:cNvSpPr/>
              <p:nvPr/>
            </p:nvSpPr>
            <p:spPr>
              <a:xfrm>
                <a:off x="4869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9" name="Google Shape;31429;p37"/>
              <p:cNvSpPr/>
              <p:nvPr/>
            </p:nvSpPr>
            <p:spPr>
              <a:xfrm>
                <a:off x="5021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0" name="Google Shape;31430;p37"/>
              <p:cNvSpPr/>
              <p:nvPr/>
            </p:nvSpPr>
            <p:spPr>
              <a:xfrm>
                <a:off x="5173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1" name="Google Shape;31431;p37"/>
              <p:cNvSpPr/>
              <p:nvPr/>
            </p:nvSpPr>
            <p:spPr>
              <a:xfrm>
                <a:off x="5326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2" name="Google Shape;31432;p37"/>
              <p:cNvSpPr/>
              <p:nvPr/>
            </p:nvSpPr>
            <p:spPr>
              <a:xfrm>
                <a:off x="5478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3" name="Google Shape;31433;p37"/>
              <p:cNvSpPr/>
              <p:nvPr/>
            </p:nvSpPr>
            <p:spPr>
              <a:xfrm>
                <a:off x="5631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4" name="Google Shape;31434;p37"/>
              <p:cNvSpPr/>
              <p:nvPr/>
            </p:nvSpPr>
            <p:spPr>
              <a:xfrm>
                <a:off x="5783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5" name="Google Shape;31435;p37"/>
              <p:cNvSpPr/>
              <p:nvPr/>
            </p:nvSpPr>
            <p:spPr>
              <a:xfrm>
                <a:off x="5935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6" name="Google Shape;31436;p37"/>
              <p:cNvSpPr/>
              <p:nvPr/>
            </p:nvSpPr>
            <p:spPr>
              <a:xfrm>
                <a:off x="6088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7" name="Google Shape;31437;p37"/>
              <p:cNvSpPr/>
              <p:nvPr/>
            </p:nvSpPr>
            <p:spPr>
              <a:xfrm>
                <a:off x="6240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8" name="Google Shape;31438;p37"/>
              <p:cNvSpPr/>
              <p:nvPr/>
            </p:nvSpPr>
            <p:spPr>
              <a:xfrm>
                <a:off x="6393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9" name="Google Shape;31439;p37"/>
              <p:cNvSpPr/>
              <p:nvPr/>
            </p:nvSpPr>
            <p:spPr>
              <a:xfrm>
                <a:off x="6545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0" name="Google Shape;31440;p37"/>
              <p:cNvSpPr/>
              <p:nvPr/>
            </p:nvSpPr>
            <p:spPr>
              <a:xfrm>
                <a:off x="6697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1" name="Google Shape;31441;p37"/>
              <p:cNvSpPr/>
              <p:nvPr/>
            </p:nvSpPr>
            <p:spPr>
              <a:xfrm>
                <a:off x="6850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2" name="Google Shape;31442;p37"/>
              <p:cNvSpPr/>
              <p:nvPr/>
            </p:nvSpPr>
            <p:spPr>
              <a:xfrm>
                <a:off x="7002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3" name="Google Shape;31443;p37"/>
              <p:cNvSpPr/>
              <p:nvPr/>
            </p:nvSpPr>
            <p:spPr>
              <a:xfrm>
                <a:off x="7155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4" name="Google Shape;31444;p37"/>
              <p:cNvSpPr/>
              <p:nvPr/>
            </p:nvSpPr>
            <p:spPr>
              <a:xfrm>
                <a:off x="7307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5" name="Google Shape;31445;p37"/>
              <p:cNvSpPr/>
              <p:nvPr/>
            </p:nvSpPr>
            <p:spPr>
              <a:xfrm>
                <a:off x="7459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6" name="Google Shape;31446;p37"/>
              <p:cNvSpPr/>
              <p:nvPr/>
            </p:nvSpPr>
            <p:spPr>
              <a:xfrm>
                <a:off x="76122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7" name="Google Shape;31447;p37"/>
              <p:cNvSpPr/>
              <p:nvPr/>
            </p:nvSpPr>
            <p:spPr>
              <a:xfrm>
                <a:off x="77646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8" name="Google Shape;31448;p37"/>
              <p:cNvSpPr/>
              <p:nvPr/>
            </p:nvSpPr>
            <p:spPr>
              <a:xfrm>
                <a:off x="79170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9" name="Google Shape;31449;p37"/>
              <p:cNvSpPr/>
              <p:nvPr/>
            </p:nvSpPr>
            <p:spPr>
              <a:xfrm>
                <a:off x="80694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0" name="Google Shape;31450;p37"/>
              <p:cNvSpPr/>
              <p:nvPr/>
            </p:nvSpPr>
            <p:spPr>
              <a:xfrm>
                <a:off x="8221800" y="268586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451" name="Google Shape;31451;p37"/>
            <p:cNvGrpSpPr/>
            <p:nvPr/>
          </p:nvGrpSpPr>
          <p:grpSpPr>
            <a:xfrm>
              <a:off x="1059000" y="3331200"/>
              <a:ext cx="7178400" cy="15600"/>
              <a:chOff x="1059000" y="2949899"/>
              <a:chExt cx="7178400" cy="15600"/>
            </a:xfrm>
          </p:grpSpPr>
          <p:sp>
            <p:nvSpPr>
              <p:cNvPr id="31452" name="Google Shape;31452;p37"/>
              <p:cNvSpPr/>
              <p:nvPr/>
            </p:nvSpPr>
            <p:spPr>
              <a:xfrm>
                <a:off x="1059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3" name="Google Shape;31453;p37"/>
              <p:cNvSpPr/>
              <p:nvPr/>
            </p:nvSpPr>
            <p:spPr>
              <a:xfrm>
                <a:off x="1211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4" name="Google Shape;31454;p37"/>
              <p:cNvSpPr/>
              <p:nvPr/>
            </p:nvSpPr>
            <p:spPr>
              <a:xfrm>
                <a:off x="1363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5" name="Google Shape;31455;p37"/>
              <p:cNvSpPr/>
              <p:nvPr/>
            </p:nvSpPr>
            <p:spPr>
              <a:xfrm>
                <a:off x="1516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6" name="Google Shape;31456;p37"/>
              <p:cNvSpPr/>
              <p:nvPr/>
            </p:nvSpPr>
            <p:spPr>
              <a:xfrm>
                <a:off x="1668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7" name="Google Shape;31457;p37"/>
              <p:cNvSpPr/>
              <p:nvPr/>
            </p:nvSpPr>
            <p:spPr>
              <a:xfrm>
                <a:off x="1821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8" name="Google Shape;31458;p37"/>
              <p:cNvSpPr/>
              <p:nvPr/>
            </p:nvSpPr>
            <p:spPr>
              <a:xfrm>
                <a:off x="1973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9" name="Google Shape;31459;p37"/>
              <p:cNvSpPr/>
              <p:nvPr/>
            </p:nvSpPr>
            <p:spPr>
              <a:xfrm>
                <a:off x="2125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0" name="Google Shape;31460;p37"/>
              <p:cNvSpPr/>
              <p:nvPr/>
            </p:nvSpPr>
            <p:spPr>
              <a:xfrm>
                <a:off x="2278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1" name="Google Shape;31461;p37"/>
              <p:cNvSpPr/>
              <p:nvPr/>
            </p:nvSpPr>
            <p:spPr>
              <a:xfrm>
                <a:off x="2430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2" name="Google Shape;31462;p37"/>
              <p:cNvSpPr/>
              <p:nvPr/>
            </p:nvSpPr>
            <p:spPr>
              <a:xfrm>
                <a:off x="2583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3" name="Google Shape;31463;p37"/>
              <p:cNvSpPr/>
              <p:nvPr/>
            </p:nvSpPr>
            <p:spPr>
              <a:xfrm>
                <a:off x="2735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4" name="Google Shape;31464;p37"/>
              <p:cNvSpPr/>
              <p:nvPr/>
            </p:nvSpPr>
            <p:spPr>
              <a:xfrm>
                <a:off x="2887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5" name="Google Shape;31465;p37"/>
              <p:cNvSpPr/>
              <p:nvPr/>
            </p:nvSpPr>
            <p:spPr>
              <a:xfrm>
                <a:off x="3040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6" name="Google Shape;31466;p37"/>
              <p:cNvSpPr/>
              <p:nvPr/>
            </p:nvSpPr>
            <p:spPr>
              <a:xfrm>
                <a:off x="3192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7" name="Google Shape;31467;p37"/>
              <p:cNvSpPr/>
              <p:nvPr/>
            </p:nvSpPr>
            <p:spPr>
              <a:xfrm>
                <a:off x="3345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8" name="Google Shape;31468;p37"/>
              <p:cNvSpPr/>
              <p:nvPr/>
            </p:nvSpPr>
            <p:spPr>
              <a:xfrm>
                <a:off x="3497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9" name="Google Shape;31469;p37"/>
              <p:cNvSpPr/>
              <p:nvPr/>
            </p:nvSpPr>
            <p:spPr>
              <a:xfrm>
                <a:off x="3649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0" name="Google Shape;31470;p37"/>
              <p:cNvSpPr/>
              <p:nvPr/>
            </p:nvSpPr>
            <p:spPr>
              <a:xfrm>
                <a:off x="3802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1" name="Google Shape;31471;p37"/>
              <p:cNvSpPr/>
              <p:nvPr/>
            </p:nvSpPr>
            <p:spPr>
              <a:xfrm>
                <a:off x="3954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2" name="Google Shape;31472;p37"/>
              <p:cNvSpPr/>
              <p:nvPr/>
            </p:nvSpPr>
            <p:spPr>
              <a:xfrm>
                <a:off x="4107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3" name="Google Shape;31473;p37"/>
              <p:cNvSpPr/>
              <p:nvPr/>
            </p:nvSpPr>
            <p:spPr>
              <a:xfrm>
                <a:off x="4259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4" name="Google Shape;31474;p37"/>
              <p:cNvSpPr/>
              <p:nvPr/>
            </p:nvSpPr>
            <p:spPr>
              <a:xfrm>
                <a:off x="4411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5" name="Google Shape;31475;p37"/>
              <p:cNvSpPr/>
              <p:nvPr/>
            </p:nvSpPr>
            <p:spPr>
              <a:xfrm>
                <a:off x="4564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6" name="Google Shape;31476;p37"/>
              <p:cNvSpPr/>
              <p:nvPr/>
            </p:nvSpPr>
            <p:spPr>
              <a:xfrm>
                <a:off x="4716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7" name="Google Shape;31477;p37"/>
              <p:cNvSpPr/>
              <p:nvPr/>
            </p:nvSpPr>
            <p:spPr>
              <a:xfrm>
                <a:off x="4869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8" name="Google Shape;31478;p37"/>
              <p:cNvSpPr/>
              <p:nvPr/>
            </p:nvSpPr>
            <p:spPr>
              <a:xfrm>
                <a:off x="5021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9" name="Google Shape;31479;p37"/>
              <p:cNvSpPr/>
              <p:nvPr/>
            </p:nvSpPr>
            <p:spPr>
              <a:xfrm>
                <a:off x="5173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0" name="Google Shape;31480;p37"/>
              <p:cNvSpPr/>
              <p:nvPr/>
            </p:nvSpPr>
            <p:spPr>
              <a:xfrm>
                <a:off x="5326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1" name="Google Shape;31481;p37"/>
              <p:cNvSpPr/>
              <p:nvPr/>
            </p:nvSpPr>
            <p:spPr>
              <a:xfrm>
                <a:off x="5478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2" name="Google Shape;31482;p37"/>
              <p:cNvSpPr/>
              <p:nvPr/>
            </p:nvSpPr>
            <p:spPr>
              <a:xfrm>
                <a:off x="5631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3" name="Google Shape;31483;p37"/>
              <p:cNvSpPr/>
              <p:nvPr/>
            </p:nvSpPr>
            <p:spPr>
              <a:xfrm>
                <a:off x="5783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4" name="Google Shape;31484;p37"/>
              <p:cNvSpPr/>
              <p:nvPr/>
            </p:nvSpPr>
            <p:spPr>
              <a:xfrm>
                <a:off x="5935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5" name="Google Shape;31485;p37"/>
              <p:cNvSpPr/>
              <p:nvPr/>
            </p:nvSpPr>
            <p:spPr>
              <a:xfrm>
                <a:off x="6088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6" name="Google Shape;31486;p37"/>
              <p:cNvSpPr/>
              <p:nvPr/>
            </p:nvSpPr>
            <p:spPr>
              <a:xfrm>
                <a:off x="6240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7" name="Google Shape;31487;p37"/>
              <p:cNvSpPr/>
              <p:nvPr/>
            </p:nvSpPr>
            <p:spPr>
              <a:xfrm>
                <a:off x="6393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8" name="Google Shape;31488;p37"/>
              <p:cNvSpPr/>
              <p:nvPr/>
            </p:nvSpPr>
            <p:spPr>
              <a:xfrm>
                <a:off x="6545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9" name="Google Shape;31489;p37"/>
              <p:cNvSpPr/>
              <p:nvPr/>
            </p:nvSpPr>
            <p:spPr>
              <a:xfrm>
                <a:off x="6697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0" name="Google Shape;31490;p37"/>
              <p:cNvSpPr/>
              <p:nvPr/>
            </p:nvSpPr>
            <p:spPr>
              <a:xfrm>
                <a:off x="6850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1" name="Google Shape;31491;p37"/>
              <p:cNvSpPr/>
              <p:nvPr/>
            </p:nvSpPr>
            <p:spPr>
              <a:xfrm>
                <a:off x="7002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2" name="Google Shape;31492;p37"/>
              <p:cNvSpPr/>
              <p:nvPr/>
            </p:nvSpPr>
            <p:spPr>
              <a:xfrm>
                <a:off x="7155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3" name="Google Shape;31493;p37"/>
              <p:cNvSpPr/>
              <p:nvPr/>
            </p:nvSpPr>
            <p:spPr>
              <a:xfrm>
                <a:off x="7307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4" name="Google Shape;31494;p37"/>
              <p:cNvSpPr/>
              <p:nvPr/>
            </p:nvSpPr>
            <p:spPr>
              <a:xfrm>
                <a:off x="7459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5" name="Google Shape;31495;p37"/>
              <p:cNvSpPr/>
              <p:nvPr/>
            </p:nvSpPr>
            <p:spPr>
              <a:xfrm>
                <a:off x="76122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6" name="Google Shape;31496;p37"/>
              <p:cNvSpPr/>
              <p:nvPr/>
            </p:nvSpPr>
            <p:spPr>
              <a:xfrm>
                <a:off x="77646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7" name="Google Shape;31497;p37"/>
              <p:cNvSpPr/>
              <p:nvPr/>
            </p:nvSpPr>
            <p:spPr>
              <a:xfrm>
                <a:off x="79170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8" name="Google Shape;31498;p37"/>
              <p:cNvSpPr/>
              <p:nvPr/>
            </p:nvSpPr>
            <p:spPr>
              <a:xfrm>
                <a:off x="80694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9" name="Google Shape;31499;p37"/>
              <p:cNvSpPr/>
              <p:nvPr/>
            </p:nvSpPr>
            <p:spPr>
              <a:xfrm>
                <a:off x="8221800" y="294989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500" name="Google Shape;31500;p37"/>
            <p:cNvGrpSpPr/>
            <p:nvPr/>
          </p:nvGrpSpPr>
          <p:grpSpPr>
            <a:xfrm>
              <a:off x="1059000" y="3523013"/>
              <a:ext cx="7178400" cy="15600"/>
              <a:chOff x="1059000" y="3213932"/>
              <a:chExt cx="7178400" cy="15600"/>
            </a:xfrm>
          </p:grpSpPr>
          <p:sp>
            <p:nvSpPr>
              <p:cNvPr id="31501" name="Google Shape;31501;p37"/>
              <p:cNvSpPr/>
              <p:nvPr/>
            </p:nvSpPr>
            <p:spPr>
              <a:xfrm>
                <a:off x="1059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2" name="Google Shape;31502;p37"/>
              <p:cNvSpPr/>
              <p:nvPr/>
            </p:nvSpPr>
            <p:spPr>
              <a:xfrm>
                <a:off x="1211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3" name="Google Shape;31503;p37"/>
              <p:cNvSpPr/>
              <p:nvPr/>
            </p:nvSpPr>
            <p:spPr>
              <a:xfrm>
                <a:off x="1363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4" name="Google Shape;31504;p37"/>
              <p:cNvSpPr/>
              <p:nvPr/>
            </p:nvSpPr>
            <p:spPr>
              <a:xfrm>
                <a:off x="1516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5" name="Google Shape;31505;p37"/>
              <p:cNvSpPr/>
              <p:nvPr/>
            </p:nvSpPr>
            <p:spPr>
              <a:xfrm>
                <a:off x="1668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6" name="Google Shape;31506;p37"/>
              <p:cNvSpPr/>
              <p:nvPr/>
            </p:nvSpPr>
            <p:spPr>
              <a:xfrm>
                <a:off x="1821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7" name="Google Shape;31507;p37"/>
              <p:cNvSpPr/>
              <p:nvPr/>
            </p:nvSpPr>
            <p:spPr>
              <a:xfrm>
                <a:off x="1973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8" name="Google Shape;31508;p37"/>
              <p:cNvSpPr/>
              <p:nvPr/>
            </p:nvSpPr>
            <p:spPr>
              <a:xfrm>
                <a:off x="2125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9" name="Google Shape;31509;p37"/>
              <p:cNvSpPr/>
              <p:nvPr/>
            </p:nvSpPr>
            <p:spPr>
              <a:xfrm>
                <a:off x="2278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0" name="Google Shape;31510;p37"/>
              <p:cNvSpPr/>
              <p:nvPr/>
            </p:nvSpPr>
            <p:spPr>
              <a:xfrm>
                <a:off x="2430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1" name="Google Shape;31511;p37"/>
              <p:cNvSpPr/>
              <p:nvPr/>
            </p:nvSpPr>
            <p:spPr>
              <a:xfrm>
                <a:off x="2583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2" name="Google Shape;31512;p37"/>
              <p:cNvSpPr/>
              <p:nvPr/>
            </p:nvSpPr>
            <p:spPr>
              <a:xfrm>
                <a:off x="2735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3" name="Google Shape;31513;p37"/>
              <p:cNvSpPr/>
              <p:nvPr/>
            </p:nvSpPr>
            <p:spPr>
              <a:xfrm>
                <a:off x="2887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4" name="Google Shape;31514;p37"/>
              <p:cNvSpPr/>
              <p:nvPr/>
            </p:nvSpPr>
            <p:spPr>
              <a:xfrm>
                <a:off x="3040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5" name="Google Shape;31515;p37"/>
              <p:cNvSpPr/>
              <p:nvPr/>
            </p:nvSpPr>
            <p:spPr>
              <a:xfrm>
                <a:off x="3192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6" name="Google Shape;31516;p37"/>
              <p:cNvSpPr/>
              <p:nvPr/>
            </p:nvSpPr>
            <p:spPr>
              <a:xfrm>
                <a:off x="3345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7" name="Google Shape;31517;p37"/>
              <p:cNvSpPr/>
              <p:nvPr/>
            </p:nvSpPr>
            <p:spPr>
              <a:xfrm>
                <a:off x="3497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8" name="Google Shape;31518;p37"/>
              <p:cNvSpPr/>
              <p:nvPr/>
            </p:nvSpPr>
            <p:spPr>
              <a:xfrm>
                <a:off x="3649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9" name="Google Shape;31519;p37"/>
              <p:cNvSpPr/>
              <p:nvPr/>
            </p:nvSpPr>
            <p:spPr>
              <a:xfrm>
                <a:off x="3802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0" name="Google Shape;31520;p37"/>
              <p:cNvSpPr/>
              <p:nvPr/>
            </p:nvSpPr>
            <p:spPr>
              <a:xfrm>
                <a:off x="3954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1" name="Google Shape;31521;p37"/>
              <p:cNvSpPr/>
              <p:nvPr/>
            </p:nvSpPr>
            <p:spPr>
              <a:xfrm>
                <a:off x="4107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2" name="Google Shape;31522;p37"/>
              <p:cNvSpPr/>
              <p:nvPr/>
            </p:nvSpPr>
            <p:spPr>
              <a:xfrm>
                <a:off x="4259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3" name="Google Shape;31523;p37"/>
              <p:cNvSpPr/>
              <p:nvPr/>
            </p:nvSpPr>
            <p:spPr>
              <a:xfrm>
                <a:off x="4411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4" name="Google Shape;31524;p37"/>
              <p:cNvSpPr/>
              <p:nvPr/>
            </p:nvSpPr>
            <p:spPr>
              <a:xfrm>
                <a:off x="4564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5" name="Google Shape;31525;p37"/>
              <p:cNvSpPr/>
              <p:nvPr/>
            </p:nvSpPr>
            <p:spPr>
              <a:xfrm>
                <a:off x="4716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6" name="Google Shape;31526;p37"/>
              <p:cNvSpPr/>
              <p:nvPr/>
            </p:nvSpPr>
            <p:spPr>
              <a:xfrm>
                <a:off x="4869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7" name="Google Shape;31527;p37"/>
              <p:cNvSpPr/>
              <p:nvPr/>
            </p:nvSpPr>
            <p:spPr>
              <a:xfrm>
                <a:off x="5021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8" name="Google Shape;31528;p37"/>
              <p:cNvSpPr/>
              <p:nvPr/>
            </p:nvSpPr>
            <p:spPr>
              <a:xfrm>
                <a:off x="5173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9" name="Google Shape;31529;p37"/>
              <p:cNvSpPr/>
              <p:nvPr/>
            </p:nvSpPr>
            <p:spPr>
              <a:xfrm>
                <a:off x="5326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0" name="Google Shape;31530;p37"/>
              <p:cNvSpPr/>
              <p:nvPr/>
            </p:nvSpPr>
            <p:spPr>
              <a:xfrm>
                <a:off x="5478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1" name="Google Shape;31531;p37"/>
              <p:cNvSpPr/>
              <p:nvPr/>
            </p:nvSpPr>
            <p:spPr>
              <a:xfrm>
                <a:off x="5631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2" name="Google Shape;31532;p37"/>
              <p:cNvSpPr/>
              <p:nvPr/>
            </p:nvSpPr>
            <p:spPr>
              <a:xfrm>
                <a:off x="5783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3" name="Google Shape;31533;p37"/>
              <p:cNvSpPr/>
              <p:nvPr/>
            </p:nvSpPr>
            <p:spPr>
              <a:xfrm>
                <a:off x="5935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4" name="Google Shape;31534;p37"/>
              <p:cNvSpPr/>
              <p:nvPr/>
            </p:nvSpPr>
            <p:spPr>
              <a:xfrm>
                <a:off x="6088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5" name="Google Shape;31535;p37"/>
              <p:cNvSpPr/>
              <p:nvPr/>
            </p:nvSpPr>
            <p:spPr>
              <a:xfrm>
                <a:off x="6240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6" name="Google Shape;31536;p37"/>
              <p:cNvSpPr/>
              <p:nvPr/>
            </p:nvSpPr>
            <p:spPr>
              <a:xfrm>
                <a:off x="6393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7" name="Google Shape;31537;p37"/>
              <p:cNvSpPr/>
              <p:nvPr/>
            </p:nvSpPr>
            <p:spPr>
              <a:xfrm>
                <a:off x="6545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8" name="Google Shape;31538;p37"/>
              <p:cNvSpPr/>
              <p:nvPr/>
            </p:nvSpPr>
            <p:spPr>
              <a:xfrm>
                <a:off x="6697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9" name="Google Shape;31539;p37"/>
              <p:cNvSpPr/>
              <p:nvPr/>
            </p:nvSpPr>
            <p:spPr>
              <a:xfrm>
                <a:off x="6850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0" name="Google Shape;31540;p37"/>
              <p:cNvSpPr/>
              <p:nvPr/>
            </p:nvSpPr>
            <p:spPr>
              <a:xfrm>
                <a:off x="7002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1" name="Google Shape;31541;p37"/>
              <p:cNvSpPr/>
              <p:nvPr/>
            </p:nvSpPr>
            <p:spPr>
              <a:xfrm>
                <a:off x="7155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2" name="Google Shape;31542;p37"/>
              <p:cNvSpPr/>
              <p:nvPr/>
            </p:nvSpPr>
            <p:spPr>
              <a:xfrm>
                <a:off x="7307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3" name="Google Shape;31543;p37"/>
              <p:cNvSpPr/>
              <p:nvPr/>
            </p:nvSpPr>
            <p:spPr>
              <a:xfrm>
                <a:off x="7459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4" name="Google Shape;31544;p37"/>
              <p:cNvSpPr/>
              <p:nvPr/>
            </p:nvSpPr>
            <p:spPr>
              <a:xfrm>
                <a:off x="76122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5" name="Google Shape;31545;p37"/>
              <p:cNvSpPr/>
              <p:nvPr/>
            </p:nvSpPr>
            <p:spPr>
              <a:xfrm>
                <a:off x="77646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6" name="Google Shape;31546;p37"/>
              <p:cNvSpPr/>
              <p:nvPr/>
            </p:nvSpPr>
            <p:spPr>
              <a:xfrm>
                <a:off x="79170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7" name="Google Shape;31547;p37"/>
              <p:cNvSpPr/>
              <p:nvPr/>
            </p:nvSpPr>
            <p:spPr>
              <a:xfrm>
                <a:off x="80694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8" name="Google Shape;31548;p37"/>
              <p:cNvSpPr/>
              <p:nvPr/>
            </p:nvSpPr>
            <p:spPr>
              <a:xfrm>
                <a:off x="8221800" y="3213932"/>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549" name="Google Shape;31549;p37"/>
            <p:cNvGrpSpPr/>
            <p:nvPr/>
          </p:nvGrpSpPr>
          <p:grpSpPr>
            <a:xfrm>
              <a:off x="1059000" y="3714825"/>
              <a:ext cx="7178400" cy="15600"/>
              <a:chOff x="1059000" y="3477964"/>
              <a:chExt cx="7178400" cy="15600"/>
            </a:xfrm>
          </p:grpSpPr>
          <p:sp>
            <p:nvSpPr>
              <p:cNvPr id="31550" name="Google Shape;31550;p37"/>
              <p:cNvSpPr/>
              <p:nvPr/>
            </p:nvSpPr>
            <p:spPr>
              <a:xfrm>
                <a:off x="1059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1" name="Google Shape;31551;p37"/>
              <p:cNvSpPr/>
              <p:nvPr/>
            </p:nvSpPr>
            <p:spPr>
              <a:xfrm>
                <a:off x="1211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2" name="Google Shape;31552;p37"/>
              <p:cNvSpPr/>
              <p:nvPr/>
            </p:nvSpPr>
            <p:spPr>
              <a:xfrm>
                <a:off x="1363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3" name="Google Shape;31553;p37"/>
              <p:cNvSpPr/>
              <p:nvPr/>
            </p:nvSpPr>
            <p:spPr>
              <a:xfrm>
                <a:off x="1516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4" name="Google Shape;31554;p37"/>
              <p:cNvSpPr/>
              <p:nvPr/>
            </p:nvSpPr>
            <p:spPr>
              <a:xfrm>
                <a:off x="1668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5" name="Google Shape;31555;p37"/>
              <p:cNvSpPr/>
              <p:nvPr/>
            </p:nvSpPr>
            <p:spPr>
              <a:xfrm>
                <a:off x="1821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6" name="Google Shape;31556;p37"/>
              <p:cNvSpPr/>
              <p:nvPr/>
            </p:nvSpPr>
            <p:spPr>
              <a:xfrm>
                <a:off x="1973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7" name="Google Shape;31557;p37"/>
              <p:cNvSpPr/>
              <p:nvPr/>
            </p:nvSpPr>
            <p:spPr>
              <a:xfrm>
                <a:off x="2125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8" name="Google Shape;31558;p37"/>
              <p:cNvSpPr/>
              <p:nvPr/>
            </p:nvSpPr>
            <p:spPr>
              <a:xfrm>
                <a:off x="2278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9" name="Google Shape;31559;p37"/>
              <p:cNvSpPr/>
              <p:nvPr/>
            </p:nvSpPr>
            <p:spPr>
              <a:xfrm>
                <a:off x="2430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0" name="Google Shape;31560;p37"/>
              <p:cNvSpPr/>
              <p:nvPr/>
            </p:nvSpPr>
            <p:spPr>
              <a:xfrm>
                <a:off x="2583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1" name="Google Shape;31561;p37"/>
              <p:cNvSpPr/>
              <p:nvPr/>
            </p:nvSpPr>
            <p:spPr>
              <a:xfrm>
                <a:off x="2735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2" name="Google Shape;31562;p37"/>
              <p:cNvSpPr/>
              <p:nvPr/>
            </p:nvSpPr>
            <p:spPr>
              <a:xfrm>
                <a:off x="2887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3" name="Google Shape;31563;p37"/>
              <p:cNvSpPr/>
              <p:nvPr/>
            </p:nvSpPr>
            <p:spPr>
              <a:xfrm>
                <a:off x="3040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4" name="Google Shape;31564;p37"/>
              <p:cNvSpPr/>
              <p:nvPr/>
            </p:nvSpPr>
            <p:spPr>
              <a:xfrm>
                <a:off x="3192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5" name="Google Shape;31565;p37"/>
              <p:cNvSpPr/>
              <p:nvPr/>
            </p:nvSpPr>
            <p:spPr>
              <a:xfrm>
                <a:off x="3345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6" name="Google Shape;31566;p37"/>
              <p:cNvSpPr/>
              <p:nvPr/>
            </p:nvSpPr>
            <p:spPr>
              <a:xfrm>
                <a:off x="3497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7" name="Google Shape;31567;p37"/>
              <p:cNvSpPr/>
              <p:nvPr/>
            </p:nvSpPr>
            <p:spPr>
              <a:xfrm>
                <a:off x="3649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8" name="Google Shape;31568;p37"/>
              <p:cNvSpPr/>
              <p:nvPr/>
            </p:nvSpPr>
            <p:spPr>
              <a:xfrm>
                <a:off x="3802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9" name="Google Shape;31569;p37"/>
              <p:cNvSpPr/>
              <p:nvPr/>
            </p:nvSpPr>
            <p:spPr>
              <a:xfrm>
                <a:off x="3954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0" name="Google Shape;31570;p37"/>
              <p:cNvSpPr/>
              <p:nvPr/>
            </p:nvSpPr>
            <p:spPr>
              <a:xfrm>
                <a:off x="4107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1" name="Google Shape;31571;p37"/>
              <p:cNvSpPr/>
              <p:nvPr/>
            </p:nvSpPr>
            <p:spPr>
              <a:xfrm>
                <a:off x="4259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2" name="Google Shape;31572;p37"/>
              <p:cNvSpPr/>
              <p:nvPr/>
            </p:nvSpPr>
            <p:spPr>
              <a:xfrm>
                <a:off x="4411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3" name="Google Shape;31573;p37"/>
              <p:cNvSpPr/>
              <p:nvPr/>
            </p:nvSpPr>
            <p:spPr>
              <a:xfrm>
                <a:off x="4564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4" name="Google Shape;31574;p37"/>
              <p:cNvSpPr/>
              <p:nvPr/>
            </p:nvSpPr>
            <p:spPr>
              <a:xfrm>
                <a:off x="4716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5" name="Google Shape;31575;p37"/>
              <p:cNvSpPr/>
              <p:nvPr/>
            </p:nvSpPr>
            <p:spPr>
              <a:xfrm>
                <a:off x="4869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6" name="Google Shape;31576;p37"/>
              <p:cNvSpPr/>
              <p:nvPr/>
            </p:nvSpPr>
            <p:spPr>
              <a:xfrm>
                <a:off x="5021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7" name="Google Shape;31577;p37"/>
              <p:cNvSpPr/>
              <p:nvPr/>
            </p:nvSpPr>
            <p:spPr>
              <a:xfrm>
                <a:off x="5173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8" name="Google Shape;31578;p37"/>
              <p:cNvSpPr/>
              <p:nvPr/>
            </p:nvSpPr>
            <p:spPr>
              <a:xfrm>
                <a:off x="5326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9" name="Google Shape;31579;p37"/>
              <p:cNvSpPr/>
              <p:nvPr/>
            </p:nvSpPr>
            <p:spPr>
              <a:xfrm>
                <a:off x="5478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0" name="Google Shape;31580;p37"/>
              <p:cNvSpPr/>
              <p:nvPr/>
            </p:nvSpPr>
            <p:spPr>
              <a:xfrm>
                <a:off x="5631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1" name="Google Shape;31581;p37"/>
              <p:cNvSpPr/>
              <p:nvPr/>
            </p:nvSpPr>
            <p:spPr>
              <a:xfrm>
                <a:off x="5783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2" name="Google Shape;31582;p37"/>
              <p:cNvSpPr/>
              <p:nvPr/>
            </p:nvSpPr>
            <p:spPr>
              <a:xfrm>
                <a:off x="5935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3" name="Google Shape;31583;p37"/>
              <p:cNvSpPr/>
              <p:nvPr/>
            </p:nvSpPr>
            <p:spPr>
              <a:xfrm>
                <a:off x="6088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4" name="Google Shape;31584;p37"/>
              <p:cNvSpPr/>
              <p:nvPr/>
            </p:nvSpPr>
            <p:spPr>
              <a:xfrm>
                <a:off x="6240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5" name="Google Shape;31585;p37"/>
              <p:cNvSpPr/>
              <p:nvPr/>
            </p:nvSpPr>
            <p:spPr>
              <a:xfrm>
                <a:off x="6393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6" name="Google Shape;31586;p37"/>
              <p:cNvSpPr/>
              <p:nvPr/>
            </p:nvSpPr>
            <p:spPr>
              <a:xfrm>
                <a:off x="6545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7" name="Google Shape;31587;p37"/>
              <p:cNvSpPr/>
              <p:nvPr/>
            </p:nvSpPr>
            <p:spPr>
              <a:xfrm>
                <a:off x="6697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8" name="Google Shape;31588;p37"/>
              <p:cNvSpPr/>
              <p:nvPr/>
            </p:nvSpPr>
            <p:spPr>
              <a:xfrm>
                <a:off x="6850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9" name="Google Shape;31589;p37"/>
              <p:cNvSpPr/>
              <p:nvPr/>
            </p:nvSpPr>
            <p:spPr>
              <a:xfrm>
                <a:off x="7002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0" name="Google Shape;31590;p37"/>
              <p:cNvSpPr/>
              <p:nvPr/>
            </p:nvSpPr>
            <p:spPr>
              <a:xfrm>
                <a:off x="7155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1" name="Google Shape;31591;p37"/>
              <p:cNvSpPr/>
              <p:nvPr/>
            </p:nvSpPr>
            <p:spPr>
              <a:xfrm>
                <a:off x="7307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2" name="Google Shape;31592;p37"/>
              <p:cNvSpPr/>
              <p:nvPr/>
            </p:nvSpPr>
            <p:spPr>
              <a:xfrm>
                <a:off x="7459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3" name="Google Shape;31593;p37"/>
              <p:cNvSpPr/>
              <p:nvPr/>
            </p:nvSpPr>
            <p:spPr>
              <a:xfrm>
                <a:off x="76122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4" name="Google Shape;31594;p37"/>
              <p:cNvSpPr/>
              <p:nvPr/>
            </p:nvSpPr>
            <p:spPr>
              <a:xfrm>
                <a:off x="77646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5" name="Google Shape;31595;p37"/>
              <p:cNvSpPr/>
              <p:nvPr/>
            </p:nvSpPr>
            <p:spPr>
              <a:xfrm>
                <a:off x="79170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6" name="Google Shape;31596;p37"/>
              <p:cNvSpPr/>
              <p:nvPr/>
            </p:nvSpPr>
            <p:spPr>
              <a:xfrm>
                <a:off x="80694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7" name="Google Shape;31597;p37"/>
              <p:cNvSpPr/>
              <p:nvPr/>
            </p:nvSpPr>
            <p:spPr>
              <a:xfrm>
                <a:off x="8221800" y="347796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598" name="Google Shape;31598;p37"/>
            <p:cNvGrpSpPr/>
            <p:nvPr/>
          </p:nvGrpSpPr>
          <p:grpSpPr>
            <a:xfrm>
              <a:off x="1059000" y="3906638"/>
              <a:ext cx="7178400" cy="15600"/>
              <a:chOff x="1059000" y="3741997"/>
              <a:chExt cx="7178400" cy="15600"/>
            </a:xfrm>
          </p:grpSpPr>
          <p:sp>
            <p:nvSpPr>
              <p:cNvPr id="31599" name="Google Shape;31599;p37"/>
              <p:cNvSpPr/>
              <p:nvPr/>
            </p:nvSpPr>
            <p:spPr>
              <a:xfrm>
                <a:off x="1059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0" name="Google Shape;31600;p37"/>
              <p:cNvSpPr/>
              <p:nvPr/>
            </p:nvSpPr>
            <p:spPr>
              <a:xfrm>
                <a:off x="1211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1" name="Google Shape;31601;p37"/>
              <p:cNvSpPr/>
              <p:nvPr/>
            </p:nvSpPr>
            <p:spPr>
              <a:xfrm>
                <a:off x="1363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2" name="Google Shape;31602;p37"/>
              <p:cNvSpPr/>
              <p:nvPr/>
            </p:nvSpPr>
            <p:spPr>
              <a:xfrm>
                <a:off x="1516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3" name="Google Shape;31603;p37"/>
              <p:cNvSpPr/>
              <p:nvPr/>
            </p:nvSpPr>
            <p:spPr>
              <a:xfrm>
                <a:off x="1668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4" name="Google Shape;31604;p37"/>
              <p:cNvSpPr/>
              <p:nvPr/>
            </p:nvSpPr>
            <p:spPr>
              <a:xfrm>
                <a:off x="1821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5" name="Google Shape;31605;p37"/>
              <p:cNvSpPr/>
              <p:nvPr/>
            </p:nvSpPr>
            <p:spPr>
              <a:xfrm>
                <a:off x="1973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6" name="Google Shape;31606;p37"/>
              <p:cNvSpPr/>
              <p:nvPr/>
            </p:nvSpPr>
            <p:spPr>
              <a:xfrm>
                <a:off x="2125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7" name="Google Shape;31607;p37"/>
              <p:cNvSpPr/>
              <p:nvPr/>
            </p:nvSpPr>
            <p:spPr>
              <a:xfrm>
                <a:off x="2278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8" name="Google Shape;31608;p37"/>
              <p:cNvSpPr/>
              <p:nvPr/>
            </p:nvSpPr>
            <p:spPr>
              <a:xfrm>
                <a:off x="2430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9" name="Google Shape;31609;p37"/>
              <p:cNvSpPr/>
              <p:nvPr/>
            </p:nvSpPr>
            <p:spPr>
              <a:xfrm>
                <a:off x="2583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0" name="Google Shape;31610;p37"/>
              <p:cNvSpPr/>
              <p:nvPr/>
            </p:nvSpPr>
            <p:spPr>
              <a:xfrm>
                <a:off x="2735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1" name="Google Shape;31611;p37"/>
              <p:cNvSpPr/>
              <p:nvPr/>
            </p:nvSpPr>
            <p:spPr>
              <a:xfrm>
                <a:off x="2887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2" name="Google Shape;31612;p37"/>
              <p:cNvSpPr/>
              <p:nvPr/>
            </p:nvSpPr>
            <p:spPr>
              <a:xfrm>
                <a:off x="3040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3" name="Google Shape;31613;p37"/>
              <p:cNvSpPr/>
              <p:nvPr/>
            </p:nvSpPr>
            <p:spPr>
              <a:xfrm>
                <a:off x="3192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4" name="Google Shape;31614;p37"/>
              <p:cNvSpPr/>
              <p:nvPr/>
            </p:nvSpPr>
            <p:spPr>
              <a:xfrm>
                <a:off x="3345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5" name="Google Shape;31615;p37"/>
              <p:cNvSpPr/>
              <p:nvPr/>
            </p:nvSpPr>
            <p:spPr>
              <a:xfrm>
                <a:off x="3497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6" name="Google Shape;31616;p37"/>
              <p:cNvSpPr/>
              <p:nvPr/>
            </p:nvSpPr>
            <p:spPr>
              <a:xfrm>
                <a:off x="3649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7" name="Google Shape;31617;p37"/>
              <p:cNvSpPr/>
              <p:nvPr/>
            </p:nvSpPr>
            <p:spPr>
              <a:xfrm>
                <a:off x="3802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8" name="Google Shape;31618;p37"/>
              <p:cNvSpPr/>
              <p:nvPr/>
            </p:nvSpPr>
            <p:spPr>
              <a:xfrm>
                <a:off x="3954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9" name="Google Shape;31619;p37"/>
              <p:cNvSpPr/>
              <p:nvPr/>
            </p:nvSpPr>
            <p:spPr>
              <a:xfrm>
                <a:off x="4107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0" name="Google Shape;31620;p37"/>
              <p:cNvSpPr/>
              <p:nvPr/>
            </p:nvSpPr>
            <p:spPr>
              <a:xfrm>
                <a:off x="4259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1" name="Google Shape;31621;p37"/>
              <p:cNvSpPr/>
              <p:nvPr/>
            </p:nvSpPr>
            <p:spPr>
              <a:xfrm>
                <a:off x="4411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2" name="Google Shape;31622;p37"/>
              <p:cNvSpPr/>
              <p:nvPr/>
            </p:nvSpPr>
            <p:spPr>
              <a:xfrm>
                <a:off x="4564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3" name="Google Shape;31623;p37"/>
              <p:cNvSpPr/>
              <p:nvPr/>
            </p:nvSpPr>
            <p:spPr>
              <a:xfrm>
                <a:off x="4716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4" name="Google Shape;31624;p37"/>
              <p:cNvSpPr/>
              <p:nvPr/>
            </p:nvSpPr>
            <p:spPr>
              <a:xfrm>
                <a:off x="4869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5" name="Google Shape;31625;p37"/>
              <p:cNvSpPr/>
              <p:nvPr/>
            </p:nvSpPr>
            <p:spPr>
              <a:xfrm>
                <a:off x="5021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6" name="Google Shape;31626;p37"/>
              <p:cNvSpPr/>
              <p:nvPr/>
            </p:nvSpPr>
            <p:spPr>
              <a:xfrm>
                <a:off x="5173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7" name="Google Shape;31627;p37"/>
              <p:cNvSpPr/>
              <p:nvPr/>
            </p:nvSpPr>
            <p:spPr>
              <a:xfrm>
                <a:off x="5326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8" name="Google Shape;31628;p37"/>
              <p:cNvSpPr/>
              <p:nvPr/>
            </p:nvSpPr>
            <p:spPr>
              <a:xfrm>
                <a:off x="5478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9" name="Google Shape;31629;p37"/>
              <p:cNvSpPr/>
              <p:nvPr/>
            </p:nvSpPr>
            <p:spPr>
              <a:xfrm>
                <a:off x="5631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0" name="Google Shape;31630;p37"/>
              <p:cNvSpPr/>
              <p:nvPr/>
            </p:nvSpPr>
            <p:spPr>
              <a:xfrm>
                <a:off x="5783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1" name="Google Shape;31631;p37"/>
              <p:cNvSpPr/>
              <p:nvPr/>
            </p:nvSpPr>
            <p:spPr>
              <a:xfrm>
                <a:off x="5935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2" name="Google Shape;31632;p37"/>
              <p:cNvSpPr/>
              <p:nvPr/>
            </p:nvSpPr>
            <p:spPr>
              <a:xfrm>
                <a:off x="6088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3" name="Google Shape;31633;p37"/>
              <p:cNvSpPr/>
              <p:nvPr/>
            </p:nvSpPr>
            <p:spPr>
              <a:xfrm>
                <a:off x="6240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4" name="Google Shape;31634;p37"/>
              <p:cNvSpPr/>
              <p:nvPr/>
            </p:nvSpPr>
            <p:spPr>
              <a:xfrm>
                <a:off x="6393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5" name="Google Shape;31635;p37"/>
              <p:cNvSpPr/>
              <p:nvPr/>
            </p:nvSpPr>
            <p:spPr>
              <a:xfrm>
                <a:off x="6545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6" name="Google Shape;31636;p37"/>
              <p:cNvSpPr/>
              <p:nvPr/>
            </p:nvSpPr>
            <p:spPr>
              <a:xfrm>
                <a:off x="6697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7" name="Google Shape;31637;p37"/>
              <p:cNvSpPr/>
              <p:nvPr/>
            </p:nvSpPr>
            <p:spPr>
              <a:xfrm>
                <a:off x="6850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8" name="Google Shape;31638;p37"/>
              <p:cNvSpPr/>
              <p:nvPr/>
            </p:nvSpPr>
            <p:spPr>
              <a:xfrm>
                <a:off x="7002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9" name="Google Shape;31639;p37"/>
              <p:cNvSpPr/>
              <p:nvPr/>
            </p:nvSpPr>
            <p:spPr>
              <a:xfrm>
                <a:off x="7155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0" name="Google Shape;31640;p37"/>
              <p:cNvSpPr/>
              <p:nvPr/>
            </p:nvSpPr>
            <p:spPr>
              <a:xfrm>
                <a:off x="7307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1" name="Google Shape;31641;p37"/>
              <p:cNvSpPr/>
              <p:nvPr/>
            </p:nvSpPr>
            <p:spPr>
              <a:xfrm>
                <a:off x="7459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2" name="Google Shape;31642;p37"/>
              <p:cNvSpPr/>
              <p:nvPr/>
            </p:nvSpPr>
            <p:spPr>
              <a:xfrm>
                <a:off x="76122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3" name="Google Shape;31643;p37"/>
              <p:cNvSpPr/>
              <p:nvPr/>
            </p:nvSpPr>
            <p:spPr>
              <a:xfrm>
                <a:off x="77646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4" name="Google Shape;31644;p37"/>
              <p:cNvSpPr/>
              <p:nvPr/>
            </p:nvSpPr>
            <p:spPr>
              <a:xfrm>
                <a:off x="79170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5" name="Google Shape;31645;p37"/>
              <p:cNvSpPr/>
              <p:nvPr/>
            </p:nvSpPr>
            <p:spPr>
              <a:xfrm>
                <a:off x="80694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6" name="Google Shape;31646;p37"/>
              <p:cNvSpPr/>
              <p:nvPr/>
            </p:nvSpPr>
            <p:spPr>
              <a:xfrm>
                <a:off x="8221800" y="3741997"/>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647" name="Google Shape;31647;p37"/>
            <p:cNvGrpSpPr/>
            <p:nvPr/>
          </p:nvGrpSpPr>
          <p:grpSpPr>
            <a:xfrm>
              <a:off x="1059000" y="4098450"/>
              <a:ext cx="7178400" cy="15600"/>
              <a:chOff x="1059000" y="4006030"/>
              <a:chExt cx="7178400" cy="15600"/>
            </a:xfrm>
          </p:grpSpPr>
          <p:sp>
            <p:nvSpPr>
              <p:cNvPr id="31648" name="Google Shape;31648;p37"/>
              <p:cNvSpPr/>
              <p:nvPr/>
            </p:nvSpPr>
            <p:spPr>
              <a:xfrm>
                <a:off x="1059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9" name="Google Shape;31649;p37"/>
              <p:cNvSpPr/>
              <p:nvPr/>
            </p:nvSpPr>
            <p:spPr>
              <a:xfrm>
                <a:off x="1211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0" name="Google Shape;31650;p37"/>
              <p:cNvSpPr/>
              <p:nvPr/>
            </p:nvSpPr>
            <p:spPr>
              <a:xfrm>
                <a:off x="1363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1" name="Google Shape;31651;p37"/>
              <p:cNvSpPr/>
              <p:nvPr/>
            </p:nvSpPr>
            <p:spPr>
              <a:xfrm>
                <a:off x="1516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2" name="Google Shape;31652;p37"/>
              <p:cNvSpPr/>
              <p:nvPr/>
            </p:nvSpPr>
            <p:spPr>
              <a:xfrm>
                <a:off x="1668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3" name="Google Shape;31653;p37"/>
              <p:cNvSpPr/>
              <p:nvPr/>
            </p:nvSpPr>
            <p:spPr>
              <a:xfrm>
                <a:off x="1821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4" name="Google Shape;31654;p37"/>
              <p:cNvSpPr/>
              <p:nvPr/>
            </p:nvSpPr>
            <p:spPr>
              <a:xfrm>
                <a:off x="1973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5" name="Google Shape;31655;p37"/>
              <p:cNvSpPr/>
              <p:nvPr/>
            </p:nvSpPr>
            <p:spPr>
              <a:xfrm>
                <a:off x="2125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6" name="Google Shape;31656;p37"/>
              <p:cNvSpPr/>
              <p:nvPr/>
            </p:nvSpPr>
            <p:spPr>
              <a:xfrm>
                <a:off x="2278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7" name="Google Shape;31657;p37"/>
              <p:cNvSpPr/>
              <p:nvPr/>
            </p:nvSpPr>
            <p:spPr>
              <a:xfrm>
                <a:off x="2430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8" name="Google Shape;31658;p37"/>
              <p:cNvSpPr/>
              <p:nvPr/>
            </p:nvSpPr>
            <p:spPr>
              <a:xfrm>
                <a:off x="2583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9" name="Google Shape;31659;p37"/>
              <p:cNvSpPr/>
              <p:nvPr/>
            </p:nvSpPr>
            <p:spPr>
              <a:xfrm>
                <a:off x="2735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0" name="Google Shape;31660;p37"/>
              <p:cNvSpPr/>
              <p:nvPr/>
            </p:nvSpPr>
            <p:spPr>
              <a:xfrm>
                <a:off x="2887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1" name="Google Shape;31661;p37"/>
              <p:cNvSpPr/>
              <p:nvPr/>
            </p:nvSpPr>
            <p:spPr>
              <a:xfrm>
                <a:off x="3040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2" name="Google Shape;31662;p37"/>
              <p:cNvSpPr/>
              <p:nvPr/>
            </p:nvSpPr>
            <p:spPr>
              <a:xfrm>
                <a:off x="3192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3" name="Google Shape;31663;p37"/>
              <p:cNvSpPr/>
              <p:nvPr/>
            </p:nvSpPr>
            <p:spPr>
              <a:xfrm>
                <a:off x="3345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4" name="Google Shape;31664;p37"/>
              <p:cNvSpPr/>
              <p:nvPr/>
            </p:nvSpPr>
            <p:spPr>
              <a:xfrm>
                <a:off x="3497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5" name="Google Shape;31665;p37"/>
              <p:cNvSpPr/>
              <p:nvPr/>
            </p:nvSpPr>
            <p:spPr>
              <a:xfrm>
                <a:off x="3649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6" name="Google Shape;31666;p37"/>
              <p:cNvSpPr/>
              <p:nvPr/>
            </p:nvSpPr>
            <p:spPr>
              <a:xfrm>
                <a:off x="3802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7" name="Google Shape;31667;p37"/>
              <p:cNvSpPr/>
              <p:nvPr/>
            </p:nvSpPr>
            <p:spPr>
              <a:xfrm>
                <a:off x="3954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8" name="Google Shape;31668;p37"/>
              <p:cNvSpPr/>
              <p:nvPr/>
            </p:nvSpPr>
            <p:spPr>
              <a:xfrm>
                <a:off x="4107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9" name="Google Shape;31669;p37"/>
              <p:cNvSpPr/>
              <p:nvPr/>
            </p:nvSpPr>
            <p:spPr>
              <a:xfrm>
                <a:off x="4259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0" name="Google Shape;31670;p37"/>
              <p:cNvSpPr/>
              <p:nvPr/>
            </p:nvSpPr>
            <p:spPr>
              <a:xfrm>
                <a:off x="4411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1" name="Google Shape;31671;p37"/>
              <p:cNvSpPr/>
              <p:nvPr/>
            </p:nvSpPr>
            <p:spPr>
              <a:xfrm>
                <a:off x="4564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2" name="Google Shape;31672;p37"/>
              <p:cNvSpPr/>
              <p:nvPr/>
            </p:nvSpPr>
            <p:spPr>
              <a:xfrm>
                <a:off x="4716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3" name="Google Shape;31673;p37"/>
              <p:cNvSpPr/>
              <p:nvPr/>
            </p:nvSpPr>
            <p:spPr>
              <a:xfrm>
                <a:off x="4869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4" name="Google Shape;31674;p37"/>
              <p:cNvSpPr/>
              <p:nvPr/>
            </p:nvSpPr>
            <p:spPr>
              <a:xfrm>
                <a:off x="5021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5" name="Google Shape;31675;p37"/>
              <p:cNvSpPr/>
              <p:nvPr/>
            </p:nvSpPr>
            <p:spPr>
              <a:xfrm>
                <a:off x="5173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6" name="Google Shape;31676;p37"/>
              <p:cNvSpPr/>
              <p:nvPr/>
            </p:nvSpPr>
            <p:spPr>
              <a:xfrm>
                <a:off x="5326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7" name="Google Shape;31677;p37"/>
              <p:cNvSpPr/>
              <p:nvPr/>
            </p:nvSpPr>
            <p:spPr>
              <a:xfrm>
                <a:off x="5478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8" name="Google Shape;31678;p37"/>
              <p:cNvSpPr/>
              <p:nvPr/>
            </p:nvSpPr>
            <p:spPr>
              <a:xfrm>
                <a:off x="5631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9" name="Google Shape;31679;p37"/>
              <p:cNvSpPr/>
              <p:nvPr/>
            </p:nvSpPr>
            <p:spPr>
              <a:xfrm>
                <a:off x="5783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0" name="Google Shape;31680;p37"/>
              <p:cNvSpPr/>
              <p:nvPr/>
            </p:nvSpPr>
            <p:spPr>
              <a:xfrm>
                <a:off x="5935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1" name="Google Shape;31681;p37"/>
              <p:cNvSpPr/>
              <p:nvPr/>
            </p:nvSpPr>
            <p:spPr>
              <a:xfrm>
                <a:off x="6088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2" name="Google Shape;31682;p37"/>
              <p:cNvSpPr/>
              <p:nvPr/>
            </p:nvSpPr>
            <p:spPr>
              <a:xfrm>
                <a:off x="6240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3" name="Google Shape;31683;p37"/>
              <p:cNvSpPr/>
              <p:nvPr/>
            </p:nvSpPr>
            <p:spPr>
              <a:xfrm>
                <a:off x="6393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4" name="Google Shape;31684;p37"/>
              <p:cNvSpPr/>
              <p:nvPr/>
            </p:nvSpPr>
            <p:spPr>
              <a:xfrm>
                <a:off x="6545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5" name="Google Shape;31685;p37"/>
              <p:cNvSpPr/>
              <p:nvPr/>
            </p:nvSpPr>
            <p:spPr>
              <a:xfrm>
                <a:off x="6697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6" name="Google Shape;31686;p37"/>
              <p:cNvSpPr/>
              <p:nvPr/>
            </p:nvSpPr>
            <p:spPr>
              <a:xfrm>
                <a:off x="6850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7" name="Google Shape;31687;p37"/>
              <p:cNvSpPr/>
              <p:nvPr/>
            </p:nvSpPr>
            <p:spPr>
              <a:xfrm>
                <a:off x="7002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8" name="Google Shape;31688;p37"/>
              <p:cNvSpPr/>
              <p:nvPr/>
            </p:nvSpPr>
            <p:spPr>
              <a:xfrm>
                <a:off x="7155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9" name="Google Shape;31689;p37"/>
              <p:cNvSpPr/>
              <p:nvPr/>
            </p:nvSpPr>
            <p:spPr>
              <a:xfrm>
                <a:off x="7307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0" name="Google Shape;31690;p37"/>
              <p:cNvSpPr/>
              <p:nvPr/>
            </p:nvSpPr>
            <p:spPr>
              <a:xfrm>
                <a:off x="7459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1" name="Google Shape;31691;p37"/>
              <p:cNvSpPr/>
              <p:nvPr/>
            </p:nvSpPr>
            <p:spPr>
              <a:xfrm>
                <a:off x="76122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2" name="Google Shape;31692;p37"/>
              <p:cNvSpPr/>
              <p:nvPr/>
            </p:nvSpPr>
            <p:spPr>
              <a:xfrm>
                <a:off x="77646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3" name="Google Shape;31693;p37"/>
              <p:cNvSpPr/>
              <p:nvPr/>
            </p:nvSpPr>
            <p:spPr>
              <a:xfrm>
                <a:off x="79170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4" name="Google Shape;31694;p37"/>
              <p:cNvSpPr/>
              <p:nvPr/>
            </p:nvSpPr>
            <p:spPr>
              <a:xfrm>
                <a:off x="80694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5" name="Google Shape;31695;p37"/>
              <p:cNvSpPr/>
              <p:nvPr/>
            </p:nvSpPr>
            <p:spPr>
              <a:xfrm>
                <a:off x="8221800" y="4006030"/>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696" name="Google Shape;31696;p37"/>
            <p:cNvGrpSpPr/>
            <p:nvPr/>
          </p:nvGrpSpPr>
          <p:grpSpPr>
            <a:xfrm>
              <a:off x="1059000" y="4290263"/>
              <a:ext cx="7178400" cy="15600"/>
              <a:chOff x="1059000" y="4290263"/>
              <a:chExt cx="7178400" cy="15600"/>
            </a:xfrm>
          </p:grpSpPr>
          <p:sp>
            <p:nvSpPr>
              <p:cNvPr id="31697" name="Google Shape;31697;p37"/>
              <p:cNvSpPr/>
              <p:nvPr/>
            </p:nvSpPr>
            <p:spPr>
              <a:xfrm>
                <a:off x="1059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8" name="Google Shape;31698;p37"/>
              <p:cNvSpPr/>
              <p:nvPr/>
            </p:nvSpPr>
            <p:spPr>
              <a:xfrm>
                <a:off x="1211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9" name="Google Shape;31699;p37"/>
              <p:cNvSpPr/>
              <p:nvPr/>
            </p:nvSpPr>
            <p:spPr>
              <a:xfrm>
                <a:off x="1363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0" name="Google Shape;31700;p37"/>
              <p:cNvSpPr/>
              <p:nvPr/>
            </p:nvSpPr>
            <p:spPr>
              <a:xfrm>
                <a:off x="1516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1" name="Google Shape;31701;p37"/>
              <p:cNvSpPr/>
              <p:nvPr/>
            </p:nvSpPr>
            <p:spPr>
              <a:xfrm>
                <a:off x="1668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2" name="Google Shape;31702;p37"/>
              <p:cNvSpPr/>
              <p:nvPr/>
            </p:nvSpPr>
            <p:spPr>
              <a:xfrm>
                <a:off x="1821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3" name="Google Shape;31703;p37"/>
              <p:cNvSpPr/>
              <p:nvPr/>
            </p:nvSpPr>
            <p:spPr>
              <a:xfrm>
                <a:off x="1973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4" name="Google Shape;31704;p37"/>
              <p:cNvSpPr/>
              <p:nvPr/>
            </p:nvSpPr>
            <p:spPr>
              <a:xfrm>
                <a:off x="2125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5" name="Google Shape;31705;p37"/>
              <p:cNvSpPr/>
              <p:nvPr/>
            </p:nvSpPr>
            <p:spPr>
              <a:xfrm>
                <a:off x="2278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6" name="Google Shape;31706;p37"/>
              <p:cNvSpPr/>
              <p:nvPr/>
            </p:nvSpPr>
            <p:spPr>
              <a:xfrm>
                <a:off x="2430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7" name="Google Shape;31707;p37"/>
              <p:cNvSpPr/>
              <p:nvPr/>
            </p:nvSpPr>
            <p:spPr>
              <a:xfrm>
                <a:off x="2583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8" name="Google Shape;31708;p37"/>
              <p:cNvSpPr/>
              <p:nvPr/>
            </p:nvSpPr>
            <p:spPr>
              <a:xfrm>
                <a:off x="2735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9" name="Google Shape;31709;p37"/>
              <p:cNvSpPr/>
              <p:nvPr/>
            </p:nvSpPr>
            <p:spPr>
              <a:xfrm>
                <a:off x="2887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0" name="Google Shape;31710;p37"/>
              <p:cNvSpPr/>
              <p:nvPr/>
            </p:nvSpPr>
            <p:spPr>
              <a:xfrm>
                <a:off x="3040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1" name="Google Shape;31711;p37"/>
              <p:cNvSpPr/>
              <p:nvPr/>
            </p:nvSpPr>
            <p:spPr>
              <a:xfrm>
                <a:off x="3192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2" name="Google Shape;31712;p37"/>
              <p:cNvSpPr/>
              <p:nvPr/>
            </p:nvSpPr>
            <p:spPr>
              <a:xfrm>
                <a:off x="3345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3" name="Google Shape;31713;p37"/>
              <p:cNvSpPr/>
              <p:nvPr/>
            </p:nvSpPr>
            <p:spPr>
              <a:xfrm>
                <a:off x="3497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4" name="Google Shape;31714;p37"/>
              <p:cNvSpPr/>
              <p:nvPr/>
            </p:nvSpPr>
            <p:spPr>
              <a:xfrm>
                <a:off x="3649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5" name="Google Shape;31715;p37"/>
              <p:cNvSpPr/>
              <p:nvPr/>
            </p:nvSpPr>
            <p:spPr>
              <a:xfrm>
                <a:off x="3802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6" name="Google Shape;31716;p37"/>
              <p:cNvSpPr/>
              <p:nvPr/>
            </p:nvSpPr>
            <p:spPr>
              <a:xfrm>
                <a:off x="3954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7" name="Google Shape;31717;p37"/>
              <p:cNvSpPr/>
              <p:nvPr/>
            </p:nvSpPr>
            <p:spPr>
              <a:xfrm>
                <a:off x="4107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8" name="Google Shape;31718;p37"/>
              <p:cNvSpPr/>
              <p:nvPr/>
            </p:nvSpPr>
            <p:spPr>
              <a:xfrm>
                <a:off x="4259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9" name="Google Shape;31719;p37"/>
              <p:cNvSpPr/>
              <p:nvPr/>
            </p:nvSpPr>
            <p:spPr>
              <a:xfrm>
                <a:off x="4411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0" name="Google Shape;31720;p37"/>
              <p:cNvSpPr/>
              <p:nvPr/>
            </p:nvSpPr>
            <p:spPr>
              <a:xfrm>
                <a:off x="4564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1" name="Google Shape;31721;p37"/>
              <p:cNvSpPr/>
              <p:nvPr/>
            </p:nvSpPr>
            <p:spPr>
              <a:xfrm>
                <a:off x="4716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2" name="Google Shape;31722;p37"/>
              <p:cNvSpPr/>
              <p:nvPr/>
            </p:nvSpPr>
            <p:spPr>
              <a:xfrm>
                <a:off x="4869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3" name="Google Shape;31723;p37"/>
              <p:cNvSpPr/>
              <p:nvPr/>
            </p:nvSpPr>
            <p:spPr>
              <a:xfrm>
                <a:off x="5021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4" name="Google Shape;31724;p37"/>
              <p:cNvSpPr/>
              <p:nvPr/>
            </p:nvSpPr>
            <p:spPr>
              <a:xfrm>
                <a:off x="5173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5" name="Google Shape;31725;p37"/>
              <p:cNvSpPr/>
              <p:nvPr/>
            </p:nvSpPr>
            <p:spPr>
              <a:xfrm>
                <a:off x="5326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6" name="Google Shape;31726;p37"/>
              <p:cNvSpPr/>
              <p:nvPr/>
            </p:nvSpPr>
            <p:spPr>
              <a:xfrm>
                <a:off x="5478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7" name="Google Shape;31727;p37"/>
              <p:cNvSpPr/>
              <p:nvPr/>
            </p:nvSpPr>
            <p:spPr>
              <a:xfrm>
                <a:off x="5631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8" name="Google Shape;31728;p37"/>
              <p:cNvSpPr/>
              <p:nvPr/>
            </p:nvSpPr>
            <p:spPr>
              <a:xfrm>
                <a:off x="5783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9" name="Google Shape;31729;p37"/>
              <p:cNvSpPr/>
              <p:nvPr/>
            </p:nvSpPr>
            <p:spPr>
              <a:xfrm>
                <a:off x="5935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0" name="Google Shape;31730;p37"/>
              <p:cNvSpPr/>
              <p:nvPr/>
            </p:nvSpPr>
            <p:spPr>
              <a:xfrm>
                <a:off x="6088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1" name="Google Shape;31731;p37"/>
              <p:cNvSpPr/>
              <p:nvPr/>
            </p:nvSpPr>
            <p:spPr>
              <a:xfrm>
                <a:off x="6240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2" name="Google Shape;31732;p37"/>
              <p:cNvSpPr/>
              <p:nvPr/>
            </p:nvSpPr>
            <p:spPr>
              <a:xfrm>
                <a:off x="6393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3" name="Google Shape;31733;p37"/>
              <p:cNvSpPr/>
              <p:nvPr/>
            </p:nvSpPr>
            <p:spPr>
              <a:xfrm>
                <a:off x="6545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4" name="Google Shape;31734;p37"/>
              <p:cNvSpPr/>
              <p:nvPr/>
            </p:nvSpPr>
            <p:spPr>
              <a:xfrm>
                <a:off x="6697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5" name="Google Shape;31735;p37"/>
              <p:cNvSpPr/>
              <p:nvPr/>
            </p:nvSpPr>
            <p:spPr>
              <a:xfrm>
                <a:off x="6850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6" name="Google Shape;31736;p37"/>
              <p:cNvSpPr/>
              <p:nvPr/>
            </p:nvSpPr>
            <p:spPr>
              <a:xfrm>
                <a:off x="7002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7" name="Google Shape;31737;p37"/>
              <p:cNvSpPr/>
              <p:nvPr/>
            </p:nvSpPr>
            <p:spPr>
              <a:xfrm>
                <a:off x="7155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8" name="Google Shape;31738;p37"/>
              <p:cNvSpPr/>
              <p:nvPr/>
            </p:nvSpPr>
            <p:spPr>
              <a:xfrm>
                <a:off x="7307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9" name="Google Shape;31739;p37"/>
              <p:cNvSpPr/>
              <p:nvPr/>
            </p:nvSpPr>
            <p:spPr>
              <a:xfrm>
                <a:off x="7459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0" name="Google Shape;31740;p37"/>
              <p:cNvSpPr/>
              <p:nvPr/>
            </p:nvSpPr>
            <p:spPr>
              <a:xfrm>
                <a:off x="76122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1" name="Google Shape;31741;p37"/>
              <p:cNvSpPr/>
              <p:nvPr/>
            </p:nvSpPr>
            <p:spPr>
              <a:xfrm>
                <a:off x="77646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2" name="Google Shape;31742;p37"/>
              <p:cNvSpPr/>
              <p:nvPr/>
            </p:nvSpPr>
            <p:spPr>
              <a:xfrm>
                <a:off x="79170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3" name="Google Shape;31743;p37"/>
              <p:cNvSpPr/>
              <p:nvPr/>
            </p:nvSpPr>
            <p:spPr>
              <a:xfrm>
                <a:off x="80694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4" name="Google Shape;31744;p37"/>
              <p:cNvSpPr/>
              <p:nvPr/>
            </p:nvSpPr>
            <p:spPr>
              <a:xfrm>
                <a:off x="8221800" y="4290263"/>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745" name="Google Shape;31745;p37"/>
            <p:cNvGrpSpPr/>
            <p:nvPr/>
          </p:nvGrpSpPr>
          <p:grpSpPr>
            <a:xfrm>
              <a:off x="1059000" y="2755763"/>
              <a:ext cx="7178400" cy="15600"/>
              <a:chOff x="1059000" y="2553849"/>
              <a:chExt cx="7178400" cy="15600"/>
            </a:xfrm>
          </p:grpSpPr>
          <p:sp>
            <p:nvSpPr>
              <p:cNvPr id="31746" name="Google Shape;31746;p37"/>
              <p:cNvSpPr/>
              <p:nvPr/>
            </p:nvSpPr>
            <p:spPr>
              <a:xfrm>
                <a:off x="1059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7" name="Google Shape;31747;p37"/>
              <p:cNvSpPr/>
              <p:nvPr/>
            </p:nvSpPr>
            <p:spPr>
              <a:xfrm>
                <a:off x="1211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8" name="Google Shape;31748;p37"/>
              <p:cNvSpPr/>
              <p:nvPr/>
            </p:nvSpPr>
            <p:spPr>
              <a:xfrm>
                <a:off x="1363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9" name="Google Shape;31749;p37"/>
              <p:cNvSpPr/>
              <p:nvPr/>
            </p:nvSpPr>
            <p:spPr>
              <a:xfrm>
                <a:off x="1516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0" name="Google Shape;31750;p37"/>
              <p:cNvSpPr/>
              <p:nvPr/>
            </p:nvSpPr>
            <p:spPr>
              <a:xfrm>
                <a:off x="1668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1" name="Google Shape;31751;p37"/>
              <p:cNvSpPr/>
              <p:nvPr/>
            </p:nvSpPr>
            <p:spPr>
              <a:xfrm>
                <a:off x="1821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2" name="Google Shape;31752;p37"/>
              <p:cNvSpPr/>
              <p:nvPr/>
            </p:nvSpPr>
            <p:spPr>
              <a:xfrm>
                <a:off x="1973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3" name="Google Shape;31753;p37"/>
              <p:cNvSpPr/>
              <p:nvPr/>
            </p:nvSpPr>
            <p:spPr>
              <a:xfrm>
                <a:off x="2125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4" name="Google Shape;31754;p37"/>
              <p:cNvSpPr/>
              <p:nvPr/>
            </p:nvSpPr>
            <p:spPr>
              <a:xfrm>
                <a:off x="2278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5" name="Google Shape;31755;p37"/>
              <p:cNvSpPr/>
              <p:nvPr/>
            </p:nvSpPr>
            <p:spPr>
              <a:xfrm>
                <a:off x="2430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6" name="Google Shape;31756;p37"/>
              <p:cNvSpPr/>
              <p:nvPr/>
            </p:nvSpPr>
            <p:spPr>
              <a:xfrm>
                <a:off x="2583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7" name="Google Shape;31757;p37"/>
              <p:cNvSpPr/>
              <p:nvPr/>
            </p:nvSpPr>
            <p:spPr>
              <a:xfrm>
                <a:off x="2735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8" name="Google Shape;31758;p37"/>
              <p:cNvSpPr/>
              <p:nvPr/>
            </p:nvSpPr>
            <p:spPr>
              <a:xfrm>
                <a:off x="2887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9" name="Google Shape;31759;p37"/>
              <p:cNvSpPr/>
              <p:nvPr/>
            </p:nvSpPr>
            <p:spPr>
              <a:xfrm>
                <a:off x="3040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0" name="Google Shape;31760;p37"/>
              <p:cNvSpPr/>
              <p:nvPr/>
            </p:nvSpPr>
            <p:spPr>
              <a:xfrm>
                <a:off x="3192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1" name="Google Shape;31761;p37"/>
              <p:cNvSpPr/>
              <p:nvPr/>
            </p:nvSpPr>
            <p:spPr>
              <a:xfrm>
                <a:off x="3345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2" name="Google Shape;31762;p37"/>
              <p:cNvSpPr/>
              <p:nvPr/>
            </p:nvSpPr>
            <p:spPr>
              <a:xfrm>
                <a:off x="3497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3" name="Google Shape;31763;p37"/>
              <p:cNvSpPr/>
              <p:nvPr/>
            </p:nvSpPr>
            <p:spPr>
              <a:xfrm>
                <a:off x="3649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4" name="Google Shape;31764;p37"/>
              <p:cNvSpPr/>
              <p:nvPr/>
            </p:nvSpPr>
            <p:spPr>
              <a:xfrm>
                <a:off x="3802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5" name="Google Shape;31765;p37"/>
              <p:cNvSpPr/>
              <p:nvPr/>
            </p:nvSpPr>
            <p:spPr>
              <a:xfrm>
                <a:off x="3954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6" name="Google Shape;31766;p37"/>
              <p:cNvSpPr/>
              <p:nvPr/>
            </p:nvSpPr>
            <p:spPr>
              <a:xfrm>
                <a:off x="4107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7" name="Google Shape;31767;p37"/>
              <p:cNvSpPr/>
              <p:nvPr/>
            </p:nvSpPr>
            <p:spPr>
              <a:xfrm>
                <a:off x="4259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8" name="Google Shape;31768;p37"/>
              <p:cNvSpPr/>
              <p:nvPr/>
            </p:nvSpPr>
            <p:spPr>
              <a:xfrm>
                <a:off x="4411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9" name="Google Shape;31769;p37"/>
              <p:cNvSpPr/>
              <p:nvPr/>
            </p:nvSpPr>
            <p:spPr>
              <a:xfrm>
                <a:off x="4564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0" name="Google Shape;31770;p37"/>
              <p:cNvSpPr/>
              <p:nvPr/>
            </p:nvSpPr>
            <p:spPr>
              <a:xfrm>
                <a:off x="4716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1" name="Google Shape;31771;p37"/>
              <p:cNvSpPr/>
              <p:nvPr/>
            </p:nvSpPr>
            <p:spPr>
              <a:xfrm>
                <a:off x="4869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2" name="Google Shape;31772;p37"/>
              <p:cNvSpPr/>
              <p:nvPr/>
            </p:nvSpPr>
            <p:spPr>
              <a:xfrm>
                <a:off x="5021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3" name="Google Shape;31773;p37"/>
              <p:cNvSpPr/>
              <p:nvPr/>
            </p:nvSpPr>
            <p:spPr>
              <a:xfrm>
                <a:off x="5173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4" name="Google Shape;31774;p37"/>
              <p:cNvSpPr/>
              <p:nvPr/>
            </p:nvSpPr>
            <p:spPr>
              <a:xfrm>
                <a:off x="5326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5" name="Google Shape;31775;p37"/>
              <p:cNvSpPr/>
              <p:nvPr/>
            </p:nvSpPr>
            <p:spPr>
              <a:xfrm>
                <a:off x="5478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6" name="Google Shape;31776;p37"/>
              <p:cNvSpPr/>
              <p:nvPr/>
            </p:nvSpPr>
            <p:spPr>
              <a:xfrm>
                <a:off x="5631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7" name="Google Shape;31777;p37"/>
              <p:cNvSpPr/>
              <p:nvPr/>
            </p:nvSpPr>
            <p:spPr>
              <a:xfrm>
                <a:off x="5783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8" name="Google Shape;31778;p37"/>
              <p:cNvSpPr/>
              <p:nvPr/>
            </p:nvSpPr>
            <p:spPr>
              <a:xfrm>
                <a:off x="5935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9" name="Google Shape;31779;p37"/>
              <p:cNvSpPr/>
              <p:nvPr/>
            </p:nvSpPr>
            <p:spPr>
              <a:xfrm>
                <a:off x="6088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0" name="Google Shape;31780;p37"/>
              <p:cNvSpPr/>
              <p:nvPr/>
            </p:nvSpPr>
            <p:spPr>
              <a:xfrm>
                <a:off x="6240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1" name="Google Shape;31781;p37"/>
              <p:cNvSpPr/>
              <p:nvPr/>
            </p:nvSpPr>
            <p:spPr>
              <a:xfrm>
                <a:off x="6393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2" name="Google Shape;31782;p37"/>
              <p:cNvSpPr/>
              <p:nvPr/>
            </p:nvSpPr>
            <p:spPr>
              <a:xfrm>
                <a:off x="6545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3" name="Google Shape;31783;p37"/>
              <p:cNvSpPr/>
              <p:nvPr/>
            </p:nvSpPr>
            <p:spPr>
              <a:xfrm>
                <a:off x="6697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4" name="Google Shape;31784;p37"/>
              <p:cNvSpPr/>
              <p:nvPr/>
            </p:nvSpPr>
            <p:spPr>
              <a:xfrm>
                <a:off x="6850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5" name="Google Shape;31785;p37"/>
              <p:cNvSpPr/>
              <p:nvPr/>
            </p:nvSpPr>
            <p:spPr>
              <a:xfrm>
                <a:off x="7002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6" name="Google Shape;31786;p37"/>
              <p:cNvSpPr/>
              <p:nvPr/>
            </p:nvSpPr>
            <p:spPr>
              <a:xfrm>
                <a:off x="7155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7" name="Google Shape;31787;p37"/>
              <p:cNvSpPr/>
              <p:nvPr/>
            </p:nvSpPr>
            <p:spPr>
              <a:xfrm>
                <a:off x="7307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8" name="Google Shape;31788;p37"/>
              <p:cNvSpPr/>
              <p:nvPr/>
            </p:nvSpPr>
            <p:spPr>
              <a:xfrm>
                <a:off x="7459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9" name="Google Shape;31789;p37"/>
              <p:cNvSpPr/>
              <p:nvPr/>
            </p:nvSpPr>
            <p:spPr>
              <a:xfrm>
                <a:off x="76122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0" name="Google Shape;31790;p37"/>
              <p:cNvSpPr/>
              <p:nvPr/>
            </p:nvSpPr>
            <p:spPr>
              <a:xfrm>
                <a:off x="77646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1" name="Google Shape;31791;p37"/>
              <p:cNvSpPr/>
              <p:nvPr/>
            </p:nvSpPr>
            <p:spPr>
              <a:xfrm>
                <a:off x="79170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2" name="Google Shape;31792;p37"/>
              <p:cNvSpPr/>
              <p:nvPr/>
            </p:nvSpPr>
            <p:spPr>
              <a:xfrm>
                <a:off x="80694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3" name="Google Shape;31793;p37"/>
              <p:cNvSpPr/>
              <p:nvPr/>
            </p:nvSpPr>
            <p:spPr>
              <a:xfrm>
                <a:off x="8221800" y="2553849"/>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794" name="Google Shape;31794;p37"/>
            <p:cNvGrpSpPr/>
            <p:nvPr/>
          </p:nvGrpSpPr>
          <p:grpSpPr>
            <a:xfrm>
              <a:off x="1059000" y="3139388"/>
              <a:ext cx="7178400" cy="15600"/>
              <a:chOff x="1059000" y="2844874"/>
              <a:chExt cx="7178400" cy="15600"/>
            </a:xfrm>
          </p:grpSpPr>
          <p:sp>
            <p:nvSpPr>
              <p:cNvPr id="31795" name="Google Shape;31795;p37"/>
              <p:cNvSpPr/>
              <p:nvPr/>
            </p:nvSpPr>
            <p:spPr>
              <a:xfrm>
                <a:off x="1059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6" name="Google Shape;31796;p37"/>
              <p:cNvSpPr/>
              <p:nvPr/>
            </p:nvSpPr>
            <p:spPr>
              <a:xfrm>
                <a:off x="1211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7" name="Google Shape;31797;p37"/>
              <p:cNvSpPr/>
              <p:nvPr/>
            </p:nvSpPr>
            <p:spPr>
              <a:xfrm>
                <a:off x="1363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8" name="Google Shape;31798;p37"/>
              <p:cNvSpPr/>
              <p:nvPr/>
            </p:nvSpPr>
            <p:spPr>
              <a:xfrm>
                <a:off x="1516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9" name="Google Shape;31799;p37"/>
              <p:cNvSpPr/>
              <p:nvPr/>
            </p:nvSpPr>
            <p:spPr>
              <a:xfrm>
                <a:off x="1668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0" name="Google Shape;31800;p37"/>
              <p:cNvSpPr/>
              <p:nvPr/>
            </p:nvSpPr>
            <p:spPr>
              <a:xfrm>
                <a:off x="1821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1" name="Google Shape;31801;p37"/>
              <p:cNvSpPr/>
              <p:nvPr/>
            </p:nvSpPr>
            <p:spPr>
              <a:xfrm>
                <a:off x="1973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2" name="Google Shape;31802;p37"/>
              <p:cNvSpPr/>
              <p:nvPr/>
            </p:nvSpPr>
            <p:spPr>
              <a:xfrm>
                <a:off x="2125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3" name="Google Shape;31803;p37"/>
              <p:cNvSpPr/>
              <p:nvPr/>
            </p:nvSpPr>
            <p:spPr>
              <a:xfrm>
                <a:off x="2278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4" name="Google Shape;31804;p37"/>
              <p:cNvSpPr/>
              <p:nvPr/>
            </p:nvSpPr>
            <p:spPr>
              <a:xfrm>
                <a:off x="2430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5" name="Google Shape;31805;p37"/>
              <p:cNvSpPr/>
              <p:nvPr/>
            </p:nvSpPr>
            <p:spPr>
              <a:xfrm>
                <a:off x="2583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6" name="Google Shape;31806;p37"/>
              <p:cNvSpPr/>
              <p:nvPr/>
            </p:nvSpPr>
            <p:spPr>
              <a:xfrm>
                <a:off x="2735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7" name="Google Shape;31807;p37"/>
              <p:cNvSpPr/>
              <p:nvPr/>
            </p:nvSpPr>
            <p:spPr>
              <a:xfrm>
                <a:off x="2887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8" name="Google Shape;31808;p37"/>
              <p:cNvSpPr/>
              <p:nvPr/>
            </p:nvSpPr>
            <p:spPr>
              <a:xfrm>
                <a:off x="3040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9" name="Google Shape;31809;p37"/>
              <p:cNvSpPr/>
              <p:nvPr/>
            </p:nvSpPr>
            <p:spPr>
              <a:xfrm>
                <a:off x="3192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0" name="Google Shape;31810;p37"/>
              <p:cNvSpPr/>
              <p:nvPr/>
            </p:nvSpPr>
            <p:spPr>
              <a:xfrm>
                <a:off x="3345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1" name="Google Shape;31811;p37"/>
              <p:cNvSpPr/>
              <p:nvPr/>
            </p:nvSpPr>
            <p:spPr>
              <a:xfrm>
                <a:off x="3497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2" name="Google Shape;31812;p37"/>
              <p:cNvSpPr/>
              <p:nvPr/>
            </p:nvSpPr>
            <p:spPr>
              <a:xfrm>
                <a:off x="3649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3" name="Google Shape;31813;p37"/>
              <p:cNvSpPr/>
              <p:nvPr/>
            </p:nvSpPr>
            <p:spPr>
              <a:xfrm>
                <a:off x="3802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4" name="Google Shape;31814;p37"/>
              <p:cNvSpPr/>
              <p:nvPr/>
            </p:nvSpPr>
            <p:spPr>
              <a:xfrm>
                <a:off x="3954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5" name="Google Shape;31815;p37"/>
              <p:cNvSpPr/>
              <p:nvPr/>
            </p:nvSpPr>
            <p:spPr>
              <a:xfrm>
                <a:off x="4107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6" name="Google Shape;31816;p37"/>
              <p:cNvSpPr/>
              <p:nvPr/>
            </p:nvSpPr>
            <p:spPr>
              <a:xfrm>
                <a:off x="4259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7" name="Google Shape;31817;p37"/>
              <p:cNvSpPr/>
              <p:nvPr/>
            </p:nvSpPr>
            <p:spPr>
              <a:xfrm>
                <a:off x="4411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8" name="Google Shape;31818;p37"/>
              <p:cNvSpPr/>
              <p:nvPr/>
            </p:nvSpPr>
            <p:spPr>
              <a:xfrm>
                <a:off x="4564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9" name="Google Shape;31819;p37"/>
              <p:cNvSpPr/>
              <p:nvPr/>
            </p:nvSpPr>
            <p:spPr>
              <a:xfrm>
                <a:off x="4716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0" name="Google Shape;31820;p37"/>
              <p:cNvSpPr/>
              <p:nvPr/>
            </p:nvSpPr>
            <p:spPr>
              <a:xfrm>
                <a:off x="4869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1" name="Google Shape;31821;p37"/>
              <p:cNvSpPr/>
              <p:nvPr/>
            </p:nvSpPr>
            <p:spPr>
              <a:xfrm>
                <a:off x="5021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2" name="Google Shape;31822;p37"/>
              <p:cNvSpPr/>
              <p:nvPr/>
            </p:nvSpPr>
            <p:spPr>
              <a:xfrm>
                <a:off x="5173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3" name="Google Shape;31823;p37"/>
              <p:cNvSpPr/>
              <p:nvPr/>
            </p:nvSpPr>
            <p:spPr>
              <a:xfrm>
                <a:off x="5326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4" name="Google Shape;31824;p37"/>
              <p:cNvSpPr/>
              <p:nvPr/>
            </p:nvSpPr>
            <p:spPr>
              <a:xfrm>
                <a:off x="5478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5" name="Google Shape;31825;p37"/>
              <p:cNvSpPr/>
              <p:nvPr/>
            </p:nvSpPr>
            <p:spPr>
              <a:xfrm>
                <a:off x="5631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6" name="Google Shape;31826;p37"/>
              <p:cNvSpPr/>
              <p:nvPr/>
            </p:nvSpPr>
            <p:spPr>
              <a:xfrm>
                <a:off x="5783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7" name="Google Shape;31827;p37"/>
              <p:cNvSpPr/>
              <p:nvPr/>
            </p:nvSpPr>
            <p:spPr>
              <a:xfrm>
                <a:off x="5935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8" name="Google Shape;31828;p37"/>
              <p:cNvSpPr/>
              <p:nvPr/>
            </p:nvSpPr>
            <p:spPr>
              <a:xfrm>
                <a:off x="6088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9" name="Google Shape;31829;p37"/>
              <p:cNvSpPr/>
              <p:nvPr/>
            </p:nvSpPr>
            <p:spPr>
              <a:xfrm>
                <a:off x="6240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0" name="Google Shape;31830;p37"/>
              <p:cNvSpPr/>
              <p:nvPr/>
            </p:nvSpPr>
            <p:spPr>
              <a:xfrm>
                <a:off x="6393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1" name="Google Shape;31831;p37"/>
              <p:cNvSpPr/>
              <p:nvPr/>
            </p:nvSpPr>
            <p:spPr>
              <a:xfrm>
                <a:off x="6545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2" name="Google Shape;31832;p37"/>
              <p:cNvSpPr/>
              <p:nvPr/>
            </p:nvSpPr>
            <p:spPr>
              <a:xfrm>
                <a:off x="6697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3" name="Google Shape;31833;p37"/>
              <p:cNvSpPr/>
              <p:nvPr/>
            </p:nvSpPr>
            <p:spPr>
              <a:xfrm>
                <a:off x="6850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4" name="Google Shape;31834;p37"/>
              <p:cNvSpPr/>
              <p:nvPr/>
            </p:nvSpPr>
            <p:spPr>
              <a:xfrm>
                <a:off x="7002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5" name="Google Shape;31835;p37"/>
              <p:cNvSpPr/>
              <p:nvPr/>
            </p:nvSpPr>
            <p:spPr>
              <a:xfrm>
                <a:off x="7155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6" name="Google Shape;31836;p37"/>
              <p:cNvSpPr/>
              <p:nvPr/>
            </p:nvSpPr>
            <p:spPr>
              <a:xfrm>
                <a:off x="7307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7" name="Google Shape;31837;p37"/>
              <p:cNvSpPr/>
              <p:nvPr/>
            </p:nvSpPr>
            <p:spPr>
              <a:xfrm>
                <a:off x="7459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8" name="Google Shape;31838;p37"/>
              <p:cNvSpPr/>
              <p:nvPr/>
            </p:nvSpPr>
            <p:spPr>
              <a:xfrm>
                <a:off x="76122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9" name="Google Shape;31839;p37"/>
              <p:cNvSpPr/>
              <p:nvPr/>
            </p:nvSpPr>
            <p:spPr>
              <a:xfrm>
                <a:off x="77646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0" name="Google Shape;31840;p37"/>
              <p:cNvSpPr/>
              <p:nvPr/>
            </p:nvSpPr>
            <p:spPr>
              <a:xfrm>
                <a:off x="79170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1" name="Google Shape;31841;p37"/>
              <p:cNvSpPr/>
              <p:nvPr/>
            </p:nvSpPr>
            <p:spPr>
              <a:xfrm>
                <a:off x="80694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2" name="Google Shape;31842;p37"/>
              <p:cNvSpPr/>
              <p:nvPr/>
            </p:nvSpPr>
            <p:spPr>
              <a:xfrm>
                <a:off x="8221800" y="2844874"/>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843" name="Google Shape;31843;p37"/>
            <p:cNvGrpSpPr/>
            <p:nvPr/>
          </p:nvGrpSpPr>
          <p:grpSpPr>
            <a:xfrm>
              <a:off x="1059000" y="2372138"/>
              <a:ext cx="7178400" cy="15600"/>
              <a:chOff x="1059000" y="2157801"/>
              <a:chExt cx="7178400" cy="15600"/>
            </a:xfrm>
          </p:grpSpPr>
          <p:sp>
            <p:nvSpPr>
              <p:cNvPr id="31844" name="Google Shape;31844;p37"/>
              <p:cNvSpPr/>
              <p:nvPr/>
            </p:nvSpPr>
            <p:spPr>
              <a:xfrm>
                <a:off x="1059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5" name="Google Shape;31845;p37"/>
              <p:cNvSpPr/>
              <p:nvPr/>
            </p:nvSpPr>
            <p:spPr>
              <a:xfrm>
                <a:off x="1211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6" name="Google Shape;31846;p37"/>
              <p:cNvSpPr/>
              <p:nvPr/>
            </p:nvSpPr>
            <p:spPr>
              <a:xfrm>
                <a:off x="1363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7" name="Google Shape;31847;p37"/>
              <p:cNvSpPr/>
              <p:nvPr/>
            </p:nvSpPr>
            <p:spPr>
              <a:xfrm>
                <a:off x="1516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8" name="Google Shape;31848;p37"/>
              <p:cNvSpPr/>
              <p:nvPr/>
            </p:nvSpPr>
            <p:spPr>
              <a:xfrm>
                <a:off x="1668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9" name="Google Shape;31849;p37"/>
              <p:cNvSpPr/>
              <p:nvPr/>
            </p:nvSpPr>
            <p:spPr>
              <a:xfrm>
                <a:off x="1821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0" name="Google Shape;31850;p37"/>
              <p:cNvSpPr/>
              <p:nvPr/>
            </p:nvSpPr>
            <p:spPr>
              <a:xfrm>
                <a:off x="1973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1" name="Google Shape;31851;p37"/>
              <p:cNvSpPr/>
              <p:nvPr/>
            </p:nvSpPr>
            <p:spPr>
              <a:xfrm>
                <a:off x="2125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2" name="Google Shape;31852;p37"/>
              <p:cNvSpPr/>
              <p:nvPr/>
            </p:nvSpPr>
            <p:spPr>
              <a:xfrm>
                <a:off x="2278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3" name="Google Shape;31853;p37"/>
              <p:cNvSpPr/>
              <p:nvPr/>
            </p:nvSpPr>
            <p:spPr>
              <a:xfrm>
                <a:off x="2430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4" name="Google Shape;31854;p37"/>
              <p:cNvSpPr/>
              <p:nvPr/>
            </p:nvSpPr>
            <p:spPr>
              <a:xfrm>
                <a:off x="2583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5" name="Google Shape;31855;p37"/>
              <p:cNvSpPr/>
              <p:nvPr/>
            </p:nvSpPr>
            <p:spPr>
              <a:xfrm>
                <a:off x="2735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6" name="Google Shape;31856;p37"/>
              <p:cNvSpPr/>
              <p:nvPr/>
            </p:nvSpPr>
            <p:spPr>
              <a:xfrm>
                <a:off x="2887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7" name="Google Shape;31857;p37"/>
              <p:cNvSpPr/>
              <p:nvPr/>
            </p:nvSpPr>
            <p:spPr>
              <a:xfrm>
                <a:off x="3040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8" name="Google Shape;31858;p37"/>
              <p:cNvSpPr/>
              <p:nvPr/>
            </p:nvSpPr>
            <p:spPr>
              <a:xfrm>
                <a:off x="3192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9" name="Google Shape;31859;p37"/>
              <p:cNvSpPr/>
              <p:nvPr/>
            </p:nvSpPr>
            <p:spPr>
              <a:xfrm>
                <a:off x="3345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0" name="Google Shape;31860;p37"/>
              <p:cNvSpPr/>
              <p:nvPr/>
            </p:nvSpPr>
            <p:spPr>
              <a:xfrm>
                <a:off x="3497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1" name="Google Shape;31861;p37"/>
              <p:cNvSpPr/>
              <p:nvPr/>
            </p:nvSpPr>
            <p:spPr>
              <a:xfrm>
                <a:off x="3649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2" name="Google Shape;31862;p37"/>
              <p:cNvSpPr/>
              <p:nvPr/>
            </p:nvSpPr>
            <p:spPr>
              <a:xfrm>
                <a:off x="3802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3" name="Google Shape;31863;p37"/>
              <p:cNvSpPr/>
              <p:nvPr/>
            </p:nvSpPr>
            <p:spPr>
              <a:xfrm>
                <a:off x="3954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4" name="Google Shape;31864;p37"/>
              <p:cNvSpPr/>
              <p:nvPr/>
            </p:nvSpPr>
            <p:spPr>
              <a:xfrm>
                <a:off x="4107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5" name="Google Shape;31865;p37"/>
              <p:cNvSpPr/>
              <p:nvPr/>
            </p:nvSpPr>
            <p:spPr>
              <a:xfrm>
                <a:off x="4259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6" name="Google Shape;31866;p37"/>
              <p:cNvSpPr/>
              <p:nvPr/>
            </p:nvSpPr>
            <p:spPr>
              <a:xfrm>
                <a:off x="4411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7" name="Google Shape;31867;p37"/>
              <p:cNvSpPr/>
              <p:nvPr/>
            </p:nvSpPr>
            <p:spPr>
              <a:xfrm>
                <a:off x="4564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8" name="Google Shape;31868;p37"/>
              <p:cNvSpPr/>
              <p:nvPr/>
            </p:nvSpPr>
            <p:spPr>
              <a:xfrm>
                <a:off x="4716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9" name="Google Shape;31869;p37"/>
              <p:cNvSpPr/>
              <p:nvPr/>
            </p:nvSpPr>
            <p:spPr>
              <a:xfrm>
                <a:off x="4869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0" name="Google Shape;31870;p37"/>
              <p:cNvSpPr/>
              <p:nvPr/>
            </p:nvSpPr>
            <p:spPr>
              <a:xfrm>
                <a:off x="5021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1" name="Google Shape;31871;p37"/>
              <p:cNvSpPr/>
              <p:nvPr/>
            </p:nvSpPr>
            <p:spPr>
              <a:xfrm>
                <a:off x="5173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2" name="Google Shape;31872;p37"/>
              <p:cNvSpPr/>
              <p:nvPr/>
            </p:nvSpPr>
            <p:spPr>
              <a:xfrm>
                <a:off x="5326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3" name="Google Shape;31873;p37"/>
              <p:cNvSpPr/>
              <p:nvPr/>
            </p:nvSpPr>
            <p:spPr>
              <a:xfrm>
                <a:off x="5478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4" name="Google Shape;31874;p37"/>
              <p:cNvSpPr/>
              <p:nvPr/>
            </p:nvSpPr>
            <p:spPr>
              <a:xfrm>
                <a:off x="5631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5" name="Google Shape;31875;p37"/>
              <p:cNvSpPr/>
              <p:nvPr/>
            </p:nvSpPr>
            <p:spPr>
              <a:xfrm>
                <a:off x="5783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6" name="Google Shape;31876;p37"/>
              <p:cNvSpPr/>
              <p:nvPr/>
            </p:nvSpPr>
            <p:spPr>
              <a:xfrm>
                <a:off x="5935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7" name="Google Shape;31877;p37"/>
              <p:cNvSpPr/>
              <p:nvPr/>
            </p:nvSpPr>
            <p:spPr>
              <a:xfrm>
                <a:off x="6088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8" name="Google Shape;31878;p37"/>
              <p:cNvSpPr/>
              <p:nvPr/>
            </p:nvSpPr>
            <p:spPr>
              <a:xfrm>
                <a:off x="6240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9" name="Google Shape;31879;p37"/>
              <p:cNvSpPr/>
              <p:nvPr/>
            </p:nvSpPr>
            <p:spPr>
              <a:xfrm>
                <a:off x="6393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0" name="Google Shape;31880;p37"/>
              <p:cNvSpPr/>
              <p:nvPr/>
            </p:nvSpPr>
            <p:spPr>
              <a:xfrm>
                <a:off x="6545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1" name="Google Shape;31881;p37"/>
              <p:cNvSpPr/>
              <p:nvPr/>
            </p:nvSpPr>
            <p:spPr>
              <a:xfrm>
                <a:off x="6697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2" name="Google Shape;31882;p37"/>
              <p:cNvSpPr/>
              <p:nvPr/>
            </p:nvSpPr>
            <p:spPr>
              <a:xfrm>
                <a:off x="6850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3" name="Google Shape;31883;p37"/>
              <p:cNvSpPr/>
              <p:nvPr/>
            </p:nvSpPr>
            <p:spPr>
              <a:xfrm>
                <a:off x="7002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4" name="Google Shape;31884;p37"/>
              <p:cNvSpPr/>
              <p:nvPr/>
            </p:nvSpPr>
            <p:spPr>
              <a:xfrm>
                <a:off x="7155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5" name="Google Shape;31885;p37"/>
              <p:cNvSpPr/>
              <p:nvPr/>
            </p:nvSpPr>
            <p:spPr>
              <a:xfrm>
                <a:off x="7307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6" name="Google Shape;31886;p37"/>
              <p:cNvSpPr/>
              <p:nvPr/>
            </p:nvSpPr>
            <p:spPr>
              <a:xfrm>
                <a:off x="7459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7" name="Google Shape;31887;p37"/>
              <p:cNvSpPr/>
              <p:nvPr/>
            </p:nvSpPr>
            <p:spPr>
              <a:xfrm>
                <a:off x="76122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8" name="Google Shape;31888;p37"/>
              <p:cNvSpPr/>
              <p:nvPr/>
            </p:nvSpPr>
            <p:spPr>
              <a:xfrm>
                <a:off x="77646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9" name="Google Shape;31889;p37"/>
              <p:cNvSpPr/>
              <p:nvPr/>
            </p:nvSpPr>
            <p:spPr>
              <a:xfrm>
                <a:off x="79170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0" name="Google Shape;31890;p37"/>
              <p:cNvSpPr/>
              <p:nvPr/>
            </p:nvSpPr>
            <p:spPr>
              <a:xfrm>
                <a:off x="80694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1" name="Google Shape;31891;p37"/>
              <p:cNvSpPr/>
              <p:nvPr/>
            </p:nvSpPr>
            <p:spPr>
              <a:xfrm>
                <a:off x="8221800" y="2157801"/>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892" name="Google Shape;31892;p37"/>
            <p:cNvGrpSpPr/>
            <p:nvPr/>
          </p:nvGrpSpPr>
          <p:grpSpPr>
            <a:xfrm>
              <a:off x="1059000" y="1604888"/>
              <a:ext cx="7178400" cy="15600"/>
              <a:chOff x="1059000" y="1629736"/>
              <a:chExt cx="7178400" cy="15600"/>
            </a:xfrm>
          </p:grpSpPr>
          <p:sp>
            <p:nvSpPr>
              <p:cNvPr id="31893" name="Google Shape;31893;p37"/>
              <p:cNvSpPr/>
              <p:nvPr/>
            </p:nvSpPr>
            <p:spPr>
              <a:xfrm>
                <a:off x="105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4" name="Google Shape;31894;p37"/>
              <p:cNvSpPr/>
              <p:nvPr/>
            </p:nvSpPr>
            <p:spPr>
              <a:xfrm>
                <a:off x="121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5" name="Google Shape;31895;p37"/>
              <p:cNvSpPr/>
              <p:nvPr/>
            </p:nvSpPr>
            <p:spPr>
              <a:xfrm>
                <a:off x="136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6" name="Google Shape;31896;p37"/>
              <p:cNvSpPr/>
              <p:nvPr/>
            </p:nvSpPr>
            <p:spPr>
              <a:xfrm>
                <a:off x="151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7" name="Google Shape;31897;p37"/>
              <p:cNvSpPr/>
              <p:nvPr/>
            </p:nvSpPr>
            <p:spPr>
              <a:xfrm>
                <a:off x="166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8" name="Google Shape;31898;p37"/>
              <p:cNvSpPr/>
              <p:nvPr/>
            </p:nvSpPr>
            <p:spPr>
              <a:xfrm>
                <a:off x="182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9" name="Google Shape;31899;p37"/>
              <p:cNvSpPr/>
              <p:nvPr/>
            </p:nvSpPr>
            <p:spPr>
              <a:xfrm>
                <a:off x="197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0" name="Google Shape;31900;p37"/>
              <p:cNvSpPr/>
              <p:nvPr/>
            </p:nvSpPr>
            <p:spPr>
              <a:xfrm>
                <a:off x="212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1" name="Google Shape;31901;p37"/>
              <p:cNvSpPr/>
              <p:nvPr/>
            </p:nvSpPr>
            <p:spPr>
              <a:xfrm>
                <a:off x="227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2" name="Google Shape;31902;p37"/>
              <p:cNvSpPr/>
              <p:nvPr/>
            </p:nvSpPr>
            <p:spPr>
              <a:xfrm>
                <a:off x="243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3" name="Google Shape;31903;p37"/>
              <p:cNvSpPr/>
              <p:nvPr/>
            </p:nvSpPr>
            <p:spPr>
              <a:xfrm>
                <a:off x="258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4" name="Google Shape;31904;p37"/>
              <p:cNvSpPr/>
              <p:nvPr/>
            </p:nvSpPr>
            <p:spPr>
              <a:xfrm>
                <a:off x="273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5" name="Google Shape;31905;p37"/>
              <p:cNvSpPr/>
              <p:nvPr/>
            </p:nvSpPr>
            <p:spPr>
              <a:xfrm>
                <a:off x="288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6" name="Google Shape;31906;p37"/>
              <p:cNvSpPr/>
              <p:nvPr/>
            </p:nvSpPr>
            <p:spPr>
              <a:xfrm>
                <a:off x="304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7" name="Google Shape;31907;p37"/>
              <p:cNvSpPr/>
              <p:nvPr/>
            </p:nvSpPr>
            <p:spPr>
              <a:xfrm>
                <a:off x="319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8" name="Google Shape;31908;p37"/>
              <p:cNvSpPr/>
              <p:nvPr/>
            </p:nvSpPr>
            <p:spPr>
              <a:xfrm>
                <a:off x="334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9" name="Google Shape;31909;p37"/>
              <p:cNvSpPr/>
              <p:nvPr/>
            </p:nvSpPr>
            <p:spPr>
              <a:xfrm>
                <a:off x="349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0" name="Google Shape;31910;p37"/>
              <p:cNvSpPr/>
              <p:nvPr/>
            </p:nvSpPr>
            <p:spPr>
              <a:xfrm>
                <a:off x="364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1" name="Google Shape;31911;p37"/>
              <p:cNvSpPr/>
              <p:nvPr/>
            </p:nvSpPr>
            <p:spPr>
              <a:xfrm>
                <a:off x="380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2" name="Google Shape;31912;p37"/>
              <p:cNvSpPr/>
              <p:nvPr/>
            </p:nvSpPr>
            <p:spPr>
              <a:xfrm>
                <a:off x="395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3" name="Google Shape;31913;p37"/>
              <p:cNvSpPr/>
              <p:nvPr/>
            </p:nvSpPr>
            <p:spPr>
              <a:xfrm>
                <a:off x="410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4" name="Google Shape;31914;p37"/>
              <p:cNvSpPr/>
              <p:nvPr/>
            </p:nvSpPr>
            <p:spPr>
              <a:xfrm>
                <a:off x="425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5" name="Google Shape;31915;p37"/>
              <p:cNvSpPr/>
              <p:nvPr/>
            </p:nvSpPr>
            <p:spPr>
              <a:xfrm>
                <a:off x="441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6" name="Google Shape;31916;p37"/>
              <p:cNvSpPr/>
              <p:nvPr/>
            </p:nvSpPr>
            <p:spPr>
              <a:xfrm>
                <a:off x="4564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7" name="Google Shape;31917;p37"/>
              <p:cNvSpPr/>
              <p:nvPr/>
            </p:nvSpPr>
            <p:spPr>
              <a:xfrm>
                <a:off x="4716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8" name="Google Shape;31918;p37"/>
              <p:cNvSpPr/>
              <p:nvPr/>
            </p:nvSpPr>
            <p:spPr>
              <a:xfrm>
                <a:off x="486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9" name="Google Shape;31919;p37"/>
              <p:cNvSpPr/>
              <p:nvPr/>
            </p:nvSpPr>
            <p:spPr>
              <a:xfrm>
                <a:off x="502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0" name="Google Shape;31920;p37"/>
              <p:cNvSpPr/>
              <p:nvPr/>
            </p:nvSpPr>
            <p:spPr>
              <a:xfrm>
                <a:off x="517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1" name="Google Shape;31921;p37"/>
              <p:cNvSpPr/>
              <p:nvPr/>
            </p:nvSpPr>
            <p:spPr>
              <a:xfrm>
                <a:off x="532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2" name="Google Shape;31922;p37"/>
              <p:cNvSpPr/>
              <p:nvPr/>
            </p:nvSpPr>
            <p:spPr>
              <a:xfrm>
                <a:off x="547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3" name="Google Shape;31923;p37"/>
              <p:cNvSpPr/>
              <p:nvPr/>
            </p:nvSpPr>
            <p:spPr>
              <a:xfrm>
                <a:off x="563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4" name="Google Shape;31924;p37"/>
              <p:cNvSpPr/>
              <p:nvPr/>
            </p:nvSpPr>
            <p:spPr>
              <a:xfrm>
                <a:off x="578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5" name="Google Shape;31925;p37"/>
              <p:cNvSpPr/>
              <p:nvPr/>
            </p:nvSpPr>
            <p:spPr>
              <a:xfrm>
                <a:off x="593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6" name="Google Shape;31926;p37"/>
              <p:cNvSpPr/>
              <p:nvPr/>
            </p:nvSpPr>
            <p:spPr>
              <a:xfrm>
                <a:off x="608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7" name="Google Shape;31927;p37"/>
              <p:cNvSpPr/>
              <p:nvPr/>
            </p:nvSpPr>
            <p:spPr>
              <a:xfrm>
                <a:off x="624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8" name="Google Shape;31928;p37"/>
              <p:cNvSpPr/>
              <p:nvPr/>
            </p:nvSpPr>
            <p:spPr>
              <a:xfrm>
                <a:off x="639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9" name="Google Shape;31929;p37"/>
              <p:cNvSpPr/>
              <p:nvPr/>
            </p:nvSpPr>
            <p:spPr>
              <a:xfrm>
                <a:off x="654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0" name="Google Shape;31930;p37"/>
              <p:cNvSpPr/>
              <p:nvPr/>
            </p:nvSpPr>
            <p:spPr>
              <a:xfrm>
                <a:off x="669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1" name="Google Shape;31931;p37"/>
              <p:cNvSpPr/>
              <p:nvPr/>
            </p:nvSpPr>
            <p:spPr>
              <a:xfrm>
                <a:off x="685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2" name="Google Shape;31932;p37"/>
              <p:cNvSpPr/>
              <p:nvPr/>
            </p:nvSpPr>
            <p:spPr>
              <a:xfrm>
                <a:off x="700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3" name="Google Shape;31933;p37"/>
              <p:cNvSpPr/>
              <p:nvPr/>
            </p:nvSpPr>
            <p:spPr>
              <a:xfrm>
                <a:off x="715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4" name="Google Shape;31934;p37"/>
              <p:cNvSpPr/>
              <p:nvPr/>
            </p:nvSpPr>
            <p:spPr>
              <a:xfrm>
                <a:off x="730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5" name="Google Shape;31935;p37"/>
              <p:cNvSpPr/>
              <p:nvPr/>
            </p:nvSpPr>
            <p:spPr>
              <a:xfrm>
                <a:off x="745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6" name="Google Shape;31936;p37"/>
              <p:cNvSpPr/>
              <p:nvPr/>
            </p:nvSpPr>
            <p:spPr>
              <a:xfrm>
                <a:off x="761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7" name="Google Shape;31937;p37"/>
              <p:cNvSpPr/>
              <p:nvPr/>
            </p:nvSpPr>
            <p:spPr>
              <a:xfrm>
                <a:off x="776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8" name="Google Shape;31938;p37"/>
              <p:cNvSpPr/>
              <p:nvPr/>
            </p:nvSpPr>
            <p:spPr>
              <a:xfrm>
                <a:off x="791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9" name="Google Shape;31939;p37"/>
              <p:cNvSpPr/>
              <p:nvPr/>
            </p:nvSpPr>
            <p:spPr>
              <a:xfrm>
                <a:off x="806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0" name="Google Shape;31940;p37"/>
              <p:cNvSpPr/>
              <p:nvPr/>
            </p:nvSpPr>
            <p:spPr>
              <a:xfrm>
                <a:off x="822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941" name="Google Shape;31941;p37"/>
            <p:cNvGrpSpPr/>
            <p:nvPr/>
          </p:nvGrpSpPr>
          <p:grpSpPr>
            <a:xfrm>
              <a:off x="1059000" y="2180325"/>
              <a:ext cx="7178400" cy="15600"/>
              <a:chOff x="1059000" y="1629736"/>
              <a:chExt cx="7178400" cy="15600"/>
            </a:xfrm>
          </p:grpSpPr>
          <p:sp>
            <p:nvSpPr>
              <p:cNvPr id="31942" name="Google Shape;31942;p37"/>
              <p:cNvSpPr/>
              <p:nvPr/>
            </p:nvSpPr>
            <p:spPr>
              <a:xfrm>
                <a:off x="105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3" name="Google Shape;31943;p37"/>
              <p:cNvSpPr/>
              <p:nvPr/>
            </p:nvSpPr>
            <p:spPr>
              <a:xfrm>
                <a:off x="121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4" name="Google Shape;31944;p37"/>
              <p:cNvSpPr/>
              <p:nvPr/>
            </p:nvSpPr>
            <p:spPr>
              <a:xfrm>
                <a:off x="136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5" name="Google Shape;31945;p37"/>
              <p:cNvSpPr/>
              <p:nvPr/>
            </p:nvSpPr>
            <p:spPr>
              <a:xfrm>
                <a:off x="151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6" name="Google Shape;31946;p37"/>
              <p:cNvSpPr/>
              <p:nvPr/>
            </p:nvSpPr>
            <p:spPr>
              <a:xfrm>
                <a:off x="166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7" name="Google Shape;31947;p37"/>
              <p:cNvSpPr/>
              <p:nvPr/>
            </p:nvSpPr>
            <p:spPr>
              <a:xfrm>
                <a:off x="182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8" name="Google Shape;31948;p37"/>
              <p:cNvSpPr/>
              <p:nvPr/>
            </p:nvSpPr>
            <p:spPr>
              <a:xfrm>
                <a:off x="197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9" name="Google Shape;31949;p37"/>
              <p:cNvSpPr/>
              <p:nvPr/>
            </p:nvSpPr>
            <p:spPr>
              <a:xfrm>
                <a:off x="212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0" name="Google Shape;31950;p37"/>
              <p:cNvSpPr/>
              <p:nvPr/>
            </p:nvSpPr>
            <p:spPr>
              <a:xfrm>
                <a:off x="227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1" name="Google Shape;31951;p37"/>
              <p:cNvSpPr/>
              <p:nvPr/>
            </p:nvSpPr>
            <p:spPr>
              <a:xfrm>
                <a:off x="243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2" name="Google Shape;31952;p37"/>
              <p:cNvSpPr/>
              <p:nvPr/>
            </p:nvSpPr>
            <p:spPr>
              <a:xfrm>
                <a:off x="258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3" name="Google Shape;31953;p37"/>
              <p:cNvSpPr/>
              <p:nvPr/>
            </p:nvSpPr>
            <p:spPr>
              <a:xfrm>
                <a:off x="273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4" name="Google Shape;31954;p37"/>
              <p:cNvSpPr/>
              <p:nvPr/>
            </p:nvSpPr>
            <p:spPr>
              <a:xfrm>
                <a:off x="288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5" name="Google Shape;31955;p37"/>
              <p:cNvSpPr/>
              <p:nvPr/>
            </p:nvSpPr>
            <p:spPr>
              <a:xfrm>
                <a:off x="304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6" name="Google Shape;31956;p37"/>
              <p:cNvSpPr/>
              <p:nvPr/>
            </p:nvSpPr>
            <p:spPr>
              <a:xfrm>
                <a:off x="319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7" name="Google Shape;31957;p37"/>
              <p:cNvSpPr/>
              <p:nvPr/>
            </p:nvSpPr>
            <p:spPr>
              <a:xfrm>
                <a:off x="334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8" name="Google Shape;31958;p37"/>
              <p:cNvSpPr/>
              <p:nvPr/>
            </p:nvSpPr>
            <p:spPr>
              <a:xfrm>
                <a:off x="349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9" name="Google Shape;31959;p37"/>
              <p:cNvSpPr/>
              <p:nvPr/>
            </p:nvSpPr>
            <p:spPr>
              <a:xfrm>
                <a:off x="364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0" name="Google Shape;31960;p37"/>
              <p:cNvSpPr/>
              <p:nvPr/>
            </p:nvSpPr>
            <p:spPr>
              <a:xfrm>
                <a:off x="380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1" name="Google Shape;31961;p37"/>
              <p:cNvSpPr/>
              <p:nvPr/>
            </p:nvSpPr>
            <p:spPr>
              <a:xfrm>
                <a:off x="395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2" name="Google Shape;31962;p37"/>
              <p:cNvSpPr/>
              <p:nvPr/>
            </p:nvSpPr>
            <p:spPr>
              <a:xfrm>
                <a:off x="410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3" name="Google Shape;31963;p37"/>
              <p:cNvSpPr/>
              <p:nvPr/>
            </p:nvSpPr>
            <p:spPr>
              <a:xfrm>
                <a:off x="425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4" name="Google Shape;31964;p37"/>
              <p:cNvSpPr/>
              <p:nvPr/>
            </p:nvSpPr>
            <p:spPr>
              <a:xfrm>
                <a:off x="441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5" name="Google Shape;31965;p37"/>
              <p:cNvSpPr/>
              <p:nvPr/>
            </p:nvSpPr>
            <p:spPr>
              <a:xfrm>
                <a:off x="4564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6" name="Google Shape;31966;p37"/>
              <p:cNvSpPr/>
              <p:nvPr/>
            </p:nvSpPr>
            <p:spPr>
              <a:xfrm>
                <a:off x="4716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7" name="Google Shape;31967;p37"/>
              <p:cNvSpPr/>
              <p:nvPr/>
            </p:nvSpPr>
            <p:spPr>
              <a:xfrm>
                <a:off x="4869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8" name="Google Shape;31968;p37"/>
              <p:cNvSpPr/>
              <p:nvPr/>
            </p:nvSpPr>
            <p:spPr>
              <a:xfrm>
                <a:off x="5021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9" name="Google Shape;31969;p37"/>
              <p:cNvSpPr/>
              <p:nvPr/>
            </p:nvSpPr>
            <p:spPr>
              <a:xfrm>
                <a:off x="5173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0" name="Google Shape;31970;p37"/>
              <p:cNvSpPr/>
              <p:nvPr/>
            </p:nvSpPr>
            <p:spPr>
              <a:xfrm>
                <a:off x="5326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1" name="Google Shape;31971;p37"/>
              <p:cNvSpPr/>
              <p:nvPr/>
            </p:nvSpPr>
            <p:spPr>
              <a:xfrm>
                <a:off x="5478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2" name="Google Shape;31972;p37"/>
              <p:cNvSpPr/>
              <p:nvPr/>
            </p:nvSpPr>
            <p:spPr>
              <a:xfrm>
                <a:off x="5631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3" name="Google Shape;31973;p37"/>
              <p:cNvSpPr/>
              <p:nvPr/>
            </p:nvSpPr>
            <p:spPr>
              <a:xfrm>
                <a:off x="5783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4" name="Google Shape;31974;p37"/>
              <p:cNvSpPr/>
              <p:nvPr/>
            </p:nvSpPr>
            <p:spPr>
              <a:xfrm>
                <a:off x="5935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5" name="Google Shape;31975;p37"/>
              <p:cNvSpPr/>
              <p:nvPr/>
            </p:nvSpPr>
            <p:spPr>
              <a:xfrm>
                <a:off x="6088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6" name="Google Shape;31976;p37"/>
              <p:cNvSpPr/>
              <p:nvPr/>
            </p:nvSpPr>
            <p:spPr>
              <a:xfrm>
                <a:off x="6240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7" name="Google Shape;31977;p37"/>
              <p:cNvSpPr/>
              <p:nvPr/>
            </p:nvSpPr>
            <p:spPr>
              <a:xfrm>
                <a:off x="6393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8" name="Google Shape;31978;p37"/>
              <p:cNvSpPr/>
              <p:nvPr/>
            </p:nvSpPr>
            <p:spPr>
              <a:xfrm>
                <a:off x="6545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9" name="Google Shape;31979;p37"/>
              <p:cNvSpPr/>
              <p:nvPr/>
            </p:nvSpPr>
            <p:spPr>
              <a:xfrm>
                <a:off x="6697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0" name="Google Shape;31980;p37"/>
              <p:cNvSpPr/>
              <p:nvPr/>
            </p:nvSpPr>
            <p:spPr>
              <a:xfrm>
                <a:off x="6850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1" name="Google Shape;31981;p37"/>
              <p:cNvSpPr/>
              <p:nvPr/>
            </p:nvSpPr>
            <p:spPr>
              <a:xfrm>
                <a:off x="7002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2" name="Google Shape;31982;p37"/>
              <p:cNvSpPr/>
              <p:nvPr/>
            </p:nvSpPr>
            <p:spPr>
              <a:xfrm>
                <a:off x="7155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3" name="Google Shape;31983;p37"/>
              <p:cNvSpPr/>
              <p:nvPr/>
            </p:nvSpPr>
            <p:spPr>
              <a:xfrm>
                <a:off x="7307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4" name="Google Shape;31984;p37"/>
              <p:cNvSpPr/>
              <p:nvPr/>
            </p:nvSpPr>
            <p:spPr>
              <a:xfrm>
                <a:off x="7459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5" name="Google Shape;31985;p37"/>
              <p:cNvSpPr/>
              <p:nvPr/>
            </p:nvSpPr>
            <p:spPr>
              <a:xfrm>
                <a:off x="76122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6" name="Google Shape;31986;p37"/>
              <p:cNvSpPr/>
              <p:nvPr/>
            </p:nvSpPr>
            <p:spPr>
              <a:xfrm>
                <a:off x="77646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7" name="Google Shape;31987;p37"/>
              <p:cNvSpPr/>
              <p:nvPr/>
            </p:nvSpPr>
            <p:spPr>
              <a:xfrm>
                <a:off x="79170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8" name="Google Shape;31988;p37"/>
              <p:cNvSpPr/>
              <p:nvPr/>
            </p:nvSpPr>
            <p:spPr>
              <a:xfrm>
                <a:off x="80694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9" name="Google Shape;31989;p37"/>
              <p:cNvSpPr/>
              <p:nvPr/>
            </p:nvSpPr>
            <p:spPr>
              <a:xfrm>
                <a:off x="8221800" y="1629736"/>
                <a:ext cx="15600" cy="15600"/>
              </a:xfrm>
              <a:prstGeom prst="ellipse">
                <a:avLst/>
              </a:prstGeom>
              <a:solidFill>
                <a:srgbClr val="666666">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1990" name="Google Shape;31990;p37"/>
          <p:cNvSpPr/>
          <p:nvPr/>
        </p:nvSpPr>
        <p:spPr>
          <a:xfrm rot="-2700135">
            <a:off x="11002420" y="-8059"/>
            <a:ext cx="855131" cy="754748"/>
          </a:xfrm>
          <a:custGeom>
            <a:avLst/>
            <a:gdLst/>
            <a:ahLst/>
            <a:cxnLst/>
            <a:rect l="l" t="t" r="r" b="b"/>
            <a:pathLst>
              <a:path w="14256" h="12584" extrusionOk="0">
                <a:moveTo>
                  <a:pt x="2301" y="1"/>
                </a:moveTo>
                <a:cubicBezTo>
                  <a:pt x="2274" y="1"/>
                  <a:pt x="2248" y="1"/>
                  <a:pt x="2221" y="2"/>
                </a:cubicBezTo>
                <a:cubicBezTo>
                  <a:pt x="1931" y="15"/>
                  <a:pt x="1654" y="85"/>
                  <a:pt x="1402" y="210"/>
                </a:cubicBezTo>
                <a:cubicBezTo>
                  <a:pt x="1183" y="318"/>
                  <a:pt x="982" y="465"/>
                  <a:pt x="812" y="650"/>
                </a:cubicBezTo>
                <a:lnTo>
                  <a:pt x="727" y="745"/>
                </a:lnTo>
                <a:cubicBezTo>
                  <a:pt x="33" y="1496"/>
                  <a:pt x="1" y="2629"/>
                  <a:pt x="647" y="3410"/>
                </a:cubicBezTo>
                <a:lnTo>
                  <a:pt x="616" y="3443"/>
                </a:lnTo>
                <a:lnTo>
                  <a:pt x="9769" y="11924"/>
                </a:lnTo>
                <a:cubicBezTo>
                  <a:pt x="10230" y="12351"/>
                  <a:pt x="10825" y="12584"/>
                  <a:pt x="11453" y="12584"/>
                </a:cubicBezTo>
                <a:cubicBezTo>
                  <a:pt x="11484" y="12584"/>
                  <a:pt x="11516" y="12583"/>
                  <a:pt x="11548" y="12582"/>
                </a:cubicBezTo>
                <a:cubicBezTo>
                  <a:pt x="12210" y="12556"/>
                  <a:pt x="12823" y="12275"/>
                  <a:pt x="13272" y="11790"/>
                </a:cubicBezTo>
                <a:lnTo>
                  <a:pt x="13326" y="11730"/>
                </a:lnTo>
                <a:cubicBezTo>
                  <a:pt x="14256" y="10728"/>
                  <a:pt x="14195" y="9155"/>
                  <a:pt x="13192" y="8227"/>
                </a:cubicBezTo>
                <a:lnTo>
                  <a:pt x="7398" y="2858"/>
                </a:lnTo>
                <a:lnTo>
                  <a:pt x="7027" y="3259"/>
                </a:lnTo>
                <a:lnTo>
                  <a:pt x="12821" y="8628"/>
                </a:lnTo>
                <a:cubicBezTo>
                  <a:pt x="13603" y="9351"/>
                  <a:pt x="13649" y="10576"/>
                  <a:pt x="12925" y="11358"/>
                </a:cubicBezTo>
                <a:lnTo>
                  <a:pt x="12870" y="11417"/>
                </a:lnTo>
                <a:cubicBezTo>
                  <a:pt x="12521" y="11795"/>
                  <a:pt x="12045" y="12013"/>
                  <a:pt x="11527" y="12034"/>
                </a:cubicBezTo>
                <a:cubicBezTo>
                  <a:pt x="11502" y="12035"/>
                  <a:pt x="11477" y="12035"/>
                  <a:pt x="11452" y="12035"/>
                </a:cubicBezTo>
                <a:cubicBezTo>
                  <a:pt x="10963" y="12035"/>
                  <a:pt x="10500" y="11855"/>
                  <a:pt x="10140" y="11521"/>
                </a:cubicBezTo>
                <a:lnTo>
                  <a:pt x="1388" y="3411"/>
                </a:lnTo>
                <a:lnTo>
                  <a:pt x="1407" y="3393"/>
                </a:lnTo>
                <a:lnTo>
                  <a:pt x="1206" y="3208"/>
                </a:lnTo>
                <a:cubicBezTo>
                  <a:pt x="609" y="2654"/>
                  <a:pt x="573" y="1715"/>
                  <a:pt x="1126" y="1116"/>
                </a:cubicBezTo>
                <a:lnTo>
                  <a:pt x="1212" y="1022"/>
                </a:lnTo>
                <a:cubicBezTo>
                  <a:pt x="1481" y="732"/>
                  <a:pt x="1846" y="565"/>
                  <a:pt x="2241" y="550"/>
                </a:cubicBezTo>
                <a:cubicBezTo>
                  <a:pt x="2261" y="550"/>
                  <a:pt x="2280" y="549"/>
                  <a:pt x="2300" y="549"/>
                </a:cubicBezTo>
                <a:cubicBezTo>
                  <a:pt x="2674" y="549"/>
                  <a:pt x="3028" y="688"/>
                  <a:pt x="3303" y="942"/>
                </a:cubicBezTo>
                <a:lnTo>
                  <a:pt x="10533" y="7653"/>
                </a:lnTo>
                <a:cubicBezTo>
                  <a:pt x="10745" y="7849"/>
                  <a:pt x="10868" y="8116"/>
                  <a:pt x="10878" y="8408"/>
                </a:cubicBezTo>
                <a:cubicBezTo>
                  <a:pt x="10890" y="8698"/>
                  <a:pt x="10787" y="8974"/>
                  <a:pt x="10590" y="9186"/>
                </a:cubicBezTo>
                <a:lnTo>
                  <a:pt x="10524" y="9258"/>
                </a:lnTo>
                <a:cubicBezTo>
                  <a:pt x="10310" y="9489"/>
                  <a:pt x="10018" y="9606"/>
                  <a:pt x="9726" y="9606"/>
                </a:cubicBezTo>
                <a:cubicBezTo>
                  <a:pt x="9462" y="9606"/>
                  <a:pt x="9197" y="9511"/>
                  <a:pt x="8988" y="9318"/>
                </a:cubicBezTo>
                <a:lnTo>
                  <a:pt x="4992" y="5614"/>
                </a:lnTo>
                <a:lnTo>
                  <a:pt x="4621" y="6015"/>
                </a:lnTo>
                <a:lnTo>
                  <a:pt x="8617" y="9719"/>
                </a:lnTo>
                <a:cubicBezTo>
                  <a:pt x="8919" y="10000"/>
                  <a:pt x="9310" y="10153"/>
                  <a:pt x="9722" y="10153"/>
                </a:cubicBezTo>
                <a:cubicBezTo>
                  <a:pt x="9745" y="10153"/>
                  <a:pt x="9767" y="10153"/>
                  <a:pt x="9789" y="10152"/>
                </a:cubicBezTo>
                <a:cubicBezTo>
                  <a:pt x="10226" y="10135"/>
                  <a:pt x="10629" y="9950"/>
                  <a:pt x="10926" y="9630"/>
                </a:cubicBezTo>
                <a:lnTo>
                  <a:pt x="10993" y="9558"/>
                </a:lnTo>
                <a:cubicBezTo>
                  <a:pt x="11605" y="8897"/>
                  <a:pt x="11566" y="7862"/>
                  <a:pt x="10905" y="7251"/>
                </a:cubicBezTo>
                <a:lnTo>
                  <a:pt x="3675" y="540"/>
                </a:lnTo>
                <a:cubicBezTo>
                  <a:pt x="3299" y="190"/>
                  <a:pt x="2814" y="1"/>
                  <a:pt x="230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991" name="Google Shape;31991;p37"/>
          <p:cNvSpPr/>
          <p:nvPr/>
        </p:nvSpPr>
        <p:spPr>
          <a:xfrm rot="-2700135">
            <a:off x="10813453" y="6214941"/>
            <a:ext cx="855131" cy="754748"/>
          </a:xfrm>
          <a:custGeom>
            <a:avLst/>
            <a:gdLst/>
            <a:ahLst/>
            <a:cxnLst/>
            <a:rect l="l" t="t" r="r" b="b"/>
            <a:pathLst>
              <a:path w="14256" h="12584" extrusionOk="0">
                <a:moveTo>
                  <a:pt x="2301" y="1"/>
                </a:moveTo>
                <a:cubicBezTo>
                  <a:pt x="2274" y="1"/>
                  <a:pt x="2248" y="1"/>
                  <a:pt x="2221" y="2"/>
                </a:cubicBezTo>
                <a:cubicBezTo>
                  <a:pt x="1931" y="15"/>
                  <a:pt x="1654" y="85"/>
                  <a:pt x="1402" y="210"/>
                </a:cubicBezTo>
                <a:cubicBezTo>
                  <a:pt x="1183" y="318"/>
                  <a:pt x="982" y="465"/>
                  <a:pt x="812" y="650"/>
                </a:cubicBezTo>
                <a:lnTo>
                  <a:pt x="727" y="745"/>
                </a:lnTo>
                <a:cubicBezTo>
                  <a:pt x="33" y="1496"/>
                  <a:pt x="1" y="2629"/>
                  <a:pt x="647" y="3410"/>
                </a:cubicBezTo>
                <a:lnTo>
                  <a:pt x="616" y="3443"/>
                </a:lnTo>
                <a:lnTo>
                  <a:pt x="9769" y="11924"/>
                </a:lnTo>
                <a:cubicBezTo>
                  <a:pt x="10230" y="12351"/>
                  <a:pt x="10825" y="12584"/>
                  <a:pt x="11453" y="12584"/>
                </a:cubicBezTo>
                <a:cubicBezTo>
                  <a:pt x="11484" y="12584"/>
                  <a:pt x="11516" y="12583"/>
                  <a:pt x="11548" y="12582"/>
                </a:cubicBezTo>
                <a:cubicBezTo>
                  <a:pt x="12210" y="12556"/>
                  <a:pt x="12823" y="12275"/>
                  <a:pt x="13272" y="11790"/>
                </a:cubicBezTo>
                <a:lnTo>
                  <a:pt x="13326" y="11730"/>
                </a:lnTo>
                <a:cubicBezTo>
                  <a:pt x="14256" y="10728"/>
                  <a:pt x="14195" y="9155"/>
                  <a:pt x="13192" y="8227"/>
                </a:cubicBezTo>
                <a:lnTo>
                  <a:pt x="7398" y="2858"/>
                </a:lnTo>
                <a:lnTo>
                  <a:pt x="7027" y="3259"/>
                </a:lnTo>
                <a:lnTo>
                  <a:pt x="12821" y="8628"/>
                </a:lnTo>
                <a:cubicBezTo>
                  <a:pt x="13603" y="9351"/>
                  <a:pt x="13649" y="10576"/>
                  <a:pt x="12925" y="11358"/>
                </a:cubicBezTo>
                <a:lnTo>
                  <a:pt x="12870" y="11417"/>
                </a:lnTo>
                <a:cubicBezTo>
                  <a:pt x="12521" y="11795"/>
                  <a:pt x="12045" y="12013"/>
                  <a:pt x="11527" y="12034"/>
                </a:cubicBezTo>
                <a:cubicBezTo>
                  <a:pt x="11502" y="12035"/>
                  <a:pt x="11477" y="12035"/>
                  <a:pt x="11452" y="12035"/>
                </a:cubicBezTo>
                <a:cubicBezTo>
                  <a:pt x="10963" y="12035"/>
                  <a:pt x="10500" y="11855"/>
                  <a:pt x="10140" y="11521"/>
                </a:cubicBezTo>
                <a:lnTo>
                  <a:pt x="1388" y="3411"/>
                </a:lnTo>
                <a:lnTo>
                  <a:pt x="1407" y="3393"/>
                </a:lnTo>
                <a:lnTo>
                  <a:pt x="1206" y="3208"/>
                </a:lnTo>
                <a:cubicBezTo>
                  <a:pt x="609" y="2654"/>
                  <a:pt x="573" y="1715"/>
                  <a:pt x="1126" y="1116"/>
                </a:cubicBezTo>
                <a:lnTo>
                  <a:pt x="1212" y="1022"/>
                </a:lnTo>
                <a:cubicBezTo>
                  <a:pt x="1481" y="732"/>
                  <a:pt x="1846" y="565"/>
                  <a:pt x="2241" y="550"/>
                </a:cubicBezTo>
                <a:cubicBezTo>
                  <a:pt x="2261" y="550"/>
                  <a:pt x="2280" y="549"/>
                  <a:pt x="2300" y="549"/>
                </a:cubicBezTo>
                <a:cubicBezTo>
                  <a:pt x="2674" y="549"/>
                  <a:pt x="3028" y="688"/>
                  <a:pt x="3303" y="942"/>
                </a:cubicBezTo>
                <a:lnTo>
                  <a:pt x="10533" y="7653"/>
                </a:lnTo>
                <a:cubicBezTo>
                  <a:pt x="10745" y="7849"/>
                  <a:pt x="10868" y="8116"/>
                  <a:pt x="10878" y="8408"/>
                </a:cubicBezTo>
                <a:cubicBezTo>
                  <a:pt x="10890" y="8698"/>
                  <a:pt x="10787" y="8974"/>
                  <a:pt x="10590" y="9186"/>
                </a:cubicBezTo>
                <a:lnTo>
                  <a:pt x="10524" y="9258"/>
                </a:lnTo>
                <a:cubicBezTo>
                  <a:pt x="10310" y="9489"/>
                  <a:pt x="10018" y="9606"/>
                  <a:pt x="9726" y="9606"/>
                </a:cubicBezTo>
                <a:cubicBezTo>
                  <a:pt x="9462" y="9606"/>
                  <a:pt x="9197" y="9511"/>
                  <a:pt x="8988" y="9318"/>
                </a:cubicBezTo>
                <a:lnTo>
                  <a:pt x="4992" y="5614"/>
                </a:lnTo>
                <a:lnTo>
                  <a:pt x="4621" y="6015"/>
                </a:lnTo>
                <a:lnTo>
                  <a:pt x="8617" y="9719"/>
                </a:lnTo>
                <a:cubicBezTo>
                  <a:pt x="8919" y="10000"/>
                  <a:pt x="9310" y="10153"/>
                  <a:pt x="9722" y="10153"/>
                </a:cubicBezTo>
                <a:cubicBezTo>
                  <a:pt x="9745" y="10153"/>
                  <a:pt x="9767" y="10153"/>
                  <a:pt x="9789" y="10152"/>
                </a:cubicBezTo>
                <a:cubicBezTo>
                  <a:pt x="10226" y="10135"/>
                  <a:pt x="10629" y="9950"/>
                  <a:pt x="10926" y="9630"/>
                </a:cubicBezTo>
                <a:lnTo>
                  <a:pt x="10993" y="9558"/>
                </a:lnTo>
                <a:cubicBezTo>
                  <a:pt x="11605" y="8897"/>
                  <a:pt x="11566" y="7862"/>
                  <a:pt x="10905" y="7251"/>
                </a:cubicBezTo>
                <a:lnTo>
                  <a:pt x="3675" y="540"/>
                </a:lnTo>
                <a:cubicBezTo>
                  <a:pt x="3299" y="190"/>
                  <a:pt x="2814" y="1"/>
                  <a:pt x="230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992" name="Google Shape;31992;p37"/>
          <p:cNvSpPr/>
          <p:nvPr/>
        </p:nvSpPr>
        <p:spPr>
          <a:xfrm rot="-6300094">
            <a:off x="-84311" y="1769934"/>
            <a:ext cx="855137" cy="754751"/>
          </a:xfrm>
          <a:custGeom>
            <a:avLst/>
            <a:gdLst/>
            <a:ahLst/>
            <a:cxnLst/>
            <a:rect l="l" t="t" r="r" b="b"/>
            <a:pathLst>
              <a:path w="14256" h="12584" extrusionOk="0">
                <a:moveTo>
                  <a:pt x="2301" y="1"/>
                </a:moveTo>
                <a:cubicBezTo>
                  <a:pt x="2274" y="1"/>
                  <a:pt x="2248" y="1"/>
                  <a:pt x="2221" y="2"/>
                </a:cubicBezTo>
                <a:cubicBezTo>
                  <a:pt x="1931" y="15"/>
                  <a:pt x="1654" y="85"/>
                  <a:pt x="1402" y="210"/>
                </a:cubicBezTo>
                <a:cubicBezTo>
                  <a:pt x="1183" y="318"/>
                  <a:pt x="982" y="465"/>
                  <a:pt x="812" y="650"/>
                </a:cubicBezTo>
                <a:lnTo>
                  <a:pt x="727" y="745"/>
                </a:lnTo>
                <a:cubicBezTo>
                  <a:pt x="33" y="1496"/>
                  <a:pt x="1" y="2629"/>
                  <a:pt x="647" y="3410"/>
                </a:cubicBezTo>
                <a:lnTo>
                  <a:pt x="616" y="3443"/>
                </a:lnTo>
                <a:lnTo>
                  <a:pt x="9769" y="11924"/>
                </a:lnTo>
                <a:cubicBezTo>
                  <a:pt x="10230" y="12351"/>
                  <a:pt x="10825" y="12584"/>
                  <a:pt x="11453" y="12584"/>
                </a:cubicBezTo>
                <a:cubicBezTo>
                  <a:pt x="11484" y="12584"/>
                  <a:pt x="11516" y="12583"/>
                  <a:pt x="11548" y="12582"/>
                </a:cubicBezTo>
                <a:cubicBezTo>
                  <a:pt x="12210" y="12556"/>
                  <a:pt x="12823" y="12275"/>
                  <a:pt x="13272" y="11790"/>
                </a:cubicBezTo>
                <a:lnTo>
                  <a:pt x="13326" y="11730"/>
                </a:lnTo>
                <a:cubicBezTo>
                  <a:pt x="14256" y="10728"/>
                  <a:pt x="14195" y="9155"/>
                  <a:pt x="13192" y="8227"/>
                </a:cubicBezTo>
                <a:lnTo>
                  <a:pt x="7398" y="2858"/>
                </a:lnTo>
                <a:lnTo>
                  <a:pt x="7027" y="3259"/>
                </a:lnTo>
                <a:lnTo>
                  <a:pt x="12821" y="8628"/>
                </a:lnTo>
                <a:cubicBezTo>
                  <a:pt x="13603" y="9351"/>
                  <a:pt x="13649" y="10576"/>
                  <a:pt x="12925" y="11358"/>
                </a:cubicBezTo>
                <a:lnTo>
                  <a:pt x="12870" y="11417"/>
                </a:lnTo>
                <a:cubicBezTo>
                  <a:pt x="12521" y="11795"/>
                  <a:pt x="12045" y="12013"/>
                  <a:pt x="11527" y="12034"/>
                </a:cubicBezTo>
                <a:cubicBezTo>
                  <a:pt x="11502" y="12035"/>
                  <a:pt x="11477" y="12035"/>
                  <a:pt x="11452" y="12035"/>
                </a:cubicBezTo>
                <a:cubicBezTo>
                  <a:pt x="10963" y="12035"/>
                  <a:pt x="10500" y="11855"/>
                  <a:pt x="10140" y="11521"/>
                </a:cubicBezTo>
                <a:lnTo>
                  <a:pt x="1388" y="3411"/>
                </a:lnTo>
                <a:lnTo>
                  <a:pt x="1407" y="3393"/>
                </a:lnTo>
                <a:lnTo>
                  <a:pt x="1206" y="3208"/>
                </a:lnTo>
                <a:cubicBezTo>
                  <a:pt x="609" y="2654"/>
                  <a:pt x="573" y="1715"/>
                  <a:pt x="1126" y="1116"/>
                </a:cubicBezTo>
                <a:lnTo>
                  <a:pt x="1212" y="1022"/>
                </a:lnTo>
                <a:cubicBezTo>
                  <a:pt x="1481" y="732"/>
                  <a:pt x="1846" y="565"/>
                  <a:pt x="2241" y="550"/>
                </a:cubicBezTo>
                <a:cubicBezTo>
                  <a:pt x="2261" y="550"/>
                  <a:pt x="2280" y="549"/>
                  <a:pt x="2300" y="549"/>
                </a:cubicBezTo>
                <a:cubicBezTo>
                  <a:pt x="2674" y="549"/>
                  <a:pt x="3028" y="688"/>
                  <a:pt x="3303" y="942"/>
                </a:cubicBezTo>
                <a:lnTo>
                  <a:pt x="10533" y="7653"/>
                </a:lnTo>
                <a:cubicBezTo>
                  <a:pt x="10745" y="7849"/>
                  <a:pt x="10868" y="8116"/>
                  <a:pt x="10878" y="8408"/>
                </a:cubicBezTo>
                <a:cubicBezTo>
                  <a:pt x="10890" y="8698"/>
                  <a:pt x="10787" y="8974"/>
                  <a:pt x="10590" y="9186"/>
                </a:cubicBezTo>
                <a:lnTo>
                  <a:pt x="10524" y="9258"/>
                </a:lnTo>
                <a:cubicBezTo>
                  <a:pt x="10310" y="9489"/>
                  <a:pt x="10018" y="9606"/>
                  <a:pt x="9726" y="9606"/>
                </a:cubicBezTo>
                <a:cubicBezTo>
                  <a:pt x="9462" y="9606"/>
                  <a:pt x="9197" y="9511"/>
                  <a:pt x="8988" y="9318"/>
                </a:cubicBezTo>
                <a:lnTo>
                  <a:pt x="4992" y="5614"/>
                </a:lnTo>
                <a:lnTo>
                  <a:pt x="4621" y="6015"/>
                </a:lnTo>
                <a:lnTo>
                  <a:pt x="8617" y="9719"/>
                </a:lnTo>
                <a:cubicBezTo>
                  <a:pt x="8919" y="10000"/>
                  <a:pt x="9310" y="10153"/>
                  <a:pt x="9722" y="10153"/>
                </a:cubicBezTo>
                <a:cubicBezTo>
                  <a:pt x="9745" y="10153"/>
                  <a:pt x="9767" y="10153"/>
                  <a:pt x="9789" y="10152"/>
                </a:cubicBezTo>
                <a:cubicBezTo>
                  <a:pt x="10226" y="10135"/>
                  <a:pt x="10629" y="9950"/>
                  <a:pt x="10926" y="9630"/>
                </a:cubicBezTo>
                <a:lnTo>
                  <a:pt x="10993" y="9558"/>
                </a:lnTo>
                <a:cubicBezTo>
                  <a:pt x="11605" y="8897"/>
                  <a:pt x="11566" y="7862"/>
                  <a:pt x="10905" y="7251"/>
                </a:cubicBezTo>
                <a:lnTo>
                  <a:pt x="3675" y="540"/>
                </a:lnTo>
                <a:cubicBezTo>
                  <a:pt x="3299" y="190"/>
                  <a:pt x="2814" y="1"/>
                  <a:pt x="230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7211993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2/14/2025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16967151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2/14/2025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74102398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2/14/2025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23966672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2/14/2025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26698092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2/14/2025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737390600"/>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2.xml"/><Relationship Id="rId3" Type="http://schemas.openxmlformats.org/officeDocument/2006/relationships/slideLayout" Target="../slideLayouts/slideLayout7.xml"/><Relationship Id="rId7" Type="http://schemas.openxmlformats.org/officeDocument/2006/relationships/slideLayout" Target="../slideLayouts/slideLayout11.xml"/><Relationship Id="rId12" Type="http://schemas.openxmlformats.org/officeDocument/2006/relationships/theme" Target="../theme/theme2.xml"/><Relationship Id="rId2" Type="http://schemas.openxmlformats.org/officeDocument/2006/relationships/slideLayout" Target="../slideLayouts/slideLayout6.xml"/><Relationship Id="rId1" Type="http://schemas.openxmlformats.org/officeDocument/2006/relationships/slideLayout" Target="../slideLayouts/slideLayout5.xml"/><Relationship Id="rId6" Type="http://schemas.openxmlformats.org/officeDocument/2006/relationships/slideLayout" Target="../slideLayouts/slideLayout10.xml"/><Relationship Id="rId11" Type="http://schemas.openxmlformats.org/officeDocument/2006/relationships/slideLayout" Target="../slideLayouts/slideLayout15.xml"/><Relationship Id="rId5" Type="http://schemas.openxmlformats.org/officeDocument/2006/relationships/slideLayout" Target="../slideLayouts/slideLayout9.xml"/><Relationship Id="rId10" Type="http://schemas.openxmlformats.org/officeDocument/2006/relationships/slideLayout" Target="../slideLayouts/slideLayout14.xml"/><Relationship Id="rId4" Type="http://schemas.openxmlformats.org/officeDocument/2006/relationships/slideLayout" Target="../slideLayouts/slideLayout8.xml"/><Relationship Id="rId9" Type="http://schemas.openxmlformats.org/officeDocument/2006/relationships/slideLayout" Target="../slideLayouts/slideLayout1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967" y="719333"/>
            <a:ext cx="10290000" cy="963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accent6"/>
              </a:buClr>
              <a:buSzPts val="3000"/>
              <a:buFont typeface="Chelsea Market"/>
              <a:buNone/>
              <a:defRPr sz="3000">
                <a:solidFill>
                  <a:schemeClr val="accent6"/>
                </a:solidFill>
                <a:latin typeface="Chelsea Market"/>
                <a:ea typeface="Chelsea Market"/>
                <a:cs typeface="Chelsea Market"/>
                <a:sym typeface="Chelsea Market"/>
              </a:defRPr>
            </a:lvl1pPr>
            <a:lvl2pPr lvl="1" rtl="0">
              <a:spcBef>
                <a:spcPts val="0"/>
              </a:spcBef>
              <a:spcAft>
                <a:spcPts val="0"/>
              </a:spcAft>
              <a:buClr>
                <a:schemeClr val="lt1"/>
              </a:buClr>
              <a:buSzPts val="3500"/>
              <a:buNone/>
              <a:defRPr sz="3500">
                <a:solidFill>
                  <a:schemeClr val="lt1"/>
                </a:solidFill>
              </a:defRPr>
            </a:lvl2pPr>
            <a:lvl3pPr lvl="2" rtl="0">
              <a:spcBef>
                <a:spcPts val="0"/>
              </a:spcBef>
              <a:spcAft>
                <a:spcPts val="0"/>
              </a:spcAft>
              <a:buClr>
                <a:schemeClr val="lt1"/>
              </a:buClr>
              <a:buSzPts val="3500"/>
              <a:buNone/>
              <a:defRPr sz="3500">
                <a:solidFill>
                  <a:schemeClr val="lt1"/>
                </a:solidFill>
              </a:defRPr>
            </a:lvl3pPr>
            <a:lvl4pPr lvl="3" rtl="0">
              <a:spcBef>
                <a:spcPts val="0"/>
              </a:spcBef>
              <a:spcAft>
                <a:spcPts val="0"/>
              </a:spcAft>
              <a:buClr>
                <a:schemeClr val="lt1"/>
              </a:buClr>
              <a:buSzPts val="3500"/>
              <a:buNone/>
              <a:defRPr sz="3500">
                <a:solidFill>
                  <a:schemeClr val="lt1"/>
                </a:solidFill>
              </a:defRPr>
            </a:lvl4pPr>
            <a:lvl5pPr lvl="4" rtl="0">
              <a:spcBef>
                <a:spcPts val="0"/>
              </a:spcBef>
              <a:spcAft>
                <a:spcPts val="0"/>
              </a:spcAft>
              <a:buClr>
                <a:schemeClr val="lt1"/>
              </a:buClr>
              <a:buSzPts val="3500"/>
              <a:buNone/>
              <a:defRPr sz="3500">
                <a:solidFill>
                  <a:schemeClr val="lt1"/>
                </a:solidFill>
              </a:defRPr>
            </a:lvl5pPr>
            <a:lvl6pPr lvl="5" rtl="0">
              <a:spcBef>
                <a:spcPts val="0"/>
              </a:spcBef>
              <a:spcAft>
                <a:spcPts val="0"/>
              </a:spcAft>
              <a:buClr>
                <a:schemeClr val="lt1"/>
              </a:buClr>
              <a:buSzPts val="3500"/>
              <a:buNone/>
              <a:defRPr sz="3500">
                <a:solidFill>
                  <a:schemeClr val="lt1"/>
                </a:solidFill>
              </a:defRPr>
            </a:lvl6pPr>
            <a:lvl7pPr lvl="6" rtl="0">
              <a:spcBef>
                <a:spcPts val="0"/>
              </a:spcBef>
              <a:spcAft>
                <a:spcPts val="0"/>
              </a:spcAft>
              <a:buClr>
                <a:schemeClr val="lt1"/>
              </a:buClr>
              <a:buSzPts val="3500"/>
              <a:buNone/>
              <a:defRPr sz="3500">
                <a:solidFill>
                  <a:schemeClr val="lt1"/>
                </a:solidFill>
              </a:defRPr>
            </a:lvl7pPr>
            <a:lvl8pPr lvl="7" rtl="0">
              <a:spcBef>
                <a:spcPts val="0"/>
              </a:spcBef>
              <a:spcAft>
                <a:spcPts val="0"/>
              </a:spcAft>
              <a:buClr>
                <a:schemeClr val="lt1"/>
              </a:buClr>
              <a:buSzPts val="3500"/>
              <a:buNone/>
              <a:defRPr sz="3500">
                <a:solidFill>
                  <a:schemeClr val="lt1"/>
                </a:solidFill>
              </a:defRPr>
            </a:lvl8pPr>
            <a:lvl9pPr lvl="8" rtl="0">
              <a:spcBef>
                <a:spcPts val="0"/>
              </a:spcBef>
              <a:spcAft>
                <a:spcPts val="0"/>
              </a:spcAft>
              <a:buClr>
                <a:schemeClr val="lt1"/>
              </a:buClr>
              <a:buSzPts val="3500"/>
              <a:buNone/>
              <a:defRPr sz="3500">
                <a:solidFill>
                  <a:schemeClr val="lt1"/>
                </a:solidFill>
              </a:defRPr>
            </a:lvl9pPr>
          </a:lstStyle>
          <a:p>
            <a:endParaRPr/>
          </a:p>
        </p:txBody>
      </p:sp>
      <p:sp>
        <p:nvSpPr>
          <p:cNvPr id="7" name="Google Shape;7;p1"/>
          <p:cNvSpPr txBox="1">
            <a:spLocks noGrp="1"/>
          </p:cNvSpPr>
          <p:nvPr>
            <p:ph type="body" idx="1"/>
          </p:nvPr>
        </p:nvSpPr>
        <p:spPr>
          <a:xfrm>
            <a:off x="950833" y="2524700"/>
            <a:ext cx="10290000" cy="3571200"/>
          </a:xfrm>
          <a:prstGeom prst="rect">
            <a:avLst/>
          </a:prstGeom>
          <a:noFill/>
          <a:ln>
            <a:noFill/>
          </a:ln>
        </p:spPr>
        <p:txBody>
          <a:bodyPr spcFirstLastPara="1" wrap="square" lIns="91425" tIns="91425" rIns="91425" bIns="91425" anchor="ctr" anchorCtr="0">
            <a:noAutofit/>
          </a:bodyPr>
          <a:lstStyle>
            <a:lvl1pPr marL="457200" lvl="0" indent="-317500">
              <a:lnSpc>
                <a:spcPct val="100000"/>
              </a:lnSpc>
              <a:spcBef>
                <a:spcPts val="0"/>
              </a:spcBef>
              <a:spcAft>
                <a:spcPts val="0"/>
              </a:spcAft>
              <a:buClr>
                <a:schemeClr val="lt1"/>
              </a:buClr>
              <a:buSzPts val="1400"/>
              <a:buFont typeface="Lato"/>
              <a:buChar char="●"/>
              <a:defRPr>
                <a:solidFill>
                  <a:schemeClr val="lt1"/>
                </a:solidFill>
                <a:latin typeface="Lato"/>
                <a:ea typeface="Lato"/>
                <a:cs typeface="Lato"/>
                <a:sym typeface="Lato"/>
              </a:defRPr>
            </a:lvl1pPr>
            <a:lvl2pPr marL="914400" lvl="1" indent="-317500">
              <a:lnSpc>
                <a:spcPct val="100000"/>
              </a:lnSpc>
              <a:spcBef>
                <a:spcPts val="0"/>
              </a:spcBef>
              <a:spcAft>
                <a:spcPts val="0"/>
              </a:spcAft>
              <a:buClr>
                <a:schemeClr val="lt1"/>
              </a:buClr>
              <a:buSzPts val="1400"/>
              <a:buFont typeface="Lato"/>
              <a:buChar char="○"/>
              <a:defRPr>
                <a:solidFill>
                  <a:schemeClr val="lt1"/>
                </a:solidFill>
                <a:latin typeface="Lato"/>
                <a:ea typeface="Lato"/>
                <a:cs typeface="Lato"/>
                <a:sym typeface="Lato"/>
              </a:defRPr>
            </a:lvl2pPr>
            <a:lvl3pPr marL="1371600" lvl="2" indent="-317500">
              <a:lnSpc>
                <a:spcPct val="100000"/>
              </a:lnSpc>
              <a:spcBef>
                <a:spcPts val="0"/>
              </a:spcBef>
              <a:spcAft>
                <a:spcPts val="0"/>
              </a:spcAft>
              <a:buClr>
                <a:schemeClr val="lt1"/>
              </a:buClr>
              <a:buSzPts val="1400"/>
              <a:buFont typeface="Lato"/>
              <a:buChar char="■"/>
              <a:defRPr>
                <a:solidFill>
                  <a:schemeClr val="lt1"/>
                </a:solidFill>
                <a:latin typeface="Lato"/>
                <a:ea typeface="Lato"/>
                <a:cs typeface="Lato"/>
                <a:sym typeface="Lato"/>
              </a:defRPr>
            </a:lvl3pPr>
            <a:lvl4pPr marL="1828800" lvl="3" indent="-317500">
              <a:lnSpc>
                <a:spcPct val="100000"/>
              </a:lnSpc>
              <a:spcBef>
                <a:spcPts val="0"/>
              </a:spcBef>
              <a:spcAft>
                <a:spcPts val="0"/>
              </a:spcAft>
              <a:buClr>
                <a:schemeClr val="lt1"/>
              </a:buClr>
              <a:buSzPts val="1400"/>
              <a:buFont typeface="Lato"/>
              <a:buChar char="●"/>
              <a:defRPr>
                <a:solidFill>
                  <a:schemeClr val="lt1"/>
                </a:solidFill>
                <a:latin typeface="Lato"/>
                <a:ea typeface="Lato"/>
                <a:cs typeface="Lato"/>
                <a:sym typeface="Lato"/>
              </a:defRPr>
            </a:lvl4pPr>
            <a:lvl5pPr marL="2286000" lvl="4" indent="-317500">
              <a:lnSpc>
                <a:spcPct val="100000"/>
              </a:lnSpc>
              <a:spcBef>
                <a:spcPts val="0"/>
              </a:spcBef>
              <a:spcAft>
                <a:spcPts val="0"/>
              </a:spcAft>
              <a:buClr>
                <a:schemeClr val="lt1"/>
              </a:buClr>
              <a:buSzPts val="1400"/>
              <a:buFont typeface="Lato"/>
              <a:buChar char="○"/>
              <a:defRPr>
                <a:solidFill>
                  <a:schemeClr val="lt1"/>
                </a:solidFill>
                <a:latin typeface="Lato"/>
                <a:ea typeface="Lato"/>
                <a:cs typeface="Lato"/>
                <a:sym typeface="Lato"/>
              </a:defRPr>
            </a:lvl5pPr>
            <a:lvl6pPr marL="2743200" lvl="5" indent="-317500">
              <a:lnSpc>
                <a:spcPct val="100000"/>
              </a:lnSpc>
              <a:spcBef>
                <a:spcPts val="0"/>
              </a:spcBef>
              <a:spcAft>
                <a:spcPts val="0"/>
              </a:spcAft>
              <a:buClr>
                <a:schemeClr val="lt1"/>
              </a:buClr>
              <a:buSzPts val="1400"/>
              <a:buFont typeface="Lato"/>
              <a:buChar char="■"/>
              <a:defRPr>
                <a:solidFill>
                  <a:schemeClr val="lt1"/>
                </a:solidFill>
                <a:latin typeface="Lato"/>
                <a:ea typeface="Lato"/>
                <a:cs typeface="Lato"/>
                <a:sym typeface="Lato"/>
              </a:defRPr>
            </a:lvl6pPr>
            <a:lvl7pPr marL="3200400" lvl="6" indent="-317500">
              <a:lnSpc>
                <a:spcPct val="100000"/>
              </a:lnSpc>
              <a:spcBef>
                <a:spcPts val="0"/>
              </a:spcBef>
              <a:spcAft>
                <a:spcPts val="0"/>
              </a:spcAft>
              <a:buClr>
                <a:schemeClr val="lt1"/>
              </a:buClr>
              <a:buSzPts val="1400"/>
              <a:buFont typeface="Lato"/>
              <a:buChar char="●"/>
              <a:defRPr>
                <a:solidFill>
                  <a:schemeClr val="lt1"/>
                </a:solidFill>
                <a:latin typeface="Lato"/>
                <a:ea typeface="Lato"/>
                <a:cs typeface="Lato"/>
                <a:sym typeface="Lato"/>
              </a:defRPr>
            </a:lvl7pPr>
            <a:lvl8pPr marL="3657600" lvl="7" indent="-317500">
              <a:lnSpc>
                <a:spcPct val="100000"/>
              </a:lnSpc>
              <a:spcBef>
                <a:spcPts val="0"/>
              </a:spcBef>
              <a:spcAft>
                <a:spcPts val="0"/>
              </a:spcAft>
              <a:buClr>
                <a:schemeClr val="lt1"/>
              </a:buClr>
              <a:buSzPts val="1400"/>
              <a:buFont typeface="Lato"/>
              <a:buChar char="○"/>
              <a:defRPr>
                <a:solidFill>
                  <a:schemeClr val="lt1"/>
                </a:solidFill>
                <a:latin typeface="Lato"/>
                <a:ea typeface="Lato"/>
                <a:cs typeface="Lato"/>
                <a:sym typeface="Lato"/>
              </a:defRPr>
            </a:lvl8pPr>
            <a:lvl9pPr marL="4114800" lvl="8" indent="-317500">
              <a:lnSpc>
                <a:spcPct val="100000"/>
              </a:lnSpc>
              <a:spcBef>
                <a:spcPts val="0"/>
              </a:spcBef>
              <a:spcAft>
                <a:spcPts val="0"/>
              </a:spcAft>
              <a:buClr>
                <a:schemeClr val="lt1"/>
              </a:buClr>
              <a:buSzPts val="1400"/>
              <a:buFont typeface="Lato"/>
              <a:buChar char="■"/>
              <a:defRPr>
                <a:solidFill>
                  <a:schemeClr val="lt1"/>
                </a:solidFill>
                <a:latin typeface="Lato"/>
                <a:ea typeface="Lato"/>
                <a:cs typeface="Lato"/>
                <a:sym typeface="Lato"/>
              </a:defRPr>
            </a:lvl9pPr>
          </a:lstStyle>
          <a:p>
            <a:endParaRPr/>
          </a:p>
        </p:txBody>
      </p:sp>
    </p:spTree>
    <p:extLst>
      <p:ext uri="{BB962C8B-B14F-4D97-AF65-F5344CB8AC3E}">
        <p14:creationId xmlns:p14="http://schemas.microsoft.com/office/powerpoint/2010/main" val="889080844"/>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5" r:id="rId4"/>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fld id="{1D8BD707-D9CF-40AE-B4C6-C98DA3205C09}" type="datetimeFigureOut">
              <a:rPr lang="en-US" smtClean="0"/>
              <a:pPr/>
              <a:t>2/14/2025</a:t>
            </a:fld>
            <a:endParaRPr lang="en-US"/>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fld id="{B6F15528-21DE-4FAA-801E-634DDDAF4B2B}" type="slidenum">
              <a:rPr lang="en-US" smtClean="0"/>
              <a:pPr/>
              <a:t>‹#›</a:t>
            </a:fld>
            <a:endParaRPr lang="en-US"/>
          </a:p>
        </p:txBody>
      </p:sp>
    </p:spTree>
    <p:extLst>
      <p:ext uri="{BB962C8B-B14F-4D97-AF65-F5344CB8AC3E}">
        <p14:creationId xmlns:p14="http://schemas.microsoft.com/office/powerpoint/2010/main" val="3142609556"/>
      </p:ext>
    </p:extLst>
  </p:cSld>
  <p:clrMap bg1="lt1" tx1="dk1" bg2="lt2" tx2="dk2" accent1="accent1" accent2="accent2" accent3="accent3" accent4="accent4" accent5="accent5" accent6="accent6" hlink="hlink" folHlink="folHlink"/>
  <p:sldLayoutIdLst>
    <p:sldLayoutId id="2147483667" r:id="rId1"/>
    <p:sldLayoutId id="2147483668" r:id="rId2"/>
    <p:sldLayoutId id="2147483669" r:id="rId3"/>
    <p:sldLayoutId id="2147483670" r:id="rId4"/>
    <p:sldLayoutId id="2147483671" r:id="rId5"/>
    <p:sldLayoutId id="2147483672" r:id="rId6"/>
    <p:sldLayoutId id="2147483673" r:id="rId7"/>
    <p:sldLayoutId id="2147483674" r:id="rId8"/>
    <p:sldLayoutId id="2147483675" r:id="rId9"/>
    <p:sldLayoutId id="2147483676" r:id="rId10"/>
    <p:sldLayoutId id="2147483677" r:id="rId11"/>
  </p:sldLayoutIdLst>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xml"/><Relationship Id="rId1" Type="http://schemas.openxmlformats.org/officeDocument/2006/relationships/slideLayout" Target="../slideLayouts/slideLayout3.xml"/><Relationship Id="rId5" Type="http://schemas.openxmlformats.org/officeDocument/2006/relationships/image" Target="../media/image8.png"/><Relationship Id="rId4" Type="http://schemas.openxmlformats.org/officeDocument/2006/relationships/image" Target="../media/image7.png"/></Relationships>
</file>

<file path=ppt/slides/_rels/slide1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0.xml"/><Relationship Id="rId1" Type="http://schemas.openxmlformats.org/officeDocument/2006/relationships/slideLayout" Target="../slideLayouts/slideLayout3.xml"/><Relationship Id="rId6" Type="http://schemas.openxmlformats.org/officeDocument/2006/relationships/image" Target="../media/image12.svg"/><Relationship Id="rId5" Type="http://schemas.openxmlformats.org/officeDocument/2006/relationships/image" Target="../media/image10.png"/><Relationship Id="rId4" Type="http://schemas.openxmlformats.org/officeDocument/2006/relationships/image" Target="../media/image10.svg"/></Relationships>
</file>

<file path=ppt/slides/_rels/slide12.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1.xml"/><Relationship Id="rId1" Type="http://schemas.openxmlformats.org/officeDocument/2006/relationships/slideLayout" Target="../slideLayouts/slideLayout3.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7.xml"/><Relationship Id="rId1" Type="http://schemas.openxmlformats.org/officeDocument/2006/relationships/slideLayout" Target="../slideLayouts/slideLayout11.xml"/><Relationship Id="rId5" Type="http://schemas.openxmlformats.org/officeDocument/2006/relationships/image" Target="../media/image17.svg"/><Relationship Id="rId4" Type="http://schemas.openxmlformats.org/officeDocument/2006/relationships/image" Target="../media/image14.png"/></Relationships>
</file>

<file path=ppt/slides/_rels/slide1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8.xml"/><Relationship Id="rId1" Type="http://schemas.openxmlformats.org/officeDocument/2006/relationships/slideLayout" Target="../slideLayouts/slideLayout11.xml"/><Relationship Id="rId5" Type="http://schemas.openxmlformats.org/officeDocument/2006/relationships/image" Target="../media/image17.svg"/><Relationship Id="rId4" Type="http://schemas.openxmlformats.org/officeDocument/2006/relationships/image" Target="../media/image14.png"/></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9.xml"/><Relationship Id="rId1" Type="http://schemas.openxmlformats.org/officeDocument/2006/relationships/slideLayout" Target="../slideLayouts/slideLayout3.xml"/><Relationship Id="rId4" Type="http://schemas.openxmlformats.org/officeDocument/2006/relationships/image" Target="../media/image16.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3.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2002"/>
        <p:cNvGrpSpPr/>
        <p:nvPr/>
      </p:nvGrpSpPr>
      <p:grpSpPr>
        <a:xfrm>
          <a:off x="0" y="0"/>
          <a:ext cx="0" cy="0"/>
          <a:chOff x="0" y="0"/>
          <a:chExt cx="0" cy="0"/>
        </a:xfrm>
      </p:grpSpPr>
      <p:sp>
        <p:nvSpPr>
          <p:cNvPr id="32003" name="Google Shape;32003;p41"/>
          <p:cNvSpPr/>
          <p:nvPr/>
        </p:nvSpPr>
        <p:spPr>
          <a:xfrm rot="379">
            <a:off x="2574251" y="4839391"/>
            <a:ext cx="7248800" cy="1009280"/>
          </a:xfrm>
          <a:prstGeom prst="roundRect">
            <a:avLst>
              <a:gd name="adj" fmla="val 16667"/>
            </a:avLst>
          </a:pr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Times New Roman" panose="02020603050405020304" pitchFamily="18" charset="0"/>
              <a:cs typeface="Times New Roman" panose="02020603050405020304" pitchFamily="18" charset="0"/>
              <a:sym typeface="Arial"/>
            </a:endParaRPr>
          </a:p>
        </p:txBody>
      </p:sp>
      <p:sp>
        <p:nvSpPr>
          <p:cNvPr id="32004" name="Google Shape;32004;p41"/>
          <p:cNvSpPr/>
          <p:nvPr/>
        </p:nvSpPr>
        <p:spPr>
          <a:xfrm rot="-251541">
            <a:off x="2211027" y="785001"/>
            <a:ext cx="2402027" cy="2401999"/>
          </a:xfrm>
          <a:prstGeom prst="star32">
            <a:avLst>
              <a:gd name="adj" fmla="val 45706"/>
            </a:avLst>
          </a:pr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05" name="Google Shape;32005;p41"/>
          <p:cNvSpPr/>
          <p:nvPr/>
        </p:nvSpPr>
        <p:spPr>
          <a:xfrm rot="-251164">
            <a:off x="8606793" y="3251673"/>
            <a:ext cx="2405617" cy="2397580"/>
          </a:xfrm>
          <a:prstGeom prst="star32">
            <a:avLst>
              <a:gd name="adj" fmla="val 45706"/>
            </a:avLst>
          </a:pr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07" name="Google Shape;32007;p41"/>
          <p:cNvSpPr txBox="1">
            <a:spLocks noGrp="1"/>
          </p:cNvSpPr>
          <p:nvPr>
            <p:ph type="title"/>
          </p:nvPr>
        </p:nvSpPr>
        <p:spPr>
          <a:xfrm rot="206">
            <a:off x="2291657" y="1006080"/>
            <a:ext cx="7858704" cy="1946800"/>
          </a:xfrm>
          <a:prstGeom prst="rect">
            <a:avLst/>
          </a:prstGeom>
        </p:spPr>
        <p:txBody>
          <a:bodyPr spcFirstLastPara="1" wrap="square" lIns="121900" tIns="121900" rIns="121900" bIns="121900" anchor="t" anchorCtr="0">
            <a:noAutofit/>
          </a:bodyPr>
          <a:lstStyle/>
          <a:p>
            <a:r>
              <a:rPr lang="en" sz="6600" b="1">
                <a:latin typeface="Times New Roman" panose="02020603050405020304" pitchFamily="18" charset="0"/>
                <a:cs typeface="Times New Roman" panose="02020603050405020304" pitchFamily="18" charset="0"/>
              </a:rPr>
              <a:t>Viết văn bản nghị luận về một vấn đề của đời sống</a:t>
            </a:r>
            <a:endParaRPr sz="6600" b="1">
              <a:latin typeface="Times New Roman" panose="02020603050405020304" pitchFamily="18" charset="0"/>
              <a:cs typeface="Times New Roman" panose="02020603050405020304" pitchFamily="18" charset="0"/>
            </a:endParaRPr>
          </a:p>
        </p:txBody>
      </p:sp>
      <p:grpSp>
        <p:nvGrpSpPr>
          <p:cNvPr id="32009" name="Google Shape;32009;p41"/>
          <p:cNvGrpSpPr/>
          <p:nvPr/>
        </p:nvGrpSpPr>
        <p:grpSpPr>
          <a:xfrm>
            <a:off x="9939364" y="4459499"/>
            <a:ext cx="2103377" cy="2493336"/>
            <a:chOff x="7454522" y="3344624"/>
            <a:chExt cx="1577533" cy="1870002"/>
          </a:xfrm>
        </p:grpSpPr>
        <p:grpSp>
          <p:nvGrpSpPr>
            <p:cNvPr id="32010" name="Google Shape;32010;p41"/>
            <p:cNvGrpSpPr/>
            <p:nvPr/>
          </p:nvGrpSpPr>
          <p:grpSpPr>
            <a:xfrm>
              <a:off x="7454522" y="4391300"/>
              <a:ext cx="1229600" cy="823326"/>
              <a:chOff x="7447997" y="4371725"/>
              <a:chExt cx="1229600" cy="823326"/>
            </a:xfrm>
          </p:grpSpPr>
          <p:sp>
            <p:nvSpPr>
              <p:cNvPr id="32011" name="Google Shape;32011;p41"/>
              <p:cNvSpPr/>
              <p:nvPr/>
            </p:nvSpPr>
            <p:spPr>
              <a:xfrm rot="1788711">
                <a:off x="8536436" y="4952511"/>
                <a:ext cx="88282" cy="236226"/>
              </a:xfrm>
              <a:custGeom>
                <a:avLst/>
                <a:gdLst/>
                <a:ahLst/>
                <a:cxnLst/>
                <a:rect l="l" t="t" r="r" b="b"/>
                <a:pathLst>
                  <a:path w="2662" h="7123" extrusionOk="0">
                    <a:moveTo>
                      <a:pt x="1" y="1"/>
                    </a:moveTo>
                    <a:lnTo>
                      <a:pt x="1" y="7122"/>
                    </a:lnTo>
                    <a:lnTo>
                      <a:pt x="2661" y="7122"/>
                    </a:lnTo>
                    <a:lnTo>
                      <a:pt x="2661" y="1"/>
                    </a:ln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2012" name="Google Shape;32012;p41"/>
              <p:cNvGrpSpPr/>
              <p:nvPr/>
            </p:nvGrpSpPr>
            <p:grpSpPr>
              <a:xfrm>
                <a:off x="7447997" y="4371725"/>
                <a:ext cx="1153046" cy="779424"/>
                <a:chOff x="7447997" y="4371725"/>
                <a:chExt cx="1153046" cy="779424"/>
              </a:xfrm>
            </p:grpSpPr>
            <p:sp>
              <p:nvSpPr>
                <p:cNvPr id="32013" name="Google Shape;32013;p41"/>
                <p:cNvSpPr/>
                <p:nvPr/>
              </p:nvSpPr>
              <p:spPr>
                <a:xfrm rot="1788711">
                  <a:off x="7665331" y="4472853"/>
                  <a:ext cx="156367" cy="236226"/>
                </a:xfrm>
                <a:custGeom>
                  <a:avLst/>
                  <a:gdLst/>
                  <a:ahLst/>
                  <a:cxnLst/>
                  <a:rect l="l" t="t" r="r" b="b"/>
                  <a:pathLst>
                    <a:path w="4715" h="7123" extrusionOk="0">
                      <a:moveTo>
                        <a:pt x="1" y="1"/>
                      </a:moveTo>
                      <a:lnTo>
                        <a:pt x="1" y="7122"/>
                      </a:lnTo>
                      <a:lnTo>
                        <a:pt x="4714" y="7122"/>
                      </a:lnTo>
                      <a:lnTo>
                        <a:pt x="4714" y="1"/>
                      </a:ln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4" name="Google Shape;32014;p41"/>
                <p:cNvSpPr/>
                <p:nvPr/>
              </p:nvSpPr>
              <p:spPr>
                <a:xfrm rot="1788711">
                  <a:off x="7476494" y="4413406"/>
                  <a:ext cx="213310" cy="171424"/>
                </a:xfrm>
                <a:custGeom>
                  <a:avLst/>
                  <a:gdLst/>
                  <a:ahLst/>
                  <a:cxnLst/>
                  <a:rect l="l" t="t" r="r" b="b"/>
                  <a:pathLst>
                    <a:path w="6432" h="5169" extrusionOk="0">
                      <a:moveTo>
                        <a:pt x="6432" y="1"/>
                      </a:moveTo>
                      <a:lnTo>
                        <a:pt x="420" y="2131"/>
                      </a:lnTo>
                      <a:cubicBezTo>
                        <a:pt x="1" y="2278"/>
                        <a:pt x="0" y="2870"/>
                        <a:pt x="418" y="3019"/>
                      </a:cubicBezTo>
                      <a:lnTo>
                        <a:pt x="6432" y="5168"/>
                      </a:lnTo>
                      <a:lnTo>
                        <a:pt x="6432" y="1"/>
                      </a:ln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5" name="Google Shape;32015;p41"/>
                <p:cNvSpPr/>
                <p:nvPr/>
              </p:nvSpPr>
              <p:spPr>
                <a:xfrm rot="1788711">
                  <a:off x="7755545" y="4721122"/>
                  <a:ext cx="842527" cy="236226"/>
                </a:xfrm>
                <a:custGeom>
                  <a:avLst/>
                  <a:gdLst/>
                  <a:ahLst/>
                  <a:cxnLst/>
                  <a:rect l="l" t="t" r="r" b="b"/>
                  <a:pathLst>
                    <a:path w="25405" h="7123" extrusionOk="0">
                      <a:moveTo>
                        <a:pt x="0" y="1"/>
                      </a:moveTo>
                      <a:lnTo>
                        <a:pt x="0" y="7122"/>
                      </a:lnTo>
                      <a:lnTo>
                        <a:pt x="25405" y="7122"/>
                      </a:lnTo>
                      <a:lnTo>
                        <a:pt x="25405" y="1"/>
                      </a:ln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2016" name="Google Shape;32016;p41"/>
            <p:cNvGrpSpPr/>
            <p:nvPr/>
          </p:nvGrpSpPr>
          <p:grpSpPr>
            <a:xfrm>
              <a:off x="8644253" y="3344624"/>
              <a:ext cx="387801" cy="1421793"/>
              <a:chOff x="8644253" y="3344624"/>
              <a:chExt cx="387801" cy="1421793"/>
            </a:xfrm>
          </p:grpSpPr>
          <p:sp>
            <p:nvSpPr>
              <p:cNvPr id="32017" name="Google Shape;32017;p41"/>
              <p:cNvSpPr/>
              <p:nvPr/>
            </p:nvSpPr>
            <p:spPr>
              <a:xfrm rot="5006988">
                <a:off x="8696255" y="3540552"/>
                <a:ext cx="169016" cy="255406"/>
              </a:xfrm>
              <a:custGeom>
                <a:avLst/>
                <a:gdLst/>
                <a:ahLst/>
                <a:cxnLst/>
                <a:rect l="l" t="t" r="r" b="b"/>
                <a:pathLst>
                  <a:path w="4714" h="7123" extrusionOk="0">
                    <a:moveTo>
                      <a:pt x="0" y="1"/>
                    </a:moveTo>
                    <a:lnTo>
                      <a:pt x="0" y="7122"/>
                    </a:lnTo>
                    <a:lnTo>
                      <a:pt x="4714" y="7122"/>
                    </a:lnTo>
                    <a:lnTo>
                      <a:pt x="4714" y="1"/>
                    </a:ln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8" name="Google Shape;32018;p41"/>
              <p:cNvSpPr/>
              <p:nvPr/>
            </p:nvSpPr>
            <p:spPr>
              <a:xfrm rot="5006988">
                <a:off x="8852039" y="4576756"/>
                <a:ext cx="95408" cy="255406"/>
              </a:xfrm>
              <a:custGeom>
                <a:avLst/>
                <a:gdLst/>
                <a:ahLst/>
                <a:cxnLst/>
                <a:rect l="l" t="t" r="r" b="b"/>
                <a:pathLst>
                  <a:path w="2661" h="7123" extrusionOk="0">
                    <a:moveTo>
                      <a:pt x="0" y="1"/>
                    </a:moveTo>
                    <a:lnTo>
                      <a:pt x="0" y="7122"/>
                    </a:lnTo>
                    <a:lnTo>
                      <a:pt x="2661" y="7122"/>
                    </a:lnTo>
                    <a:lnTo>
                      <a:pt x="2661" y="1"/>
                    </a:ln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9" name="Google Shape;32019;p41"/>
              <p:cNvSpPr/>
              <p:nvPr/>
            </p:nvSpPr>
            <p:spPr>
              <a:xfrm rot="5006988">
                <a:off x="8642611" y="3377095"/>
                <a:ext cx="230649" cy="185342"/>
              </a:xfrm>
              <a:custGeom>
                <a:avLst/>
                <a:gdLst/>
                <a:ahLst/>
                <a:cxnLst/>
                <a:rect l="l" t="t" r="r" b="b"/>
                <a:pathLst>
                  <a:path w="6433" h="5169" extrusionOk="0">
                    <a:moveTo>
                      <a:pt x="6432" y="1"/>
                    </a:moveTo>
                    <a:lnTo>
                      <a:pt x="419" y="2131"/>
                    </a:lnTo>
                    <a:cubicBezTo>
                      <a:pt x="2" y="2279"/>
                      <a:pt x="1" y="2870"/>
                      <a:pt x="418" y="3019"/>
                    </a:cubicBezTo>
                    <a:lnTo>
                      <a:pt x="6432" y="5168"/>
                    </a:lnTo>
                    <a:lnTo>
                      <a:pt x="6432" y="1"/>
                    </a:lnTo>
                    <a:close/>
                  </a:path>
                </a:pathLst>
              </a:custGeom>
              <a:solidFill>
                <a:srgbClr val="A8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0" name="Google Shape;32020;p41"/>
              <p:cNvSpPr/>
              <p:nvPr/>
            </p:nvSpPr>
            <p:spPr>
              <a:xfrm rot="5006988">
                <a:off x="8386880" y="4076936"/>
                <a:ext cx="910944" cy="255406"/>
              </a:xfrm>
              <a:custGeom>
                <a:avLst/>
                <a:gdLst/>
                <a:ahLst/>
                <a:cxnLst/>
                <a:rect l="l" t="t" r="r" b="b"/>
                <a:pathLst>
                  <a:path w="25407" h="7123" extrusionOk="0">
                    <a:moveTo>
                      <a:pt x="1" y="1"/>
                    </a:moveTo>
                    <a:lnTo>
                      <a:pt x="1" y="7122"/>
                    </a:lnTo>
                    <a:lnTo>
                      <a:pt x="25406" y="7122"/>
                    </a:lnTo>
                    <a:lnTo>
                      <a:pt x="25406" y="1"/>
                    </a:lnTo>
                    <a:close/>
                  </a:path>
                </a:pathLst>
              </a:custGeom>
              <a:solidFill>
                <a:srgbClr val="A8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021" name="Google Shape;32021;p41"/>
            <p:cNvGrpSpPr/>
            <p:nvPr/>
          </p:nvGrpSpPr>
          <p:grpSpPr>
            <a:xfrm>
              <a:off x="7932937" y="3837772"/>
              <a:ext cx="943663" cy="1162216"/>
              <a:chOff x="7932937" y="3837772"/>
              <a:chExt cx="943663" cy="1162216"/>
            </a:xfrm>
          </p:grpSpPr>
          <p:sp>
            <p:nvSpPr>
              <p:cNvPr id="32022" name="Google Shape;32022;p41"/>
              <p:cNvSpPr/>
              <p:nvPr/>
            </p:nvSpPr>
            <p:spPr>
              <a:xfrm rot="3186147">
                <a:off x="8098264" y="4004187"/>
                <a:ext cx="156293" cy="236213"/>
              </a:xfrm>
              <a:custGeom>
                <a:avLst/>
                <a:gdLst/>
                <a:ahLst/>
                <a:cxnLst/>
                <a:rect l="l" t="t" r="r" b="b"/>
                <a:pathLst>
                  <a:path w="4713" h="7123" extrusionOk="0">
                    <a:moveTo>
                      <a:pt x="0" y="1"/>
                    </a:moveTo>
                    <a:lnTo>
                      <a:pt x="0" y="7122"/>
                    </a:lnTo>
                    <a:lnTo>
                      <a:pt x="4712" y="7122"/>
                    </a:lnTo>
                    <a:lnTo>
                      <a:pt x="4712"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3" name="Google Shape;32023;p41"/>
              <p:cNvSpPr/>
              <p:nvPr/>
            </p:nvSpPr>
            <p:spPr>
              <a:xfrm rot="3186147">
                <a:off x="8711537" y="4775687"/>
                <a:ext cx="88244" cy="236213"/>
              </a:xfrm>
              <a:custGeom>
                <a:avLst/>
                <a:gdLst/>
                <a:ahLst/>
                <a:cxnLst/>
                <a:rect l="l" t="t" r="r" b="b"/>
                <a:pathLst>
                  <a:path w="2661" h="7123" extrusionOk="0">
                    <a:moveTo>
                      <a:pt x="0" y="1"/>
                    </a:moveTo>
                    <a:lnTo>
                      <a:pt x="0" y="7122"/>
                    </a:lnTo>
                    <a:lnTo>
                      <a:pt x="2661" y="7122"/>
                    </a:lnTo>
                    <a:lnTo>
                      <a:pt x="266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4" name="Google Shape;32024;p41"/>
              <p:cNvSpPr/>
              <p:nvPr/>
            </p:nvSpPr>
            <p:spPr>
              <a:xfrm rot="3186147">
                <a:off x="7958853" y="3888824"/>
                <a:ext cx="213331" cy="171414"/>
              </a:xfrm>
              <a:custGeom>
                <a:avLst/>
                <a:gdLst/>
                <a:ahLst/>
                <a:cxnLst/>
                <a:rect l="l" t="t" r="r" b="b"/>
                <a:pathLst>
                  <a:path w="6433" h="5169" extrusionOk="0">
                    <a:moveTo>
                      <a:pt x="6432" y="1"/>
                    </a:moveTo>
                    <a:lnTo>
                      <a:pt x="420" y="2130"/>
                    </a:lnTo>
                    <a:cubicBezTo>
                      <a:pt x="2" y="2278"/>
                      <a:pt x="1" y="2870"/>
                      <a:pt x="418" y="3019"/>
                    </a:cubicBezTo>
                    <a:lnTo>
                      <a:pt x="6432" y="5168"/>
                    </a:lnTo>
                    <a:lnTo>
                      <a:pt x="6432" y="1"/>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5" name="Google Shape;32025;p41"/>
              <p:cNvSpPr/>
              <p:nvPr/>
            </p:nvSpPr>
            <p:spPr>
              <a:xfrm rot="3186147">
                <a:off x="8055015" y="4403545"/>
                <a:ext cx="842514" cy="236213"/>
              </a:xfrm>
              <a:custGeom>
                <a:avLst/>
                <a:gdLst/>
                <a:ahLst/>
                <a:cxnLst/>
                <a:rect l="l" t="t" r="r" b="b"/>
                <a:pathLst>
                  <a:path w="25406" h="7123" extrusionOk="0">
                    <a:moveTo>
                      <a:pt x="0" y="1"/>
                    </a:moveTo>
                    <a:lnTo>
                      <a:pt x="0" y="7122"/>
                    </a:lnTo>
                    <a:lnTo>
                      <a:pt x="25405" y="7122"/>
                    </a:lnTo>
                    <a:lnTo>
                      <a:pt x="25405" y="1"/>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32026" name="Google Shape;32026;p41"/>
          <p:cNvSpPr/>
          <p:nvPr/>
        </p:nvSpPr>
        <p:spPr>
          <a:xfrm>
            <a:off x="11284234" y="228640"/>
            <a:ext cx="795057" cy="701725"/>
          </a:xfrm>
          <a:custGeom>
            <a:avLst/>
            <a:gdLst/>
            <a:ahLst/>
            <a:cxnLst/>
            <a:rect l="l" t="t" r="r" b="b"/>
            <a:pathLst>
              <a:path w="14256" h="12584" extrusionOk="0">
                <a:moveTo>
                  <a:pt x="2301" y="1"/>
                </a:moveTo>
                <a:cubicBezTo>
                  <a:pt x="2274" y="1"/>
                  <a:pt x="2248" y="1"/>
                  <a:pt x="2221" y="2"/>
                </a:cubicBezTo>
                <a:cubicBezTo>
                  <a:pt x="1931" y="15"/>
                  <a:pt x="1654" y="85"/>
                  <a:pt x="1402" y="210"/>
                </a:cubicBezTo>
                <a:cubicBezTo>
                  <a:pt x="1183" y="318"/>
                  <a:pt x="982" y="465"/>
                  <a:pt x="812" y="650"/>
                </a:cubicBezTo>
                <a:lnTo>
                  <a:pt x="727" y="745"/>
                </a:lnTo>
                <a:cubicBezTo>
                  <a:pt x="33" y="1496"/>
                  <a:pt x="1" y="2629"/>
                  <a:pt x="647" y="3410"/>
                </a:cubicBezTo>
                <a:lnTo>
                  <a:pt x="616" y="3443"/>
                </a:lnTo>
                <a:lnTo>
                  <a:pt x="9769" y="11924"/>
                </a:lnTo>
                <a:cubicBezTo>
                  <a:pt x="10230" y="12351"/>
                  <a:pt x="10825" y="12584"/>
                  <a:pt x="11453" y="12584"/>
                </a:cubicBezTo>
                <a:cubicBezTo>
                  <a:pt x="11484" y="12584"/>
                  <a:pt x="11516" y="12583"/>
                  <a:pt x="11548" y="12582"/>
                </a:cubicBezTo>
                <a:cubicBezTo>
                  <a:pt x="12210" y="12556"/>
                  <a:pt x="12823" y="12275"/>
                  <a:pt x="13272" y="11790"/>
                </a:cubicBezTo>
                <a:lnTo>
                  <a:pt x="13326" y="11730"/>
                </a:lnTo>
                <a:cubicBezTo>
                  <a:pt x="14256" y="10728"/>
                  <a:pt x="14195" y="9155"/>
                  <a:pt x="13192" y="8227"/>
                </a:cubicBezTo>
                <a:lnTo>
                  <a:pt x="7398" y="2858"/>
                </a:lnTo>
                <a:lnTo>
                  <a:pt x="7027" y="3259"/>
                </a:lnTo>
                <a:lnTo>
                  <a:pt x="12821" y="8628"/>
                </a:lnTo>
                <a:cubicBezTo>
                  <a:pt x="13603" y="9351"/>
                  <a:pt x="13649" y="10576"/>
                  <a:pt x="12925" y="11358"/>
                </a:cubicBezTo>
                <a:lnTo>
                  <a:pt x="12870" y="11417"/>
                </a:lnTo>
                <a:cubicBezTo>
                  <a:pt x="12521" y="11795"/>
                  <a:pt x="12045" y="12013"/>
                  <a:pt x="11527" y="12034"/>
                </a:cubicBezTo>
                <a:cubicBezTo>
                  <a:pt x="11502" y="12035"/>
                  <a:pt x="11477" y="12035"/>
                  <a:pt x="11452" y="12035"/>
                </a:cubicBezTo>
                <a:cubicBezTo>
                  <a:pt x="10963" y="12035"/>
                  <a:pt x="10500" y="11855"/>
                  <a:pt x="10140" y="11521"/>
                </a:cubicBezTo>
                <a:lnTo>
                  <a:pt x="1388" y="3411"/>
                </a:lnTo>
                <a:lnTo>
                  <a:pt x="1407" y="3393"/>
                </a:lnTo>
                <a:lnTo>
                  <a:pt x="1206" y="3208"/>
                </a:lnTo>
                <a:cubicBezTo>
                  <a:pt x="609" y="2654"/>
                  <a:pt x="573" y="1715"/>
                  <a:pt x="1126" y="1116"/>
                </a:cubicBezTo>
                <a:lnTo>
                  <a:pt x="1212" y="1022"/>
                </a:lnTo>
                <a:cubicBezTo>
                  <a:pt x="1481" y="732"/>
                  <a:pt x="1846" y="565"/>
                  <a:pt x="2241" y="550"/>
                </a:cubicBezTo>
                <a:cubicBezTo>
                  <a:pt x="2261" y="550"/>
                  <a:pt x="2280" y="549"/>
                  <a:pt x="2300" y="549"/>
                </a:cubicBezTo>
                <a:cubicBezTo>
                  <a:pt x="2674" y="549"/>
                  <a:pt x="3028" y="688"/>
                  <a:pt x="3303" y="942"/>
                </a:cubicBezTo>
                <a:lnTo>
                  <a:pt x="10533" y="7653"/>
                </a:lnTo>
                <a:cubicBezTo>
                  <a:pt x="10745" y="7849"/>
                  <a:pt x="10868" y="8116"/>
                  <a:pt x="10878" y="8408"/>
                </a:cubicBezTo>
                <a:cubicBezTo>
                  <a:pt x="10890" y="8698"/>
                  <a:pt x="10787" y="8974"/>
                  <a:pt x="10590" y="9186"/>
                </a:cubicBezTo>
                <a:lnTo>
                  <a:pt x="10524" y="9258"/>
                </a:lnTo>
                <a:cubicBezTo>
                  <a:pt x="10310" y="9489"/>
                  <a:pt x="10018" y="9606"/>
                  <a:pt x="9726" y="9606"/>
                </a:cubicBezTo>
                <a:cubicBezTo>
                  <a:pt x="9462" y="9606"/>
                  <a:pt x="9197" y="9511"/>
                  <a:pt x="8988" y="9318"/>
                </a:cubicBezTo>
                <a:lnTo>
                  <a:pt x="4992" y="5614"/>
                </a:lnTo>
                <a:lnTo>
                  <a:pt x="4621" y="6015"/>
                </a:lnTo>
                <a:lnTo>
                  <a:pt x="8617" y="9719"/>
                </a:lnTo>
                <a:cubicBezTo>
                  <a:pt x="8919" y="10000"/>
                  <a:pt x="9310" y="10153"/>
                  <a:pt x="9722" y="10153"/>
                </a:cubicBezTo>
                <a:cubicBezTo>
                  <a:pt x="9745" y="10153"/>
                  <a:pt x="9767" y="10153"/>
                  <a:pt x="9789" y="10152"/>
                </a:cubicBezTo>
                <a:cubicBezTo>
                  <a:pt x="10226" y="10135"/>
                  <a:pt x="10629" y="9950"/>
                  <a:pt x="10926" y="9630"/>
                </a:cubicBezTo>
                <a:lnTo>
                  <a:pt x="10993" y="9558"/>
                </a:lnTo>
                <a:cubicBezTo>
                  <a:pt x="11605" y="8897"/>
                  <a:pt x="11566" y="7862"/>
                  <a:pt x="10905" y="7251"/>
                </a:cubicBezTo>
                <a:lnTo>
                  <a:pt x="3675" y="540"/>
                </a:lnTo>
                <a:cubicBezTo>
                  <a:pt x="3299" y="190"/>
                  <a:pt x="2814" y="1"/>
                  <a:pt x="23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7" name="Google Shape;32027;p41"/>
          <p:cNvSpPr/>
          <p:nvPr/>
        </p:nvSpPr>
        <p:spPr>
          <a:xfrm rot="2158893">
            <a:off x="1042153" y="5987390"/>
            <a:ext cx="795067" cy="701725"/>
          </a:xfrm>
          <a:custGeom>
            <a:avLst/>
            <a:gdLst/>
            <a:ahLst/>
            <a:cxnLst/>
            <a:rect l="l" t="t" r="r" b="b"/>
            <a:pathLst>
              <a:path w="14256" h="12584" extrusionOk="0">
                <a:moveTo>
                  <a:pt x="2301" y="1"/>
                </a:moveTo>
                <a:cubicBezTo>
                  <a:pt x="2274" y="1"/>
                  <a:pt x="2248" y="1"/>
                  <a:pt x="2221" y="2"/>
                </a:cubicBezTo>
                <a:cubicBezTo>
                  <a:pt x="1931" y="15"/>
                  <a:pt x="1654" y="85"/>
                  <a:pt x="1402" y="210"/>
                </a:cubicBezTo>
                <a:cubicBezTo>
                  <a:pt x="1183" y="318"/>
                  <a:pt x="982" y="465"/>
                  <a:pt x="812" y="650"/>
                </a:cubicBezTo>
                <a:lnTo>
                  <a:pt x="727" y="745"/>
                </a:lnTo>
                <a:cubicBezTo>
                  <a:pt x="33" y="1496"/>
                  <a:pt x="1" y="2629"/>
                  <a:pt x="647" y="3410"/>
                </a:cubicBezTo>
                <a:lnTo>
                  <a:pt x="616" y="3443"/>
                </a:lnTo>
                <a:lnTo>
                  <a:pt x="9769" y="11924"/>
                </a:lnTo>
                <a:cubicBezTo>
                  <a:pt x="10230" y="12351"/>
                  <a:pt x="10825" y="12584"/>
                  <a:pt x="11453" y="12584"/>
                </a:cubicBezTo>
                <a:cubicBezTo>
                  <a:pt x="11484" y="12584"/>
                  <a:pt x="11516" y="12583"/>
                  <a:pt x="11548" y="12582"/>
                </a:cubicBezTo>
                <a:cubicBezTo>
                  <a:pt x="12210" y="12556"/>
                  <a:pt x="12823" y="12275"/>
                  <a:pt x="13272" y="11790"/>
                </a:cubicBezTo>
                <a:lnTo>
                  <a:pt x="13326" y="11730"/>
                </a:lnTo>
                <a:cubicBezTo>
                  <a:pt x="14256" y="10728"/>
                  <a:pt x="14195" y="9155"/>
                  <a:pt x="13192" y="8227"/>
                </a:cubicBezTo>
                <a:lnTo>
                  <a:pt x="7398" y="2858"/>
                </a:lnTo>
                <a:lnTo>
                  <a:pt x="7027" y="3259"/>
                </a:lnTo>
                <a:lnTo>
                  <a:pt x="12821" y="8628"/>
                </a:lnTo>
                <a:cubicBezTo>
                  <a:pt x="13603" y="9351"/>
                  <a:pt x="13649" y="10576"/>
                  <a:pt x="12925" y="11358"/>
                </a:cubicBezTo>
                <a:lnTo>
                  <a:pt x="12870" y="11417"/>
                </a:lnTo>
                <a:cubicBezTo>
                  <a:pt x="12521" y="11795"/>
                  <a:pt x="12045" y="12013"/>
                  <a:pt x="11527" y="12034"/>
                </a:cubicBezTo>
                <a:cubicBezTo>
                  <a:pt x="11502" y="12035"/>
                  <a:pt x="11477" y="12035"/>
                  <a:pt x="11452" y="12035"/>
                </a:cubicBezTo>
                <a:cubicBezTo>
                  <a:pt x="10963" y="12035"/>
                  <a:pt x="10500" y="11855"/>
                  <a:pt x="10140" y="11521"/>
                </a:cubicBezTo>
                <a:lnTo>
                  <a:pt x="1388" y="3411"/>
                </a:lnTo>
                <a:lnTo>
                  <a:pt x="1407" y="3393"/>
                </a:lnTo>
                <a:lnTo>
                  <a:pt x="1206" y="3208"/>
                </a:lnTo>
                <a:cubicBezTo>
                  <a:pt x="609" y="2654"/>
                  <a:pt x="573" y="1715"/>
                  <a:pt x="1126" y="1116"/>
                </a:cubicBezTo>
                <a:lnTo>
                  <a:pt x="1212" y="1022"/>
                </a:lnTo>
                <a:cubicBezTo>
                  <a:pt x="1481" y="732"/>
                  <a:pt x="1846" y="565"/>
                  <a:pt x="2241" y="550"/>
                </a:cubicBezTo>
                <a:cubicBezTo>
                  <a:pt x="2261" y="550"/>
                  <a:pt x="2280" y="549"/>
                  <a:pt x="2300" y="549"/>
                </a:cubicBezTo>
                <a:cubicBezTo>
                  <a:pt x="2674" y="549"/>
                  <a:pt x="3028" y="688"/>
                  <a:pt x="3303" y="942"/>
                </a:cubicBezTo>
                <a:lnTo>
                  <a:pt x="10533" y="7653"/>
                </a:lnTo>
                <a:cubicBezTo>
                  <a:pt x="10745" y="7849"/>
                  <a:pt x="10868" y="8116"/>
                  <a:pt x="10878" y="8408"/>
                </a:cubicBezTo>
                <a:cubicBezTo>
                  <a:pt x="10890" y="8698"/>
                  <a:pt x="10787" y="8974"/>
                  <a:pt x="10590" y="9186"/>
                </a:cubicBezTo>
                <a:lnTo>
                  <a:pt x="10524" y="9258"/>
                </a:lnTo>
                <a:cubicBezTo>
                  <a:pt x="10310" y="9489"/>
                  <a:pt x="10018" y="9606"/>
                  <a:pt x="9726" y="9606"/>
                </a:cubicBezTo>
                <a:cubicBezTo>
                  <a:pt x="9462" y="9606"/>
                  <a:pt x="9197" y="9511"/>
                  <a:pt x="8988" y="9318"/>
                </a:cubicBezTo>
                <a:lnTo>
                  <a:pt x="4992" y="5614"/>
                </a:lnTo>
                <a:lnTo>
                  <a:pt x="4621" y="6015"/>
                </a:lnTo>
                <a:lnTo>
                  <a:pt x="8617" y="9719"/>
                </a:lnTo>
                <a:cubicBezTo>
                  <a:pt x="8919" y="10000"/>
                  <a:pt x="9310" y="10153"/>
                  <a:pt x="9722" y="10153"/>
                </a:cubicBezTo>
                <a:cubicBezTo>
                  <a:pt x="9745" y="10153"/>
                  <a:pt x="9767" y="10153"/>
                  <a:pt x="9789" y="10152"/>
                </a:cubicBezTo>
                <a:cubicBezTo>
                  <a:pt x="10226" y="10135"/>
                  <a:pt x="10629" y="9950"/>
                  <a:pt x="10926" y="9630"/>
                </a:cubicBezTo>
                <a:lnTo>
                  <a:pt x="10993" y="9558"/>
                </a:lnTo>
                <a:cubicBezTo>
                  <a:pt x="11605" y="8897"/>
                  <a:pt x="11566" y="7862"/>
                  <a:pt x="10905" y="7251"/>
                </a:cubicBezTo>
                <a:lnTo>
                  <a:pt x="3675" y="540"/>
                </a:lnTo>
                <a:cubicBezTo>
                  <a:pt x="3299" y="190"/>
                  <a:pt x="2814" y="1"/>
                  <a:pt x="2301"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2028" name="Google Shape;32028;p41"/>
          <p:cNvGrpSpPr/>
          <p:nvPr/>
        </p:nvGrpSpPr>
        <p:grpSpPr>
          <a:xfrm rot="-1100601">
            <a:off x="1504259" y="1014423"/>
            <a:ext cx="1003053" cy="522056"/>
            <a:chOff x="5150950" y="1689975"/>
            <a:chExt cx="342625" cy="178325"/>
          </a:xfrm>
        </p:grpSpPr>
        <p:sp>
          <p:nvSpPr>
            <p:cNvPr id="32029" name="Google Shape;32029;p41"/>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30" name="Google Shape;32030;p41"/>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037" name="Google Shape;32037;p41"/>
          <p:cNvGrpSpPr/>
          <p:nvPr/>
        </p:nvGrpSpPr>
        <p:grpSpPr>
          <a:xfrm>
            <a:off x="9683737" y="1874319"/>
            <a:ext cx="1115145" cy="842125"/>
            <a:chOff x="7262802" y="1405739"/>
            <a:chExt cx="836359" cy="631594"/>
          </a:xfrm>
        </p:grpSpPr>
        <p:sp>
          <p:nvSpPr>
            <p:cNvPr id="32038" name="Google Shape;32038;p41"/>
            <p:cNvSpPr/>
            <p:nvPr/>
          </p:nvSpPr>
          <p:spPr>
            <a:xfrm rot="1478459">
              <a:off x="7664330" y="1616247"/>
              <a:ext cx="377211" cy="358786"/>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39" name="Google Shape;32039;p41"/>
            <p:cNvSpPr/>
            <p:nvPr/>
          </p:nvSpPr>
          <p:spPr>
            <a:xfrm rot="1478381">
              <a:off x="7293946" y="1519658"/>
              <a:ext cx="203888" cy="19392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40" name="Google Shape;32040;p41"/>
            <p:cNvSpPr/>
            <p:nvPr/>
          </p:nvSpPr>
          <p:spPr>
            <a:xfrm rot="5768331">
              <a:off x="7670110" y="1418102"/>
              <a:ext cx="170718" cy="16237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2042" name="Google Shape;32042;p41"/>
          <p:cNvSpPr txBox="1">
            <a:spLocks noGrp="1"/>
          </p:cNvSpPr>
          <p:nvPr>
            <p:ph type="subTitle" idx="1"/>
          </p:nvPr>
        </p:nvSpPr>
        <p:spPr>
          <a:xfrm rot="-810">
            <a:off x="8996076" y="802644"/>
            <a:ext cx="1698000" cy="406400"/>
          </a:xfrm>
          <a:prstGeom prst="rect">
            <a:avLst/>
          </a:prstGeom>
        </p:spPr>
        <p:txBody>
          <a:bodyPr spcFirstLastPara="1" wrap="square" lIns="121900" tIns="121900" rIns="121900" bIns="121900" anchor="ctr" anchorCtr="0">
            <a:noAutofit/>
          </a:bodyPr>
          <a:lstStyle/>
          <a:p>
            <a:pPr marL="0" indent="0"/>
            <a:r>
              <a:rPr lang="en">
                <a:latin typeface="Times New Roman" panose="02020603050405020304" pitchFamily="18" charset="0"/>
                <a:cs typeface="Times New Roman" panose="02020603050405020304" pitchFamily="18" charset="0"/>
              </a:rPr>
              <a:t>Tiết:......</a:t>
            </a:r>
            <a:endParaRPr>
              <a:latin typeface="Times New Roman" panose="02020603050405020304" pitchFamily="18" charset="0"/>
              <a:cs typeface="Times New Roman" panose="02020603050405020304" pitchFamily="18" charset="0"/>
            </a:endParaRPr>
          </a:p>
        </p:txBody>
      </p:sp>
      <p:sp>
        <p:nvSpPr>
          <p:cNvPr id="32043" name="Google Shape;32043;p41"/>
          <p:cNvSpPr/>
          <p:nvPr/>
        </p:nvSpPr>
        <p:spPr>
          <a:xfrm rot="632699">
            <a:off x="1114927" y="5270967"/>
            <a:ext cx="795084" cy="701709"/>
          </a:xfrm>
          <a:custGeom>
            <a:avLst/>
            <a:gdLst/>
            <a:ahLst/>
            <a:cxnLst/>
            <a:rect l="l" t="t" r="r" b="b"/>
            <a:pathLst>
              <a:path w="14256" h="12584" extrusionOk="0">
                <a:moveTo>
                  <a:pt x="2301" y="1"/>
                </a:moveTo>
                <a:cubicBezTo>
                  <a:pt x="2274" y="1"/>
                  <a:pt x="2248" y="1"/>
                  <a:pt x="2221" y="2"/>
                </a:cubicBezTo>
                <a:cubicBezTo>
                  <a:pt x="1931" y="15"/>
                  <a:pt x="1654" y="85"/>
                  <a:pt x="1402" y="210"/>
                </a:cubicBezTo>
                <a:cubicBezTo>
                  <a:pt x="1183" y="318"/>
                  <a:pt x="982" y="465"/>
                  <a:pt x="812" y="650"/>
                </a:cubicBezTo>
                <a:lnTo>
                  <a:pt x="727" y="745"/>
                </a:lnTo>
                <a:cubicBezTo>
                  <a:pt x="33" y="1496"/>
                  <a:pt x="1" y="2629"/>
                  <a:pt x="647" y="3410"/>
                </a:cubicBezTo>
                <a:lnTo>
                  <a:pt x="616" y="3443"/>
                </a:lnTo>
                <a:lnTo>
                  <a:pt x="9769" y="11924"/>
                </a:lnTo>
                <a:cubicBezTo>
                  <a:pt x="10230" y="12351"/>
                  <a:pt x="10825" y="12584"/>
                  <a:pt x="11453" y="12584"/>
                </a:cubicBezTo>
                <a:cubicBezTo>
                  <a:pt x="11484" y="12584"/>
                  <a:pt x="11516" y="12583"/>
                  <a:pt x="11548" y="12582"/>
                </a:cubicBezTo>
                <a:cubicBezTo>
                  <a:pt x="12210" y="12556"/>
                  <a:pt x="12823" y="12275"/>
                  <a:pt x="13272" y="11790"/>
                </a:cubicBezTo>
                <a:lnTo>
                  <a:pt x="13326" y="11730"/>
                </a:lnTo>
                <a:cubicBezTo>
                  <a:pt x="14256" y="10728"/>
                  <a:pt x="14195" y="9155"/>
                  <a:pt x="13192" y="8227"/>
                </a:cubicBezTo>
                <a:lnTo>
                  <a:pt x="7398" y="2858"/>
                </a:lnTo>
                <a:lnTo>
                  <a:pt x="7027" y="3259"/>
                </a:lnTo>
                <a:lnTo>
                  <a:pt x="12821" y="8628"/>
                </a:lnTo>
                <a:cubicBezTo>
                  <a:pt x="13603" y="9351"/>
                  <a:pt x="13649" y="10576"/>
                  <a:pt x="12925" y="11358"/>
                </a:cubicBezTo>
                <a:lnTo>
                  <a:pt x="12870" y="11417"/>
                </a:lnTo>
                <a:cubicBezTo>
                  <a:pt x="12521" y="11795"/>
                  <a:pt x="12045" y="12013"/>
                  <a:pt x="11527" y="12034"/>
                </a:cubicBezTo>
                <a:cubicBezTo>
                  <a:pt x="11502" y="12035"/>
                  <a:pt x="11477" y="12035"/>
                  <a:pt x="11452" y="12035"/>
                </a:cubicBezTo>
                <a:cubicBezTo>
                  <a:pt x="10963" y="12035"/>
                  <a:pt x="10500" y="11855"/>
                  <a:pt x="10140" y="11521"/>
                </a:cubicBezTo>
                <a:lnTo>
                  <a:pt x="1388" y="3411"/>
                </a:lnTo>
                <a:lnTo>
                  <a:pt x="1407" y="3393"/>
                </a:lnTo>
                <a:lnTo>
                  <a:pt x="1206" y="3208"/>
                </a:lnTo>
                <a:cubicBezTo>
                  <a:pt x="609" y="2654"/>
                  <a:pt x="573" y="1715"/>
                  <a:pt x="1126" y="1116"/>
                </a:cubicBezTo>
                <a:lnTo>
                  <a:pt x="1212" y="1022"/>
                </a:lnTo>
                <a:cubicBezTo>
                  <a:pt x="1481" y="732"/>
                  <a:pt x="1846" y="565"/>
                  <a:pt x="2241" y="550"/>
                </a:cubicBezTo>
                <a:cubicBezTo>
                  <a:pt x="2261" y="550"/>
                  <a:pt x="2280" y="549"/>
                  <a:pt x="2300" y="549"/>
                </a:cubicBezTo>
                <a:cubicBezTo>
                  <a:pt x="2674" y="549"/>
                  <a:pt x="3028" y="688"/>
                  <a:pt x="3303" y="942"/>
                </a:cubicBezTo>
                <a:lnTo>
                  <a:pt x="10533" y="7653"/>
                </a:lnTo>
                <a:cubicBezTo>
                  <a:pt x="10745" y="7849"/>
                  <a:pt x="10868" y="8116"/>
                  <a:pt x="10878" y="8408"/>
                </a:cubicBezTo>
                <a:cubicBezTo>
                  <a:pt x="10890" y="8698"/>
                  <a:pt x="10787" y="8974"/>
                  <a:pt x="10590" y="9186"/>
                </a:cubicBezTo>
                <a:lnTo>
                  <a:pt x="10524" y="9258"/>
                </a:lnTo>
                <a:cubicBezTo>
                  <a:pt x="10310" y="9489"/>
                  <a:pt x="10018" y="9606"/>
                  <a:pt x="9726" y="9606"/>
                </a:cubicBezTo>
                <a:cubicBezTo>
                  <a:pt x="9462" y="9606"/>
                  <a:pt x="9197" y="9511"/>
                  <a:pt x="8988" y="9318"/>
                </a:cubicBezTo>
                <a:lnTo>
                  <a:pt x="4992" y="5614"/>
                </a:lnTo>
                <a:lnTo>
                  <a:pt x="4621" y="6015"/>
                </a:lnTo>
                <a:lnTo>
                  <a:pt x="8617" y="9719"/>
                </a:lnTo>
                <a:cubicBezTo>
                  <a:pt x="8919" y="10000"/>
                  <a:pt x="9310" y="10153"/>
                  <a:pt x="9722" y="10153"/>
                </a:cubicBezTo>
                <a:cubicBezTo>
                  <a:pt x="9745" y="10153"/>
                  <a:pt x="9767" y="10153"/>
                  <a:pt x="9789" y="10152"/>
                </a:cubicBezTo>
                <a:cubicBezTo>
                  <a:pt x="10226" y="10135"/>
                  <a:pt x="10629" y="9950"/>
                  <a:pt x="10926" y="9630"/>
                </a:cubicBezTo>
                <a:lnTo>
                  <a:pt x="10993" y="9558"/>
                </a:lnTo>
                <a:cubicBezTo>
                  <a:pt x="11605" y="8897"/>
                  <a:pt x="11566" y="7862"/>
                  <a:pt x="10905" y="7251"/>
                </a:cubicBezTo>
                <a:lnTo>
                  <a:pt x="3675" y="540"/>
                </a:lnTo>
                <a:cubicBezTo>
                  <a:pt x="3299" y="190"/>
                  <a:pt x="2814" y="1"/>
                  <a:pt x="2301"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 name="Google Shape;1742;p69">
            <a:extLst>
              <a:ext uri="{FF2B5EF4-FFF2-40B4-BE49-F238E27FC236}">
                <a16:creationId xmlns:a16="http://schemas.microsoft.com/office/drawing/2014/main" id="{20FC9B1F-3860-9CD3-F832-6369B7563EE3}"/>
              </a:ext>
            </a:extLst>
          </p:cNvPr>
          <p:cNvGrpSpPr/>
          <p:nvPr/>
        </p:nvGrpSpPr>
        <p:grpSpPr>
          <a:xfrm>
            <a:off x="10528691" y="107117"/>
            <a:ext cx="1550600" cy="1381000"/>
            <a:chOff x="2423700" y="786350"/>
            <a:chExt cx="1162950" cy="1035750"/>
          </a:xfrm>
        </p:grpSpPr>
        <p:sp>
          <p:nvSpPr>
            <p:cNvPr id="35" name="Google Shape;1743;p69">
              <a:extLst>
                <a:ext uri="{FF2B5EF4-FFF2-40B4-BE49-F238E27FC236}">
                  <a16:creationId xmlns:a16="http://schemas.microsoft.com/office/drawing/2014/main" id="{C52CB4C8-CE7C-286F-8DEB-967801A77CDA}"/>
                </a:ext>
              </a:extLst>
            </p:cNvPr>
            <p:cNvSpPr/>
            <p:nvPr/>
          </p:nvSpPr>
          <p:spPr>
            <a:xfrm>
              <a:off x="2423700" y="842875"/>
              <a:ext cx="1162950" cy="967375"/>
            </a:xfrm>
            <a:custGeom>
              <a:avLst/>
              <a:gdLst/>
              <a:ahLst/>
              <a:cxnLst/>
              <a:rect l="l" t="t" r="r" b="b"/>
              <a:pathLst>
                <a:path w="46518" h="38695" extrusionOk="0">
                  <a:moveTo>
                    <a:pt x="31561" y="643"/>
                  </a:moveTo>
                  <a:cubicBezTo>
                    <a:pt x="32533" y="643"/>
                    <a:pt x="33483" y="867"/>
                    <a:pt x="34362" y="1399"/>
                  </a:cubicBezTo>
                  <a:cubicBezTo>
                    <a:pt x="37119" y="3078"/>
                    <a:pt x="37294" y="7138"/>
                    <a:pt x="36868" y="10497"/>
                  </a:cubicBezTo>
                  <a:cubicBezTo>
                    <a:pt x="35168" y="10081"/>
                    <a:pt x="33382" y="9965"/>
                    <a:pt x="31618" y="9965"/>
                  </a:cubicBezTo>
                  <a:cubicBezTo>
                    <a:pt x="31042" y="9965"/>
                    <a:pt x="30468" y="9977"/>
                    <a:pt x="29900" y="9996"/>
                  </a:cubicBezTo>
                  <a:cubicBezTo>
                    <a:pt x="28773" y="10046"/>
                    <a:pt x="27670" y="10121"/>
                    <a:pt x="26567" y="10196"/>
                  </a:cubicBezTo>
                  <a:cubicBezTo>
                    <a:pt x="25139" y="8793"/>
                    <a:pt x="23560" y="7264"/>
                    <a:pt x="21880" y="5910"/>
                  </a:cubicBezTo>
                  <a:cubicBezTo>
                    <a:pt x="22382" y="5409"/>
                    <a:pt x="22883" y="4908"/>
                    <a:pt x="23409" y="4457"/>
                  </a:cubicBezTo>
                  <a:cubicBezTo>
                    <a:pt x="25429" y="2721"/>
                    <a:pt x="28599" y="643"/>
                    <a:pt x="31561" y="643"/>
                  </a:cubicBezTo>
                  <a:close/>
                  <a:moveTo>
                    <a:pt x="21279" y="6512"/>
                  </a:moveTo>
                  <a:cubicBezTo>
                    <a:pt x="21404" y="6612"/>
                    <a:pt x="21504" y="6687"/>
                    <a:pt x="21605" y="6788"/>
                  </a:cubicBezTo>
                  <a:cubicBezTo>
                    <a:pt x="22933" y="7915"/>
                    <a:pt x="24236" y="9093"/>
                    <a:pt x="25514" y="10296"/>
                  </a:cubicBezTo>
                  <a:cubicBezTo>
                    <a:pt x="22783" y="10547"/>
                    <a:pt x="20076" y="10948"/>
                    <a:pt x="17394" y="11449"/>
                  </a:cubicBezTo>
                  <a:cubicBezTo>
                    <a:pt x="17369" y="11449"/>
                    <a:pt x="17369" y="11449"/>
                    <a:pt x="17344" y="11474"/>
                  </a:cubicBezTo>
                  <a:cubicBezTo>
                    <a:pt x="18572" y="9745"/>
                    <a:pt x="19850" y="8066"/>
                    <a:pt x="21279" y="6512"/>
                  </a:cubicBezTo>
                  <a:close/>
                  <a:moveTo>
                    <a:pt x="31898" y="10747"/>
                  </a:moveTo>
                  <a:cubicBezTo>
                    <a:pt x="33537" y="10747"/>
                    <a:pt x="35193" y="10859"/>
                    <a:pt x="36768" y="11249"/>
                  </a:cubicBezTo>
                  <a:cubicBezTo>
                    <a:pt x="36617" y="12051"/>
                    <a:pt x="36467" y="12778"/>
                    <a:pt x="36317" y="13429"/>
                  </a:cubicBezTo>
                  <a:cubicBezTo>
                    <a:pt x="35890" y="15184"/>
                    <a:pt x="35289" y="16913"/>
                    <a:pt x="34562" y="18592"/>
                  </a:cubicBezTo>
                  <a:cubicBezTo>
                    <a:pt x="32607" y="16211"/>
                    <a:pt x="30452" y="14031"/>
                    <a:pt x="28447" y="12051"/>
                  </a:cubicBezTo>
                  <a:cubicBezTo>
                    <a:pt x="28071" y="11700"/>
                    <a:pt x="27695" y="11324"/>
                    <a:pt x="27294" y="10948"/>
                  </a:cubicBezTo>
                  <a:cubicBezTo>
                    <a:pt x="27745" y="10923"/>
                    <a:pt x="28196" y="10873"/>
                    <a:pt x="28647" y="10848"/>
                  </a:cubicBezTo>
                  <a:cubicBezTo>
                    <a:pt x="29704" y="10797"/>
                    <a:pt x="30797" y="10747"/>
                    <a:pt x="31898" y="10747"/>
                  </a:cubicBezTo>
                  <a:close/>
                  <a:moveTo>
                    <a:pt x="15640" y="12627"/>
                  </a:moveTo>
                  <a:cubicBezTo>
                    <a:pt x="14988" y="13630"/>
                    <a:pt x="14362" y="14657"/>
                    <a:pt x="13760" y="15635"/>
                  </a:cubicBezTo>
                  <a:cubicBezTo>
                    <a:pt x="12908" y="17013"/>
                    <a:pt x="11981" y="18567"/>
                    <a:pt x="11128" y="20221"/>
                  </a:cubicBezTo>
                  <a:cubicBezTo>
                    <a:pt x="9925" y="18417"/>
                    <a:pt x="8898" y="16512"/>
                    <a:pt x="8121" y="14532"/>
                  </a:cubicBezTo>
                  <a:cubicBezTo>
                    <a:pt x="10577" y="13705"/>
                    <a:pt x="13209" y="13128"/>
                    <a:pt x="15640" y="12627"/>
                  </a:cubicBezTo>
                  <a:close/>
                  <a:moveTo>
                    <a:pt x="37520" y="11474"/>
                  </a:moveTo>
                  <a:cubicBezTo>
                    <a:pt x="38372" y="11725"/>
                    <a:pt x="39199" y="12076"/>
                    <a:pt x="39976" y="12577"/>
                  </a:cubicBezTo>
                  <a:cubicBezTo>
                    <a:pt x="43159" y="14532"/>
                    <a:pt x="45339" y="19645"/>
                    <a:pt x="42031" y="22577"/>
                  </a:cubicBezTo>
                  <a:cubicBezTo>
                    <a:pt x="41028" y="23479"/>
                    <a:pt x="39750" y="23931"/>
                    <a:pt x="38447" y="24281"/>
                  </a:cubicBezTo>
                  <a:cubicBezTo>
                    <a:pt x="37520" y="22552"/>
                    <a:pt x="36417" y="20923"/>
                    <a:pt x="35189" y="19344"/>
                  </a:cubicBezTo>
                  <a:cubicBezTo>
                    <a:pt x="36317" y="16813"/>
                    <a:pt x="37144" y="14156"/>
                    <a:pt x="37520" y="11474"/>
                  </a:cubicBezTo>
                  <a:close/>
                  <a:moveTo>
                    <a:pt x="34738" y="20271"/>
                  </a:moveTo>
                  <a:cubicBezTo>
                    <a:pt x="35765" y="21625"/>
                    <a:pt x="36693" y="23028"/>
                    <a:pt x="37495" y="24532"/>
                  </a:cubicBezTo>
                  <a:cubicBezTo>
                    <a:pt x="37219" y="24582"/>
                    <a:pt x="36943" y="24657"/>
                    <a:pt x="36667" y="24733"/>
                  </a:cubicBezTo>
                  <a:cubicBezTo>
                    <a:pt x="34963" y="25134"/>
                    <a:pt x="33234" y="25510"/>
                    <a:pt x="31479" y="25835"/>
                  </a:cubicBezTo>
                  <a:lnTo>
                    <a:pt x="31479" y="25835"/>
                  </a:lnTo>
                  <a:cubicBezTo>
                    <a:pt x="32682" y="24106"/>
                    <a:pt x="33810" y="22226"/>
                    <a:pt x="34738" y="20271"/>
                  </a:cubicBezTo>
                  <a:close/>
                  <a:moveTo>
                    <a:pt x="26266" y="11023"/>
                  </a:moveTo>
                  <a:cubicBezTo>
                    <a:pt x="27620" y="12326"/>
                    <a:pt x="28948" y="13655"/>
                    <a:pt x="30226" y="14983"/>
                  </a:cubicBezTo>
                  <a:cubicBezTo>
                    <a:pt x="31605" y="16412"/>
                    <a:pt x="32933" y="17915"/>
                    <a:pt x="34161" y="19494"/>
                  </a:cubicBezTo>
                  <a:cubicBezTo>
                    <a:pt x="33409" y="21073"/>
                    <a:pt x="32582" y="22602"/>
                    <a:pt x="31680" y="24081"/>
                  </a:cubicBezTo>
                  <a:cubicBezTo>
                    <a:pt x="31254" y="24758"/>
                    <a:pt x="30803" y="25409"/>
                    <a:pt x="30327" y="26061"/>
                  </a:cubicBezTo>
                  <a:cubicBezTo>
                    <a:pt x="30251" y="26086"/>
                    <a:pt x="30151" y="26111"/>
                    <a:pt x="30051" y="26111"/>
                  </a:cubicBezTo>
                  <a:cubicBezTo>
                    <a:pt x="25740" y="26913"/>
                    <a:pt x="21379" y="27439"/>
                    <a:pt x="16993" y="27765"/>
                  </a:cubicBezTo>
                  <a:cubicBezTo>
                    <a:pt x="16717" y="27439"/>
                    <a:pt x="16442" y="27114"/>
                    <a:pt x="16166" y="26788"/>
                  </a:cubicBezTo>
                  <a:cubicBezTo>
                    <a:pt x="14612" y="25008"/>
                    <a:pt x="12958" y="22978"/>
                    <a:pt x="11479" y="20773"/>
                  </a:cubicBezTo>
                  <a:cubicBezTo>
                    <a:pt x="12958" y="17865"/>
                    <a:pt x="14838" y="15134"/>
                    <a:pt x="16342" y="12903"/>
                  </a:cubicBezTo>
                  <a:cubicBezTo>
                    <a:pt x="16467" y="12753"/>
                    <a:pt x="16592" y="12577"/>
                    <a:pt x="16692" y="12402"/>
                  </a:cubicBezTo>
                  <a:cubicBezTo>
                    <a:pt x="19850" y="11750"/>
                    <a:pt x="23058" y="11299"/>
                    <a:pt x="26266" y="11023"/>
                  </a:cubicBezTo>
                  <a:close/>
                  <a:moveTo>
                    <a:pt x="7494" y="14758"/>
                  </a:moveTo>
                  <a:cubicBezTo>
                    <a:pt x="8372" y="16938"/>
                    <a:pt x="9575" y="19018"/>
                    <a:pt x="10803" y="20873"/>
                  </a:cubicBezTo>
                  <a:cubicBezTo>
                    <a:pt x="9700" y="23078"/>
                    <a:pt x="8773" y="25459"/>
                    <a:pt x="8422" y="27815"/>
                  </a:cubicBezTo>
                  <a:cubicBezTo>
                    <a:pt x="6968" y="27640"/>
                    <a:pt x="5590" y="27239"/>
                    <a:pt x="4362" y="26412"/>
                  </a:cubicBezTo>
                  <a:cubicBezTo>
                    <a:pt x="51" y="23580"/>
                    <a:pt x="201" y="18467"/>
                    <a:pt x="4662" y="16036"/>
                  </a:cubicBezTo>
                  <a:cubicBezTo>
                    <a:pt x="5565" y="15535"/>
                    <a:pt x="6492" y="15134"/>
                    <a:pt x="7494" y="14758"/>
                  </a:cubicBezTo>
                  <a:close/>
                  <a:moveTo>
                    <a:pt x="11179" y="21424"/>
                  </a:moveTo>
                  <a:cubicBezTo>
                    <a:pt x="11504" y="21951"/>
                    <a:pt x="11855" y="22427"/>
                    <a:pt x="12181" y="22903"/>
                  </a:cubicBezTo>
                  <a:cubicBezTo>
                    <a:pt x="13234" y="24382"/>
                    <a:pt x="14387" y="25911"/>
                    <a:pt x="15590" y="27364"/>
                  </a:cubicBezTo>
                  <a:cubicBezTo>
                    <a:pt x="13853" y="27615"/>
                    <a:pt x="11976" y="27901"/>
                    <a:pt x="10149" y="27901"/>
                  </a:cubicBezTo>
                  <a:cubicBezTo>
                    <a:pt x="9788" y="27901"/>
                    <a:pt x="9429" y="27890"/>
                    <a:pt x="9073" y="27865"/>
                  </a:cubicBezTo>
                  <a:cubicBezTo>
                    <a:pt x="9374" y="25710"/>
                    <a:pt x="10151" y="23530"/>
                    <a:pt x="11179" y="21424"/>
                  </a:cubicBezTo>
                  <a:close/>
                  <a:moveTo>
                    <a:pt x="29650" y="26988"/>
                  </a:moveTo>
                  <a:cubicBezTo>
                    <a:pt x="27720" y="29495"/>
                    <a:pt x="25464" y="31675"/>
                    <a:pt x="22858" y="33354"/>
                  </a:cubicBezTo>
                  <a:cubicBezTo>
                    <a:pt x="20978" y="31901"/>
                    <a:pt x="19274" y="30246"/>
                    <a:pt x="17670" y="28492"/>
                  </a:cubicBezTo>
                  <a:cubicBezTo>
                    <a:pt x="21680" y="28166"/>
                    <a:pt x="25690" y="27690"/>
                    <a:pt x="29650" y="26988"/>
                  </a:cubicBezTo>
                  <a:close/>
                  <a:moveTo>
                    <a:pt x="37971" y="25384"/>
                  </a:moveTo>
                  <a:cubicBezTo>
                    <a:pt x="39675" y="28768"/>
                    <a:pt x="41530" y="33956"/>
                    <a:pt x="37996" y="36688"/>
                  </a:cubicBezTo>
                  <a:cubicBezTo>
                    <a:pt x="36811" y="37605"/>
                    <a:pt x="35401" y="37968"/>
                    <a:pt x="33925" y="37968"/>
                  </a:cubicBezTo>
                  <a:cubicBezTo>
                    <a:pt x="30966" y="37968"/>
                    <a:pt x="27738" y="36513"/>
                    <a:pt x="25514" y="35159"/>
                  </a:cubicBezTo>
                  <a:cubicBezTo>
                    <a:pt x="24838" y="34758"/>
                    <a:pt x="24211" y="34332"/>
                    <a:pt x="23560" y="33855"/>
                  </a:cubicBezTo>
                  <a:cubicBezTo>
                    <a:pt x="26016" y="32251"/>
                    <a:pt x="28171" y="30196"/>
                    <a:pt x="30001" y="27865"/>
                  </a:cubicBezTo>
                  <a:cubicBezTo>
                    <a:pt x="30276" y="27515"/>
                    <a:pt x="30552" y="27164"/>
                    <a:pt x="30803" y="26788"/>
                  </a:cubicBezTo>
                  <a:cubicBezTo>
                    <a:pt x="33109" y="26412"/>
                    <a:pt x="35640" y="26061"/>
                    <a:pt x="37971" y="25384"/>
                  </a:cubicBezTo>
                  <a:close/>
                  <a:moveTo>
                    <a:pt x="31714" y="0"/>
                  </a:moveTo>
                  <a:cubicBezTo>
                    <a:pt x="30352" y="0"/>
                    <a:pt x="28954" y="366"/>
                    <a:pt x="27745" y="873"/>
                  </a:cubicBezTo>
                  <a:cubicBezTo>
                    <a:pt x="25314" y="1875"/>
                    <a:pt x="23159" y="3504"/>
                    <a:pt x="21254" y="5409"/>
                  </a:cubicBezTo>
                  <a:cubicBezTo>
                    <a:pt x="18581" y="3359"/>
                    <a:pt x="15650" y="1781"/>
                    <a:pt x="12625" y="1781"/>
                  </a:cubicBezTo>
                  <a:cubicBezTo>
                    <a:pt x="11139" y="1781"/>
                    <a:pt x="9632" y="2162"/>
                    <a:pt x="8121" y="3053"/>
                  </a:cubicBezTo>
                  <a:cubicBezTo>
                    <a:pt x="7760" y="3266"/>
                    <a:pt x="7975" y="3785"/>
                    <a:pt x="8309" y="3785"/>
                  </a:cubicBezTo>
                  <a:cubicBezTo>
                    <a:pt x="8369" y="3785"/>
                    <a:pt x="8432" y="3768"/>
                    <a:pt x="8497" y="3730"/>
                  </a:cubicBezTo>
                  <a:cubicBezTo>
                    <a:pt x="9843" y="2970"/>
                    <a:pt x="11204" y="2647"/>
                    <a:pt x="12547" y="2647"/>
                  </a:cubicBezTo>
                  <a:cubicBezTo>
                    <a:pt x="15455" y="2647"/>
                    <a:pt x="18277" y="4159"/>
                    <a:pt x="20677" y="6011"/>
                  </a:cubicBezTo>
                  <a:cubicBezTo>
                    <a:pt x="19048" y="7765"/>
                    <a:pt x="17595" y="9720"/>
                    <a:pt x="16266" y="11675"/>
                  </a:cubicBezTo>
                  <a:cubicBezTo>
                    <a:pt x="13459" y="12226"/>
                    <a:pt x="10602" y="12903"/>
                    <a:pt x="7870" y="13830"/>
                  </a:cubicBezTo>
                  <a:cubicBezTo>
                    <a:pt x="6717" y="10472"/>
                    <a:pt x="6442" y="6988"/>
                    <a:pt x="7870" y="3580"/>
                  </a:cubicBezTo>
                  <a:cubicBezTo>
                    <a:pt x="7936" y="3415"/>
                    <a:pt x="7786" y="3294"/>
                    <a:pt x="7639" y="3294"/>
                  </a:cubicBezTo>
                  <a:cubicBezTo>
                    <a:pt x="7563" y="3294"/>
                    <a:pt x="7487" y="3327"/>
                    <a:pt x="7444" y="3404"/>
                  </a:cubicBezTo>
                  <a:cubicBezTo>
                    <a:pt x="5489" y="6737"/>
                    <a:pt x="5865" y="10497"/>
                    <a:pt x="7219" y="14081"/>
                  </a:cubicBezTo>
                  <a:cubicBezTo>
                    <a:pt x="6592" y="14306"/>
                    <a:pt x="5991" y="14532"/>
                    <a:pt x="5414" y="14808"/>
                  </a:cubicBezTo>
                  <a:cubicBezTo>
                    <a:pt x="2983" y="15860"/>
                    <a:pt x="602" y="17640"/>
                    <a:pt x="301" y="20447"/>
                  </a:cubicBezTo>
                  <a:cubicBezTo>
                    <a:pt x="1" y="23354"/>
                    <a:pt x="2056" y="26086"/>
                    <a:pt x="4512" y="27439"/>
                  </a:cubicBezTo>
                  <a:cubicBezTo>
                    <a:pt x="5690" y="28091"/>
                    <a:pt x="6993" y="28442"/>
                    <a:pt x="8321" y="28592"/>
                  </a:cubicBezTo>
                  <a:cubicBezTo>
                    <a:pt x="8071" y="31299"/>
                    <a:pt x="8647" y="33931"/>
                    <a:pt x="10652" y="36211"/>
                  </a:cubicBezTo>
                  <a:cubicBezTo>
                    <a:pt x="10707" y="36272"/>
                    <a:pt x="10769" y="36298"/>
                    <a:pt x="10829" y="36298"/>
                  </a:cubicBezTo>
                  <a:cubicBezTo>
                    <a:pt x="11016" y="36298"/>
                    <a:pt x="11180" y="36050"/>
                    <a:pt x="11028" y="35860"/>
                  </a:cubicBezTo>
                  <a:cubicBezTo>
                    <a:pt x="9324" y="33655"/>
                    <a:pt x="8773" y="31199"/>
                    <a:pt x="8998" y="28667"/>
                  </a:cubicBezTo>
                  <a:lnTo>
                    <a:pt x="8998" y="28667"/>
                  </a:lnTo>
                  <a:cubicBezTo>
                    <a:pt x="9325" y="28688"/>
                    <a:pt x="9654" y="28698"/>
                    <a:pt x="9983" y="28698"/>
                  </a:cubicBezTo>
                  <a:cubicBezTo>
                    <a:pt x="12026" y="28698"/>
                    <a:pt x="14098" y="28322"/>
                    <a:pt x="16041" y="27890"/>
                  </a:cubicBezTo>
                  <a:cubicBezTo>
                    <a:pt x="16166" y="28016"/>
                    <a:pt x="16291" y="28166"/>
                    <a:pt x="16417" y="28317"/>
                  </a:cubicBezTo>
                  <a:cubicBezTo>
                    <a:pt x="16442" y="28417"/>
                    <a:pt x="16492" y="28492"/>
                    <a:pt x="16592" y="28542"/>
                  </a:cubicBezTo>
                  <a:cubicBezTo>
                    <a:pt x="18271" y="30447"/>
                    <a:pt x="20101" y="32276"/>
                    <a:pt x="22106" y="33805"/>
                  </a:cubicBezTo>
                  <a:cubicBezTo>
                    <a:pt x="19324" y="35459"/>
                    <a:pt x="16191" y="36487"/>
                    <a:pt x="12732" y="36637"/>
                  </a:cubicBezTo>
                  <a:cubicBezTo>
                    <a:pt x="12264" y="36662"/>
                    <a:pt x="12232" y="37390"/>
                    <a:pt x="12708" y="37390"/>
                  </a:cubicBezTo>
                  <a:cubicBezTo>
                    <a:pt x="12716" y="37390"/>
                    <a:pt x="12724" y="37390"/>
                    <a:pt x="12732" y="37389"/>
                  </a:cubicBezTo>
                  <a:cubicBezTo>
                    <a:pt x="16392" y="37314"/>
                    <a:pt x="19775" y="36186"/>
                    <a:pt x="22808" y="34357"/>
                  </a:cubicBezTo>
                  <a:cubicBezTo>
                    <a:pt x="24738" y="35785"/>
                    <a:pt x="26843" y="36963"/>
                    <a:pt x="29098" y="37740"/>
                  </a:cubicBezTo>
                  <a:cubicBezTo>
                    <a:pt x="30612" y="38275"/>
                    <a:pt x="32363" y="38694"/>
                    <a:pt x="34069" y="38694"/>
                  </a:cubicBezTo>
                  <a:cubicBezTo>
                    <a:pt x="35640" y="38694"/>
                    <a:pt x="37173" y="38339"/>
                    <a:pt x="38447" y="37389"/>
                  </a:cubicBezTo>
                  <a:cubicBezTo>
                    <a:pt x="40602" y="35785"/>
                    <a:pt x="41003" y="33028"/>
                    <a:pt x="40627" y="30547"/>
                  </a:cubicBezTo>
                  <a:cubicBezTo>
                    <a:pt x="40327" y="28667"/>
                    <a:pt x="39700" y="26838"/>
                    <a:pt x="38848" y="25109"/>
                  </a:cubicBezTo>
                  <a:cubicBezTo>
                    <a:pt x="39775" y="24783"/>
                    <a:pt x="40677" y="24407"/>
                    <a:pt x="41480" y="23931"/>
                  </a:cubicBezTo>
                  <a:cubicBezTo>
                    <a:pt x="46517" y="21023"/>
                    <a:pt x="44412" y="14156"/>
                    <a:pt x="40076" y="11725"/>
                  </a:cubicBezTo>
                  <a:cubicBezTo>
                    <a:pt x="39299" y="11274"/>
                    <a:pt x="38472" y="10948"/>
                    <a:pt x="37620" y="10697"/>
                  </a:cubicBezTo>
                  <a:cubicBezTo>
                    <a:pt x="37720" y="9770"/>
                    <a:pt x="37745" y="8868"/>
                    <a:pt x="37745" y="7966"/>
                  </a:cubicBezTo>
                  <a:cubicBezTo>
                    <a:pt x="37670" y="5560"/>
                    <a:pt x="37244" y="2727"/>
                    <a:pt x="35239" y="1123"/>
                  </a:cubicBezTo>
                  <a:cubicBezTo>
                    <a:pt x="34213" y="315"/>
                    <a:pt x="32979" y="0"/>
                    <a:pt x="31714"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6" name="Google Shape;1744;p69">
              <a:extLst>
                <a:ext uri="{FF2B5EF4-FFF2-40B4-BE49-F238E27FC236}">
                  <a16:creationId xmlns:a16="http://schemas.microsoft.com/office/drawing/2014/main" id="{B2E4F390-A99F-B735-6D35-ADF1CDCABA03}"/>
                </a:ext>
              </a:extLst>
            </p:cNvPr>
            <p:cNvSpPr/>
            <p:nvPr/>
          </p:nvSpPr>
          <p:spPr>
            <a:xfrm>
              <a:off x="2820013" y="1145088"/>
              <a:ext cx="367185" cy="367185"/>
            </a:xfrm>
            <a:custGeom>
              <a:avLst/>
              <a:gdLst/>
              <a:ahLst/>
              <a:cxnLst/>
              <a:rect l="l" t="t" r="r" b="b"/>
              <a:pathLst>
                <a:path w="10352" h="10352" extrusionOk="0">
                  <a:moveTo>
                    <a:pt x="5189" y="0"/>
                  </a:moveTo>
                  <a:cubicBezTo>
                    <a:pt x="2332" y="0"/>
                    <a:pt x="1" y="2306"/>
                    <a:pt x="1" y="5163"/>
                  </a:cubicBezTo>
                  <a:cubicBezTo>
                    <a:pt x="1" y="8020"/>
                    <a:pt x="2332" y="10351"/>
                    <a:pt x="5189" y="10351"/>
                  </a:cubicBezTo>
                  <a:cubicBezTo>
                    <a:pt x="8046" y="10351"/>
                    <a:pt x="10352" y="8020"/>
                    <a:pt x="10352" y="5163"/>
                  </a:cubicBezTo>
                  <a:cubicBezTo>
                    <a:pt x="10352" y="2306"/>
                    <a:pt x="8046" y="0"/>
                    <a:pt x="5189" y="0"/>
                  </a:cubicBezTo>
                  <a:close/>
                </a:path>
              </a:pathLst>
            </a:custGeom>
            <a:solidFill>
              <a:srgbClr val="FCF7B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7" name="Google Shape;1745;p69">
              <a:extLst>
                <a:ext uri="{FF2B5EF4-FFF2-40B4-BE49-F238E27FC236}">
                  <a16:creationId xmlns:a16="http://schemas.microsoft.com/office/drawing/2014/main" id="{AF4D7D90-46AE-3146-0E95-DE2342EC603F}"/>
                </a:ext>
              </a:extLst>
            </p:cNvPr>
            <p:cNvSpPr/>
            <p:nvPr/>
          </p:nvSpPr>
          <p:spPr>
            <a:xfrm>
              <a:off x="3221950" y="786350"/>
              <a:ext cx="132225" cy="132250"/>
            </a:xfrm>
            <a:custGeom>
              <a:avLst/>
              <a:gdLst/>
              <a:ahLst/>
              <a:cxnLst/>
              <a:rect l="l" t="t" r="r" b="b"/>
              <a:pathLst>
                <a:path w="5289" h="5290" extrusionOk="0">
                  <a:moveTo>
                    <a:pt x="2632" y="1"/>
                  </a:moveTo>
                  <a:cubicBezTo>
                    <a:pt x="1179" y="1"/>
                    <a:pt x="1" y="1179"/>
                    <a:pt x="1" y="2633"/>
                  </a:cubicBezTo>
                  <a:cubicBezTo>
                    <a:pt x="1" y="4086"/>
                    <a:pt x="1179" y="5289"/>
                    <a:pt x="2632" y="5289"/>
                  </a:cubicBezTo>
                  <a:cubicBezTo>
                    <a:pt x="4111" y="5289"/>
                    <a:pt x="5289" y="4086"/>
                    <a:pt x="5289" y="2633"/>
                  </a:cubicBezTo>
                  <a:cubicBezTo>
                    <a:pt x="5289" y="1179"/>
                    <a:pt x="4111" y="1"/>
                    <a:pt x="2632" y="1"/>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8" name="Google Shape;1746;p69">
              <a:extLst>
                <a:ext uri="{FF2B5EF4-FFF2-40B4-BE49-F238E27FC236}">
                  <a16:creationId xmlns:a16="http://schemas.microsoft.com/office/drawing/2014/main" id="{AC5AFC23-8A13-087D-1AE9-401343AC8B7C}"/>
                </a:ext>
              </a:extLst>
            </p:cNvPr>
            <p:cNvSpPr/>
            <p:nvPr/>
          </p:nvSpPr>
          <p:spPr>
            <a:xfrm>
              <a:off x="3330975" y="1689875"/>
              <a:ext cx="132225" cy="132225"/>
            </a:xfrm>
            <a:custGeom>
              <a:avLst/>
              <a:gdLst/>
              <a:ahLst/>
              <a:cxnLst/>
              <a:rect l="l" t="t" r="r" b="b"/>
              <a:pathLst>
                <a:path w="5289" h="5289" extrusionOk="0">
                  <a:moveTo>
                    <a:pt x="2657" y="0"/>
                  </a:moveTo>
                  <a:cubicBezTo>
                    <a:pt x="1204" y="0"/>
                    <a:pt x="1" y="1178"/>
                    <a:pt x="1" y="2657"/>
                  </a:cubicBezTo>
                  <a:cubicBezTo>
                    <a:pt x="1" y="4111"/>
                    <a:pt x="1204" y="5289"/>
                    <a:pt x="2657" y="5289"/>
                  </a:cubicBezTo>
                  <a:cubicBezTo>
                    <a:pt x="4111" y="5289"/>
                    <a:pt x="5289" y="4111"/>
                    <a:pt x="5289" y="2657"/>
                  </a:cubicBezTo>
                  <a:cubicBezTo>
                    <a:pt x="5289" y="1178"/>
                    <a:pt x="4111" y="0"/>
                    <a:pt x="2657"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9" name="Google Shape;1747;p69">
              <a:extLst>
                <a:ext uri="{FF2B5EF4-FFF2-40B4-BE49-F238E27FC236}">
                  <a16:creationId xmlns:a16="http://schemas.microsoft.com/office/drawing/2014/main" id="{55686060-1074-AD86-CAE1-61DCE8D7B374}"/>
                </a:ext>
              </a:extLst>
            </p:cNvPr>
            <p:cNvSpPr/>
            <p:nvPr/>
          </p:nvSpPr>
          <p:spPr>
            <a:xfrm>
              <a:off x="2547775" y="881600"/>
              <a:ext cx="132225" cy="131600"/>
            </a:xfrm>
            <a:custGeom>
              <a:avLst/>
              <a:gdLst/>
              <a:ahLst/>
              <a:cxnLst/>
              <a:rect l="l" t="t" r="r" b="b"/>
              <a:pathLst>
                <a:path w="5289" h="5264" extrusionOk="0">
                  <a:moveTo>
                    <a:pt x="2632" y="0"/>
                  </a:moveTo>
                  <a:cubicBezTo>
                    <a:pt x="1178" y="0"/>
                    <a:pt x="0" y="1178"/>
                    <a:pt x="0" y="2632"/>
                  </a:cubicBezTo>
                  <a:cubicBezTo>
                    <a:pt x="0" y="4086"/>
                    <a:pt x="1178" y="5264"/>
                    <a:pt x="2632" y="5264"/>
                  </a:cubicBezTo>
                  <a:cubicBezTo>
                    <a:pt x="4110" y="5264"/>
                    <a:pt x="5288" y="4086"/>
                    <a:pt x="5288" y="2632"/>
                  </a:cubicBezTo>
                  <a:cubicBezTo>
                    <a:pt x="5288" y="1178"/>
                    <a:pt x="4110" y="0"/>
                    <a:pt x="2632"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0" name="Google Shape;1748;p69">
              <a:extLst>
                <a:ext uri="{FF2B5EF4-FFF2-40B4-BE49-F238E27FC236}">
                  <a16:creationId xmlns:a16="http://schemas.microsoft.com/office/drawing/2014/main" id="{36D57C7D-156D-84DC-B502-174FFF4D923D}"/>
                </a:ext>
              </a:extLst>
            </p:cNvPr>
            <p:cNvSpPr/>
            <p:nvPr/>
          </p:nvSpPr>
          <p:spPr>
            <a:xfrm>
              <a:off x="2647375" y="1677975"/>
              <a:ext cx="132250" cy="131600"/>
            </a:xfrm>
            <a:custGeom>
              <a:avLst/>
              <a:gdLst/>
              <a:ahLst/>
              <a:cxnLst/>
              <a:rect l="l" t="t" r="r" b="b"/>
              <a:pathLst>
                <a:path w="5290" h="5264" extrusionOk="0">
                  <a:moveTo>
                    <a:pt x="2658" y="0"/>
                  </a:moveTo>
                  <a:cubicBezTo>
                    <a:pt x="1204" y="0"/>
                    <a:pt x="1" y="1178"/>
                    <a:pt x="1" y="2632"/>
                  </a:cubicBezTo>
                  <a:cubicBezTo>
                    <a:pt x="1" y="4086"/>
                    <a:pt x="1204" y="5263"/>
                    <a:pt x="2658" y="5263"/>
                  </a:cubicBezTo>
                  <a:cubicBezTo>
                    <a:pt x="4111" y="5263"/>
                    <a:pt x="5289" y="4086"/>
                    <a:pt x="5289" y="2632"/>
                  </a:cubicBezTo>
                  <a:cubicBezTo>
                    <a:pt x="5289" y="1178"/>
                    <a:pt x="4111" y="0"/>
                    <a:pt x="2658"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1" name="Google Shape;1749;p69">
              <a:extLst>
                <a:ext uri="{FF2B5EF4-FFF2-40B4-BE49-F238E27FC236}">
                  <a16:creationId xmlns:a16="http://schemas.microsoft.com/office/drawing/2014/main" id="{D10F7819-7D5D-6117-D038-0D3554AB8B12}"/>
                </a:ext>
              </a:extLst>
            </p:cNvPr>
            <p:cNvSpPr/>
            <p:nvPr/>
          </p:nvSpPr>
          <p:spPr>
            <a:xfrm>
              <a:off x="3222575" y="799525"/>
              <a:ext cx="131600" cy="119075"/>
            </a:xfrm>
            <a:custGeom>
              <a:avLst/>
              <a:gdLst/>
              <a:ahLst/>
              <a:cxnLst/>
              <a:rect l="l" t="t" r="r" b="b"/>
              <a:pathLst>
                <a:path w="5264" h="4763" extrusionOk="0">
                  <a:moveTo>
                    <a:pt x="4211" y="0"/>
                  </a:moveTo>
                  <a:cubicBezTo>
                    <a:pt x="4261" y="201"/>
                    <a:pt x="4286" y="376"/>
                    <a:pt x="4286" y="577"/>
                  </a:cubicBezTo>
                  <a:lnTo>
                    <a:pt x="4286" y="852"/>
                  </a:lnTo>
                  <a:cubicBezTo>
                    <a:pt x="4286" y="1278"/>
                    <a:pt x="4161" y="1705"/>
                    <a:pt x="3935" y="2080"/>
                  </a:cubicBezTo>
                  <a:lnTo>
                    <a:pt x="3560" y="2582"/>
                  </a:lnTo>
                  <a:cubicBezTo>
                    <a:pt x="3259" y="2882"/>
                    <a:pt x="2908" y="3083"/>
                    <a:pt x="2482" y="3208"/>
                  </a:cubicBezTo>
                  <a:cubicBezTo>
                    <a:pt x="2256" y="3233"/>
                    <a:pt x="2056" y="3258"/>
                    <a:pt x="1830" y="3283"/>
                  </a:cubicBezTo>
                  <a:cubicBezTo>
                    <a:pt x="1789" y="3287"/>
                    <a:pt x="1747" y="3288"/>
                    <a:pt x="1706" y="3288"/>
                  </a:cubicBezTo>
                  <a:cubicBezTo>
                    <a:pt x="1422" y="3288"/>
                    <a:pt x="1144" y="3214"/>
                    <a:pt x="903" y="3083"/>
                  </a:cubicBezTo>
                  <a:cubicBezTo>
                    <a:pt x="602" y="2983"/>
                    <a:pt x="326" y="2807"/>
                    <a:pt x="101" y="2582"/>
                  </a:cubicBezTo>
                  <a:cubicBezTo>
                    <a:pt x="76" y="2532"/>
                    <a:pt x="26" y="2507"/>
                    <a:pt x="1" y="2456"/>
                  </a:cubicBezTo>
                  <a:lnTo>
                    <a:pt x="1" y="2456"/>
                  </a:lnTo>
                  <a:cubicBezTo>
                    <a:pt x="176" y="3760"/>
                    <a:pt x="1279" y="4762"/>
                    <a:pt x="2607" y="4762"/>
                  </a:cubicBezTo>
                  <a:cubicBezTo>
                    <a:pt x="4086" y="4762"/>
                    <a:pt x="5264" y="3559"/>
                    <a:pt x="5264" y="2106"/>
                  </a:cubicBezTo>
                  <a:cubicBezTo>
                    <a:pt x="5264" y="1253"/>
                    <a:pt x="4838" y="476"/>
                    <a:pt x="4211"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2" name="Google Shape;1750;p69">
              <a:extLst>
                <a:ext uri="{FF2B5EF4-FFF2-40B4-BE49-F238E27FC236}">
                  <a16:creationId xmlns:a16="http://schemas.microsoft.com/office/drawing/2014/main" id="{D39B7FCE-A483-EDDF-17C6-71CC7C870F56}"/>
                </a:ext>
              </a:extLst>
            </p:cNvPr>
            <p:cNvSpPr/>
            <p:nvPr/>
          </p:nvSpPr>
          <p:spPr>
            <a:xfrm>
              <a:off x="3337250" y="1703650"/>
              <a:ext cx="125950" cy="118450"/>
            </a:xfrm>
            <a:custGeom>
              <a:avLst/>
              <a:gdLst/>
              <a:ahLst/>
              <a:cxnLst/>
              <a:rect l="l" t="t" r="r" b="b"/>
              <a:pathLst>
                <a:path w="5038" h="4738" extrusionOk="0">
                  <a:moveTo>
                    <a:pt x="4010" y="1"/>
                  </a:moveTo>
                  <a:cubicBezTo>
                    <a:pt x="3985" y="201"/>
                    <a:pt x="3960" y="402"/>
                    <a:pt x="3910" y="577"/>
                  </a:cubicBezTo>
                  <a:cubicBezTo>
                    <a:pt x="3634" y="1254"/>
                    <a:pt x="3409" y="1830"/>
                    <a:pt x="2882" y="2332"/>
                  </a:cubicBezTo>
                  <a:cubicBezTo>
                    <a:pt x="2456" y="2708"/>
                    <a:pt x="1955" y="3033"/>
                    <a:pt x="1404" y="3159"/>
                  </a:cubicBezTo>
                  <a:cubicBezTo>
                    <a:pt x="1162" y="3213"/>
                    <a:pt x="906" y="3237"/>
                    <a:pt x="651" y="3237"/>
                  </a:cubicBezTo>
                  <a:cubicBezTo>
                    <a:pt x="430" y="3237"/>
                    <a:pt x="210" y="3219"/>
                    <a:pt x="0" y="3184"/>
                  </a:cubicBezTo>
                  <a:lnTo>
                    <a:pt x="0" y="3184"/>
                  </a:lnTo>
                  <a:cubicBezTo>
                    <a:pt x="401" y="4086"/>
                    <a:pt x="1328" y="4738"/>
                    <a:pt x="2406" y="4738"/>
                  </a:cubicBezTo>
                  <a:cubicBezTo>
                    <a:pt x="3860" y="4738"/>
                    <a:pt x="5038" y="3560"/>
                    <a:pt x="5038" y="2106"/>
                  </a:cubicBezTo>
                  <a:cubicBezTo>
                    <a:pt x="5038" y="1229"/>
                    <a:pt x="4637" y="477"/>
                    <a:pt x="4010" y="1"/>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3" name="Google Shape;1751;p69">
              <a:extLst>
                <a:ext uri="{FF2B5EF4-FFF2-40B4-BE49-F238E27FC236}">
                  <a16:creationId xmlns:a16="http://schemas.microsoft.com/office/drawing/2014/main" id="{DB8EE777-5B84-C15B-040B-375F2A7667AE}"/>
                </a:ext>
              </a:extLst>
            </p:cNvPr>
            <p:cNvSpPr/>
            <p:nvPr/>
          </p:nvSpPr>
          <p:spPr>
            <a:xfrm>
              <a:off x="2576575" y="892250"/>
              <a:ext cx="103425" cy="120950"/>
            </a:xfrm>
            <a:custGeom>
              <a:avLst/>
              <a:gdLst/>
              <a:ahLst/>
              <a:cxnLst/>
              <a:rect l="l" t="t" r="r" b="b"/>
              <a:pathLst>
                <a:path w="4137" h="4838" extrusionOk="0">
                  <a:moveTo>
                    <a:pt x="2958" y="1"/>
                  </a:moveTo>
                  <a:lnTo>
                    <a:pt x="2958" y="1"/>
                  </a:lnTo>
                  <a:cubicBezTo>
                    <a:pt x="2983" y="201"/>
                    <a:pt x="3008" y="376"/>
                    <a:pt x="3008" y="577"/>
                  </a:cubicBezTo>
                  <a:cubicBezTo>
                    <a:pt x="2983" y="1204"/>
                    <a:pt x="2758" y="1780"/>
                    <a:pt x="2407" y="2256"/>
                  </a:cubicBezTo>
                  <a:cubicBezTo>
                    <a:pt x="2332" y="2958"/>
                    <a:pt x="1956" y="3610"/>
                    <a:pt x="1254" y="4061"/>
                  </a:cubicBezTo>
                  <a:cubicBezTo>
                    <a:pt x="903" y="4286"/>
                    <a:pt x="452" y="4387"/>
                    <a:pt x="1" y="4387"/>
                  </a:cubicBezTo>
                  <a:cubicBezTo>
                    <a:pt x="427" y="4662"/>
                    <a:pt x="953" y="4838"/>
                    <a:pt x="1480" y="4838"/>
                  </a:cubicBezTo>
                  <a:cubicBezTo>
                    <a:pt x="2958" y="4838"/>
                    <a:pt x="4136" y="3660"/>
                    <a:pt x="4136" y="2206"/>
                  </a:cubicBezTo>
                  <a:cubicBezTo>
                    <a:pt x="4136" y="1279"/>
                    <a:pt x="3660" y="477"/>
                    <a:pt x="2958" y="1"/>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4" name="Google Shape;1752;p69">
              <a:extLst>
                <a:ext uri="{FF2B5EF4-FFF2-40B4-BE49-F238E27FC236}">
                  <a16:creationId xmlns:a16="http://schemas.microsoft.com/office/drawing/2014/main" id="{D4D8DCB1-D475-FB30-CF30-80BFDE3EF868}"/>
                </a:ext>
              </a:extLst>
            </p:cNvPr>
            <p:cNvSpPr/>
            <p:nvPr/>
          </p:nvSpPr>
          <p:spPr>
            <a:xfrm>
              <a:off x="2664925" y="1689875"/>
              <a:ext cx="114700" cy="119700"/>
            </a:xfrm>
            <a:custGeom>
              <a:avLst/>
              <a:gdLst/>
              <a:ahLst/>
              <a:cxnLst/>
              <a:rect l="l" t="t" r="r" b="b"/>
              <a:pathLst>
                <a:path w="4588" h="4788" extrusionOk="0">
                  <a:moveTo>
                    <a:pt x="3459" y="0"/>
                  </a:moveTo>
                  <a:lnTo>
                    <a:pt x="3459" y="0"/>
                  </a:lnTo>
                  <a:cubicBezTo>
                    <a:pt x="3510" y="502"/>
                    <a:pt x="3409" y="1003"/>
                    <a:pt x="3159" y="1479"/>
                  </a:cubicBezTo>
                  <a:cubicBezTo>
                    <a:pt x="2883" y="2006"/>
                    <a:pt x="2507" y="2507"/>
                    <a:pt x="2056" y="2883"/>
                  </a:cubicBezTo>
                  <a:cubicBezTo>
                    <a:pt x="1630" y="3559"/>
                    <a:pt x="803" y="3935"/>
                    <a:pt x="1" y="3935"/>
                  </a:cubicBezTo>
                  <a:cubicBezTo>
                    <a:pt x="477" y="4462"/>
                    <a:pt x="1179" y="4787"/>
                    <a:pt x="1956" y="4787"/>
                  </a:cubicBezTo>
                  <a:cubicBezTo>
                    <a:pt x="3409" y="4787"/>
                    <a:pt x="4587" y="3610"/>
                    <a:pt x="4587" y="2156"/>
                  </a:cubicBezTo>
                  <a:cubicBezTo>
                    <a:pt x="4587" y="1279"/>
                    <a:pt x="4136" y="477"/>
                    <a:pt x="3459"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nvGrpSpPr>
            <p:cNvPr id="45" name="Google Shape;1753;p69">
              <a:extLst>
                <a:ext uri="{FF2B5EF4-FFF2-40B4-BE49-F238E27FC236}">
                  <a16:creationId xmlns:a16="http://schemas.microsoft.com/office/drawing/2014/main" id="{7C2364ED-74C4-74A2-2F33-2563B66538E5}"/>
                </a:ext>
              </a:extLst>
            </p:cNvPr>
            <p:cNvGrpSpPr/>
            <p:nvPr/>
          </p:nvGrpSpPr>
          <p:grpSpPr>
            <a:xfrm rot="-953867">
              <a:off x="2839375" y="1246000"/>
              <a:ext cx="297992" cy="211448"/>
              <a:chOff x="3491400" y="2111750"/>
              <a:chExt cx="222600" cy="157950"/>
            </a:xfrm>
          </p:grpSpPr>
          <p:sp>
            <p:nvSpPr>
              <p:cNvPr id="46" name="Google Shape;1754;p69">
                <a:extLst>
                  <a:ext uri="{FF2B5EF4-FFF2-40B4-BE49-F238E27FC236}">
                    <a16:creationId xmlns:a16="http://schemas.microsoft.com/office/drawing/2014/main" id="{CF1F83F0-6755-F132-1901-F9C663139C3D}"/>
                  </a:ext>
                </a:extLst>
              </p:cNvPr>
              <p:cNvSpPr/>
              <p:nvPr/>
            </p:nvSpPr>
            <p:spPr>
              <a:xfrm>
                <a:off x="3595700" y="2170900"/>
                <a:ext cx="42375" cy="28125"/>
              </a:xfrm>
              <a:custGeom>
                <a:avLst/>
                <a:gdLst/>
                <a:ahLst/>
                <a:cxnLst/>
                <a:rect l="l" t="t" r="r" b="b"/>
                <a:pathLst>
                  <a:path w="1695" h="1125" extrusionOk="0">
                    <a:moveTo>
                      <a:pt x="388" y="1"/>
                    </a:moveTo>
                    <a:cubicBezTo>
                      <a:pt x="379" y="1"/>
                      <a:pt x="370" y="4"/>
                      <a:pt x="362" y="13"/>
                    </a:cubicBezTo>
                    <a:cubicBezTo>
                      <a:pt x="0" y="351"/>
                      <a:pt x="233" y="992"/>
                      <a:pt x="676" y="1108"/>
                    </a:cubicBezTo>
                    <a:cubicBezTo>
                      <a:pt x="717" y="1119"/>
                      <a:pt x="760" y="1124"/>
                      <a:pt x="805" y="1124"/>
                    </a:cubicBezTo>
                    <a:cubicBezTo>
                      <a:pt x="1196" y="1124"/>
                      <a:pt x="1694" y="735"/>
                      <a:pt x="1527" y="327"/>
                    </a:cubicBezTo>
                    <a:cubicBezTo>
                      <a:pt x="1513" y="304"/>
                      <a:pt x="1489" y="294"/>
                      <a:pt x="1465" y="294"/>
                    </a:cubicBezTo>
                    <a:cubicBezTo>
                      <a:pt x="1428" y="294"/>
                      <a:pt x="1389" y="316"/>
                      <a:pt x="1376" y="351"/>
                    </a:cubicBezTo>
                    <a:cubicBezTo>
                      <a:pt x="1329" y="502"/>
                      <a:pt x="1329" y="630"/>
                      <a:pt x="1224" y="759"/>
                    </a:cubicBezTo>
                    <a:cubicBezTo>
                      <a:pt x="1116" y="867"/>
                      <a:pt x="975" y="942"/>
                      <a:pt x="829" y="942"/>
                    </a:cubicBezTo>
                    <a:cubicBezTo>
                      <a:pt x="801" y="942"/>
                      <a:pt x="774" y="939"/>
                      <a:pt x="746" y="933"/>
                    </a:cubicBezTo>
                    <a:cubicBezTo>
                      <a:pt x="362" y="852"/>
                      <a:pt x="280" y="374"/>
                      <a:pt x="420" y="71"/>
                    </a:cubicBezTo>
                    <a:cubicBezTo>
                      <a:pt x="437" y="36"/>
                      <a:pt x="415" y="1"/>
                      <a:pt x="388"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7" name="Google Shape;1755;p69">
                <a:extLst>
                  <a:ext uri="{FF2B5EF4-FFF2-40B4-BE49-F238E27FC236}">
                    <a16:creationId xmlns:a16="http://schemas.microsoft.com/office/drawing/2014/main" id="{BFBC797A-D716-86E6-30E1-FBA641C44E1C}"/>
                  </a:ext>
                </a:extLst>
              </p:cNvPr>
              <p:cNvSpPr/>
              <p:nvPr/>
            </p:nvSpPr>
            <p:spPr>
              <a:xfrm>
                <a:off x="3529550" y="2111750"/>
                <a:ext cx="44325" cy="75800"/>
              </a:xfrm>
              <a:custGeom>
                <a:avLst/>
                <a:gdLst/>
                <a:ahLst/>
                <a:cxnLst/>
                <a:rect l="l" t="t" r="r" b="b"/>
                <a:pathLst>
                  <a:path w="1773" h="3032" extrusionOk="0">
                    <a:moveTo>
                      <a:pt x="1246" y="1"/>
                    </a:moveTo>
                    <a:cubicBezTo>
                      <a:pt x="906" y="1"/>
                      <a:pt x="471" y="566"/>
                      <a:pt x="246" y="1330"/>
                    </a:cubicBezTo>
                    <a:cubicBezTo>
                      <a:pt x="1" y="2157"/>
                      <a:pt x="94" y="2915"/>
                      <a:pt x="444" y="3020"/>
                    </a:cubicBezTo>
                    <a:cubicBezTo>
                      <a:pt x="471" y="3028"/>
                      <a:pt x="500" y="3032"/>
                      <a:pt x="529" y="3032"/>
                    </a:cubicBezTo>
                    <a:cubicBezTo>
                      <a:pt x="877" y="3032"/>
                      <a:pt x="1302" y="2467"/>
                      <a:pt x="1528" y="1703"/>
                    </a:cubicBezTo>
                    <a:cubicBezTo>
                      <a:pt x="1772" y="875"/>
                      <a:pt x="1679" y="118"/>
                      <a:pt x="1329" y="13"/>
                    </a:cubicBezTo>
                    <a:cubicBezTo>
                      <a:pt x="1302" y="5"/>
                      <a:pt x="1275" y="1"/>
                      <a:pt x="1246"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8" name="Google Shape;1756;p69">
                <a:extLst>
                  <a:ext uri="{FF2B5EF4-FFF2-40B4-BE49-F238E27FC236}">
                    <a16:creationId xmlns:a16="http://schemas.microsoft.com/office/drawing/2014/main" id="{5D1E3C9D-4CF6-3C4B-8196-B455805CC182}"/>
                  </a:ext>
                </a:extLst>
              </p:cNvPr>
              <p:cNvSpPr/>
              <p:nvPr/>
            </p:nvSpPr>
            <p:spPr>
              <a:xfrm>
                <a:off x="3491400" y="2194500"/>
                <a:ext cx="52450" cy="25100"/>
              </a:xfrm>
              <a:custGeom>
                <a:avLst/>
                <a:gdLst/>
                <a:ahLst/>
                <a:cxnLst/>
                <a:rect l="l" t="t" r="r" b="b"/>
                <a:pathLst>
                  <a:path w="2098" h="1004" extrusionOk="0">
                    <a:moveTo>
                      <a:pt x="576" y="1"/>
                    </a:moveTo>
                    <a:cubicBezTo>
                      <a:pt x="303" y="1"/>
                      <a:pt x="106" y="75"/>
                      <a:pt x="70" y="211"/>
                    </a:cubicBezTo>
                    <a:cubicBezTo>
                      <a:pt x="0" y="432"/>
                      <a:pt x="385" y="747"/>
                      <a:pt x="921" y="910"/>
                    </a:cubicBezTo>
                    <a:cubicBezTo>
                      <a:pt x="1133" y="973"/>
                      <a:pt x="1337" y="1003"/>
                      <a:pt x="1511" y="1003"/>
                    </a:cubicBezTo>
                    <a:cubicBezTo>
                      <a:pt x="1785" y="1003"/>
                      <a:pt x="1985" y="929"/>
                      <a:pt x="2028" y="794"/>
                    </a:cubicBezTo>
                    <a:cubicBezTo>
                      <a:pt x="2098" y="560"/>
                      <a:pt x="1702" y="257"/>
                      <a:pt x="1166" y="94"/>
                    </a:cubicBezTo>
                    <a:cubicBezTo>
                      <a:pt x="953" y="31"/>
                      <a:pt x="749" y="1"/>
                      <a:pt x="576" y="1"/>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9" name="Google Shape;1757;p69">
                <a:extLst>
                  <a:ext uri="{FF2B5EF4-FFF2-40B4-BE49-F238E27FC236}">
                    <a16:creationId xmlns:a16="http://schemas.microsoft.com/office/drawing/2014/main" id="{25E47B02-7968-66C8-F7AE-76EB8F3B9B78}"/>
                  </a:ext>
                </a:extLst>
              </p:cNvPr>
              <p:cNvSpPr/>
              <p:nvPr/>
            </p:nvSpPr>
            <p:spPr>
              <a:xfrm>
                <a:off x="3668250" y="2152550"/>
                <a:ext cx="44000" cy="75800"/>
              </a:xfrm>
              <a:custGeom>
                <a:avLst/>
                <a:gdLst/>
                <a:ahLst/>
                <a:cxnLst/>
                <a:rect l="l" t="t" r="r" b="b"/>
                <a:pathLst>
                  <a:path w="1760" h="3032" extrusionOk="0">
                    <a:moveTo>
                      <a:pt x="1234" y="1"/>
                    </a:moveTo>
                    <a:cubicBezTo>
                      <a:pt x="895" y="1"/>
                      <a:pt x="471" y="566"/>
                      <a:pt x="245" y="1329"/>
                    </a:cubicBezTo>
                    <a:cubicBezTo>
                      <a:pt x="0" y="2157"/>
                      <a:pt x="82" y="2914"/>
                      <a:pt x="443" y="3019"/>
                    </a:cubicBezTo>
                    <a:cubicBezTo>
                      <a:pt x="470" y="3027"/>
                      <a:pt x="498" y="3031"/>
                      <a:pt x="526" y="3031"/>
                    </a:cubicBezTo>
                    <a:cubicBezTo>
                      <a:pt x="865" y="3031"/>
                      <a:pt x="1289" y="2466"/>
                      <a:pt x="1515" y="1702"/>
                    </a:cubicBezTo>
                    <a:cubicBezTo>
                      <a:pt x="1760" y="875"/>
                      <a:pt x="1678" y="117"/>
                      <a:pt x="1317" y="13"/>
                    </a:cubicBezTo>
                    <a:cubicBezTo>
                      <a:pt x="1290" y="4"/>
                      <a:pt x="1263" y="1"/>
                      <a:pt x="1234"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0" name="Google Shape;1758;p69">
                <a:extLst>
                  <a:ext uri="{FF2B5EF4-FFF2-40B4-BE49-F238E27FC236}">
                    <a16:creationId xmlns:a16="http://schemas.microsoft.com/office/drawing/2014/main" id="{50BAFC2F-9A46-C140-79EE-00BEE55D5E08}"/>
                  </a:ext>
                </a:extLst>
              </p:cNvPr>
              <p:cNvSpPr/>
              <p:nvPr/>
            </p:nvSpPr>
            <p:spPr>
              <a:xfrm>
                <a:off x="3661825" y="2244625"/>
                <a:ext cx="52175" cy="25075"/>
              </a:xfrm>
              <a:custGeom>
                <a:avLst/>
                <a:gdLst/>
                <a:ahLst/>
                <a:cxnLst/>
                <a:rect l="l" t="t" r="r" b="b"/>
                <a:pathLst>
                  <a:path w="2087" h="1003" extrusionOk="0">
                    <a:moveTo>
                      <a:pt x="576" y="1"/>
                    </a:moveTo>
                    <a:cubicBezTo>
                      <a:pt x="302" y="1"/>
                      <a:pt x="102" y="75"/>
                      <a:pt x="59" y="210"/>
                    </a:cubicBezTo>
                    <a:cubicBezTo>
                      <a:pt x="1" y="443"/>
                      <a:pt x="385" y="746"/>
                      <a:pt x="922" y="910"/>
                    </a:cubicBezTo>
                    <a:cubicBezTo>
                      <a:pt x="1134" y="973"/>
                      <a:pt x="1338" y="1003"/>
                      <a:pt x="1512" y="1003"/>
                    </a:cubicBezTo>
                    <a:cubicBezTo>
                      <a:pt x="1786" y="1003"/>
                      <a:pt x="1986" y="929"/>
                      <a:pt x="2029" y="793"/>
                    </a:cubicBezTo>
                    <a:cubicBezTo>
                      <a:pt x="2087" y="572"/>
                      <a:pt x="1702" y="257"/>
                      <a:pt x="1166" y="94"/>
                    </a:cubicBezTo>
                    <a:cubicBezTo>
                      <a:pt x="954" y="30"/>
                      <a:pt x="750" y="1"/>
                      <a:pt x="576" y="1"/>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grpSp>
      <p:grpSp>
        <p:nvGrpSpPr>
          <p:cNvPr id="3" name="Google Shape;1759;p69">
            <a:extLst>
              <a:ext uri="{FF2B5EF4-FFF2-40B4-BE49-F238E27FC236}">
                <a16:creationId xmlns:a16="http://schemas.microsoft.com/office/drawing/2014/main" id="{1CBEA493-A04D-57DB-98D2-814D07467E42}"/>
              </a:ext>
            </a:extLst>
          </p:cNvPr>
          <p:cNvGrpSpPr/>
          <p:nvPr/>
        </p:nvGrpSpPr>
        <p:grpSpPr>
          <a:xfrm>
            <a:off x="1012185" y="2716444"/>
            <a:ext cx="2243024" cy="3528867"/>
            <a:chOff x="7580948" y="1377390"/>
            <a:chExt cx="990353" cy="1759037"/>
          </a:xfrm>
        </p:grpSpPr>
        <p:grpSp>
          <p:nvGrpSpPr>
            <p:cNvPr id="4" name="Google Shape;1760;p69">
              <a:extLst>
                <a:ext uri="{FF2B5EF4-FFF2-40B4-BE49-F238E27FC236}">
                  <a16:creationId xmlns:a16="http://schemas.microsoft.com/office/drawing/2014/main" id="{4F79C40A-C521-EC6E-A09B-95C9EE462344}"/>
                </a:ext>
              </a:extLst>
            </p:cNvPr>
            <p:cNvGrpSpPr/>
            <p:nvPr/>
          </p:nvGrpSpPr>
          <p:grpSpPr>
            <a:xfrm>
              <a:off x="7580948" y="1377390"/>
              <a:ext cx="990353" cy="1759037"/>
              <a:chOff x="820825" y="2103975"/>
              <a:chExt cx="884875" cy="1571550"/>
            </a:xfrm>
          </p:grpSpPr>
          <p:sp>
            <p:nvSpPr>
              <p:cNvPr id="6" name="Google Shape;1761;p69">
                <a:extLst>
                  <a:ext uri="{FF2B5EF4-FFF2-40B4-BE49-F238E27FC236}">
                    <a16:creationId xmlns:a16="http://schemas.microsoft.com/office/drawing/2014/main" id="{96198123-8BF9-CD8D-5993-31A6A73D6BA2}"/>
                  </a:ext>
                </a:extLst>
              </p:cNvPr>
              <p:cNvSpPr/>
              <p:nvPr/>
            </p:nvSpPr>
            <p:spPr>
              <a:xfrm>
                <a:off x="820825" y="2103975"/>
                <a:ext cx="420988" cy="402412"/>
              </a:xfrm>
              <a:custGeom>
                <a:avLst/>
                <a:gdLst/>
                <a:ahLst/>
                <a:cxnLst/>
                <a:rect l="l" t="t" r="r" b="b"/>
                <a:pathLst>
                  <a:path w="15757" h="14368" extrusionOk="0">
                    <a:moveTo>
                      <a:pt x="10328" y="1"/>
                    </a:moveTo>
                    <a:cubicBezTo>
                      <a:pt x="9335" y="1"/>
                      <a:pt x="8403" y="528"/>
                      <a:pt x="7564" y="1012"/>
                    </a:cubicBezTo>
                    <a:cubicBezTo>
                      <a:pt x="5886" y="1979"/>
                      <a:pt x="4709" y="3086"/>
                      <a:pt x="2355" y="5428"/>
                    </a:cubicBezTo>
                    <a:cubicBezTo>
                      <a:pt x="0" y="7759"/>
                      <a:pt x="350" y="9111"/>
                      <a:pt x="2728" y="11559"/>
                    </a:cubicBezTo>
                    <a:cubicBezTo>
                      <a:pt x="3392" y="12246"/>
                      <a:pt x="4208" y="13190"/>
                      <a:pt x="5105" y="14367"/>
                    </a:cubicBezTo>
                    <a:cubicBezTo>
                      <a:pt x="7296" y="12165"/>
                      <a:pt x="9487" y="9962"/>
                      <a:pt x="11853" y="7934"/>
                    </a:cubicBezTo>
                    <a:cubicBezTo>
                      <a:pt x="13007" y="6944"/>
                      <a:pt x="14324" y="5790"/>
                      <a:pt x="15757" y="4834"/>
                    </a:cubicBezTo>
                    <a:cubicBezTo>
                      <a:pt x="14743" y="3750"/>
                      <a:pt x="13927" y="2876"/>
                      <a:pt x="13449" y="2154"/>
                    </a:cubicBezTo>
                    <a:cubicBezTo>
                      <a:pt x="12371" y="528"/>
                      <a:pt x="11320" y="1"/>
                      <a:pt x="10328" y="1"/>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 name="Google Shape;1762;p69">
                <a:extLst>
                  <a:ext uri="{FF2B5EF4-FFF2-40B4-BE49-F238E27FC236}">
                    <a16:creationId xmlns:a16="http://schemas.microsoft.com/office/drawing/2014/main" id="{F6431D06-1823-C9F0-D2AD-9A2A4C077821}"/>
                  </a:ext>
                </a:extLst>
              </p:cNvPr>
              <p:cNvSpPr/>
              <p:nvPr/>
            </p:nvSpPr>
            <p:spPr>
              <a:xfrm>
                <a:off x="834825" y="2103975"/>
                <a:ext cx="406988" cy="250947"/>
              </a:xfrm>
              <a:custGeom>
                <a:avLst/>
                <a:gdLst/>
                <a:ahLst/>
                <a:cxnLst/>
                <a:rect l="l" t="t" r="r" b="b"/>
                <a:pathLst>
                  <a:path w="15233" h="8960" extrusionOk="0">
                    <a:moveTo>
                      <a:pt x="9804" y="1"/>
                    </a:moveTo>
                    <a:cubicBezTo>
                      <a:pt x="8811" y="1"/>
                      <a:pt x="7879" y="528"/>
                      <a:pt x="7040" y="1012"/>
                    </a:cubicBezTo>
                    <a:cubicBezTo>
                      <a:pt x="5362" y="1979"/>
                      <a:pt x="4185" y="3086"/>
                      <a:pt x="1831" y="5428"/>
                    </a:cubicBezTo>
                    <a:cubicBezTo>
                      <a:pt x="444" y="6804"/>
                      <a:pt x="1" y="7841"/>
                      <a:pt x="351" y="8960"/>
                    </a:cubicBezTo>
                    <a:cubicBezTo>
                      <a:pt x="1399" y="6967"/>
                      <a:pt x="2786" y="4939"/>
                      <a:pt x="4814" y="3925"/>
                    </a:cubicBezTo>
                    <a:cubicBezTo>
                      <a:pt x="5618" y="3528"/>
                      <a:pt x="6453" y="3342"/>
                      <a:pt x="7285" y="3342"/>
                    </a:cubicBezTo>
                    <a:cubicBezTo>
                      <a:pt x="8359" y="3342"/>
                      <a:pt x="9428" y="3652"/>
                      <a:pt x="10420" y="4216"/>
                    </a:cubicBezTo>
                    <a:cubicBezTo>
                      <a:pt x="11422" y="4799"/>
                      <a:pt x="12331" y="5545"/>
                      <a:pt x="13147" y="6396"/>
                    </a:cubicBezTo>
                    <a:cubicBezTo>
                      <a:pt x="13811" y="5860"/>
                      <a:pt x="14510" y="5324"/>
                      <a:pt x="15233" y="4834"/>
                    </a:cubicBezTo>
                    <a:cubicBezTo>
                      <a:pt x="14219" y="3750"/>
                      <a:pt x="13403" y="2876"/>
                      <a:pt x="12925" y="2154"/>
                    </a:cubicBezTo>
                    <a:cubicBezTo>
                      <a:pt x="11847" y="528"/>
                      <a:pt x="10796" y="1"/>
                      <a:pt x="9804" y="1"/>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 name="Google Shape;1763;p69">
                <a:extLst>
                  <a:ext uri="{FF2B5EF4-FFF2-40B4-BE49-F238E27FC236}">
                    <a16:creationId xmlns:a16="http://schemas.microsoft.com/office/drawing/2014/main" id="{7230C3B0-B978-0626-BA69-D11E919DA1FB}"/>
                  </a:ext>
                </a:extLst>
              </p:cNvPr>
              <p:cNvSpPr/>
              <p:nvPr/>
            </p:nvSpPr>
            <p:spPr>
              <a:xfrm>
                <a:off x="981075" y="2712950"/>
                <a:ext cx="203375" cy="211775"/>
              </a:xfrm>
              <a:custGeom>
                <a:avLst/>
                <a:gdLst/>
                <a:ahLst/>
                <a:cxnLst/>
                <a:rect l="l" t="t" r="r" b="b"/>
                <a:pathLst>
                  <a:path w="8135" h="8471" extrusionOk="0">
                    <a:moveTo>
                      <a:pt x="2550" y="0"/>
                    </a:moveTo>
                    <a:cubicBezTo>
                      <a:pt x="2362" y="0"/>
                      <a:pt x="2185" y="119"/>
                      <a:pt x="2191" y="369"/>
                    </a:cubicBezTo>
                    <a:cubicBezTo>
                      <a:pt x="2203" y="613"/>
                      <a:pt x="2215" y="858"/>
                      <a:pt x="2226" y="1103"/>
                    </a:cubicBezTo>
                    <a:cubicBezTo>
                      <a:pt x="2086" y="951"/>
                      <a:pt x="1947" y="812"/>
                      <a:pt x="1807" y="672"/>
                    </a:cubicBezTo>
                    <a:cubicBezTo>
                      <a:pt x="1724" y="586"/>
                      <a:pt x="1633" y="550"/>
                      <a:pt x="1546" y="550"/>
                    </a:cubicBezTo>
                    <a:cubicBezTo>
                      <a:pt x="1266" y="550"/>
                      <a:pt x="1030" y="926"/>
                      <a:pt x="1271" y="1219"/>
                    </a:cubicBezTo>
                    <a:cubicBezTo>
                      <a:pt x="1410" y="1394"/>
                      <a:pt x="1527" y="1569"/>
                      <a:pt x="1632" y="1767"/>
                    </a:cubicBezTo>
                    <a:cubicBezTo>
                      <a:pt x="1393" y="1727"/>
                      <a:pt x="1154" y="1709"/>
                      <a:pt x="911" y="1709"/>
                    </a:cubicBezTo>
                    <a:cubicBezTo>
                      <a:pt x="799" y="1709"/>
                      <a:pt x="686" y="1713"/>
                      <a:pt x="571" y="1721"/>
                    </a:cubicBezTo>
                    <a:cubicBezTo>
                      <a:pt x="128" y="1756"/>
                      <a:pt x="0" y="2385"/>
                      <a:pt x="466" y="2513"/>
                    </a:cubicBezTo>
                    <a:cubicBezTo>
                      <a:pt x="979" y="2676"/>
                      <a:pt x="1504" y="2839"/>
                      <a:pt x="2028" y="2979"/>
                    </a:cubicBezTo>
                    <a:cubicBezTo>
                      <a:pt x="2070" y="2990"/>
                      <a:pt x="2109" y="2995"/>
                      <a:pt x="2147" y="2995"/>
                    </a:cubicBezTo>
                    <a:cubicBezTo>
                      <a:pt x="2266" y="2995"/>
                      <a:pt x="2362" y="2943"/>
                      <a:pt x="2424" y="2863"/>
                    </a:cubicBezTo>
                    <a:cubicBezTo>
                      <a:pt x="2588" y="4075"/>
                      <a:pt x="3240" y="5263"/>
                      <a:pt x="3986" y="6161"/>
                    </a:cubicBezTo>
                    <a:cubicBezTo>
                      <a:pt x="4715" y="7044"/>
                      <a:pt x="6227" y="8470"/>
                      <a:pt x="7494" y="8470"/>
                    </a:cubicBezTo>
                    <a:cubicBezTo>
                      <a:pt x="7565" y="8470"/>
                      <a:pt x="7635" y="8466"/>
                      <a:pt x="7704" y="8457"/>
                    </a:cubicBezTo>
                    <a:cubicBezTo>
                      <a:pt x="7948" y="8422"/>
                      <a:pt x="8135" y="8130"/>
                      <a:pt x="7914" y="7921"/>
                    </a:cubicBezTo>
                    <a:cubicBezTo>
                      <a:pt x="7482" y="7501"/>
                      <a:pt x="6865" y="7373"/>
                      <a:pt x="6352" y="7070"/>
                    </a:cubicBezTo>
                    <a:cubicBezTo>
                      <a:pt x="5769" y="6720"/>
                      <a:pt x="5245" y="6289"/>
                      <a:pt x="4779" y="5788"/>
                    </a:cubicBezTo>
                    <a:cubicBezTo>
                      <a:pt x="3835" y="4774"/>
                      <a:pt x="3392" y="3655"/>
                      <a:pt x="2937" y="2408"/>
                    </a:cubicBezTo>
                    <a:cubicBezTo>
                      <a:pt x="3007" y="2396"/>
                      <a:pt x="3077" y="2373"/>
                      <a:pt x="3135" y="2327"/>
                    </a:cubicBezTo>
                    <a:cubicBezTo>
                      <a:pt x="3508" y="2035"/>
                      <a:pt x="3881" y="1744"/>
                      <a:pt x="4231" y="1418"/>
                    </a:cubicBezTo>
                    <a:cubicBezTo>
                      <a:pt x="4462" y="1205"/>
                      <a:pt x="4255" y="841"/>
                      <a:pt x="3991" y="841"/>
                    </a:cubicBezTo>
                    <a:cubicBezTo>
                      <a:pt x="3936" y="841"/>
                      <a:pt x="3879" y="857"/>
                      <a:pt x="3823" y="893"/>
                    </a:cubicBezTo>
                    <a:cubicBezTo>
                      <a:pt x="3613" y="1021"/>
                      <a:pt x="3415" y="1161"/>
                      <a:pt x="3217" y="1301"/>
                    </a:cubicBezTo>
                    <a:cubicBezTo>
                      <a:pt x="3170" y="951"/>
                      <a:pt x="3089" y="613"/>
                      <a:pt x="2949" y="264"/>
                    </a:cubicBezTo>
                    <a:cubicBezTo>
                      <a:pt x="2884" y="90"/>
                      <a:pt x="2713" y="0"/>
                      <a:pt x="255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 name="Google Shape;1764;p69">
                <a:extLst>
                  <a:ext uri="{FF2B5EF4-FFF2-40B4-BE49-F238E27FC236}">
                    <a16:creationId xmlns:a16="http://schemas.microsoft.com/office/drawing/2014/main" id="{E95A835C-8EFC-9325-275B-C2F007EE3CA8}"/>
                  </a:ext>
                </a:extLst>
              </p:cNvPr>
              <p:cNvSpPr/>
              <p:nvPr/>
            </p:nvSpPr>
            <p:spPr>
              <a:xfrm>
                <a:off x="1502300" y="2581825"/>
                <a:ext cx="203400" cy="211775"/>
              </a:xfrm>
              <a:custGeom>
                <a:avLst/>
                <a:gdLst/>
                <a:ahLst/>
                <a:cxnLst/>
                <a:rect l="l" t="t" r="r" b="b"/>
                <a:pathLst>
                  <a:path w="8136" h="8471" extrusionOk="0">
                    <a:moveTo>
                      <a:pt x="5595" y="1"/>
                    </a:moveTo>
                    <a:cubicBezTo>
                      <a:pt x="5431" y="1"/>
                      <a:pt x="5257" y="91"/>
                      <a:pt x="5187" y="264"/>
                    </a:cubicBezTo>
                    <a:cubicBezTo>
                      <a:pt x="5059" y="614"/>
                      <a:pt x="4965" y="952"/>
                      <a:pt x="4930" y="1302"/>
                    </a:cubicBezTo>
                    <a:cubicBezTo>
                      <a:pt x="4732" y="1162"/>
                      <a:pt x="4534" y="1022"/>
                      <a:pt x="4324" y="894"/>
                    </a:cubicBezTo>
                    <a:cubicBezTo>
                      <a:pt x="4268" y="858"/>
                      <a:pt x="4211" y="842"/>
                      <a:pt x="4156" y="842"/>
                    </a:cubicBezTo>
                    <a:cubicBezTo>
                      <a:pt x="3893" y="842"/>
                      <a:pt x="3685" y="1206"/>
                      <a:pt x="3917" y="1418"/>
                    </a:cubicBezTo>
                    <a:cubicBezTo>
                      <a:pt x="4254" y="1745"/>
                      <a:pt x="4627" y="2036"/>
                      <a:pt x="5012" y="2327"/>
                    </a:cubicBezTo>
                    <a:cubicBezTo>
                      <a:pt x="5070" y="2374"/>
                      <a:pt x="5140" y="2397"/>
                      <a:pt x="5210" y="2420"/>
                    </a:cubicBezTo>
                    <a:cubicBezTo>
                      <a:pt x="4756" y="3656"/>
                      <a:pt x="4313" y="4786"/>
                      <a:pt x="3369" y="5788"/>
                    </a:cubicBezTo>
                    <a:cubicBezTo>
                      <a:pt x="2903" y="6290"/>
                      <a:pt x="2378" y="6721"/>
                      <a:pt x="1795" y="7070"/>
                    </a:cubicBezTo>
                    <a:cubicBezTo>
                      <a:pt x="1271" y="7385"/>
                      <a:pt x="653" y="7502"/>
                      <a:pt x="222" y="7921"/>
                    </a:cubicBezTo>
                    <a:cubicBezTo>
                      <a:pt x="1" y="8131"/>
                      <a:pt x="199" y="8422"/>
                      <a:pt x="444" y="8457"/>
                    </a:cubicBezTo>
                    <a:cubicBezTo>
                      <a:pt x="513" y="8467"/>
                      <a:pt x="583" y="8471"/>
                      <a:pt x="653" y="8471"/>
                    </a:cubicBezTo>
                    <a:cubicBezTo>
                      <a:pt x="1920" y="8471"/>
                      <a:pt x="3432" y="7045"/>
                      <a:pt x="4150" y="6173"/>
                    </a:cubicBezTo>
                    <a:cubicBezTo>
                      <a:pt x="4895" y="5264"/>
                      <a:pt x="5560" y="4075"/>
                      <a:pt x="5723" y="2863"/>
                    </a:cubicBezTo>
                    <a:cubicBezTo>
                      <a:pt x="5785" y="2943"/>
                      <a:pt x="5881" y="2996"/>
                      <a:pt x="5995" y="2996"/>
                    </a:cubicBezTo>
                    <a:cubicBezTo>
                      <a:pt x="6031" y="2996"/>
                      <a:pt x="6069" y="2991"/>
                      <a:pt x="6108" y="2980"/>
                    </a:cubicBezTo>
                    <a:cubicBezTo>
                      <a:pt x="6632" y="2840"/>
                      <a:pt x="7156" y="2677"/>
                      <a:pt x="7681" y="2525"/>
                    </a:cubicBezTo>
                    <a:cubicBezTo>
                      <a:pt x="8135" y="2385"/>
                      <a:pt x="8019" y="1768"/>
                      <a:pt x="7576" y="1721"/>
                    </a:cubicBezTo>
                    <a:cubicBezTo>
                      <a:pt x="7458" y="1714"/>
                      <a:pt x="7342" y="1710"/>
                      <a:pt x="7228" y="1710"/>
                    </a:cubicBezTo>
                    <a:cubicBezTo>
                      <a:pt x="6983" y="1710"/>
                      <a:pt x="6746" y="1728"/>
                      <a:pt x="6515" y="1768"/>
                    </a:cubicBezTo>
                    <a:cubicBezTo>
                      <a:pt x="6620" y="1581"/>
                      <a:pt x="6737" y="1395"/>
                      <a:pt x="6877" y="1220"/>
                    </a:cubicBezTo>
                    <a:cubicBezTo>
                      <a:pt x="7109" y="934"/>
                      <a:pt x="6876" y="553"/>
                      <a:pt x="6591" y="553"/>
                    </a:cubicBezTo>
                    <a:cubicBezTo>
                      <a:pt x="6505" y="553"/>
                      <a:pt x="6413" y="588"/>
                      <a:pt x="6329" y="672"/>
                    </a:cubicBezTo>
                    <a:cubicBezTo>
                      <a:pt x="6189" y="812"/>
                      <a:pt x="6049" y="964"/>
                      <a:pt x="5909" y="1104"/>
                    </a:cubicBezTo>
                    <a:cubicBezTo>
                      <a:pt x="5921" y="859"/>
                      <a:pt x="5933" y="614"/>
                      <a:pt x="5944" y="369"/>
                    </a:cubicBezTo>
                    <a:cubicBezTo>
                      <a:pt x="5957" y="120"/>
                      <a:pt x="5783" y="1"/>
                      <a:pt x="5595"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 name="Google Shape;1765;p69">
                <a:extLst>
                  <a:ext uri="{FF2B5EF4-FFF2-40B4-BE49-F238E27FC236}">
                    <a16:creationId xmlns:a16="http://schemas.microsoft.com/office/drawing/2014/main" id="{2CDFE735-A752-8D7E-A579-8D0B3325960A}"/>
                  </a:ext>
                </a:extLst>
              </p:cNvPr>
              <p:cNvSpPr/>
              <p:nvPr/>
            </p:nvSpPr>
            <p:spPr>
              <a:xfrm>
                <a:off x="1119750" y="3409950"/>
                <a:ext cx="131500" cy="250275"/>
              </a:xfrm>
              <a:custGeom>
                <a:avLst/>
                <a:gdLst/>
                <a:ahLst/>
                <a:cxnLst/>
                <a:rect l="l" t="t" r="r" b="b"/>
                <a:pathLst>
                  <a:path w="5260" h="10011" extrusionOk="0">
                    <a:moveTo>
                      <a:pt x="4976" y="0"/>
                    </a:moveTo>
                    <a:cubicBezTo>
                      <a:pt x="4901" y="0"/>
                      <a:pt x="4827" y="30"/>
                      <a:pt x="4779" y="97"/>
                    </a:cubicBezTo>
                    <a:cubicBezTo>
                      <a:pt x="3893" y="1472"/>
                      <a:pt x="3415" y="3127"/>
                      <a:pt x="3217" y="4747"/>
                    </a:cubicBezTo>
                    <a:cubicBezTo>
                      <a:pt x="3112" y="5645"/>
                      <a:pt x="3089" y="6554"/>
                      <a:pt x="3171" y="7451"/>
                    </a:cubicBezTo>
                    <a:cubicBezTo>
                      <a:pt x="3194" y="7614"/>
                      <a:pt x="3206" y="7789"/>
                      <a:pt x="3217" y="7964"/>
                    </a:cubicBezTo>
                    <a:cubicBezTo>
                      <a:pt x="2800" y="7618"/>
                      <a:pt x="2225" y="7416"/>
                      <a:pt x="1684" y="7416"/>
                    </a:cubicBezTo>
                    <a:cubicBezTo>
                      <a:pt x="985" y="7416"/>
                      <a:pt x="341" y="7752"/>
                      <a:pt x="164" y="8546"/>
                    </a:cubicBezTo>
                    <a:cubicBezTo>
                      <a:pt x="1" y="9292"/>
                      <a:pt x="583" y="9817"/>
                      <a:pt x="1271" y="9945"/>
                    </a:cubicBezTo>
                    <a:cubicBezTo>
                      <a:pt x="1502" y="9989"/>
                      <a:pt x="1738" y="10010"/>
                      <a:pt x="1976" y="10010"/>
                    </a:cubicBezTo>
                    <a:cubicBezTo>
                      <a:pt x="2747" y="10010"/>
                      <a:pt x="3532" y="9786"/>
                      <a:pt x="4173" y="9386"/>
                    </a:cubicBezTo>
                    <a:cubicBezTo>
                      <a:pt x="4383" y="9257"/>
                      <a:pt x="4324" y="8954"/>
                      <a:pt x="4150" y="8861"/>
                    </a:cubicBezTo>
                    <a:cubicBezTo>
                      <a:pt x="4208" y="8302"/>
                      <a:pt x="3998" y="7672"/>
                      <a:pt x="3951" y="7113"/>
                    </a:cubicBezTo>
                    <a:cubicBezTo>
                      <a:pt x="3893" y="6379"/>
                      <a:pt x="3905" y="5645"/>
                      <a:pt x="3975" y="4910"/>
                    </a:cubicBezTo>
                    <a:cubicBezTo>
                      <a:pt x="4115" y="3279"/>
                      <a:pt x="4627" y="1799"/>
                      <a:pt x="5198" y="272"/>
                    </a:cubicBezTo>
                    <a:cubicBezTo>
                      <a:pt x="5260" y="111"/>
                      <a:pt x="5119" y="0"/>
                      <a:pt x="4976"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 name="Google Shape;1766;p69">
                <a:extLst>
                  <a:ext uri="{FF2B5EF4-FFF2-40B4-BE49-F238E27FC236}">
                    <a16:creationId xmlns:a16="http://schemas.microsoft.com/office/drawing/2014/main" id="{B08DAEC1-01AC-9FE0-F0FE-7D5E88FE7CEB}"/>
                  </a:ext>
                </a:extLst>
              </p:cNvPr>
              <p:cNvSpPr/>
              <p:nvPr/>
            </p:nvSpPr>
            <p:spPr>
              <a:xfrm>
                <a:off x="1378075" y="3428075"/>
                <a:ext cx="139700" cy="247450"/>
              </a:xfrm>
              <a:custGeom>
                <a:avLst/>
                <a:gdLst/>
                <a:ahLst/>
                <a:cxnLst/>
                <a:rect l="l" t="t" r="r" b="b"/>
                <a:pathLst>
                  <a:path w="5588" h="9898" extrusionOk="0">
                    <a:moveTo>
                      <a:pt x="284" y="1"/>
                    </a:moveTo>
                    <a:cubicBezTo>
                      <a:pt x="142" y="1"/>
                      <a:pt x="1" y="118"/>
                      <a:pt x="63" y="281"/>
                    </a:cubicBezTo>
                    <a:cubicBezTo>
                      <a:pt x="693" y="1785"/>
                      <a:pt x="1252" y="3253"/>
                      <a:pt x="1450" y="4873"/>
                    </a:cubicBezTo>
                    <a:cubicBezTo>
                      <a:pt x="1543" y="5607"/>
                      <a:pt x="1578" y="6341"/>
                      <a:pt x="1555" y="7076"/>
                    </a:cubicBezTo>
                    <a:cubicBezTo>
                      <a:pt x="1532" y="7635"/>
                      <a:pt x="1334" y="8264"/>
                      <a:pt x="1427" y="8835"/>
                    </a:cubicBezTo>
                    <a:cubicBezTo>
                      <a:pt x="1240" y="8929"/>
                      <a:pt x="1194" y="9232"/>
                      <a:pt x="1415" y="9348"/>
                    </a:cubicBezTo>
                    <a:cubicBezTo>
                      <a:pt x="2022" y="9706"/>
                      <a:pt x="2759" y="9897"/>
                      <a:pt x="3483" y="9897"/>
                    </a:cubicBezTo>
                    <a:cubicBezTo>
                      <a:pt x="3774" y="9897"/>
                      <a:pt x="4063" y="9866"/>
                      <a:pt x="4340" y="9803"/>
                    </a:cubicBezTo>
                    <a:cubicBezTo>
                      <a:pt x="5016" y="9651"/>
                      <a:pt x="5587" y="9115"/>
                      <a:pt x="5389" y="8369"/>
                    </a:cubicBezTo>
                    <a:cubicBezTo>
                      <a:pt x="5193" y="7610"/>
                      <a:pt x="4578" y="7294"/>
                      <a:pt x="3910" y="7294"/>
                    </a:cubicBezTo>
                    <a:cubicBezTo>
                      <a:pt x="3346" y="7294"/>
                      <a:pt x="2745" y="7518"/>
                      <a:pt x="2324" y="7891"/>
                    </a:cubicBezTo>
                    <a:cubicBezTo>
                      <a:pt x="2324" y="7717"/>
                      <a:pt x="2336" y="7553"/>
                      <a:pt x="2347" y="7390"/>
                    </a:cubicBezTo>
                    <a:cubicBezTo>
                      <a:pt x="2394" y="6481"/>
                      <a:pt x="2347" y="5572"/>
                      <a:pt x="2208" y="4675"/>
                    </a:cubicBezTo>
                    <a:cubicBezTo>
                      <a:pt x="1951" y="3067"/>
                      <a:pt x="1415" y="1435"/>
                      <a:pt x="471" y="95"/>
                    </a:cubicBezTo>
                    <a:cubicBezTo>
                      <a:pt x="425" y="29"/>
                      <a:pt x="354" y="1"/>
                      <a:pt x="284"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 name="Google Shape;1767;p69">
                <a:extLst>
                  <a:ext uri="{FF2B5EF4-FFF2-40B4-BE49-F238E27FC236}">
                    <a16:creationId xmlns:a16="http://schemas.microsoft.com/office/drawing/2014/main" id="{B434D501-3B36-0032-58B6-A0880281AD65}"/>
                  </a:ext>
                </a:extLst>
              </p:cNvPr>
              <p:cNvSpPr/>
              <p:nvPr/>
            </p:nvSpPr>
            <p:spPr>
              <a:xfrm>
                <a:off x="1199000" y="3075850"/>
                <a:ext cx="372100" cy="522700"/>
              </a:xfrm>
              <a:custGeom>
                <a:avLst/>
                <a:gdLst/>
                <a:ahLst/>
                <a:cxnLst/>
                <a:rect l="l" t="t" r="r" b="b"/>
                <a:pathLst>
                  <a:path w="14884" h="20908" extrusionOk="0">
                    <a:moveTo>
                      <a:pt x="1" y="1"/>
                    </a:moveTo>
                    <a:cubicBezTo>
                      <a:pt x="397" y="3357"/>
                      <a:pt x="292" y="5525"/>
                      <a:pt x="292" y="5525"/>
                    </a:cubicBezTo>
                    <a:cubicBezTo>
                      <a:pt x="292" y="5525"/>
                      <a:pt x="2390" y="20465"/>
                      <a:pt x="3275" y="20873"/>
                    </a:cubicBezTo>
                    <a:cubicBezTo>
                      <a:pt x="3327" y="20897"/>
                      <a:pt x="3384" y="20908"/>
                      <a:pt x="3447" y="20908"/>
                    </a:cubicBezTo>
                    <a:cubicBezTo>
                      <a:pt x="5585" y="20908"/>
                      <a:pt x="14207" y="7821"/>
                      <a:pt x="14207" y="7821"/>
                    </a:cubicBezTo>
                    <a:cubicBezTo>
                      <a:pt x="14207" y="7821"/>
                      <a:pt x="14883" y="5746"/>
                      <a:pt x="14510" y="141"/>
                    </a:cubicBezTo>
                    <a:cubicBezTo>
                      <a:pt x="9674" y="12"/>
                      <a:pt x="4837" y="1"/>
                      <a:pt x="1" y="1"/>
                    </a:cubicBezTo>
                    <a:close/>
                  </a:path>
                </a:pathLst>
              </a:custGeom>
              <a:solidFill>
                <a:srgbClr val="FFC9A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 name="Google Shape;1768;p69">
                <a:extLst>
                  <a:ext uri="{FF2B5EF4-FFF2-40B4-BE49-F238E27FC236}">
                    <a16:creationId xmlns:a16="http://schemas.microsoft.com/office/drawing/2014/main" id="{817E4037-206A-B174-8523-E95D82C98D95}"/>
                  </a:ext>
                </a:extLst>
              </p:cNvPr>
              <p:cNvSpPr/>
              <p:nvPr/>
            </p:nvSpPr>
            <p:spPr>
              <a:xfrm>
                <a:off x="1257275" y="3158900"/>
                <a:ext cx="306525" cy="439650"/>
              </a:xfrm>
              <a:custGeom>
                <a:avLst/>
                <a:gdLst/>
                <a:ahLst/>
                <a:cxnLst/>
                <a:rect l="l" t="t" r="r" b="b"/>
                <a:pathLst>
                  <a:path w="12261" h="17586" extrusionOk="0">
                    <a:moveTo>
                      <a:pt x="7832" y="0"/>
                    </a:moveTo>
                    <a:cubicBezTo>
                      <a:pt x="7751" y="5641"/>
                      <a:pt x="4313" y="10186"/>
                      <a:pt x="607" y="14183"/>
                    </a:cubicBezTo>
                    <a:cubicBezTo>
                      <a:pt x="420" y="14381"/>
                      <a:pt x="210" y="14486"/>
                      <a:pt x="0" y="14498"/>
                    </a:cubicBezTo>
                    <a:cubicBezTo>
                      <a:pt x="362" y="16211"/>
                      <a:pt x="700" y="17435"/>
                      <a:pt x="944" y="17551"/>
                    </a:cubicBezTo>
                    <a:cubicBezTo>
                      <a:pt x="996" y="17575"/>
                      <a:pt x="1053" y="17586"/>
                      <a:pt x="1116" y="17586"/>
                    </a:cubicBezTo>
                    <a:cubicBezTo>
                      <a:pt x="3254" y="17586"/>
                      <a:pt x="11876" y="4499"/>
                      <a:pt x="11876" y="4499"/>
                    </a:cubicBezTo>
                    <a:cubicBezTo>
                      <a:pt x="11876" y="4499"/>
                      <a:pt x="12168" y="3590"/>
                      <a:pt x="12261" y="1329"/>
                    </a:cubicBezTo>
                    <a:cubicBezTo>
                      <a:pt x="10816" y="723"/>
                      <a:pt x="9336" y="233"/>
                      <a:pt x="7832" y="0"/>
                    </a:cubicBezTo>
                    <a:close/>
                  </a:path>
                </a:pathLst>
              </a:custGeom>
              <a:solidFill>
                <a:srgbClr val="000000">
                  <a:alpha val="952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 name="Google Shape;1769;p69">
                <a:extLst>
                  <a:ext uri="{FF2B5EF4-FFF2-40B4-BE49-F238E27FC236}">
                    <a16:creationId xmlns:a16="http://schemas.microsoft.com/office/drawing/2014/main" id="{9D54F91C-45B0-E49D-5046-FF68D8FBE045}"/>
                  </a:ext>
                </a:extLst>
              </p:cNvPr>
              <p:cNvSpPr/>
              <p:nvPr/>
            </p:nvSpPr>
            <p:spPr>
              <a:xfrm>
                <a:off x="1241825" y="3421375"/>
                <a:ext cx="175725" cy="177200"/>
              </a:xfrm>
              <a:custGeom>
                <a:avLst/>
                <a:gdLst/>
                <a:ahLst/>
                <a:cxnLst/>
                <a:rect l="l" t="t" r="r" b="b"/>
                <a:pathLst>
                  <a:path w="7029" h="7088" extrusionOk="0">
                    <a:moveTo>
                      <a:pt x="2517" y="0"/>
                    </a:moveTo>
                    <a:cubicBezTo>
                      <a:pt x="1693" y="0"/>
                      <a:pt x="881" y="203"/>
                      <a:pt x="129" y="677"/>
                    </a:cubicBezTo>
                    <a:cubicBezTo>
                      <a:pt x="82" y="701"/>
                      <a:pt x="36" y="724"/>
                      <a:pt x="1" y="747"/>
                    </a:cubicBezTo>
                    <a:cubicBezTo>
                      <a:pt x="572" y="3976"/>
                      <a:pt x="1178" y="6877"/>
                      <a:pt x="1562" y="7052"/>
                    </a:cubicBezTo>
                    <a:cubicBezTo>
                      <a:pt x="1614" y="7076"/>
                      <a:pt x="1671" y="7087"/>
                      <a:pt x="1734" y="7087"/>
                    </a:cubicBezTo>
                    <a:cubicBezTo>
                      <a:pt x="2672" y="7087"/>
                      <a:pt x="4866" y="4554"/>
                      <a:pt x="7028" y="1715"/>
                    </a:cubicBezTo>
                    <a:cubicBezTo>
                      <a:pt x="5693" y="730"/>
                      <a:pt x="4082" y="0"/>
                      <a:pt x="2517"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 name="Google Shape;1770;p69">
                <a:extLst>
                  <a:ext uri="{FF2B5EF4-FFF2-40B4-BE49-F238E27FC236}">
                    <a16:creationId xmlns:a16="http://schemas.microsoft.com/office/drawing/2014/main" id="{F41BCBEB-C3E0-50E7-8302-F7DEEFB1821A}"/>
                  </a:ext>
                </a:extLst>
              </p:cNvPr>
              <p:cNvSpPr/>
              <p:nvPr/>
            </p:nvSpPr>
            <p:spPr>
              <a:xfrm>
                <a:off x="988925" y="2277550"/>
                <a:ext cx="605175" cy="1011025"/>
              </a:xfrm>
              <a:custGeom>
                <a:avLst/>
                <a:gdLst/>
                <a:ahLst/>
                <a:cxnLst/>
                <a:rect l="l" t="t" r="r" b="b"/>
                <a:pathLst>
                  <a:path w="24207" h="40441" extrusionOk="0">
                    <a:moveTo>
                      <a:pt x="10968" y="1"/>
                    </a:moveTo>
                    <a:cubicBezTo>
                      <a:pt x="10886" y="47"/>
                      <a:pt x="10804" y="105"/>
                      <a:pt x="10723" y="152"/>
                    </a:cubicBezTo>
                    <a:cubicBezTo>
                      <a:pt x="9208" y="1119"/>
                      <a:pt x="7809" y="2261"/>
                      <a:pt x="6469" y="3450"/>
                    </a:cubicBezTo>
                    <a:cubicBezTo>
                      <a:pt x="4208" y="5420"/>
                      <a:pt x="2110" y="7552"/>
                      <a:pt x="1" y="9673"/>
                    </a:cubicBezTo>
                    <a:cubicBezTo>
                      <a:pt x="1947" y="12599"/>
                      <a:pt x="4092" y="16503"/>
                      <a:pt x="5886" y="21386"/>
                    </a:cubicBezTo>
                    <a:cubicBezTo>
                      <a:pt x="8310" y="28005"/>
                      <a:pt x="8672" y="33832"/>
                      <a:pt x="8707" y="36256"/>
                    </a:cubicBezTo>
                    <a:cubicBezTo>
                      <a:pt x="9226" y="35699"/>
                      <a:pt x="9876" y="35326"/>
                      <a:pt x="10639" y="35326"/>
                    </a:cubicBezTo>
                    <a:cubicBezTo>
                      <a:pt x="11041" y="35326"/>
                      <a:pt x="11473" y="35429"/>
                      <a:pt x="11935" y="35662"/>
                    </a:cubicBezTo>
                    <a:cubicBezTo>
                      <a:pt x="12657" y="36023"/>
                      <a:pt x="13228" y="36571"/>
                      <a:pt x="13683" y="37224"/>
                    </a:cubicBezTo>
                    <a:cubicBezTo>
                      <a:pt x="14168" y="36704"/>
                      <a:pt x="14794" y="36358"/>
                      <a:pt x="15529" y="36358"/>
                    </a:cubicBezTo>
                    <a:cubicBezTo>
                      <a:pt x="15783" y="36358"/>
                      <a:pt x="16050" y="36400"/>
                      <a:pt x="16329" y="36490"/>
                    </a:cubicBezTo>
                    <a:cubicBezTo>
                      <a:pt x="16935" y="36688"/>
                      <a:pt x="17389" y="37049"/>
                      <a:pt x="17704" y="37503"/>
                    </a:cubicBezTo>
                    <a:cubicBezTo>
                      <a:pt x="18031" y="37367"/>
                      <a:pt x="18378" y="37303"/>
                      <a:pt x="18724" y="37303"/>
                    </a:cubicBezTo>
                    <a:cubicBezTo>
                      <a:pt x="19326" y="37303"/>
                      <a:pt x="19928" y="37498"/>
                      <a:pt x="20431" y="37853"/>
                    </a:cubicBezTo>
                    <a:cubicBezTo>
                      <a:pt x="21363" y="38517"/>
                      <a:pt x="21899" y="39426"/>
                      <a:pt x="22156" y="40440"/>
                    </a:cubicBezTo>
                    <a:cubicBezTo>
                      <a:pt x="22435" y="40009"/>
                      <a:pt x="22610" y="39753"/>
                      <a:pt x="22610" y="39753"/>
                    </a:cubicBezTo>
                    <a:cubicBezTo>
                      <a:pt x="22610" y="39753"/>
                      <a:pt x="24207" y="34870"/>
                      <a:pt x="21142" y="19941"/>
                    </a:cubicBezTo>
                    <a:cubicBezTo>
                      <a:pt x="19137" y="10198"/>
                      <a:pt x="14522" y="4021"/>
                      <a:pt x="10968" y="1"/>
                    </a:cubicBezTo>
                    <a:close/>
                  </a:path>
                </a:pathLst>
              </a:custGeom>
              <a:solidFill>
                <a:schemeClr val="bg2">
                  <a:lumMod val="50000"/>
                </a:scheme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 name="Google Shape;1771;p69">
                <a:extLst>
                  <a:ext uri="{FF2B5EF4-FFF2-40B4-BE49-F238E27FC236}">
                    <a16:creationId xmlns:a16="http://schemas.microsoft.com/office/drawing/2014/main" id="{68078643-AFA0-64F4-B4F6-2F22787E67A2}"/>
                  </a:ext>
                </a:extLst>
              </p:cNvPr>
              <p:cNvSpPr/>
              <p:nvPr/>
            </p:nvSpPr>
            <p:spPr>
              <a:xfrm>
                <a:off x="1262225" y="3434800"/>
                <a:ext cx="155325" cy="163775"/>
              </a:xfrm>
              <a:custGeom>
                <a:avLst/>
                <a:gdLst/>
                <a:ahLst/>
                <a:cxnLst/>
                <a:rect l="l" t="t" r="r" b="b"/>
                <a:pathLst>
                  <a:path w="6213" h="6551" extrusionOk="0">
                    <a:moveTo>
                      <a:pt x="4161" y="1"/>
                    </a:moveTo>
                    <a:cubicBezTo>
                      <a:pt x="4103" y="71"/>
                      <a:pt x="4033" y="152"/>
                      <a:pt x="3975" y="222"/>
                    </a:cubicBezTo>
                    <a:cubicBezTo>
                      <a:pt x="2681" y="1644"/>
                      <a:pt x="1294" y="2961"/>
                      <a:pt x="1" y="4336"/>
                    </a:cubicBezTo>
                    <a:cubicBezTo>
                      <a:pt x="280" y="5583"/>
                      <a:pt x="548" y="6422"/>
                      <a:pt x="746" y="6515"/>
                    </a:cubicBezTo>
                    <a:cubicBezTo>
                      <a:pt x="798" y="6539"/>
                      <a:pt x="855" y="6550"/>
                      <a:pt x="918" y="6550"/>
                    </a:cubicBezTo>
                    <a:cubicBezTo>
                      <a:pt x="1856" y="6550"/>
                      <a:pt x="4050" y="4017"/>
                      <a:pt x="6212" y="1178"/>
                    </a:cubicBezTo>
                    <a:cubicBezTo>
                      <a:pt x="5583" y="712"/>
                      <a:pt x="4884" y="304"/>
                      <a:pt x="4161"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 name="Google Shape;1772;p69">
                <a:extLst>
                  <a:ext uri="{FF2B5EF4-FFF2-40B4-BE49-F238E27FC236}">
                    <a16:creationId xmlns:a16="http://schemas.microsoft.com/office/drawing/2014/main" id="{F2F113E8-CB4A-7ABD-169E-EFDA33D183FA}"/>
                  </a:ext>
                </a:extLst>
              </p:cNvPr>
              <p:cNvSpPr/>
              <p:nvPr/>
            </p:nvSpPr>
            <p:spPr>
              <a:xfrm>
                <a:off x="1206275" y="2277550"/>
                <a:ext cx="387825" cy="1011025"/>
              </a:xfrm>
              <a:custGeom>
                <a:avLst/>
                <a:gdLst/>
                <a:ahLst/>
                <a:cxnLst/>
                <a:rect l="l" t="t" r="r" b="b"/>
                <a:pathLst>
                  <a:path w="15513" h="40441" extrusionOk="0">
                    <a:moveTo>
                      <a:pt x="2274" y="1"/>
                    </a:moveTo>
                    <a:cubicBezTo>
                      <a:pt x="2192" y="47"/>
                      <a:pt x="2110" y="105"/>
                      <a:pt x="2029" y="152"/>
                    </a:cubicBezTo>
                    <a:cubicBezTo>
                      <a:pt x="1330" y="595"/>
                      <a:pt x="654" y="1084"/>
                      <a:pt x="1" y="1585"/>
                    </a:cubicBezTo>
                    <a:cubicBezTo>
                      <a:pt x="1423" y="3590"/>
                      <a:pt x="2553" y="5851"/>
                      <a:pt x="3521" y="7890"/>
                    </a:cubicBezTo>
                    <a:cubicBezTo>
                      <a:pt x="5933" y="12972"/>
                      <a:pt x="7774" y="18356"/>
                      <a:pt x="9173" y="23810"/>
                    </a:cubicBezTo>
                    <a:cubicBezTo>
                      <a:pt x="9779" y="26164"/>
                      <a:pt x="10303" y="28553"/>
                      <a:pt x="10653" y="30954"/>
                    </a:cubicBezTo>
                    <a:cubicBezTo>
                      <a:pt x="10909" y="32714"/>
                      <a:pt x="11177" y="34532"/>
                      <a:pt x="11014" y="36315"/>
                    </a:cubicBezTo>
                    <a:cubicBezTo>
                      <a:pt x="10979" y="36688"/>
                      <a:pt x="10921" y="37061"/>
                      <a:pt x="10863" y="37433"/>
                    </a:cubicBezTo>
                    <a:cubicBezTo>
                      <a:pt x="11177" y="37527"/>
                      <a:pt x="11469" y="37667"/>
                      <a:pt x="11737" y="37853"/>
                    </a:cubicBezTo>
                    <a:cubicBezTo>
                      <a:pt x="12669" y="38517"/>
                      <a:pt x="13205" y="39426"/>
                      <a:pt x="13462" y="40440"/>
                    </a:cubicBezTo>
                    <a:cubicBezTo>
                      <a:pt x="13741" y="40009"/>
                      <a:pt x="13916" y="39753"/>
                      <a:pt x="13916" y="39753"/>
                    </a:cubicBezTo>
                    <a:cubicBezTo>
                      <a:pt x="13916" y="39753"/>
                      <a:pt x="15513" y="34870"/>
                      <a:pt x="12448" y="19941"/>
                    </a:cubicBezTo>
                    <a:cubicBezTo>
                      <a:pt x="10443" y="10198"/>
                      <a:pt x="5828" y="4021"/>
                      <a:pt x="2274" y="1"/>
                    </a:cubicBezTo>
                    <a:close/>
                  </a:path>
                </a:pathLst>
              </a:custGeom>
              <a:solidFill>
                <a:srgbClr val="FFC9AB">
                  <a:alpha val="4676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 name="Google Shape;1773;p69">
                <a:extLst>
                  <a:ext uri="{FF2B5EF4-FFF2-40B4-BE49-F238E27FC236}">
                    <a16:creationId xmlns:a16="http://schemas.microsoft.com/office/drawing/2014/main" id="{18E6B97E-69CF-A85F-CAC3-0492B12DAAF8}"/>
                  </a:ext>
                </a:extLst>
              </p:cNvPr>
              <p:cNvSpPr/>
              <p:nvPr/>
            </p:nvSpPr>
            <p:spPr>
              <a:xfrm>
                <a:off x="894250" y="2233450"/>
                <a:ext cx="482800" cy="402400"/>
              </a:xfrm>
              <a:custGeom>
                <a:avLst/>
                <a:gdLst/>
                <a:ahLst/>
                <a:cxnLst/>
                <a:rect l="l" t="t" r="r" b="b"/>
                <a:pathLst>
                  <a:path w="19312" h="16096" extrusionOk="0">
                    <a:moveTo>
                      <a:pt x="13574" y="0"/>
                    </a:moveTo>
                    <a:cubicBezTo>
                      <a:pt x="13273" y="0"/>
                      <a:pt x="12894" y="103"/>
                      <a:pt x="12377" y="331"/>
                    </a:cubicBezTo>
                    <a:cubicBezTo>
                      <a:pt x="10909" y="972"/>
                      <a:pt x="2320" y="8186"/>
                      <a:pt x="1294" y="9468"/>
                    </a:cubicBezTo>
                    <a:cubicBezTo>
                      <a:pt x="1294" y="9468"/>
                      <a:pt x="0" y="10575"/>
                      <a:pt x="746" y="11554"/>
                    </a:cubicBezTo>
                    <a:cubicBezTo>
                      <a:pt x="1010" y="11905"/>
                      <a:pt x="1326" y="12018"/>
                      <a:pt x="1623" y="12018"/>
                    </a:cubicBezTo>
                    <a:cubicBezTo>
                      <a:pt x="2153" y="12018"/>
                      <a:pt x="2622" y="11659"/>
                      <a:pt x="2623" y="11659"/>
                    </a:cubicBezTo>
                    <a:lnTo>
                      <a:pt x="2623" y="11659"/>
                    </a:lnTo>
                    <a:cubicBezTo>
                      <a:pt x="2622" y="11659"/>
                      <a:pt x="1783" y="12836"/>
                      <a:pt x="2797" y="13663"/>
                    </a:cubicBezTo>
                    <a:cubicBezTo>
                      <a:pt x="3013" y="13841"/>
                      <a:pt x="3238" y="13897"/>
                      <a:pt x="3439" y="13897"/>
                    </a:cubicBezTo>
                    <a:cubicBezTo>
                      <a:pt x="3793" y="13897"/>
                      <a:pt x="4068" y="13722"/>
                      <a:pt x="4068" y="13722"/>
                    </a:cubicBezTo>
                    <a:cubicBezTo>
                      <a:pt x="4068" y="13722"/>
                      <a:pt x="4161" y="14934"/>
                      <a:pt x="4627" y="15586"/>
                    </a:cubicBezTo>
                    <a:cubicBezTo>
                      <a:pt x="4845" y="15897"/>
                      <a:pt x="5222" y="16096"/>
                      <a:pt x="5737" y="16096"/>
                    </a:cubicBezTo>
                    <a:cubicBezTo>
                      <a:pt x="6322" y="16096"/>
                      <a:pt x="7084" y="15840"/>
                      <a:pt x="7995" y="15202"/>
                    </a:cubicBezTo>
                    <a:cubicBezTo>
                      <a:pt x="9697" y="14001"/>
                      <a:pt x="18018" y="7988"/>
                      <a:pt x="18659" y="7300"/>
                    </a:cubicBezTo>
                    <a:cubicBezTo>
                      <a:pt x="19311" y="6601"/>
                      <a:pt x="19206" y="5692"/>
                      <a:pt x="18449" y="4783"/>
                    </a:cubicBezTo>
                    <a:cubicBezTo>
                      <a:pt x="18101" y="4366"/>
                      <a:pt x="17729" y="4253"/>
                      <a:pt x="17428" y="4253"/>
                    </a:cubicBezTo>
                    <a:cubicBezTo>
                      <a:pt x="17073" y="4253"/>
                      <a:pt x="16817" y="4410"/>
                      <a:pt x="16817" y="4410"/>
                    </a:cubicBezTo>
                    <a:cubicBezTo>
                      <a:pt x="16817" y="4410"/>
                      <a:pt x="17831" y="3373"/>
                      <a:pt x="16981" y="2639"/>
                    </a:cubicBezTo>
                    <a:cubicBezTo>
                      <a:pt x="16697" y="2390"/>
                      <a:pt x="16363" y="2307"/>
                      <a:pt x="16043" y="2307"/>
                    </a:cubicBezTo>
                    <a:cubicBezTo>
                      <a:pt x="15405" y="2307"/>
                      <a:pt x="14824" y="2639"/>
                      <a:pt x="14824" y="2639"/>
                    </a:cubicBezTo>
                    <a:cubicBezTo>
                      <a:pt x="14824" y="2639"/>
                      <a:pt x="15431" y="1799"/>
                      <a:pt x="14824" y="925"/>
                    </a:cubicBezTo>
                    <a:cubicBezTo>
                      <a:pt x="14423" y="357"/>
                      <a:pt x="14134" y="0"/>
                      <a:pt x="13574" y="0"/>
                    </a:cubicBezTo>
                    <a:close/>
                  </a:path>
                </a:pathLst>
              </a:custGeom>
              <a:solidFill>
                <a:srgbClr val="B1B9E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 name="Google Shape;1774;p69">
                <a:extLst>
                  <a:ext uri="{FF2B5EF4-FFF2-40B4-BE49-F238E27FC236}">
                    <a16:creationId xmlns:a16="http://schemas.microsoft.com/office/drawing/2014/main" id="{FE222028-9253-357C-EC1F-C6A1EA298C50}"/>
                  </a:ext>
                </a:extLst>
              </p:cNvPr>
              <p:cNvSpPr/>
              <p:nvPr/>
            </p:nvSpPr>
            <p:spPr>
              <a:xfrm>
                <a:off x="909100" y="2233400"/>
                <a:ext cx="366275" cy="317475"/>
              </a:xfrm>
              <a:custGeom>
                <a:avLst/>
                <a:gdLst/>
                <a:ahLst/>
                <a:cxnLst/>
                <a:rect l="l" t="t" r="r" b="b"/>
                <a:pathLst>
                  <a:path w="14651" h="12699" extrusionOk="0">
                    <a:moveTo>
                      <a:pt x="12979" y="0"/>
                    </a:moveTo>
                    <a:cubicBezTo>
                      <a:pt x="12692" y="0"/>
                      <a:pt x="12334" y="93"/>
                      <a:pt x="11853" y="298"/>
                    </a:cubicBezTo>
                    <a:cubicBezTo>
                      <a:pt x="12599" y="461"/>
                      <a:pt x="13030" y="1359"/>
                      <a:pt x="12412" y="2023"/>
                    </a:cubicBezTo>
                    <a:cubicBezTo>
                      <a:pt x="9044" y="5647"/>
                      <a:pt x="5198" y="8969"/>
                      <a:pt x="770" y="11218"/>
                    </a:cubicBezTo>
                    <a:cubicBezTo>
                      <a:pt x="605" y="11304"/>
                      <a:pt x="441" y="11341"/>
                      <a:pt x="284" y="11341"/>
                    </a:cubicBezTo>
                    <a:cubicBezTo>
                      <a:pt x="186" y="11341"/>
                      <a:pt x="91" y="11327"/>
                      <a:pt x="1" y="11300"/>
                    </a:cubicBezTo>
                    <a:lnTo>
                      <a:pt x="1" y="11300"/>
                    </a:lnTo>
                    <a:cubicBezTo>
                      <a:pt x="36" y="11393"/>
                      <a:pt x="82" y="11474"/>
                      <a:pt x="152" y="11556"/>
                    </a:cubicBezTo>
                    <a:cubicBezTo>
                      <a:pt x="416" y="11907"/>
                      <a:pt x="732" y="12020"/>
                      <a:pt x="1029" y="12020"/>
                    </a:cubicBezTo>
                    <a:cubicBezTo>
                      <a:pt x="1559" y="12020"/>
                      <a:pt x="2028" y="11661"/>
                      <a:pt x="2029" y="11661"/>
                    </a:cubicBezTo>
                    <a:lnTo>
                      <a:pt x="2029" y="11661"/>
                    </a:lnTo>
                    <a:cubicBezTo>
                      <a:pt x="2028" y="11661"/>
                      <a:pt x="1702" y="12139"/>
                      <a:pt x="1702" y="12698"/>
                    </a:cubicBezTo>
                    <a:cubicBezTo>
                      <a:pt x="4849" y="8433"/>
                      <a:pt x="9639" y="6055"/>
                      <a:pt x="13613" y="2687"/>
                    </a:cubicBezTo>
                    <a:cubicBezTo>
                      <a:pt x="13830" y="2503"/>
                      <a:pt x="14067" y="2430"/>
                      <a:pt x="14295" y="2430"/>
                    </a:cubicBezTo>
                    <a:cubicBezTo>
                      <a:pt x="14313" y="2430"/>
                      <a:pt x="14330" y="2430"/>
                      <a:pt x="14347" y="2431"/>
                    </a:cubicBezTo>
                    <a:cubicBezTo>
                      <a:pt x="14487" y="2128"/>
                      <a:pt x="14650" y="1545"/>
                      <a:pt x="14230" y="927"/>
                    </a:cubicBezTo>
                    <a:cubicBezTo>
                      <a:pt x="13829" y="357"/>
                      <a:pt x="13541" y="0"/>
                      <a:pt x="12979" y="0"/>
                    </a:cubicBezTo>
                    <a:close/>
                  </a:path>
                </a:pathLst>
              </a:custGeom>
              <a:solidFill>
                <a:srgbClr val="000000">
                  <a:alpha val="208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 name="Google Shape;1775;p69">
                <a:extLst>
                  <a:ext uri="{FF2B5EF4-FFF2-40B4-BE49-F238E27FC236}">
                    <a16:creationId xmlns:a16="http://schemas.microsoft.com/office/drawing/2014/main" id="{F9603045-B45B-EDA9-0BB8-CFA8A262EE5B}"/>
                  </a:ext>
                </a:extLst>
              </p:cNvPr>
              <p:cNvSpPr/>
              <p:nvPr/>
            </p:nvSpPr>
            <p:spPr>
              <a:xfrm>
                <a:off x="1001475" y="2291125"/>
                <a:ext cx="375575" cy="344725"/>
              </a:xfrm>
              <a:custGeom>
                <a:avLst/>
                <a:gdLst/>
                <a:ahLst/>
                <a:cxnLst/>
                <a:rect l="l" t="t" r="r" b="b"/>
                <a:pathLst>
                  <a:path w="15023" h="13789" extrusionOk="0">
                    <a:moveTo>
                      <a:pt x="11752" y="1"/>
                    </a:moveTo>
                    <a:cubicBezTo>
                      <a:pt x="11436" y="1"/>
                      <a:pt x="11134" y="82"/>
                      <a:pt x="10908" y="168"/>
                    </a:cubicBezTo>
                    <a:cubicBezTo>
                      <a:pt x="11584" y="367"/>
                      <a:pt x="12051" y="1217"/>
                      <a:pt x="11375" y="1835"/>
                    </a:cubicBezTo>
                    <a:cubicBezTo>
                      <a:pt x="8088" y="4888"/>
                      <a:pt x="4941" y="8198"/>
                      <a:pt x="1189" y="10669"/>
                    </a:cubicBezTo>
                    <a:cubicBezTo>
                      <a:pt x="5093" y="8571"/>
                      <a:pt x="7937" y="4923"/>
                      <a:pt x="11713" y="2616"/>
                    </a:cubicBezTo>
                    <a:cubicBezTo>
                      <a:pt x="11893" y="2513"/>
                      <a:pt x="12070" y="2468"/>
                      <a:pt x="12236" y="2468"/>
                    </a:cubicBezTo>
                    <a:cubicBezTo>
                      <a:pt x="13141" y="2468"/>
                      <a:pt x="13717" y="3808"/>
                      <a:pt x="12761" y="4399"/>
                    </a:cubicBezTo>
                    <a:cubicBezTo>
                      <a:pt x="11934" y="4865"/>
                      <a:pt x="11398" y="5692"/>
                      <a:pt x="10629" y="6252"/>
                    </a:cubicBezTo>
                    <a:cubicBezTo>
                      <a:pt x="10447" y="6388"/>
                      <a:pt x="10258" y="6454"/>
                      <a:pt x="10084" y="6454"/>
                    </a:cubicBezTo>
                    <a:cubicBezTo>
                      <a:pt x="10035" y="6454"/>
                      <a:pt x="9987" y="6449"/>
                      <a:pt x="9941" y="6438"/>
                    </a:cubicBezTo>
                    <a:cubicBezTo>
                      <a:pt x="7167" y="8723"/>
                      <a:pt x="4650" y="11391"/>
                      <a:pt x="1329" y="12895"/>
                    </a:cubicBezTo>
                    <a:cubicBezTo>
                      <a:pt x="1168" y="12968"/>
                      <a:pt x="1011" y="13000"/>
                      <a:pt x="862" y="13000"/>
                    </a:cubicBezTo>
                    <a:cubicBezTo>
                      <a:pt x="512" y="13000"/>
                      <a:pt x="204" y="12822"/>
                      <a:pt x="0" y="12568"/>
                    </a:cubicBezTo>
                    <a:lnTo>
                      <a:pt x="0" y="12568"/>
                    </a:lnTo>
                    <a:cubicBezTo>
                      <a:pt x="82" y="12825"/>
                      <a:pt x="198" y="13081"/>
                      <a:pt x="338" y="13279"/>
                    </a:cubicBezTo>
                    <a:cubicBezTo>
                      <a:pt x="556" y="13590"/>
                      <a:pt x="933" y="13789"/>
                      <a:pt x="1448" y="13789"/>
                    </a:cubicBezTo>
                    <a:cubicBezTo>
                      <a:pt x="2033" y="13789"/>
                      <a:pt x="2795" y="13533"/>
                      <a:pt x="3706" y="12895"/>
                    </a:cubicBezTo>
                    <a:cubicBezTo>
                      <a:pt x="5408" y="11694"/>
                      <a:pt x="13729" y="5681"/>
                      <a:pt x="14370" y="4993"/>
                    </a:cubicBezTo>
                    <a:cubicBezTo>
                      <a:pt x="15022" y="4294"/>
                      <a:pt x="14917" y="3385"/>
                      <a:pt x="14160" y="2476"/>
                    </a:cubicBezTo>
                    <a:cubicBezTo>
                      <a:pt x="13812" y="2059"/>
                      <a:pt x="13440" y="1946"/>
                      <a:pt x="13139" y="1946"/>
                    </a:cubicBezTo>
                    <a:cubicBezTo>
                      <a:pt x="12784" y="1946"/>
                      <a:pt x="12528" y="2103"/>
                      <a:pt x="12528" y="2103"/>
                    </a:cubicBezTo>
                    <a:cubicBezTo>
                      <a:pt x="12528" y="2103"/>
                      <a:pt x="13542" y="1066"/>
                      <a:pt x="12692" y="332"/>
                    </a:cubicBezTo>
                    <a:cubicBezTo>
                      <a:pt x="12409" y="85"/>
                      <a:pt x="12074" y="1"/>
                      <a:pt x="11752" y="1"/>
                    </a:cubicBezTo>
                    <a:close/>
                  </a:path>
                </a:pathLst>
              </a:custGeom>
              <a:solidFill>
                <a:srgbClr val="000000">
                  <a:alpha val="2083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 name="Google Shape;1776;p69">
                <a:extLst>
                  <a:ext uri="{FF2B5EF4-FFF2-40B4-BE49-F238E27FC236}">
                    <a16:creationId xmlns:a16="http://schemas.microsoft.com/office/drawing/2014/main" id="{0BC50007-5339-22BA-B5C1-60592DA758A3}"/>
                  </a:ext>
                </a:extLst>
              </p:cNvPr>
              <p:cNvSpPr/>
              <p:nvPr/>
            </p:nvSpPr>
            <p:spPr>
              <a:xfrm>
                <a:off x="1407625" y="3172875"/>
                <a:ext cx="6125" cy="23625"/>
              </a:xfrm>
              <a:custGeom>
                <a:avLst/>
                <a:gdLst/>
                <a:ahLst/>
                <a:cxnLst/>
                <a:rect l="l" t="t" r="r" b="b"/>
                <a:pathLst>
                  <a:path w="245" h="945" extrusionOk="0">
                    <a:moveTo>
                      <a:pt x="245" y="1"/>
                    </a:moveTo>
                    <a:lnTo>
                      <a:pt x="245" y="1"/>
                    </a:lnTo>
                    <a:cubicBezTo>
                      <a:pt x="175" y="292"/>
                      <a:pt x="93" y="572"/>
                      <a:pt x="0" y="851"/>
                    </a:cubicBezTo>
                    <a:cubicBezTo>
                      <a:pt x="58" y="886"/>
                      <a:pt x="117" y="910"/>
                      <a:pt x="163" y="945"/>
                    </a:cubicBezTo>
                    <a:cubicBezTo>
                      <a:pt x="210" y="630"/>
                      <a:pt x="233" y="315"/>
                      <a:pt x="245" y="1"/>
                    </a:cubicBezTo>
                    <a:close/>
                  </a:path>
                </a:pathLst>
              </a:custGeom>
              <a:solidFill>
                <a:srgbClr val="F3FF4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2" name="Google Shape;1777;p69">
                <a:extLst>
                  <a:ext uri="{FF2B5EF4-FFF2-40B4-BE49-F238E27FC236}">
                    <a16:creationId xmlns:a16="http://schemas.microsoft.com/office/drawing/2014/main" id="{36D2071A-11DF-7B16-1E26-D844D248825E}"/>
                  </a:ext>
                </a:extLst>
              </p:cNvPr>
              <p:cNvSpPr/>
              <p:nvPr/>
            </p:nvSpPr>
            <p:spPr>
              <a:xfrm>
                <a:off x="965175" y="2292375"/>
                <a:ext cx="287375" cy="225750"/>
              </a:xfrm>
              <a:custGeom>
                <a:avLst/>
                <a:gdLst/>
                <a:ahLst/>
                <a:cxnLst/>
                <a:rect l="l" t="t" r="r" b="b"/>
                <a:pathLst>
                  <a:path w="11495" h="9030" extrusionOk="0">
                    <a:moveTo>
                      <a:pt x="11285" y="1"/>
                    </a:moveTo>
                    <a:cubicBezTo>
                      <a:pt x="11260" y="1"/>
                      <a:pt x="11233" y="8"/>
                      <a:pt x="11207" y="25"/>
                    </a:cubicBezTo>
                    <a:cubicBezTo>
                      <a:pt x="9295" y="1365"/>
                      <a:pt x="7419" y="2752"/>
                      <a:pt x="5589" y="4209"/>
                    </a:cubicBezTo>
                    <a:cubicBezTo>
                      <a:pt x="3690" y="5724"/>
                      <a:pt x="1697" y="7239"/>
                      <a:pt x="19" y="8987"/>
                    </a:cubicBezTo>
                    <a:cubicBezTo>
                      <a:pt x="1" y="9005"/>
                      <a:pt x="10" y="9030"/>
                      <a:pt x="26" y="9030"/>
                    </a:cubicBezTo>
                    <a:cubicBezTo>
                      <a:pt x="31" y="9030"/>
                      <a:pt x="36" y="9028"/>
                      <a:pt x="42" y="9022"/>
                    </a:cubicBezTo>
                    <a:cubicBezTo>
                      <a:pt x="1860" y="7682"/>
                      <a:pt x="3538" y="6132"/>
                      <a:pt x="5321" y="4745"/>
                    </a:cubicBezTo>
                    <a:cubicBezTo>
                      <a:pt x="7302" y="3207"/>
                      <a:pt x="9307" y="1715"/>
                      <a:pt x="11358" y="293"/>
                    </a:cubicBezTo>
                    <a:cubicBezTo>
                      <a:pt x="11495" y="196"/>
                      <a:pt x="11411" y="1"/>
                      <a:pt x="11285"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3" name="Google Shape;1778;p69">
                <a:extLst>
                  <a:ext uri="{FF2B5EF4-FFF2-40B4-BE49-F238E27FC236}">
                    <a16:creationId xmlns:a16="http://schemas.microsoft.com/office/drawing/2014/main" id="{7E2A19B0-FA56-FF01-F6DF-235EC5B462BD}"/>
                  </a:ext>
                </a:extLst>
              </p:cNvPr>
              <p:cNvSpPr/>
              <p:nvPr/>
            </p:nvSpPr>
            <p:spPr>
              <a:xfrm>
                <a:off x="1039600" y="2352300"/>
                <a:ext cx="255750" cy="206125"/>
              </a:xfrm>
              <a:custGeom>
                <a:avLst/>
                <a:gdLst/>
                <a:ahLst/>
                <a:cxnLst/>
                <a:rect l="l" t="t" r="r" b="b"/>
                <a:pathLst>
                  <a:path w="10230" h="8245" extrusionOk="0">
                    <a:moveTo>
                      <a:pt x="10078" y="0"/>
                    </a:moveTo>
                    <a:cubicBezTo>
                      <a:pt x="10060" y="0"/>
                      <a:pt x="10042" y="5"/>
                      <a:pt x="10024" y="17"/>
                    </a:cubicBezTo>
                    <a:cubicBezTo>
                      <a:pt x="8241" y="1078"/>
                      <a:pt x="6586" y="2453"/>
                      <a:pt x="4966" y="3747"/>
                    </a:cubicBezTo>
                    <a:cubicBezTo>
                      <a:pt x="3265" y="5133"/>
                      <a:pt x="1528" y="6544"/>
                      <a:pt x="37" y="8163"/>
                    </a:cubicBezTo>
                    <a:cubicBezTo>
                      <a:pt x="0" y="8200"/>
                      <a:pt x="36" y="8244"/>
                      <a:pt x="75" y="8244"/>
                    </a:cubicBezTo>
                    <a:cubicBezTo>
                      <a:pt x="86" y="8244"/>
                      <a:pt x="97" y="8241"/>
                      <a:pt x="107" y="8233"/>
                    </a:cubicBezTo>
                    <a:cubicBezTo>
                      <a:pt x="1773" y="6870"/>
                      <a:pt x="3335" y="5390"/>
                      <a:pt x="5001" y="4050"/>
                    </a:cubicBezTo>
                    <a:cubicBezTo>
                      <a:pt x="6680" y="2698"/>
                      <a:pt x="8474" y="1521"/>
                      <a:pt x="10153" y="180"/>
                    </a:cubicBezTo>
                    <a:cubicBezTo>
                      <a:pt x="10230" y="122"/>
                      <a:pt x="10163" y="0"/>
                      <a:pt x="10078"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4" name="Google Shape;1779;p69">
                <a:extLst>
                  <a:ext uri="{FF2B5EF4-FFF2-40B4-BE49-F238E27FC236}">
                    <a16:creationId xmlns:a16="http://schemas.microsoft.com/office/drawing/2014/main" id="{BD021692-F2C6-C0BB-E91A-B7BEC89CD0D5}"/>
                  </a:ext>
                </a:extLst>
              </p:cNvPr>
              <p:cNvSpPr/>
              <p:nvPr/>
            </p:nvSpPr>
            <p:spPr>
              <a:xfrm>
                <a:off x="1114200" y="2418800"/>
                <a:ext cx="238525" cy="175450"/>
              </a:xfrm>
              <a:custGeom>
                <a:avLst/>
                <a:gdLst/>
                <a:ahLst/>
                <a:cxnLst/>
                <a:rect l="l" t="t" r="r" b="b"/>
                <a:pathLst>
                  <a:path w="9541" h="7018" extrusionOk="0">
                    <a:moveTo>
                      <a:pt x="9345" y="1"/>
                    </a:moveTo>
                    <a:cubicBezTo>
                      <a:pt x="9315" y="1"/>
                      <a:pt x="9283" y="12"/>
                      <a:pt x="9255" y="38"/>
                    </a:cubicBezTo>
                    <a:cubicBezTo>
                      <a:pt x="6283" y="2462"/>
                      <a:pt x="3136" y="4594"/>
                      <a:pt x="60" y="6879"/>
                    </a:cubicBezTo>
                    <a:cubicBezTo>
                      <a:pt x="1" y="6928"/>
                      <a:pt x="41" y="7018"/>
                      <a:pt x="103" y="7018"/>
                    </a:cubicBezTo>
                    <a:cubicBezTo>
                      <a:pt x="115" y="7018"/>
                      <a:pt x="128" y="7014"/>
                      <a:pt x="141" y="7007"/>
                    </a:cubicBezTo>
                    <a:cubicBezTo>
                      <a:pt x="3428" y="5084"/>
                      <a:pt x="6493" y="2637"/>
                      <a:pt x="9441" y="224"/>
                    </a:cubicBezTo>
                    <a:cubicBezTo>
                      <a:pt x="9541" y="134"/>
                      <a:pt x="9450" y="1"/>
                      <a:pt x="9345"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5" name="Google Shape;1780;p69">
                <a:extLst>
                  <a:ext uri="{FF2B5EF4-FFF2-40B4-BE49-F238E27FC236}">
                    <a16:creationId xmlns:a16="http://schemas.microsoft.com/office/drawing/2014/main" id="{F4414CE2-565D-71C7-AC54-2F4B9DB80BB1}"/>
                  </a:ext>
                </a:extLst>
              </p:cNvPr>
              <p:cNvSpPr/>
              <p:nvPr/>
            </p:nvSpPr>
            <p:spPr>
              <a:xfrm>
                <a:off x="1224575" y="3154025"/>
                <a:ext cx="318025" cy="124300"/>
              </a:xfrm>
              <a:custGeom>
                <a:avLst/>
                <a:gdLst/>
                <a:ahLst/>
                <a:cxnLst/>
                <a:rect l="l" t="t" r="r" b="b"/>
                <a:pathLst>
                  <a:path w="12721" h="4972" extrusionOk="0">
                    <a:moveTo>
                      <a:pt x="1203" y="0"/>
                    </a:moveTo>
                    <a:cubicBezTo>
                      <a:pt x="763" y="0"/>
                      <a:pt x="343" y="166"/>
                      <a:pt x="27" y="521"/>
                    </a:cubicBezTo>
                    <a:cubicBezTo>
                      <a:pt x="0" y="557"/>
                      <a:pt x="27" y="592"/>
                      <a:pt x="57" y="592"/>
                    </a:cubicBezTo>
                    <a:cubicBezTo>
                      <a:pt x="66" y="592"/>
                      <a:pt x="76" y="588"/>
                      <a:pt x="85" y="580"/>
                    </a:cubicBezTo>
                    <a:cubicBezTo>
                      <a:pt x="445" y="264"/>
                      <a:pt x="795" y="132"/>
                      <a:pt x="1129" y="132"/>
                    </a:cubicBezTo>
                    <a:cubicBezTo>
                      <a:pt x="2222" y="132"/>
                      <a:pt x="3132" y="1542"/>
                      <a:pt x="3569" y="2479"/>
                    </a:cubicBezTo>
                    <a:cubicBezTo>
                      <a:pt x="3594" y="2524"/>
                      <a:pt x="3636" y="2544"/>
                      <a:pt x="3679" y="2544"/>
                    </a:cubicBezTo>
                    <a:cubicBezTo>
                      <a:pt x="3736" y="2544"/>
                      <a:pt x="3794" y="2509"/>
                      <a:pt x="3814" y="2456"/>
                    </a:cubicBezTo>
                    <a:cubicBezTo>
                      <a:pt x="4152" y="1312"/>
                      <a:pt x="5085" y="751"/>
                      <a:pt x="6013" y="751"/>
                    </a:cubicBezTo>
                    <a:cubicBezTo>
                      <a:pt x="7004" y="751"/>
                      <a:pt x="7990" y="1391"/>
                      <a:pt x="8243" y="2643"/>
                    </a:cubicBezTo>
                    <a:cubicBezTo>
                      <a:pt x="8253" y="2704"/>
                      <a:pt x="8299" y="2738"/>
                      <a:pt x="8349" y="2738"/>
                    </a:cubicBezTo>
                    <a:cubicBezTo>
                      <a:pt x="8356" y="2738"/>
                      <a:pt x="8364" y="2737"/>
                      <a:pt x="8371" y="2736"/>
                    </a:cubicBezTo>
                    <a:lnTo>
                      <a:pt x="8371" y="2736"/>
                    </a:lnTo>
                    <a:cubicBezTo>
                      <a:pt x="8359" y="2771"/>
                      <a:pt x="8348" y="2806"/>
                      <a:pt x="8348" y="2841"/>
                    </a:cubicBezTo>
                    <a:cubicBezTo>
                      <a:pt x="8341" y="2879"/>
                      <a:pt x="8376" y="2899"/>
                      <a:pt x="8413" y="2899"/>
                    </a:cubicBezTo>
                    <a:cubicBezTo>
                      <a:pt x="8444" y="2899"/>
                      <a:pt x="8477" y="2884"/>
                      <a:pt x="8487" y="2852"/>
                    </a:cubicBezTo>
                    <a:cubicBezTo>
                      <a:pt x="8683" y="2167"/>
                      <a:pt x="9312" y="1837"/>
                      <a:pt x="9962" y="1837"/>
                    </a:cubicBezTo>
                    <a:cubicBezTo>
                      <a:pt x="10318" y="1837"/>
                      <a:pt x="10680" y="1936"/>
                      <a:pt x="10981" y="2130"/>
                    </a:cubicBezTo>
                    <a:cubicBezTo>
                      <a:pt x="11914" y="2747"/>
                      <a:pt x="12135" y="3924"/>
                      <a:pt x="12485" y="4892"/>
                    </a:cubicBezTo>
                    <a:cubicBezTo>
                      <a:pt x="12508" y="4948"/>
                      <a:pt x="12552" y="4972"/>
                      <a:pt x="12595" y="4972"/>
                    </a:cubicBezTo>
                    <a:cubicBezTo>
                      <a:pt x="12659" y="4972"/>
                      <a:pt x="12720" y="4917"/>
                      <a:pt x="12706" y="4834"/>
                    </a:cubicBezTo>
                    <a:cubicBezTo>
                      <a:pt x="12462" y="3621"/>
                      <a:pt x="11832" y="1978"/>
                      <a:pt x="10480" y="1652"/>
                    </a:cubicBezTo>
                    <a:cubicBezTo>
                      <a:pt x="10318" y="1612"/>
                      <a:pt x="10147" y="1592"/>
                      <a:pt x="9977" y="1592"/>
                    </a:cubicBezTo>
                    <a:cubicBezTo>
                      <a:pt x="9354" y="1592"/>
                      <a:pt x="8730" y="1861"/>
                      <a:pt x="8464" y="2409"/>
                    </a:cubicBezTo>
                    <a:cubicBezTo>
                      <a:pt x="8138" y="1137"/>
                      <a:pt x="7071" y="484"/>
                      <a:pt x="6002" y="484"/>
                    </a:cubicBezTo>
                    <a:cubicBezTo>
                      <a:pt x="5045" y="484"/>
                      <a:pt x="4087" y="1009"/>
                      <a:pt x="3663" y="2083"/>
                    </a:cubicBezTo>
                    <a:cubicBezTo>
                      <a:pt x="3243" y="1291"/>
                      <a:pt x="2765" y="440"/>
                      <a:pt x="1880" y="125"/>
                    </a:cubicBezTo>
                    <a:cubicBezTo>
                      <a:pt x="1656" y="43"/>
                      <a:pt x="1427" y="0"/>
                      <a:pt x="120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6" name="Google Shape;1781;p69">
                <a:extLst>
                  <a:ext uri="{FF2B5EF4-FFF2-40B4-BE49-F238E27FC236}">
                    <a16:creationId xmlns:a16="http://schemas.microsoft.com/office/drawing/2014/main" id="{59B698E5-AF23-AB2B-A989-6D7C1556461C}"/>
                  </a:ext>
                </a:extLst>
              </p:cNvPr>
              <p:cNvSpPr/>
              <p:nvPr/>
            </p:nvSpPr>
            <p:spPr>
              <a:xfrm>
                <a:off x="1300100" y="3091850"/>
                <a:ext cx="15750" cy="103700"/>
              </a:xfrm>
              <a:custGeom>
                <a:avLst/>
                <a:gdLst/>
                <a:ahLst/>
                <a:cxnLst/>
                <a:rect l="l" t="t" r="r" b="b"/>
                <a:pathLst>
                  <a:path w="630" h="4148" extrusionOk="0">
                    <a:moveTo>
                      <a:pt x="24" y="1"/>
                    </a:moveTo>
                    <a:cubicBezTo>
                      <a:pt x="14" y="1"/>
                      <a:pt x="1" y="11"/>
                      <a:pt x="1" y="25"/>
                    </a:cubicBezTo>
                    <a:cubicBezTo>
                      <a:pt x="210" y="1389"/>
                      <a:pt x="339" y="2740"/>
                      <a:pt x="490" y="4104"/>
                    </a:cubicBezTo>
                    <a:cubicBezTo>
                      <a:pt x="490" y="4133"/>
                      <a:pt x="513" y="4148"/>
                      <a:pt x="537" y="4148"/>
                    </a:cubicBezTo>
                    <a:cubicBezTo>
                      <a:pt x="560" y="4148"/>
                      <a:pt x="583" y="4133"/>
                      <a:pt x="583" y="4104"/>
                    </a:cubicBezTo>
                    <a:cubicBezTo>
                      <a:pt x="630" y="2752"/>
                      <a:pt x="409" y="1307"/>
                      <a:pt x="36" y="13"/>
                    </a:cubicBezTo>
                    <a:cubicBezTo>
                      <a:pt x="36" y="4"/>
                      <a:pt x="31" y="1"/>
                      <a:pt x="2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7" name="Google Shape;1782;p69">
                <a:extLst>
                  <a:ext uri="{FF2B5EF4-FFF2-40B4-BE49-F238E27FC236}">
                    <a16:creationId xmlns:a16="http://schemas.microsoft.com/office/drawing/2014/main" id="{CE94E123-A093-858C-CBC3-C8EEAB1BC6BC}"/>
                  </a:ext>
                </a:extLst>
              </p:cNvPr>
              <p:cNvSpPr/>
              <p:nvPr/>
            </p:nvSpPr>
            <p:spPr>
              <a:xfrm>
                <a:off x="1432200" y="3086925"/>
                <a:ext cx="10975" cy="114150"/>
              </a:xfrm>
              <a:custGeom>
                <a:avLst/>
                <a:gdLst/>
                <a:ahLst/>
                <a:cxnLst/>
                <a:rect l="l" t="t" r="r" b="b"/>
                <a:pathLst>
                  <a:path w="439" h="4566" extrusionOk="0">
                    <a:moveTo>
                      <a:pt x="324" y="1"/>
                    </a:moveTo>
                    <a:cubicBezTo>
                      <a:pt x="305" y="1"/>
                      <a:pt x="287" y="12"/>
                      <a:pt x="287" y="36"/>
                    </a:cubicBezTo>
                    <a:cubicBezTo>
                      <a:pt x="311" y="1527"/>
                      <a:pt x="217" y="2996"/>
                      <a:pt x="8" y="4476"/>
                    </a:cubicBezTo>
                    <a:cubicBezTo>
                      <a:pt x="1" y="4531"/>
                      <a:pt x="47" y="4566"/>
                      <a:pt x="88" y="4566"/>
                    </a:cubicBezTo>
                    <a:cubicBezTo>
                      <a:pt x="117" y="4566"/>
                      <a:pt x="143" y="4549"/>
                      <a:pt x="148" y="4511"/>
                    </a:cubicBezTo>
                    <a:cubicBezTo>
                      <a:pt x="369" y="3031"/>
                      <a:pt x="439" y="1539"/>
                      <a:pt x="369" y="36"/>
                    </a:cubicBezTo>
                    <a:cubicBezTo>
                      <a:pt x="363" y="12"/>
                      <a:pt x="343" y="1"/>
                      <a:pt x="32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8" name="Google Shape;1783;p69">
                <a:extLst>
                  <a:ext uri="{FF2B5EF4-FFF2-40B4-BE49-F238E27FC236}">
                    <a16:creationId xmlns:a16="http://schemas.microsoft.com/office/drawing/2014/main" id="{C0F178A9-D1F2-6251-7A63-30CE5D18DDC0}"/>
                  </a:ext>
                </a:extLst>
              </p:cNvPr>
              <p:cNvSpPr/>
              <p:nvPr/>
            </p:nvSpPr>
            <p:spPr>
              <a:xfrm>
                <a:off x="1135300" y="2594400"/>
                <a:ext cx="42850" cy="78225"/>
              </a:xfrm>
              <a:custGeom>
                <a:avLst/>
                <a:gdLst/>
                <a:ahLst/>
                <a:cxnLst/>
                <a:rect l="l" t="t" r="r" b="b"/>
                <a:pathLst>
                  <a:path w="1714" h="3129" extrusionOk="0">
                    <a:moveTo>
                      <a:pt x="56" y="1"/>
                    </a:moveTo>
                    <a:cubicBezTo>
                      <a:pt x="29" y="1"/>
                      <a:pt x="0" y="22"/>
                      <a:pt x="8" y="53"/>
                    </a:cubicBezTo>
                    <a:cubicBezTo>
                      <a:pt x="439" y="1102"/>
                      <a:pt x="1080" y="2116"/>
                      <a:pt x="1640" y="3106"/>
                    </a:cubicBezTo>
                    <a:cubicBezTo>
                      <a:pt x="1647" y="3122"/>
                      <a:pt x="1659" y="3128"/>
                      <a:pt x="1670" y="3128"/>
                    </a:cubicBezTo>
                    <a:cubicBezTo>
                      <a:pt x="1693" y="3128"/>
                      <a:pt x="1713" y="3102"/>
                      <a:pt x="1698" y="3071"/>
                    </a:cubicBezTo>
                    <a:cubicBezTo>
                      <a:pt x="1197" y="2069"/>
                      <a:pt x="719" y="962"/>
                      <a:pt x="90" y="18"/>
                    </a:cubicBezTo>
                    <a:cubicBezTo>
                      <a:pt x="82" y="6"/>
                      <a:pt x="69" y="1"/>
                      <a:pt x="5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9" name="Google Shape;1784;p69">
                <a:extLst>
                  <a:ext uri="{FF2B5EF4-FFF2-40B4-BE49-F238E27FC236}">
                    <a16:creationId xmlns:a16="http://schemas.microsoft.com/office/drawing/2014/main" id="{DEA8553F-1E27-5B3B-4942-23A17DA86435}"/>
                  </a:ext>
                </a:extLst>
              </p:cNvPr>
              <p:cNvSpPr/>
              <p:nvPr/>
            </p:nvSpPr>
            <p:spPr>
              <a:xfrm>
                <a:off x="1296625" y="2482250"/>
                <a:ext cx="44675" cy="94625"/>
              </a:xfrm>
              <a:custGeom>
                <a:avLst/>
                <a:gdLst/>
                <a:ahLst/>
                <a:cxnLst/>
                <a:rect l="l" t="t" r="r" b="b"/>
                <a:pathLst>
                  <a:path w="1787" h="3785" extrusionOk="0">
                    <a:moveTo>
                      <a:pt x="92" y="1"/>
                    </a:moveTo>
                    <a:cubicBezTo>
                      <a:pt x="47" y="1"/>
                      <a:pt x="0" y="41"/>
                      <a:pt x="23" y="87"/>
                    </a:cubicBezTo>
                    <a:cubicBezTo>
                      <a:pt x="478" y="1334"/>
                      <a:pt x="1084" y="2558"/>
                      <a:pt x="1655" y="3758"/>
                    </a:cubicBezTo>
                    <a:cubicBezTo>
                      <a:pt x="1666" y="3777"/>
                      <a:pt x="1685" y="3785"/>
                      <a:pt x="1704" y="3785"/>
                    </a:cubicBezTo>
                    <a:cubicBezTo>
                      <a:pt x="1744" y="3785"/>
                      <a:pt x="1787" y="3751"/>
                      <a:pt x="1771" y="3711"/>
                    </a:cubicBezTo>
                    <a:cubicBezTo>
                      <a:pt x="1270" y="2476"/>
                      <a:pt x="769" y="1206"/>
                      <a:pt x="151" y="40"/>
                    </a:cubicBezTo>
                    <a:cubicBezTo>
                      <a:pt x="139" y="12"/>
                      <a:pt x="116" y="1"/>
                      <a:pt x="9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0" name="Google Shape;1785;p69">
                <a:extLst>
                  <a:ext uri="{FF2B5EF4-FFF2-40B4-BE49-F238E27FC236}">
                    <a16:creationId xmlns:a16="http://schemas.microsoft.com/office/drawing/2014/main" id="{6EC33446-6129-E064-C753-1C413F085BFB}"/>
                  </a:ext>
                </a:extLst>
              </p:cNvPr>
              <p:cNvSpPr/>
              <p:nvPr/>
            </p:nvSpPr>
            <p:spPr>
              <a:xfrm>
                <a:off x="1307850" y="2715725"/>
                <a:ext cx="46475" cy="33475"/>
              </a:xfrm>
              <a:custGeom>
                <a:avLst/>
                <a:gdLst/>
                <a:ahLst/>
                <a:cxnLst/>
                <a:rect l="l" t="t" r="r" b="b"/>
                <a:pathLst>
                  <a:path w="1859" h="1339" extrusionOk="0">
                    <a:moveTo>
                      <a:pt x="1352" y="0"/>
                    </a:moveTo>
                    <a:cubicBezTo>
                      <a:pt x="1295" y="0"/>
                      <a:pt x="1245" y="73"/>
                      <a:pt x="1264" y="129"/>
                    </a:cubicBezTo>
                    <a:cubicBezTo>
                      <a:pt x="1322" y="293"/>
                      <a:pt x="1415" y="421"/>
                      <a:pt x="1392" y="607"/>
                    </a:cubicBezTo>
                    <a:cubicBezTo>
                      <a:pt x="1357" y="805"/>
                      <a:pt x="1252" y="1004"/>
                      <a:pt x="1066" y="1085"/>
                    </a:cubicBezTo>
                    <a:cubicBezTo>
                      <a:pt x="992" y="1118"/>
                      <a:pt x="919" y="1133"/>
                      <a:pt x="848" y="1133"/>
                    </a:cubicBezTo>
                    <a:cubicBezTo>
                      <a:pt x="517" y="1133"/>
                      <a:pt x="238" y="810"/>
                      <a:pt x="180" y="502"/>
                    </a:cubicBezTo>
                    <a:cubicBezTo>
                      <a:pt x="180" y="470"/>
                      <a:pt x="159" y="452"/>
                      <a:pt x="138" y="452"/>
                    </a:cubicBezTo>
                    <a:cubicBezTo>
                      <a:pt x="121" y="452"/>
                      <a:pt x="104" y="465"/>
                      <a:pt x="99" y="491"/>
                    </a:cubicBezTo>
                    <a:cubicBezTo>
                      <a:pt x="1" y="952"/>
                      <a:pt x="439" y="1338"/>
                      <a:pt x="872" y="1338"/>
                    </a:cubicBezTo>
                    <a:cubicBezTo>
                      <a:pt x="953" y="1338"/>
                      <a:pt x="1035" y="1324"/>
                      <a:pt x="1112" y="1295"/>
                    </a:cubicBezTo>
                    <a:cubicBezTo>
                      <a:pt x="1555" y="1132"/>
                      <a:pt x="1858" y="316"/>
                      <a:pt x="1392" y="13"/>
                    </a:cubicBezTo>
                    <a:cubicBezTo>
                      <a:pt x="1379" y="4"/>
                      <a:pt x="1366" y="0"/>
                      <a:pt x="1352"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1" name="Google Shape;1786;p69">
                <a:extLst>
                  <a:ext uri="{FF2B5EF4-FFF2-40B4-BE49-F238E27FC236}">
                    <a16:creationId xmlns:a16="http://schemas.microsoft.com/office/drawing/2014/main" id="{D51CAEC4-A8E8-9CE8-EEDC-A245C55A5220}"/>
                  </a:ext>
                </a:extLst>
              </p:cNvPr>
              <p:cNvSpPr/>
              <p:nvPr/>
            </p:nvSpPr>
            <p:spPr>
              <a:xfrm>
                <a:off x="1219400" y="2794625"/>
                <a:ext cx="59750" cy="29950"/>
              </a:xfrm>
              <a:custGeom>
                <a:avLst/>
                <a:gdLst/>
                <a:ahLst/>
                <a:cxnLst/>
                <a:rect l="l" t="t" r="r" b="b"/>
                <a:pathLst>
                  <a:path w="2390" h="1198" extrusionOk="0">
                    <a:moveTo>
                      <a:pt x="1776" y="1"/>
                    </a:moveTo>
                    <a:cubicBezTo>
                      <a:pt x="1562" y="1"/>
                      <a:pt x="1303" y="46"/>
                      <a:pt x="1038" y="143"/>
                    </a:cubicBezTo>
                    <a:cubicBezTo>
                      <a:pt x="420" y="353"/>
                      <a:pt x="0" y="726"/>
                      <a:pt x="94" y="982"/>
                    </a:cubicBezTo>
                    <a:cubicBezTo>
                      <a:pt x="140" y="1122"/>
                      <a:pt x="346" y="1197"/>
                      <a:pt x="626" y="1197"/>
                    </a:cubicBezTo>
                    <a:cubicBezTo>
                      <a:pt x="837" y="1197"/>
                      <a:pt x="1092" y="1154"/>
                      <a:pt x="1352" y="1064"/>
                    </a:cubicBezTo>
                    <a:cubicBezTo>
                      <a:pt x="1970" y="843"/>
                      <a:pt x="2390" y="470"/>
                      <a:pt x="2296" y="213"/>
                    </a:cubicBezTo>
                    <a:cubicBezTo>
                      <a:pt x="2250" y="76"/>
                      <a:pt x="2050" y="1"/>
                      <a:pt x="1776" y="1"/>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2" name="Google Shape;1787;p69">
                <a:extLst>
                  <a:ext uri="{FF2B5EF4-FFF2-40B4-BE49-F238E27FC236}">
                    <a16:creationId xmlns:a16="http://schemas.microsoft.com/office/drawing/2014/main" id="{FF27DBA6-9B95-4A1B-E5C8-5E6083B82439}"/>
                  </a:ext>
                </a:extLst>
              </p:cNvPr>
              <p:cNvSpPr/>
              <p:nvPr/>
            </p:nvSpPr>
            <p:spPr>
              <a:xfrm>
                <a:off x="1193475" y="2700100"/>
                <a:ext cx="96750" cy="80825"/>
              </a:xfrm>
              <a:custGeom>
                <a:avLst/>
                <a:gdLst/>
                <a:ahLst/>
                <a:cxnLst/>
                <a:rect l="l" t="t" r="r" b="b"/>
                <a:pathLst>
                  <a:path w="3870" h="3233" extrusionOk="0">
                    <a:moveTo>
                      <a:pt x="1895" y="0"/>
                    </a:moveTo>
                    <a:cubicBezTo>
                      <a:pt x="1776" y="0"/>
                      <a:pt x="1653" y="14"/>
                      <a:pt x="1527" y="44"/>
                    </a:cubicBezTo>
                    <a:cubicBezTo>
                      <a:pt x="0" y="393"/>
                      <a:pt x="513" y="2188"/>
                      <a:pt x="1026" y="3155"/>
                    </a:cubicBezTo>
                    <a:cubicBezTo>
                      <a:pt x="1055" y="3210"/>
                      <a:pt x="1105" y="3232"/>
                      <a:pt x="1158" y="3232"/>
                    </a:cubicBezTo>
                    <a:cubicBezTo>
                      <a:pt x="1275" y="3232"/>
                      <a:pt x="1405" y="3121"/>
                      <a:pt x="1340" y="2992"/>
                    </a:cubicBezTo>
                    <a:cubicBezTo>
                      <a:pt x="944" y="2211"/>
                      <a:pt x="303" y="591"/>
                      <a:pt x="1702" y="370"/>
                    </a:cubicBezTo>
                    <a:cubicBezTo>
                      <a:pt x="1794" y="355"/>
                      <a:pt x="1882" y="348"/>
                      <a:pt x="1966" y="348"/>
                    </a:cubicBezTo>
                    <a:cubicBezTo>
                      <a:pt x="2999" y="348"/>
                      <a:pt x="3446" y="1417"/>
                      <a:pt x="3823" y="2258"/>
                    </a:cubicBezTo>
                    <a:cubicBezTo>
                      <a:pt x="3828" y="2263"/>
                      <a:pt x="3836" y="2266"/>
                      <a:pt x="3845" y="2266"/>
                    </a:cubicBezTo>
                    <a:cubicBezTo>
                      <a:pt x="3857" y="2266"/>
                      <a:pt x="3869" y="2260"/>
                      <a:pt x="3869" y="2246"/>
                    </a:cubicBezTo>
                    <a:cubicBezTo>
                      <a:pt x="3785" y="1204"/>
                      <a:pt x="3007" y="0"/>
                      <a:pt x="1895"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3" name="Google Shape;1788;p69">
                <a:extLst>
                  <a:ext uri="{FF2B5EF4-FFF2-40B4-BE49-F238E27FC236}">
                    <a16:creationId xmlns:a16="http://schemas.microsoft.com/office/drawing/2014/main" id="{3FC0DB94-A95C-7F64-946E-99D91EB14952}"/>
                  </a:ext>
                </a:extLst>
              </p:cNvPr>
              <p:cNvSpPr/>
              <p:nvPr/>
            </p:nvSpPr>
            <p:spPr>
              <a:xfrm>
                <a:off x="1411700" y="2728625"/>
                <a:ext cx="59750" cy="29900"/>
              </a:xfrm>
              <a:custGeom>
                <a:avLst/>
                <a:gdLst/>
                <a:ahLst/>
                <a:cxnLst/>
                <a:rect l="l" t="t" r="r" b="b"/>
                <a:pathLst>
                  <a:path w="2390" h="1196" extrusionOk="0">
                    <a:moveTo>
                      <a:pt x="1782" y="0"/>
                    </a:moveTo>
                    <a:cubicBezTo>
                      <a:pt x="1567" y="0"/>
                      <a:pt x="1306" y="45"/>
                      <a:pt x="1037" y="138"/>
                    </a:cubicBezTo>
                    <a:cubicBezTo>
                      <a:pt x="420" y="348"/>
                      <a:pt x="0" y="721"/>
                      <a:pt x="82" y="977"/>
                    </a:cubicBezTo>
                    <a:cubicBezTo>
                      <a:pt x="134" y="1121"/>
                      <a:pt x="338" y="1195"/>
                      <a:pt x="614" y="1195"/>
                    </a:cubicBezTo>
                    <a:cubicBezTo>
                      <a:pt x="828" y="1195"/>
                      <a:pt x="1087" y="1150"/>
                      <a:pt x="1352" y="1059"/>
                    </a:cubicBezTo>
                    <a:cubicBezTo>
                      <a:pt x="1958" y="837"/>
                      <a:pt x="2389" y="464"/>
                      <a:pt x="2296" y="208"/>
                    </a:cubicBezTo>
                    <a:cubicBezTo>
                      <a:pt x="2251" y="71"/>
                      <a:pt x="2053" y="0"/>
                      <a:pt x="1782" y="0"/>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4" name="Google Shape;1789;p69">
                <a:extLst>
                  <a:ext uri="{FF2B5EF4-FFF2-40B4-BE49-F238E27FC236}">
                    <a16:creationId xmlns:a16="http://schemas.microsoft.com/office/drawing/2014/main" id="{95921BA7-595D-3172-0879-E8D42A6E9FC2}"/>
                  </a:ext>
                </a:extLst>
              </p:cNvPr>
              <p:cNvSpPr/>
              <p:nvPr/>
            </p:nvSpPr>
            <p:spPr>
              <a:xfrm>
                <a:off x="1358375" y="2643300"/>
                <a:ext cx="88525" cy="83500"/>
              </a:xfrm>
              <a:custGeom>
                <a:avLst/>
                <a:gdLst/>
                <a:ahLst/>
                <a:cxnLst/>
                <a:rect l="l" t="t" r="r" b="b"/>
                <a:pathLst>
                  <a:path w="3541" h="3340" extrusionOk="0">
                    <a:moveTo>
                      <a:pt x="1816" y="1"/>
                    </a:moveTo>
                    <a:cubicBezTo>
                      <a:pt x="1632" y="1"/>
                      <a:pt x="1431" y="46"/>
                      <a:pt x="1213" y="148"/>
                    </a:cubicBezTo>
                    <a:cubicBezTo>
                      <a:pt x="1" y="719"/>
                      <a:pt x="82" y="2362"/>
                      <a:pt x="723" y="3329"/>
                    </a:cubicBezTo>
                    <a:cubicBezTo>
                      <a:pt x="726" y="3336"/>
                      <a:pt x="732" y="3339"/>
                      <a:pt x="738" y="3339"/>
                    </a:cubicBezTo>
                    <a:cubicBezTo>
                      <a:pt x="751" y="3339"/>
                      <a:pt x="766" y="3323"/>
                      <a:pt x="758" y="3306"/>
                    </a:cubicBezTo>
                    <a:cubicBezTo>
                      <a:pt x="537" y="2339"/>
                      <a:pt x="187" y="1115"/>
                      <a:pt x="1282" y="521"/>
                    </a:cubicBezTo>
                    <a:cubicBezTo>
                      <a:pt x="1484" y="409"/>
                      <a:pt x="1666" y="359"/>
                      <a:pt x="1830" y="359"/>
                    </a:cubicBezTo>
                    <a:cubicBezTo>
                      <a:pt x="2669" y="359"/>
                      <a:pt x="3036" y="1650"/>
                      <a:pt x="3182" y="2362"/>
                    </a:cubicBezTo>
                    <a:cubicBezTo>
                      <a:pt x="3197" y="2444"/>
                      <a:pt x="3263" y="2480"/>
                      <a:pt x="3334" y="2480"/>
                    </a:cubicBezTo>
                    <a:cubicBezTo>
                      <a:pt x="3433" y="2480"/>
                      <a:pt x="3541" y="2408"/>
                      <a:pt x="3520" y="2292"/>
                    </a:cubicBezTo>
                    <a:cubicBezTo>
                      <a:pt x="3362" y="1385"/>
                      <a:pt x="2837" y="1"/>
                      <a:pt x="181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sp>
          <p:nvSpPr>
            <p:cNvPr id="5" name="Google Shape;1790;p69">
              <a:extLst>
                <a:ext uri="{FF2B5EF4-FFF2-40B4-BE49-F238E27FC236}">
                  <a16:creationId xmlns:a16="http://schemas.microsoft.com/office/drawing/2014/main" id="{EEF6C757-ED9D-F42F-F5D0-63F53228346C}"/>
                </a:ext>
              </a:extLst>
            </p:cNvPr>
            <p:cNvSpPr/>
            <p:nvPr/>
          </p:nvSpPr>
          <p:spPr>
            <a:xfrm>
              <a:off x="8476525" y="2297275"/>
              <a:ext cx="78028" cy="467939"/>
            </a:xfrm>
            <a:custGeom>
              <a:avLst/>
              <a:gdLst/>
              <a:ahLst/>
              <a:cxnLst/>
              <a:rect l="l" t="t" r="r" b="b"/>
              <a:pathLst>
                <a:path w="2434" h="14598" extrusionOk="0">
                  <a:moveTo>
                    <a:pt x="101" y="0"/>
                  </a:moveTo>
                  <a:cubicBezTo>
                    <a:pt x="49" y="0"/>
                    <a:pt x="0" y="41"/>
                    <a:pt x="21" y="109"/>
                  </a:cubicBezTo>
                  <a:cubicBezTo>
                    <a:pt x="1489" y="5004"/>
                    <a:pt x="1431" y="9398"/>
                    <a:pt x="674" y="14397"/>
                  </a:cubicBezTo>
                  <a:cubicBezTo>
                    <a:pt x="653" y="14517"/>
                    <a:pt x="750" y="14598"/>
                    <a:pt x="846" y="14598"/>
                  </a:cubicBezTo>
                  <a:cubicBezTo>
                    <a:pt x="909" y="14598"/>
                    <a:pt x="972" y="14562"/>
                    <a:pt x="1000" y="14479"/>
                  </a:cubicBezTo>
                  <a:cubicBezTo>
                    <a:pt x="2433" y="9922"/>
                    <a:pt x="1886" y="4468"/>
                    <a:pt x="196" y="63"/>
                  </a:cubicBezTo>
                  <a:cubicBezTo>
                    <a:pt x="177" y="20"/>
                    <a:pt x="138" y="0"/>
                    <a:pt x="101"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2003"/>
                                        </p:tgtEl>
                                        <p:attrNameLst>
                                          <p:attrName>style.visibility</p:attrName>
                                        </p:attrNameLst>
                                      </p:cBhvr>
                                      <p:to>
                                        <p:strVal val="visible"/>
                                      </p:to>
                                    </p:set>
                                    <p:anim calcmode="lin" valueType="num">
                                      <p:cBhvr>
                                        <p:cTn id="7" dur="500" fill="hold"/>
                                        <p:tgtEl>
                                          <p:spTgt spid="32003"/>
                                        </p:tgtEl>
                                        <p:attrNameLst>
                                          <p:attrName>ppt_w</p:attrName>
                                        </p:attrNameLst>
                                      </p:cBhvr>
                                      <p:tavLst>
                                        <p:tav tm="0">
                                          <p:val>
                                            <p:fltVal val="0"/>
                                          </p:val>
                                        </p:tav>
                                        <p:tav tm="100000">
                                          <p:val>
                                            <p:strVal val="#ppt_w"/>
                                          </p:val>
                                        </p:tav>
                                      </p:tavLst>
                                    </p:anim>
                                    <p:anim calcmode="lin" valueType="num">
                                      <p:cBhvr>
                                        <p:cTn id="8" dur="500" fill="hold"/>
                                        <p:tgtEl>
                                          <p:spTgt spid="32003"/>
                                        </p:tgtEl>
                                        <p:attrNameLst>
                                          <p:attrName>ppt_h</p:attrName>
                                        </p:attrNameLst>
                                      </p:cBhvr>
                                      <p:tavLst>
                                        <p:tav tm="0">
                                          <p:val>
                                            <p:fltVal val="0"/>
                                          </p:val>
                                        </p:tav>
                                        <p:tav tm="100000">
                                          <p:val>
                                            <p:strVal val="#ppt_h"/>
                                          </p:val>
                                        </p:tav>
                                      </p:tavLst>
                                    </p:anim>
                                    <p:animEffect transition="in" filter="fade">
                                      <p:cBhvr>
                                        <p:cTn id="9" dur="500"/>
                                        <p:tgtEl>
                                          <p:spTgt spid="3200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2004"/>
                                        </p:tgtEl>
                                        <p:attrNameLst>
                                          <p:attrName>style.visibility</p:attrName>
                                        </p:attrNameLst>
                                      </p:cBhvr>
                                      <p:to>
                                        <p:strVal val="visible"/>
                                      </p:to>
                                    </p:set>
                                    <p:anim calcmode="lin" valueType="num">
                                      <p:cBhvr>
                                        <p:cTn id="12" dur="500" fill="hold"/>
                                        <p:tgtEl>
                                          <p:spTgt spid="32004"/>
                                        </p:tgtEl>
                                        <p:attrNameLst>
                                          <p:attrName>ppt_w</p:attrName>
                                        </p:attrNameLst>
                                      </p:cBhvr>
                                      <p:tavLst>
                                        <p:tav tm="0">
                                          <p:val>
                                            <p:fltVal val="0"/>
                                          </p:val>
                                        </p:tav>
                                        <p:tav tm="100000">
                                          <p:val>
                                            <p:strVal val="#ppt_w"/>
                                          </p:val>
                                        </p:tav>
                                      </p:tavLst>
                                    </p:anim>
                                    <p:anim calcmode="lin" valueType="num">
                                      <p:cBhvr>
                                        <p:cTn id="13" dur="500" fill="hold"/>
                                        <p:tgtEl>
                                          <p:spTgt spid="32004"/>
                                        </p:tgtEl>
                                        <p:attrNameLst>
                                          <p:attrName>ppt_h</p:attrName>
                                        </p:attrNameLst>
                                      </p:cBhvr>
                                      <p:tavLst>
                                        <p:tav tm="0">
                                          <p:val>
                                            <p:fltVal val="0"/>
                                          </p:val>
                                        </p:tav>
                                        <p:tav tm="100000">
                                          <p:val>
                                            <p:strVal val="#ppt_h"/>
                                          </p:val>
                                        </p:tav>
                                      </p:tavLst>
                                    </p:anim>
                                    <p:animEffect transition="in" filter="fade">
                                      <p:cBhvr>
                                        <p:cTn id="14" dur="500"/>
                                        <p:tgtEl>
                                          <p:spTgt spid="3200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2005"/>
                                        </p:tgtEl>
                                        <p:attrNameLst>
                                          <p:attrName>style.visibility</p:attrName>
                                        </p:attrNameLst>
                                      </p:cBhvr>
                                      <p:to>
                                        <p:strVal val="visible"/>
                                      </p:to>
                                    </p:set>
                                    <p:anim calcmode="lin" valueType="num">
                                      <p:cBhvr>
                                        <p:cTn id="17" dur="500" fill="hold"/>
                                        <p:tgtEl>
                                          <p:spTgt spid="32005"/>
                                        </p:tgtEl>
                                        <p:attrNameLst>
                                          <p:attrName>ppt_w</p:attrName>
                                        </p:attrNameLst>
                                      </p:cBhvr>
                                      <p:tavLst>
                                        <p:tav tm="0">
                                          <p:val>
                                            <p:fltVal val="0"/>
                                          </p:val>
                                        </p:tav>
                                        <p:tav tm="100000">
                                          <p:val>
                                            <p:strVal val="#ppt_w"/>
                                          </p:val>
                                        </p:tav>
                                      </p:tavLst>
                                    </p:anim>
                                    <p:anim calcmode="lin" valueType="num">
                                      <p:cBhvr>
                                        <p:cTn id="18" dur="500" fill="hold"/>
                                        <p:tgtEl>
                                          <p:spTgt spid="32005"/>
                                        </p:tgtEl>
                                        <p:attrNameLst>
                                          <p:attrName>ppt_h</p:attrName>
                                        </p:attrNameLst>
                                      </p:cBhvr>
                                      <p:tavLst>
                                        <p:tav tm="0">
                                          <p:val>
                                            <p:fltVal val="0"/>
                                          </p:val>
                                        </p:tav>
                                        <p:tav tm="100000">
                                          <p:val>
                                            <p:strVal val="#ppt_h"/>
                                          </p:val>
                                        </p:tav>
                                      </p:tavLst>
                                    </p:anim>
                                    <p:animEffect transition="in" filter="fade">
                                      <p:cBhvr>
                                        <p:cTn id="19" dur="500"/>
                                        <p:tgtEl>
                                          <p:spTgt spid="32005"/>
                                        </p:tgtEl>
                                      </p:cBhvr>
                                    </p:animEffect>
                                  </p:childTnLst>
                                </p:cTn>
                              </p:par>
                              <p:par>
                                <p:cTn id="20" presetID="53" presetClass="entr" presetSubtype="16" fill="hold" nodeType="withEffect">
                                  <p:stCondLst>
                                    <p:cond delay="0"/>
                                  </p:stCondLst>
                                  <p:childTnLst>
                                    <p:set>
                                      <p:cBhvr>
                                        <p:cTn id="21" dur="1" fill="hold">
                                          <p:stCondLst>
                                            <p:cond delay="0"/>
                                          </p:stCondLst>
                                        </p:cTn>
                                        <p:tgtEl>
                                          <p:spTgt spid="32009"/>
                                        </p:tgtEl>
                                        <p:attrNameLst>
                                          <p:attrName>style.visibility</p:attrName>
                                        </p:attrNameLst>
                                      </p:cBhvr>
                                      <p:to>
                                        <p:strVal val="visible"/>
                                      </p:to>
                                    </p:set>
                                    <p:anim calcmode="lin" valueType="num">
                                      <p:cBhvr>
                                        <p:cTn id="22" dur="500" fill="hold"/>
                                        <p:tgtEl>
                                          <p:spTgt spid="32009"/>
                                        </p:tgtEl>
                                        <p:attrNameLst>
                                          <p:attrName>ppt_w</p:attrName>
                                        </p:attrNameLst>
                                      </p:cBhvr>
                                      <p:tavLst>
                                        <p:tav tm="0">
                                          <p:val>
                                            <p:fltVal val="0"/>
                                          </p:val>
                                        </p:tav>
                                        <p:tav tm="100000">
                                          <p:val>
                                            <p:strVal val="#ppt_w"/>
                                          </p:val>
                                        </p:tav>
                                      </p:tavLst>
                                    </p:anim>
                                    <p:anim calcmode="lin" valueType="num">
                                      <p:cBhvr>
                                        <p:cTn id="23" dur="500" fill="hold"/>
                                        <p:tgtEl>
                                          <p:spTgt spid="32009"/>
                                        </p:tgtEl>
                                        <p:attrNameLst>
                                          <p:attrName>ppt_h</p:attrName>
                                        </p:attrNameLst>
                                      </p:cBhvr>
                                      <p:tavLst>
                                        <p:tav tm="0">
                                          <p:val>
                                            <p:fltVal val="0"/>
                                          </p:val>
                                        </p:tav>
                                        <p:tav tm="100000">
                                          <p:val>
                                            <p:strVal val="#ppt_h"/>
                                          </p:val>
                                        </p:tav>
                                      </p:tavLst>
                                    </p:anim>
                                    <p:animEffect transition="in" filter="fade">
                                      <p:cBhvr>
                                        <p:cTn id="24" dur="500"/>
                                        <p:tgtEl>
                                          <p:spTgt spid="3200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32026"/>
                                        </p:tgtEl>
                                        <p:attrNameLst>
                                          <p:attrName>style.visibility</p:attrName>
                                        </p:attrNameLst>
                                      </p:cBhvr>
                                      <p:to>
                                        <p:strVal val="visible"/>
                                      </p:to>
                                    </p:set>
                                    <p:anim calcmode="lin" valueType="num">
                                      <p:cBhvr>
                                        <p:cTn id="27" dur="500" fill="hold"/>
                                        <p:tgtEl>
                                          <p:spTgt spid="32026"/>
                                        </p:tgtEl>
                                        <p:attrNameLst>
                                          <p:attrName>ppt_w</p:attrName>
                                        </p:attrNameLst>
                                      </p:cBhvr>
                                      <p:tavLst>
                                        <p:tav tm="0">
                                          <p:val>
                                            <p:fltVal val="0"/>
                                          </p:val>
                                        </p:tav>
                                        <p:tav tm="100000">
                                          <p:val>
                                            <p:strVal val="#ppt_w"/>
                                          </p:val>
                                        </p:tav>
                                      </p:tavLst>
                                    </p:anim>
                                    <p:anim calcmode="lin" valueType="num">
                                      <p:cBhvr>
                                        <p:cTn id="28" dur="500" fill="hold"/>
                                        <p:tgtEl>
                                          <p:spTgt spid="32026"/>
                                        </p:tgtEl>
                                        <p:attrNameLst>
                                          <p:attrName>ppt_h</p:attrName>
                                        </p:attrNameLst>
                                      </p:cBhvr>
                                      <p:tavLst>
                                        <p:tav tm="0">
                                          <p:val>
                                            <p:fltVal val="0"/>
                                          </p:val>
                                        </p:tav>
                                        <p:tav tm="100000">
                                          <p:val>
                                            <p:strVal val="#ppt_h"/>
                                          </p:val>
                                        </p:tav>
                                      </p:tavLst>
                                    </p:anim>
                                    <p:animEffect transition="in" filter="fade">
                                      <p:cBhvr>
                                        <p:cTn id="29" dur="500"/>
                                        <p:tgtEl>
                                          <p:spTgt spid="32026"/>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32027"/>
                                        </p:tgtEl>
                                        <p:attrNameLst>
                                          <p:attrName>style.visibility</p:attrName>
                                        </p:attrNameLst>
                                      </p:cBhvr>
                                      <p:to>
                                        <p:strVal val="visible"/>
                                      </p:to>
                                    </p:set>
                                    <p:anim calcmode="lin" valueType="num">
                                      <p:cBhvr>
                                        <p:cTn id="32" dur="500" fill="hold"/>
                                        <p:tgtEl>
                                          <p:spTgt spid="32027"/>
                                        </p:tgtEl>
                                        <p:attrNameLst>
                                          <p:attrName>ppt_w</p:attrName>
                                        </p:attrNameLst>
                                      </p:cBhvr>
                                      <p:tavLst>
                                        <p:tav tm="0">
                                          <p:val>
                                            <p:fltVal val="0"/>
                                          </p:val>
                                        </p:tav>
                                        <p:tav tm="100000">
                                          <p:val>
                                            <p:strVal val="#ppt_w"/>
                                          </p:val>
                                        </p:tav>
                                      </p:tavLst>
                                    </p:anim>
                                    <p:anim calcmode="lin" valueType="num">
                                      <p:cBhvr>
                                        <p:cTn id="33" dur="500" fill="hold"/>
                                        <p:tgtEl>
                                          <p:spTgt spid="32027"/>
                                        </p:tgtEl>
                                        <p:attrNameLst>
                                          <p:attrName>ppt_h</p:attrName>
                                        </p:attrNameLst>
                                      </p:cBhvr>
                                      <p:tavLst>
                                        <p:tav tm="0">
                                          <p:val>
                                            <p:fltVal val="0"/>
                                          </p:val>
                                        </p:tav>
                                        <p:tav tm="100000">
                                          <p:val>
                                            <p:strVal val="#ppt_h"/>
                                          </p:val>
                                        </p:tav>
                                      </p:tavLst>
                                    </p:anim>
                                    <p:animEffect transition="in" filter="fade">
                                      <p:cBhvr>
                                        <p:cTn id="34" dur="500"/>
                                        <p:tgtEl>
                                          <p:spTgt spid="32027"/>
                                        </p:tgtEl>
                                      </p:cBhvr>
                                    </p:animEffect>
                                  </p:childTnLst>
                                </p:cTn>
                              </p:par>
                              <p:par>
                                <p:cTn id="35" presetID="53" presetClass="entr" presetSubtype="16" fill="hold" nodeType="withEffect">
                                  <p:stCondLst>
                                    <p:cond delay="0"/>
                                  </p:stCondLst>
                                  <p:childTnLst>
                                    <p:set>
                                      <p:cBhvr>
                                        <p:cTn id="36" dur="1" fill="hold">
                                          <p:stCondLst>
                                            <p:cond delay="0"/>
                                          </p:stCondLst>
                                        </p:cTn>
                                        <p:tgtEl>
                                          <p:spTgt spid="32028"/>
                                        </p:tgtEl>
                                        <p:attrNameLst>
                                          <p:attrName>style.visibility</p:attrName>
                                        </p:attrNameLst>
                                      </p:cBhvr>
                                      <p:to>
                                        <p:strVal val="visible"/>
                                      </p:to>
                                    </p:set>
                                    <p:anim calcmode="lin" valueType="num">
                                      <p:cBhvr>
                                        <p:cTn id="37" dur="500" fill="hold"/>
                                        <p:tgtEl>
                                          <p:spTgt spid="32028"/>
                                        </p:tgtEl>
                                        <p:attrNameLst>
                                          <p:attrName>ppt_w</p:attrName>
                                        </p:attrNameLst>
                                      </p:cBhvr>
                                      <p:tavLst>
                                        <p:tav tm="0">
                                          <p:val>
                                            <p:fltVal val="0"/>
                                          </p:val>
                                        </p:tav>
                                        <p:tav tm="100000">
                                          <p:val>
                                            <p:strVal val="#ppt_w"/>
                                          </p:val>
                                        </p:tav>
                                      </p:tavLst>
                                    </p:anim>
                                    <p:anim calcmode="lin" valueType="num">
                                      <p:cBhvr>
                                        <p:cTn id="38" dur="500" fill="hold"/>
                                        <p:tgtEl>
                                          <p:spTgt spid="32028"/>
                                        </p:tgtEl>
                                        <p:attrNameLst>
                                          <p:attrName>ppt_h</p:attrName>
                                        </p:attrNameLst>
                                      </p:cBhvr>
                                      <p:tavLst>
                                        <p:tav tm="0">
                                          <p:val>
                                            <p:fltVal val="0"/>
                                          </p:val>
                                        </p:tav>
                                        <p:tav tm="100000">
                                          <p:val>
                                            <p:strVal val="#ppt_h"/>
                                          </p:val>
                                        </p:tav>
                                      </p:tavLst>
                                    </p:anim>
                                    <p:animEffect transition="in" filter="fade">
                                      <p:cBhvr>
                                        <p:cTn id="39" dur="500"/>
                                        <p:tgtEl>
                                          <p:spTgt spid="32028"/>
                                        </p:tgtEl>
                                      </p:cBhvr>
                                    </p:animEffect>
                                  </p:childTnLst>
                                </p:cTn>
                              </p:par>
                              <p:par>
                                <p:cTn id="40" presetID="53" presetClass="entr" presetSubtype="16" fill="hold" nodeType="withEffect">
                                  <p:stCondLst>
                                    <p:cond delay="0"/>
                                  </p:stCondLst>
                                  <p:childTnLst>
                                    <p:set>
                                      <p:cBhvr>
                                        <p:cTn id="41" dur="1" fill="hold">
                                          <p:stCondLst>
                                            <p:cond delay="0"/>
                                          </p:stCondLst>
                                        </p:cTn>
                                        <p:tgtEl>
                                          <p:spTgt spid="32037"/>
                                        </p:tgtEl>
                                        <p:attrNameLst>
                                          <p:attrName>style.visibility</p:attrName>
                                        </p:attrNameLst>
                                      </p:cBhvr>
                                      <p:to>
                                        <p:strVal val="visible"/>
                                      </p:to>
                                    </p:set>
                                    <p:anim calcmode="lin" valueType="num">
                                      <p:cBhvr>
                                        <p:cTn id="42" dur="500" fill="hold"/>
                                        <p:tgtEl>
                                          <p:spTgt spid="32037"/>
                                        </p:tgtEl>
                                        <p:attrNameLst>
                                          <p:attrName>ppt_w</p:attrName>
                                        </p:attrNameLst>
                                      </p:cBhvr>
                                      <p:tavLst>
                                        <p:tav tm="0">
                                          <p:val>
                                            <p:fltVal val="0"/>
                                          </p:val>
                                        </p:tav>
                                        <p:tav tm="100000">
                                          <p:val>
                                            <p:strVal val="#ppt_w"/>
                                          </p:val>
                                        </p:tav>
                                      </p:tavLst>
                                    </p:anim>
                                    <p:anim calcmode="lin" valueType="num">
                                      <p:cBhvr>
                                        <p:cTn id="43" dur="500" fill="hold"/>
                                        <p:tgtEl>
                                          <p:spTgt spid="32037"/>
                                        </p:tgtEl>
                                        <p:attrNameLst>
                                          <p:attrName>ppt_h</p:attrName>
                                        </p:attrNameLst>
                                      </p:cBhvr>
                                      <p:tavLst>
                                        <p:tav tm="0">
                                          <p:val>
                                            <p:fltVal val="0"/>
                                          </p:val>
                                        </p:tav>
                                        <p:tav tm="100000">
                                          <p:val>
                                            <p:strVal val="#ppt_h"/>
                                          </p:val>
                                        </p:tav>
                                      </p:tavLst>
                                    </p:anim>
                                    <p:animEffect transition="in" filter="fade">
                                      <p:cBhvr>
                                        <p:cTn id="44" dur="500"/>
                                        <p:tgtEl>
                                          <p:spTgt spid="32037"/>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32042">
                                            <p:txEl>
                                              <p:pRg st="0" end="0"/>
                                            </p:txEl>
                                          </p:spTgt>
                                        </p:tgtEl>
                                        <p:attrNameLst>
                                          <p:attrName>style.visibility</p:attrName>
                                        </p:attrNameLst>
                                      </p:cBhvr>
                                      <p:to>
                                        <p:strVal val="visible"/>
                                      </p:to>
                                    </p:set>
                                    <p:anim calcmode="lin" valueType="num">
                                      <p:cBhvr>
                                        <p:cTn id="47" dur="500" fill="hold"/>
                                        <p:tgtEl>
                                          <p:spTgt spid="32042">
                                            <p:txEl>
                                              <p:pRg st="0" end="0"/>
                                            </p:txEl>
                                          </p:spTgt>
                                        </p:tgtEl>
                                        <p:attrNameLst>
                                          <p:attrName>ppt_w</p:attrName>
                                        </p:attrNameLst>
                                      </p:cBhvr>
                                      <p:tavLst>
                                        <p:tav tm="0">
                                          <p:val>
                                            <p:fltVal val="0"/>
                                          </p:val>
                                        </p:tav>
                                        <p:tav tm="100000">
                                          <p:val>
                                            <p:strVal val="#ppt_w"/>
                                          </p:val>
                                        </p:tav>
                                      </p:tavLst>
                                    </p:anim>
                                    <p:anim calcmode="lin" valueType="num">
                                      <p:cBhvr>
                                        <p:cTn id="48" dur="500" fill="hold"/>
                                        <p:tgtEl>
                                          <p:spTgt spid="32042">
                                            <p:txEl>
                                              <p:pRg st="0" end="0"/>
                                            </p:txEl>
                                          </p:spTgt>
                                        </p:tgtEl>
                                        <p:attrNameLst>
                                          <p:attrName>ppt_h</p:attrName>
                                        </p:attrNameLst>
                                      </p:cBhvr>
                                      <p:tavLst>
                                        <p:tav tm="0">
                                          <p:val>
                                            <p:fltVal val="0"/>
                                          </p:val>
                                        </p:tav>
                                        <p:tav tm="100000">
                                          <p:val>
                                            <p:strVal val="#ppt_h"/>
                                          </p:val>
                                        </p:tav>
                                      </p:tavLst>
                                    </p:anim>
                                    <p:animEffect transition="in" filter="fade">
                                      <p:cBhvr>
                                        <p:cTn id="49" dur="500"/>
                                        <p:tgtEl>
                                          <p:spTgt spid="32042">
                                            <p:txEl>
                                              <p:pRg st="0" end="0"/>
                                            </p:txEl>
                                          </p:spTgt>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32043"/>
                                        </p:tgtEl>
                                        <p:attrNameLst>
                                          <p:attrName>style.visibility</p:attrName>
                                        </p:attrNameLst>
                                      </p:cBhvr>
                                      <p:to>
                                        <p:strVal val="visible"/>
                                      </p:to>
                                    </p:set>
                                    <p:anim calcmode="lin" valueType="num">
                                      <p:cBhvr>
                                        <p:cTn id="52" dur="500" fill="hold"/>
                                        <p:tgtEl>
                                          <p:spTgt spid="32043"/>
                                        </p:tgtEl>
                                        <p:attrNameLst>
                                          <p:attrName>ppt_w</p:attrName>
                                        </p:attrNameLst>
                                      </p:cBhvr>
                                      <p:tavLst>
                                        <p:tav tm="0">
                                          <p:val>
                                            <p:fltVal val="0"/>
                                          </p:val>
                                        </p:tav>
                                        <p:tav tm="100000">
                                          <p:val>
                                            <p:strVal val="#ppt_w"/>
                                          </p:val>
                                        </p:tav>
                                      </p:tavLst>
                                    </p:anim>
                                    <p:anim calcmode="lin" valueType="num">
                                      <p:cBhvr>
                                        <p:cTn id="53" dur="500" fill="hold"/>
                                        <p:tgtEl>
                                          <p:spTgt spid="32043"/>
                                        </p:tgtEl>
                                        <p:attrNameLst>
                                          <p:attrName>ppt_h</p:attrName>
                                        </p:attrNameLst>
                                      </p:cBhvr>
                                      <p:tavLst>
                                        <p:tav tm="0">
                                          <p:val>
                                            <p:fltVal val="0"/>
                                          </p:val>
                                        </p:tav>
                                        <p:tav tm="100000">
                                          <p:val>
                                            <p:strVal val="#ppt_h"/>
                                          </p:val>
                                        </p:tav>
                                      </p:tavLst>
                                    </p:anim>
                                    <p:animEffect transition="in" filter="fade">
                                      <p:cBhvr>
                                        <p:cTn id="54" dur="500"/>
                                        <p:tgtEl>
                                          <p:spTgt spid="32043"/>
                                        </p:tgtEl>
                                      </p:cBhvr>
                                    </p:animEffect>
                                  </p:childTnLst>
                                </p:cTn>
                              </p:par>
                              <p:par>
                                <p:cTn id="55" presetID="53" presetClass="entr" presetSubtype="16" fill="hold" nodeType="withEffect">
                                  <p:stCondLst>
                                    <p:cond delay="0"/>
                                  </p:stCondLst>
                                  <p:childTnLst>
                                    <p:set>
                                      <p:cBhvr>
                                        <p:cTn id="56" dur="1" fill="hold">
                                          <p:stCondLst>
                                            <p:cond delay="0"/>
                                          </p:stCondLst>
                                        </p:cTn>
                                        <p:tgtEl>
                                          <p:spTgt spid="2"/>
                                        </p:tgtEl>
                                        <p:attrNameLst>
                                          <p:attrName>style.visibility</p:attrName>
                                        </p:attrNameLst>
                                      </p:cBhvr>
                                      <p:to>
                                        <p:strVal val="visible"/>
                                      </p:to>
                                    </p:set>
                                    <p:anim calcmode="lin" valueType="num">
                                      <p:cBhvr>
                                        <p:cTn id="57" dur="500" fill="hold"/>
                                        <p:tgtEl>
                                          <p:spTgt spid="2"/>
                                        </p:tgtEl>
                                        <p:attrNameLst>
                                          <p:attrName>ppt_w</p:attrName>
                                        </p:attrNameLst>
                                      </p:cBhvr>
                                      <p:tavLst>
                                        <p:tav tm="0">
                                          <p:val>
                                            <p:fltVal val="0"/>
                                          </p:val>
                                        </p:tav>
                                        <p:tav tm="100000">
                                          <p:val>
                                            <p:strVal val="#ppt_w"/>
                                          </p:val>
                                        </p:tav>
                                      </p:tavLst>
                                    </p:anim>
                                    <p:anim calcmode="lin" valueType="num">
                                      <p:cBhvr>
                                        <p:cTn id="58" dur="500" fill="hold"/>
                                        <p:tgtEl>
                                          <p:spTgt spid="2"/>
                                        </p:tgtEl>
                                        <p:attrNameLst>
                                          <p:attrName>ppt_h</p:attrName>
                                        </p:attrNameLst>
                                      </p:cBhvr>
                                      <p:tavLst>
                                        <p:tav tm="0">
                                          <p:val>
                                            <p:fltVal val="0"/>
                                          </p:val>
                                        </p:tav>
                                        <p:tav tm="100000">
                                          <p:val>
                                            <p:strVal val="#ppt_h"/>
                                          </p:val>
                                        </p:tav>
                                      </p:tavLst>
                                    </p:anim>
                                    <p:animEffect transition="in" filter="fade">
                                      <p:cBhvr>
                                        <p:cTn id="59" dur="500"/>
                                        <p:tgtEl>
                                          <p:spTgt spid="2"/>
                                        </p:tgtEl>
                                      </p:cBhvr>
                                    </p:animEffect>
                                  </p:childTnLst>
                                </p:cTn>
                              </p:par>
                              <p:par>
                                <p:cTn id="60" presetID="53" presetClass="entr" presetSubtype="16" fill="hold" nodeType="withEffect">
                                  <p:stCondLst>
                                    <p:cond delay="0"/>
                                  </p:stCondLst>
                                  <p:childTnLst>
                                    <p:set>
                                      <p:cBhvr>
                                        <p:cTn id="61" dur="1" fill="hold">
                                          <p:stCondLst>
                                            <p:cond delay="0"/>
                                          </p:stCondLst>
                                        </p:cTn>
                                        <p:tgtEl>
                                          <p:spTgt spid="3"/>
                                        </p:tgtEl>
                                        <p:attrNameLst>
                                          <p:attrName>style.visibility</p:attrName>
                                        </p:attrNameLst>
                                      </p:cBhvr>
                                      <p:to>
                                        <p:strVal val="visible"/>
                                      </p:to>
                                    </p:set>
                                    <p:anim calcmode="lin" valueType="num">
                                      <p:cBhvr>
                                        <p:cTn id="62" dur="500" fill="hold"/>
                                        <p:tgtEl>
                                          <p:spTgt spid="3"/>
                                        </p:tgtEl>
                                        <p:attrNameLst>
                                          <p:attrName>ppt_w</p:attrName>
                                        </p:attrNameLst>
                                      </p:cBhvr>
                                      <p:tavLst>
                                        <p:tav tm="0">
                                          <p:val>
                                            <p:fltVal val="0"/>
                                          </p:val>
                                        </p:tav>
                                        <p:tav tm="100000">
                                          <p:val>
                                            <p:strVal val="#ppt_w"/>
                                          </p:val>
                                        </p:tav>
                                      </p:tavLst>
                                    </p:anim>
                                    <p:anim calcmode="lin" valueType="num">
                                      <p:cBhvr>
                                        <p:cTn id="63" dur="500" fill="hold"/>
                                        <p:tgtEl>
                                          <p:spTgt spid="3"/>
                                        </p:tgtEl>
                                        <p:attrNameLst>
                                          <p:attrName>ppt_h</p:attrName>
                                        </p:attrNameLst>
                                      </p:cBhvr>
                                      <p:tavLst>
                                        <p:tav tm="0">
                                          <p:val>
                                            <p:fltVal val="0"/>
                                          </p:val>
                                        </p:tav>
                                        <p:tav tm="100000">
                                          <p:val>
                                            <p:strVal val="#ppt_h"/>
                                          </p:val>
                                        </p:tav>
                                      </p:tavLst>
                                    </p:anim>
                                    <p:animEffect transition="in" filter="fade">
                                      <p:cBhvr>
                                        <p:cTn id="64" dur="500"/>
                                        <p:tgtEl>
                                          <p:spTgt spid="3"/>
                                        </p:tgtEl>
                                      </p:cBhvr>
                                    </p:animEffect>
                                  </p:childTnLst>
                                </p:cTn>
                              </p:par>
                            </p:childTnLst>
                          </p:cTn>
                        </p:par>
                      </p:childTnLst>
                    </p:cTn>
                  </p:par>
                  <p:par>
                    <p:cTn id="65" fill="hold">
                      <p:stCondLst>
                        <p:cond delay="indefinite"/>
                      </p:stCondLst>
                      <p:childTnLst>
                        <p:par>
                          <p:cTn id="66" fill="hold">
                            <p:stCondLst>
                              <p:cond delay="0"/>
                            </p:stCondLst>
                            <p:childTnLst>
                              <p:par>
                                <p:cTn id="67" presetID="16" presetClass="entr" presetSubtype="21" fill="hold" grpId="0" nodeType="clickEffect">
                                  <p:stCondLst>
                                    <p:cond delay="0"/>
                                  </p:stCondLst>
                                  <p:childTnLst>
                                    <p:set>
                                      <p:cBhvr>
                                        <p:cTn id="68" dur="1" fill="hold">
                                          <p:stCondLst>
                                            <p:cond delay="0"/>
                                          </p:stCondLst>
                                        </p:cTn>
                                        <p:tgtEl>
                                          <p:spTgt spid="32007"/>
                                        </p:tgtEl>
                                        <p:attrNameLst>
                                          <p:attrName>style.visibility</p:attrName>
                                        </p:attrNameLst>
                                      </p:cBhvr>
                                      <p:to>
                                        <p:strVal val="visible"/>
                                      </p:to>
                                    </p:set>
                                    <p:animEffect transition="in" filter="barn(inVertical)">
                                      <p:cBhvr>
                                        <p:cTn id="69" dur="500"/>
                                        <p:tgtEl>
                                          <p:spTgt spid="320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003" grpId="0" animBg="1"/>
      <p:bldP spid="32004" grpId="0" animBg="1"/>
      <p:bldP spid="32005" grpId="0" animBg="1"/>
      <p:bldP spid="32007" grpId="0"/>
      <p:bldP spid="32026" grpId="0" animBg="1"/>
      <p:bldP spid="32027" grpId="0" animBg="1"/>
      <p:bldP spid="32042" grpId="0" build="p"/>
      <p:bldP spid="32043"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2579"/>
        <p:cNvGrpSpPr/>
        <p:nvPr/>
      </p:nvGrpSpPr>
      <p:grpSpPr>
        <a:xfrm>
          <a:off x="0" y="0"/>
          <a:ext cx="0" cy="0"/>
          <a:chOff x="0" y="0"/>
          <a:chExt cx="0" cy="0"/>
        </a:xfrm>
      </p:grpSpPr>
      <p:sp>
        <p:nvSpPr>
          <p:cNvPr id="32580" name="Google Shape;32580;p51"/>
          <p:cNvSpPr txBox="1">
            <a:spLocks noGrp="1"/>
          </p:cNvSpPr>
          <p:nvPr>
            <p:ph type="ctrTitle"/>
          </p:nvPr>
        </p:nvSpPr>
        <p:spPr>
          <a:xfrm>
            <a:off x="903438" y="803999"/>
            <a:ext cx="9546400" cy="601600"/>
          </a:xfrm>
          <a:prstGeom prst="rect">
            <a:avLst/>
          </a:prstGeom>
        </p:spPr>
        <p:txBody>
          <a:bodyPr spcFirstLastPara="1" wrap="square" lIns="121900" tIns="121900" rIns="121900" bIns="121900" anchor="ctr" anchorCtr="0">
            <a:noAutofit/>
          </a:bodyPr>
          <a:lstStyle/>
          <a:p>
            <a:r>
              <a:rPr lang="en" sz="4800" b="1">
                <a:latin typeface="Times New Roman" panose="02020603050405020304" pitchFamily="18" charset="0"/>
                <a:cs typeface="Times New Roman" panose="02020603050405020304" pitchFamily="18" charset="0"/>
              </a:rPr>
              <a:t>1. Khái niệm</a:t>
            </a:r>
            <a:endParaRPr sz="4800" b="1">
              <a:latin typeface="Times New Roman" panose="02020603050405020304" pitchFamily="18" charset="0"/>
              <a:cs typeface="Times New Roman" panose="02020603050405020304" pitchFamily="18" charset="0"/>
            </a:endParaRPr>
          </a:p>
        </p:txBody>
      </p:sp>
      <p:grpSp>
        <p:nvGrpSpPr>
          <p:cNvPr id="32677" name="Google Shape;32677;p51"/>
          <p:cNvGrpSpPr/>
          <p:nvPr/>
        </p:nvGrpSpPr>
        <p:grpSpPr>
          <a:xfrm>
            <a:off x="1047893" y="693930"/>
            <a:ext cx="1080456" cy="694273"/>
            <a:chOff x="1577176" y="1001463"/>
            <a:chExt cx="810342" cy="520705"/>
          </a:xfrm>
        </p:grpSpPr>
        <p:sp>
          <p:nvSpPr>
            <p:cNvPr id="32678" name="Google Shape;32678;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9" name="Google Shape;32679;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0" name="Google Shape;32680;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1" name="Google Shape;32681;p51"/>
          <p:cNvGrpSpPr/>
          <p:nvPr/>
        </p:nvGrpSpPr>
        <p:grpSpPr>
          <a:xfrm>
            <a:off x="9821868" y="1196718"/>
            <a:ext cx="1080456" cy="694273"/>
            <a:chOff x="1577176" y="1001463"/>
            <a:chExt cx="810342" cy="520705"/>
          </a:xfrm>
        </p:grpSpPr>
        <p:sp>
          <p:nvSpPr>
            <p:cNvPr id="32682" name="Google Shape;32682;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3" name="Google Shape;32683;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4" name="Google Shape;32684;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5" name="Google Shape;32685;p51"/>
          <p:cNvGrpSpPr/>
          <p:nvPr/>
        </p:nvGrpSpPr>
        <p:grpSpPr>
          <a:xfrm rot="-1100601">
            <a:off x="2146692" y="5792356"/>
            <a:ext cx="1003053" cy="522056"/>
            <a:chOff x="5150950" y="1689975"/>
            <a:chExt cx="342625" cy="178325"/>
          </a:xfrm>
        </p:grpSpPr>
        <p:sp>
          <p:nvSpPr>
            <p:cNvPr id="32686" name="Google Shape;32686;p51"/>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7" name="Google Shape;32687;p51"/>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8" name="Google Shape;32688;p51"/>
          <p:cNvGrpSpPr/>
          <p:nvPr/>
        </p:nvGrpSpPr>
        <p:grpSpPr>
          <a:xfrm rot="6506274">
            <a:off x="8844149" y="5199794"/>
            <a:ext cx="270537" cy="1685893"/>
            <a:chOff x="3620900" y="3197850"/>
            <a:chExt cx="165225" cy="1029625"/>
          </a:xfrm>
        </p:grpSpPr>
        <p:sp>
          <p:nvSpPr>
            <p:cNvPr id="32689" name="Google Shape;32689;p51"/>
            <p:cNvSpPr/>
            <p:nvPr/>
          </p:nvSpPr>
          <p:spPr>
            <a:xfrm>
              <a:off x="3620900" y="3338225"/>
              <a:ext cx="63225" cy="290950"/>
            </a:xfrm>
            <a:custGeom>
              <a:avLst/>
              <a:gdLst/>
              <a:ahLst/>
              <a:cxnLst/>
              <a:rect l="l" t="t" r="r" b="b"/>
              <a:pathLst>
                <a:path w="2529" h="11638" extrusionOk="0">
                  <a:moveTo>
                    <a:pt x="2513" y="1"/>
                  </a:moveTo>
                  <a:lnTo>
                    <a:pt x="1252" y="19"/>
                  </a:lnTo>
                  <a:cubicBezTo>
                    <a:pt x="559" y="30"/>
                    <a:pt x="1" y="606"/>
                    <a:pt x="10" y="1299"/>
                  </a:cubicBezTo>
                  <a:lnTo>
                    <a:pt x="156" y="11078"/>
                  </a:lnTo>
                  <a:cubicBezTo>
                    <a:pt x="161" y="11389"/>
                    <a:pt x="415" y="11637"/>
                    <a:pt x="727" y="11632"/>
                  </a:cubicBezTo>
                  <a:lnTo>
                    <a:pt x="727" y="11632"/>
                  </a:lnTo>
                  <a:cubicBezTo>
                    <a:pt x="1037" y="11627"/>
                    <a:pt x="1285" y="11372"/>
                    <a:pt x="1281" y="11061"/>
                  </a:cubicBezTo>
                  <a:lnTo>
                    <a:pt x="1139" y="1487"/>
                  </a:lnTo>
                  <a:cubicBezTo>
                    <a:pt x="1137" y="1301"/>
                    <a:pt x="1287" y="1144"/>
                    <a:pt x="1473" y="1142"/>
                  </a:cubicBezTo>
                  <a:lnTo>
                    <a:pt x="2528" y="1127"/>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0" name="Google Shape;32690;p51"/>
            <p:cNvSpPr/>
            <p:nvPr/>
          </p:nvSpPr>
          <p:spPr>
            <a:xfrm>
              <a:off x="3670175" y="3271275"/>
              <a:ext cx="115950" cy="791675"/>
            </a:xfrm>
            <a:custGeom>
              <a:avLst/>
              <a:gdLst/>
              <a:ahLst/>
              <a:cxnLst/>
              <a:rect l="l" t="t" r="r" b="b"/>
              <a:pathLst>
                <a:path w="4638" h="31667" extrusionOk="0">
                  <a:moveTo>
                    <a:pt x="3082" y="6"/>
                  </a:moveTo>
                  <a:lnTo>
                    <a:pt x="2606" y="14"/>
                  </a:lnTo>
                  <a:lnTo>
                    <a:pt x="1018" y="37"/>
                  </a:lnTo>
                  <a:cubicBezTo>
                    <a:pt x="454" y="45"/>
                    <a:pt x="0" y="514"/>
                    <a:pt x="7" y="1078"/>
                  </a:cubicBezTo>
                  <a:lnTo>
                    <a:pt x="520" y="31667"/>
                  </a:lnTo>
                  <a:lnTo>
                    <a:pt x="2578" y="31636"/>
                  </a:lnTo>
                  <a:lnTo>
                    <a:pt x="2578" y="31636"/>
                  </a:lnTo>
                  <a:lnTo>
                    <a:pt x="4637" y="31605"/>
                  </a:lnTo>
                  <a:lnTo>
                    <a:pt x="4541" y="25905"/>
                  </a:lnTo>
                  <a:lnTo>
                    <a:pt x="4124" y="1017"/>
                  </a:lnTo>
                  <a:cubicBezTo>
                    <a:pt x="4121" y="829"/>
                    <a:pt x="4067" y="654"/>
                    <a:pt x="3976" y="504"/>
                  </a:cubicBezTo>
                  <a:cubicBezTo>
                    <a:pt x="3794" y="201"/>
                    <a:pt x="3460" y="1"/>
                    <a:pt x="3082" y="6"/>
                  </a:cubicBez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1" name="Google Shape;32691;p51"/>
            <p:cNvSpPr/>
            <p:nvPr/>
          </p:nvSpPr>
          <p:spPr>
            <a:xfrm>
              <a:off x="3670125" y="3271200"/>
              <a:ext cx="103700" cy="67200"/>
            </a:xfrm>
            <a:custGeom>
              <a:avLst/>
              <a:gdLst/>
              <a:ahLst/>
              <a:cxnLst/>
              <a:rect l="l" t="t" r="r" b="b"/>
              <a:pathLst>
                <a:path w="4148" h="2688" extrusionOk="0">
                  <a:moveTo>
                    <a:pt x="1019" y="40"/>
                  </a:moveTo>
                  <a:lnTo>
                    <a:pt x="3083" y="9"/>
                  </a:lnTo>
                  <a:cubicBezTo>
                    <a:pt x="3648" y="1"/>
                    <a:pt x="4116" y="455"/>
                    <a:pt x="4125" y="1020"/>
                  </a:cubicBezTo>
                  <a:lnTo>
                    <a:pt x="4148" y="2627"/>
                  </a:lnTo>
                  <a:lnTo>
                    <a:pt x="32" y="2688"/>
                  </a:lnTo>
                  <a:lnTo>
                    <a:pt x="8" y="1079"/>
                  </a:lnTo>
                  <a:cubicBezTo>
                    <a:pt x="1" y="517"/>
                    <a:pt x="456" y="49"/>
                    <a:pt x="1019" y="40"/>
                  </a:cubicBez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2" name="Google Shape;32692;p51"/>
            <p:cNvSpPr/>
            <p:nvPr/>
          </p:nvSpPr>
          <p:spPr>
            <a:xfrm>
              <a:off x="3694350" y="3197850"/>
              <a:ext cx="52875" cy="74350"/>
            </a:xfrm>
            <a:custGeom>
              <a:avLst/>
              <a:gdLst/>
              <a:ahLst/>
              <a:cxnLst/>
              <a:rect l="l" t="t" r="r" b="b"/>
              <a:pathLst>
                <a:path w="2115" h="2974" extrusionOk="0">
                  <a:moveTo>
                    <a:pt x="2069" y="279"/>
                  </a:moveTo>
                  <a:cubicBezTo>
                    <a:pt x="2067" y="145"/>
                    <a:pt x="1968" y="38"/>
                    <a:pt x="1842" y="12"/>
                  </a:cubicBezTo>
                  <a:cubicBezTo>
                    <a:pt x="1822" y="8"/>
                    <a:pt x="1805" y="1"/>
                    <a:pt x="1783" y="1"/>
                  </a:cubicBezTo>
                  <a:lnTo>
                    <a:pt x="1034" y="12"/>
                  </a:lnTo>
                  <a:lnTo>
                    <a:pt x="1032" y="12"/>
                  </a:lnTo>
                  <a:lnTo>
                    <a:pt x="1032" y="12"/>
                  </a:lnTo>
                  <a:lnTo>
                    <a:pt x="281" y="23"/>
                  </a:lnTo>
                  <a:cubicBezTo>
                    <a:pt x="125" y="26"/>
                    <a:pt x="1" y="155"/>
                    <a:pt x="4" y="310"/>
                  </a:cubicBezTo>
                  <a:lnTo>
                    <a:pt x="50" y="2974"/>
                  </a:lnTo>
                  <a:lnTo>
                    <a:pt x="1082" y="2958"/>
                  </a:lnTo>
                  <a:lnTo>
                    <a:pt x="2114" y="2943"/>
                  </a:lnTo>
                  <a:lnTo>
                    <a:pt x="2069" y="279"/>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3" name="Google Shape;32693;p51"/>
            <p:cNvSpPr/>
            <p:nvPr/>
          </p:nvSpPr>
          <p:spPr>
            <a:xfrm>
              <a:off x="3683175" y="4061425"/>
              <a:ext cx="102950" cy="166050"/>
            </a:xfrm>
            <a:custGeom>
              <a:avLst/>
              <a:gdLst/>
              <a:ahLst/>
              <a:cxnLst/>
              <a:rect l="l" t="t" r="r" b="b"/>
              <a:pathLst>
                <a:path w="4118" h="6642" extrusionOk="0">
                  <a:moveTo>
                    <a:pt x="0" y="61"/>
                  </a:moveTo>
                  <a:lnTo>
                    <a:pt x="2144" y="6641"/>
                  </a:lnTo>
                  <a:lnTo>
                    <a:pt x="4117" y="1"/>
                  </a:ln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4" name="Google Shape;32694;p51"/>
            <p:cNvSpPr/>
            <p:nvPr/>
          </p:nvSpPr>
          <p:spPr>
            <a:xfrm>
              <a:off x="3719675" y="4174575"/>
              <a:ext cx="32775" cy="52900"/>
            </a:xfrm>
            <a:custGeom>
              <a:avLst/>
              <a:gdLst/>
              <a:ahLst/>
              <a:cxnLst/>
              <a:rect l="l" t="t" r="r" b="b"/>
              <a:pathLst>
                <a:path w="1311" h="2116" extrusionOk="0">
                  <a:moveTo>
                    <a:pt x="1311" y="1"/>
                  </a:moveTo>
                  <a:lnTo>
                    <a:pt x="683" y="2115"/>
                  </a:lnTo>
                  <a:lnTo>
                    <a:pt x="1" y="23"/>
                  </a:ln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 name="Google Shape;3126;p91">
            <a:extLst>
              <a:ext uri="{FF2B5EF4-FFF2-40B4-BE49-F238E27FC236}">
                <a16:creationId xmlns:a16="http://schemas.microsoft.com/office/drawing/2014/main" id="{C2980AFF-CB0E-A911-D7D6-F7A6FA359F27}"/>
              </a:ext>
            </a:extLst>
          </p:cNvPr>
          <p:cNvGrpSpPr/>
          <p:nvPr/>
        </p:nvGrpSpPr>
        <p:grpSpPr>
          <a:xfrm>
            <a:off x="2031644" y="862941"/>
            <a:ext cx="1048944" cy="900879"/>
            <a:chOff x="157890" y="1088250"/>
            <a:chExt cx="1083822" cy="1066157"/>
          </a:xfrm>
        </p:grpSpPr>
        <p:sp>
          <p:nvSpPr>
            <p:cNvPr id="28" name="Google Shape;3127;p91">
              <a:extLst>
                <a:ext uri="{FF2B5EF4-FFF2-40B4-BE49-F238E27FC236}">
                  <a16:creationId xmlns:a16="http://schemas.microsoft.com/office/drawing/2014/main" id="{C3E37529-3166-3528-7A03-5BA1922FD802}"/>
                </a:ext>
              </a:extLst>
            </p:cNvPr>
            <p:cNvSpPr/>
            <p:nvPr/>
          </p:nvSpPr>
          <p:spPr>
            <a:xfrm>
              <a:off x="962825" y="1160850"/>
              <a:ext cx="249816" cy="704849"/>
            </a:xfrm>
            <a:custGeom>
              <a:avLst/>
              <a:gdLst/>
              <a:ahLst/>
              <a:cxnLst/>
              <a:rect l="l" t="t" r="r" b="b"/>
              <a:pathLst>
                <a:path w="7797" h="21934" extrusionOk="0">
                  <a:moveTo>
                    <a:pt x="0" y="1"/>
                  </a:moveTo>
                  <a:cubicBezTo>
                    <a:pt x="47" y="141"/>
                    <a:pt x="93" y="269"/>
                    <a:pt x="140" y="409"/>
                  </a:cubicBezTo>
                  <a:cubicBezTo>
                    <a:pt x="198" y="455"/>
                    <a:pt x="233" y="537"/>
                    <a:pt x="210" y="607"/>
                  </a:cubicBezTo>
                  <a:cubicBezTo>
                    <a:pt x="2587" y="7728"/>
                    <a:pt x="4557" y="15046"/>
                    <a:pt x="7634" y="21911"/>
                  </a:cubicBezTo>
                  <a:lnTo>
                    <a:pt x="7645" y="21911"/>
                  </a:lnTo>
                  <a:cubicBezTo>
                    <a:pt x="7663" y="21899"/>
                    <a:pt x="7680" y="21893"/>
                    <a:pt x="7699" y="21893"/>
                  </a:cubicBezTo>
                  <a:cubicBezTo>
                    <a:pt x="7718" y="21893"/>
                    <a:pt x="7739" y="21899"/>
                    <a:pt x="7762" y="21911"/>
                  </a:cubicBezTo>
                  <a:cubicBezTo>
                    <a:pt x="7774" y="21911"/>
                    <a:pt x="7785" y="21922"/>
                    <a:pt x="7797" y="21934"/>
                  </a:cubicBezTo>
                  <a:cubicBezTo>
                    <a:pt x="4604" y="14930"/>
                    <a:pt x="2797" y="7366"/>
                    <a:pt x="268" y="129"/>
                  </a:cubicBezTo>
                  <a:cubicBezTo>
                    <a:pt x="268" y="106"/>
                    <a:pt x="268" y="94"/>
                    <a:pt x="268" y="83"/>
                  </a:cubicBezTo>
                  <a:cubicBezTo>
                    <a:pt x="222" y="48"/>
                    <a:pt x="175" y="13"/>
                    <a:pt x="117" y="1"/>
                  </a:cubicBezTo>
                  <a:close/>
                </a:path>
              </a:pathLst>
            </a:custGeom>
            <a:solidFill>
              <a:srgbClr val="BCFFB4"/>
            </a:solidFill>
            <a:ln w="9525" cap="flat" cmpd="sng">
              <a:solidFill>
                <a:srgbClr val="BCFFB4"/>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9" name="Google Shape;3128;p91">
              <a:extLst>
                <a:ext uri="{FF2B5EF4-FFF2-40B4-BE49-F238E27FC236}">
                  <a16:creationId xmlns:a16="http://schemas.microsoft.com/office/drawing/2014/main" id="{72A5AF09-8827-A6CB-982D-5CDEE115AE08}"/>
                </a:ext>
              </a:extLst>
            </p:cNvPr>
            <p:cNvSpPr/>
            <p:nvPr/>
          </p:nvSpPr>
          <p:spPr>
            <a:xfrm>
              <a:off x="704198" y="1808898"/>
              <a:ext cx="474734" cy="189989"/>
            </a:xfrm>
            <a:custGeom>
              <a:avLst/>
              <a:gdLst/>
              <a:ahLst/>
              <a:cxnLst/>
              <a:rect l="l" t="t" r="r" b="b"/>
              <a:pathLst>
                <a:path w="14825" h="5933" extrusionOk="0">
                  <a:moveTo>
                    <a:pt x="12679" y="1317"/>
                  </a:moveTo>
                  <a:cubicBezTo>
                    <a:pt x="12764" y="1317"/>
                    <a:pt x="12793" y="1447"/>
                    <a:pt x="12715" y="1481"/>
                  </a:cubicBezTo>
                  <a:cubicBezTo>
                    <a:pt x="11596" y="1923"/>
                    <a:pt x="10349" y="2145"/>
                    <a:pt x="9195" y="2518"/>
                  </a:cubicBezTo>
                  <a:cubicBezTo>
                    <a:pt x="8030" y="2879"/>
                    <a:pt x="6876" y="3275"/>
                    <a:pt x="5711" y="3660"/>
                  </a:cubicBezTo>
                  <a:cubicBezTo>
                    <a:pt x="5704" y="3663"/>
                    <a:pt x="5697" y="3664"/>
                    <a:pt x="5691" y="3664"/>
                  </a:cubicBezTo>
                  <a:cubicBezTo>
                    <a:pt x="5645" y="3664"/>
                    <a:pt x="5625" y="3599"/>
                    <a:pt x="5676" y="3578"/>
                  </a:cubicBezTo>
                  <a:cubicBezTo>
                    <a:pt x="6841" y="3077"/>
                    <a:pt x="8018" y="2646"/>
                    <a:pt x="9230" y="2273"/>
                  </a:cubicBezTo>
                  <a:cubicBezTo>
                    <a:pt x="10338" y="1912"/>
                    <a:pt x="11515" y="1469"/>
                    <a:pt x="12668" y="1317"/>
                  </a:cubicBezTo>
                  <a:cubicBezTo>
                    <a:pt x="12672" y="1317"/>
                    <a:pt x="12676" y="1317"/>
                    <a:pt x="12679" y="1317"/>
                  </a:cubicBezTo>
                  <a:close/>
                  <a:moveTo>
                    <a:pt x="11048" y="0"/>
                  </a:moveTo>
                  <a:lnTo>
                    <a:pt x="10769" y="234"/>
                  </a:lnTo>
                  <a:cubicBezTo>
                    <a:pt x="10804" y="268"/>
                    <a:pt x="10804" y="327"/>
                    <a:pt x="10745" y="350"/>
                  </a:cubicBezTo>
                  <a:cubicBezTo>
                    <a:pt x="8263" y="1306"/>
                    <a:pt x="5757" y="2215"/>
                    <a:pt x="3252" y="3089"/>
                  </a:cubicBezTo>
                  <a:cubicBezTo>
                    <a:pt x="2168" y="3462"/>
                    <a:pt x="1084" y="3846"/>
                    <a:pt x="0" y="4219"/>
                  </a:cubicBezTo>
                  <a:cubicBezTo>
                    <a:pt x="59" y="4231"/>
                    <a:pt x="105" y="4266"/>
                    <a:pt x="117" y="4347"/>
                  </a:cubicBezTo>
                  <a:cubicBezTo>
                    <a:pt x="175" y="4709"/>
                    <a:pt x="245" y="5058"/>
                    <a:pt x="327" y="5408"/>
                  </a:cubicBezTo>
                  <a:cubicBezTo>
                    <a:pt x="979" y="5175"/>
                    <a:pt x="1655" y="5023"/>
                    <a:pt x="2308" y="4814"/>
                  </a:cubicBezTo>
                  <a:cubicBezTo>
                    <a:pt x="2972" y="4592"/>
                    <a:pt x="3625" y="4289"/>
                    <a:pt x="4312" y="4161"/>
                  </a:cubicBezTo>
                  <a:cubicBezTo>
                    <a:pt x="4316" y="4160"/>
                    <a:pt x="4320" y="4160"/>
                    <a:pt x="4324" y="4160"/>
                  </a:cubicBezTo>
                  <a:cubicBezTo>
                    <a:pt x="4383" y="4160"/>
                    <a:pt x="4391" y="4245"/>
                    <a:pt x="4336" y="4277"/>
                  </a:cubicBezTo>
                  <a:cubicBezTo>
                    <a:pt x="3683" y="4650"/>
                    <a:pt x="2879" y="4837"/>
                    <a:pt x="2156" y="5047"/>
                  </a:cubicBezTo>
                  <a:cubicBezTo>
                    <a:pt x="1574" y="5233"/>
                    <a:pt x="968" y="5431"/>
                    <a:pt x="362" y="5536"/>
                  </a:cubicBezTo>
                  <a:cubicBezTo>
                    <a:pt x="397" y="5676"/>
                    <a:pt x="431" y="5804"/>
                    <a:pt x="466" y="5932"/>
                  </a:cubicBezTo>
                  <a:cubicBezTo>
                    <a:pt x="5256" y="4476"/>
                    <a:pt x="10023" y="2961"/>
                    <a:pt x="14824" y="1527"/>
                  </a:cubicBezTo>
                  <a:lnTo>
                    <a:pt x="14824" y="1527"/>
                  </a:lnTo>
                  <a:cubicBezTo>
                    <a:pt x="14674" y="1537"/>
                    <a:pt x="14521" y="1542"/>
                    <a:pt x="14367" y="1542"/>
                  </a:cubicBezTo>
                  <a:cubicBezTo>
                    <a:pt x="13797" y="1542"/>
                    <a:pt x="13220" y="1471"/>
                    <a:pt x="12715" y="1306"/>
                  </a:cubicBezTo>
                  <a:cubicBezTo>
                    <a:pt x="12424" y="1201"/>
                    <a:pt x="12121" y="1003"/>
                    <a:pt x="11829" y="781"/>
                  </a:cubicBezTo>
                  <a:cubicBezTo>
                    <a:pt x="11818" y="793"/>
                    <a:pt x="11806" y="805"/>
                    <a:pt x="11794" y="805"/>
                  </a:cubicBezTo>
                  <a:cubicBezTo>
                    <a:pt x="10874" y="1259"/>
                    <a:pt x="9848" y="1527"/>
                    <a:pt x="8881" y="1865"/>
                  </a:cubicBezTo>
                  <a:cubicBezTo>
                    <a:pt x="7960" y="2203"/>
                    <a:pt x="7016" y="2529"/>
                    <a:pt x="6084" y="2856"/>
                  </a:cubicBezTo>
                  <a:cubicBezTo>
                    <a:pt x="4324" y="3485"/>
                    <a:pt x="2518" y="4266"/>
                    <a:pt x="665" y="4580"/>
                  </a:cubicBezTo>
                  <a:cubicBezTo>
                    <a:pt x="606" y="4580"/>
                    <a:pt x="606" y="4511"/>
                    <a:pt x="653" y="4499"/>
                  </a:cubicBezTo>
                  <a:cubicBezTo>
                    <a:pt x="2599" y="4009"/>
                    <a:pt x="4464" y="3205"/>
                    <a:pt x="6352" y="2529"/>
                  </a:cubicBezTo>
                  <a:cubicBezTo>
                    <a:pt x="7284" y="2191"/>
                    <a:pt x="8217" y="1865"/>
                    <a:pt x="9149" y="1527"/>
                  </a:cubicBezTo>
                  <a:cubicBezTo>
                    <a:pt x="9976" y="1224"/>
                    <a:pt x="10815" y="863"/>
                    <a:pt x="11678" y="653"/>
                  </a:cubicBezTo>
                  <a:cubicBezTo>
                    <a:pt x="11445" y="455"/>
                    <a:pt x="11235" y="222"/>
                    <a:pt x="1104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0" name="Google Shape;3129;p91">
              <a:extLst>
                <a:ext uri="{FF2B5EF4-FFF2-40B4-BE49-F238E27FC236}">
                  <a16:creationId xmlns:a16="http://schemas.microsoft.com/office/drawing/2014/main" id="{5DB311B2-B029-CBFE-2C1F-E017D6205F33}"/>
                </a:ext>
              </a:extLst>
            </p:cNvPr>
            <p:cNvSpPr/>
            <p:nvPr/>
          </p:nvSpPr>
          <p:spPr>
            <a:xfrm>
              <a:off x="510491" y="1788755"/>
              <a:ext cx="547521" cy="249327"/>
            </a:xfrm>
            <a:custGeom>
              <a:avLst/>
              <a:gdLst/>
              <a:ahLst/>
              <a:cxnLst/>
              <a:rect l="l" t="t" r="r" b="b"/>
              <a:pathLst>
                <a:path w="17098" h="7786" extrusionOk="0">
                  <a:moveTo>
                    <a:pt x="10674" y="2305"/>
                  </a:moveTo>
                  <a:cubicBezTo>
                    <a:pt x="10767" y="2305"/>
                    <a:pt x="10820" y="2438"/>
                    <a:pt x="10723" y="2471"/>
                  </a:cubicBezTo>
                  <a:cubicBezTo>
                    <a:pt x="8007" y="3252"/>
                    <a:pt x="5350" y="4196"/>
                    <a:pt x="2670" y="5081"/>
                  </a:cubicBezTo>
                  <a:cubicBezTo>
                    <a:pt x="2666" y="5082"/>
                    <a:pt x="2663" y="5083"/>
                    <a:pt x="2660" y="5083"/>
                  </a:cubicBezTo>
                  <a:cubicBezTo>
                    <a:pt x="2631" y="5083"/>
                    <a:pt x="2614" y="5034"/>
                    <a:pt x="2646" y="5023"/>
                  </a:cubicBezTo>
                  <a:cubicBezTo>
                    <a:pt x="5233" y="3904"/>
                    <a:pt x="7949" y="3053"/>
                    <a:pt x="10653" y="2308"/>
                  </a:cubicBezTo>
                  <a:cubicBezTo>
                    <a:pt x="10660" y="2306"/>
                    <a:pt x="10667" y="2305"/>
                    <a:pt x="10674" y="2305"/>
                  </a:cubicBezTo>
                  <a:close/>
                  <a:moveTo>
                    <a:pt x="16678" y="0"/>
                  </a:moveTo>
                  <a:cubicBezTo>
                    <a:pt x="12984" y="1177"/>
                    <a:pt x="9289" y="2378"/>
                    <a:pt x="5595" y="3543"/>
                  </a:cubicBezTo>
                  <a:cubicBezTo>
                    <a:pt x="4674" y="3834"/>
                    <a:pt x="3765" y="4126"/>
                    <a:pt x="2844" y="4417"/>
                  </a:cubicBezTo>
                  <a:cubicBezTo>
                    <a:pt x="2017" y="4673"/>
                    <a:pt x="327" y="4918"/>
                    <a:pt x="82" y="5944"/>
                  </a:cubicBezTo>
                  <a:cubicBezTo>
                    <a:pt x="222" y="5885"/>
                    <a:pt x="374" y="5827"/>
                    <a:pt x="525" y="5781"/>
                  </a:cubicBezTo>
                  <a:cubicBezTo>
                    <a:pt x="548" y="5781"/>
                    <a:pt x="560" y="5804"/>
                    <a:pt x="537" y="5816"/>
                  </a:cubicBezTo>
                  <a:cubicBezTo>
                    <a:pt x="385" y="5885"/>
                    <a:pt x="234" y="5944"/>
                    <a:pt x="71" y="6014"/>
                  </a:cubicBezTo>
                  <a:cubicBezTo>
                    <a:pt x="1" y="6398"/>
                    <a:pt x="152" y="6783"/>
                    <a:pt x="409" y="7086"/>
                  </a:cubicBezTo>
                  <a:cubicBezTo>
                    <a:pt x="758" y="6923"/>
                    <a:pt x="1166" y="6888"/>
                    <a:pt x="1539" y="6806"/>
                  </a:cubicBezTo>
                  <a:cubicBezTo>
                    <a:pt x="2017" y="6701"/>
                    <a:pt x="2495" y="6608"/>
                    <a:pt x="2961" y="6503"/>
                  </a:cubicBezTo>
                  <a:cubicBezTo>
                    <a:pt x="2968" y="6501"/>
                    <a:pt x="2975" y="6500"/>
                    <a:pt x="2981" y="6500"/>
                  </a:cubicBezTo>
                  <a:cubicBezTo>
                    <a:pt x="3057" y="6500"/>
                    <a:pt x="3070" y="6621"/>
                    <a:pt x="2984" y="6643"/>
                  </a:cubicBezTo>
                  <a:cubicBezTo>
                    <a:pt x="2506" y="6748"/>
                    <a:pt x="2040" y="6853"/>
                    <a:pt x="1562" y="6969"/>
                  </a:cubicBezTo>
                  <a:cubicBezTo>
                    <a:pt x="1213" y="7039"/>
                    <a:pt x="852" y="7167"/>
                    <a:pt x="490" y="7179"/>
                  </a:cubicBezTo>
                  <a:cubicBezTo>
                    <a:pt x="688" y="7377"/>
                    <a:pt x="933" y="7540"/>
                    <a:pt x="1178" y="7634"/>
                  </a:cubicBezTo>
                  <a:cubicBezTo>
                    <a:pt x="1474" y="7747"/>
                    <a:pt x="1773" y="7785"/>
                    <a:pt x="2075" y="7785"/>
                  </a:cubicBezTo>
                  <a:cubicBezTo>
                    <a:pt x="2580" y="7785"/>
                    <a:pt x="3091" y="7677"/>
                    <a:pt x="3602" y="7634"/>
                  </a:cubicBezTo>
                  <a:cubicBezTo>
                    <a:pt x="3427" y="7016"/>
                    <a:pt x="3357" y="6387"/>
                    <a:pt x="3427" y="5769"/>
                  </a:cubicBezTo>
                  <a:lnTo>
                    <a:pt x="3427" y="5769"/>
                  </a:lnTo>
                  <a:cubicBezTo>
                    <a:pt x="2949" y="5932"/>
                    <a:pt x="2460" y="6084"/>
                    <a:pt x="1970" y="6200"/>
                  </a:cubicBezTo>
                  <a:cubicBezTo>
                    <a:pt x="1967" y="6201"/>
                    <a:pt x="1964" y="6202"/>
                    <a:pt x="1962" y="6202"/>
                  </a:cubicBezTo>
                  <a:cubicBezTo>
                    <a:pt x="1934" y="6202"/>
                    <a:pt x="1927" y="6151"/>
                    <a:pt x="1959" y="6130"/>
                  </a:cubicBezTo>
                  <a:cubicBezTo>
                    <a:pt x="3147" y="5571"/>
                    <a:pt x="4441" y="5175"/>
                    <a:pt x="5676" y="4720"/>
                  </a:cubicBezTo>
                  <a:cubicBezTo>
                    <a:pt x="6888" y="4277"/>
                    <a:pt x="8100" y="3834"/>
                    <a:pt x="9312" y="3403"/>
                  </a:cubicBezTo>
                  <a:cubicBezTo>
                    <a:pt x="11772" y="2506"/>
                    <a:pt x="14242" y="1643"/>
                    <a:pt x="16725" y="828"/>
                  </a:cubicBezTo>
                  <a:cubicBezTo>
                    <a:pt x="16736" y="825"/>
                    <a:pt x="16747" y="823"/>
                    <a:pt x="16757" y="823"/>
                  </a:cubicBezTo>
                  <a:cubicBezTo>
                    <a:pt x="16787" y="823"/>
                    <a:pt x="16809" y="836"/>
                    <a:pt x="16818" y="863"/>
                  </a:cubicBezTo>
                  <a:lnTo>
                    <a:pt x="17097" y="629"/>
                  </a:lnTo>
                  <a:cubicBezTo>
                    <a:pt x="16946" y="443"/>
                    <a:pt x="16806" y="245"/>
                    <a:pt x="16690" y="70"/>
                  </a:cubicBezTo>
                  <a:cubicBezTo>
                    <a:pt x="16678" y="47"/>
                    <a:pt x="16678" y="23"/>
                    <a:pt x="1667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1" name="Google Shape;3130;p91">
              <a:extLst>
                <a:ext uri="{FF2B5EF4-FFF2-40B4-BE49-F238E27FC236}">
                  <a16:creationId xmlns:a16="http://schemas.microsoft.com/office/drawing/2014/main" id="{7B15304E-E8AD-1A13-32EE-5F8EF55E0AB3}"/>
                </a:ext>
              </a:extLst>
            </p:cNvPr>
            <p:cNvSpPr/>
            <p:nvPr/>
          </p:nvSpPr>
          <p:spPr>
            <a:xfrm>
              <a:off x="843402" y="1107656"/>
              <a:ext cx="353432" cy="744171"/>
            </a:xfrm>
            <a:custGeom>
              <a:avLst/>
              <a:gdLst/>
              <a:ahLst/>
              <a:cxnLst/>
              <a:rect l="l" t="t" r="r" b="b"/>
              <a:pathLst>
                <a:path w="11037" h="23239" extrusionOk="0">
                  <a:moveTo>
                    <a:pt x="2162" y="4058"/>
                  </a:moveTo>
                  <a:cubicBezTo>
                    <a:pt x="2184" y="4058"/>
                    <a:pt x="2206" y="4068"/>
                    <a:pt x="2215" y="4091"/>
                  </a:cubicBezTo>
                  <a:cubicBezTo>
                    <a:pt x="2914" y="5781"/>
                    <a:pt x="3368" y="7610"/>
                    <a:pt x="3951" y="9347"/>
                  </a:cubicBezTo>
                  <a:cubicBezTo>
                    <a:pt x="4534" y="11095"/>
                    <a:pt x="5117" y="12843"/>
                    <a:pt x="5711" y="14591"/>
                  </a:cubicBezTo>
                  <a:cubicBezTo>
                    <a:pt x="5718" y="14628"/>
                    <a:pt x="5693" y="14651"/>
                    <a:pt x="5667" y="14651"/>
                  </a:cubicBezTo>
                  <a:cubicBezTo>
                    <a:pt x="5653" y="14651"/>
                    <a:pt x="5638" y="14643"/>
                    <a:pt x="5629" y="14626"/>
                  </a:cubicBezTo>
                  <a:cubicBezTo>
                    <a:pt x="4977" y="12855"/>
                    <a:pt x="4347" y="11083"/>
                    <a:pt x="3753" y="9300"/>
                  </a:cubicBezTo>
                  <a:cubicBezTo>
                    <a:pt x="3182" y="7599"/>
                    <a:pt x="2494" y="5874"/>
                    <a:pt x="2098" y="4126"/>
                  </a:cubicBezTo>
                  <a:cubicBezTo>
                    <a:pt x="2091" y="4083"/>
                    <a:pt x="2127" y="4058"/>
                    <a:pt x="2162" y="4058"/>
                  </a:cubicBezTo>
                  <a:close/>
                  <a:moveTo>
                    <a:pt x="3492" y="10622"/>
                  </a:moveTo>
                  <a:cubicBezTo>
                    <a:pt x="3519" y="10622"/>
                    <a:pt x="3545" y="10635"/>
                    <a:pt x="3555" y="10664"/>
                  </a:cubicBezTo>
                  <a:cubicBezTo>
                    <a:pt x="4231" y="12400"/>
                    <a:pt x="4685" y="14218"/>
                    <a:pt x="5326" y="15966"/>
                  </a:cubicBezTo>
                  <a:cubicBezTo>
                    <a:pt x="5956" y="17726"/>
                    <a:pt x="6678" y="19439"/>
                    <a:pt x="7354" y="21176"/>
                  </a:cubicBezTo>
                  <a:cubicBezTo>
                    <a:pt x="7361" y="21190"/>
                    <a:pt x="7351" y="21200"/>
                    <a:pt x="7339" y="21200"/>
                  </a:cubicBezTo>
                  <a:cubicBezTo>
                    <a:pt x="7331" y="21200"/>
                    <a:pt x="7324" y="21196"/>
                    <a:pt x="7319" y="21188"/>
                  </a:cubicBezTo>
                  <a:cubicBezTo>
                    <a:pt x="6492" y="19474"/>
                    <a:pt x="5804" y="17691"/>
                    <a:pt x="5140" y="15908"/>
                  </a:cubicBezTo>
                  <a:cubicBezTo>
                    <a:pt x="4522" y="14218"/>
                    <a:pt x="3811" y="12470"/>
                    <a:pt x="3427" y="10699"/>
                  </a:cubicBezTo>
                  <a:cubicBezTo>
                    <a:pt x="3413" y="10650"/>
                    <a:pt x="3452" y="10622"/>
                    <a:pt x="3492" y="10622"/>
                  </a:cubicBezTo>
                  <a:close/>
                  <a:moveTo>
                    <a:pt x="4353" y="6948"/>
                  </a:moveTo>
                  <a:cubicBezTo>
                    <a:pt x="4375" y="6948"/>
                    <a:pt x="4397" y="6958"/>
                    <a:pt x="4406" y="6981"/>
                  </a:cubicBezTo>
                  <a:cubicBezTo>
                    <a:pt x="4907" y="8217"/>
                    <a:pt x="5245" y="9533"/>
                    <a:pt x="5641" y="10804"/>
                  </a:cubicBezTo>
                  <a:cubicBezTo>
                    <a:pt x="6037" y="12051"/>
                    <a:pt x="6422" y="13286"/>
                    <a:pt x="6818" y="14521"/>
                  </a:cubicBezTo>
                  <a:cubicBezTo>
                    <a:pt x="7611" y="17050"/>
                    <a:pt x="8380" y="19568"/>
                    <a:pt x="9149" y="22097"/>
                  </a:cubicBezTo>
                  <a:cubicBezTo>
                    <a:pt x="9156" y="22111"/>
                    <a:pt x="9145" y="22121"/>
                    <a:pt x="9134" y="22121"/>
                  </a:cubicBezTo>
                  <a:cubicBezTo>
                    <a:pt x="9126" y="22121"/>
                    <a:pt x="9118" y="22117"/>
                    <a:pt x="9114" y="22108"/>
                  </a:cubicBezTo>
                  <a:cubicBezTo>
                    <a:pt x="8275" y="19568"/>
                    <a:pt x="7447" y="17015"/>
                    <a:pt x="6632" y="14463"/>
                  </a:cubicBezTo>
                  <a:cubicBezTo>
                    <a:pt x="6224" y="13193"/>
                    <a:pt x="5816" y="11911"/>
                    <a:pt x="5408" y="10629"/>
                  </a:cubicBezTo>
                  <a:cubicBezTo>
                    <a:pt x="5023" y="9440"/>
                    <a:pt x="4569" y="8240"/>
                    <a:pt x="4289" y="7016"/>
                  </a:cubicBezTo>
                  <a:cubicBezTo>
                    <a:pt x="4282" y="6973"/>
                    <a:pt x="4318" y="6948"/>
                    <a:pt x="4353" y="6948"/>
                  </a:cubicBezTo>
                  <a:close/>
                  <a:moveTo>
                    <a:pt x="47" y="0"/>
                  </a:moveTo>
                  <a:cubicBezTo>
                    <a:pt x="47" y="12"/>
                    <a:pt x="47" y="35"/>
                    <a:pt x="47" y="47"/>
                  </a:cubicBezTo>
                  <a:cubicBezTo>
                    <a:pt x="35" y="82"/>
                    <a:pt x="24" y="105"/>
                    <a:pt x="0" y="129"/>
                  </a:cubicBezTo>
                  <a:cubicBezTo>
                    <a:pt x="653" y="1923"/>
                    <a:pt x="1061" y="3835"/>
                    <a:pt x="1609" y="5664"/>
                  </a:cubicBezTo>
                  <a:cubicBezTo>
                    <a:pt x="2168" y="7494"/>
                    <a:pt x="2716" y="9324"/>
                    <a:pt x="3310" y="11142"/>
                  </a:cubicBezTo>
                  <a:cubicBezTo>
                    <a:pt x="3904" y="12948"/>
                    <a:pt x="4511" y="14754"/>
                    <a:pt x="5151" y="16561"/>
                  </a:cubicBezTo>
                  <a:cubicBezTo>
                    <a:pt x="5466" y="17470"/>
                    <a:pt x="5804" y="18391"/>
                    <a:pt x="6142" y="19300"/>
                  </a:cubicBezTo>
                  <a:cubicBezTo>
                    <a:pt x="6340" y="19871"/>
                    <a:pt x="6643" y="20430"/>
                    <a:pt x="6468" y="21036"/>
                  </a:cubicBezTo>
                  <a:cubicBezTo>
                    <a:pt x="6457" y="21071"/>
                    <a:pt x="6457" y="21106"/>
                    <a:pt x="6433" y="21141"/>
                  </a:cubicBezTo>
                  <a:cubicBezTo>
                    <a:pt x="6433" y="21164"/>
                    <a:pt x="6422" y="21176"/>
                    <a:pt x="6398" y="21188"/>
                  </a:cubicBezTo>
                  <a:cubicBezTo>
                    <a:pt x="6410" y="21188"/>
                    <a:pt x="6422" y="21199"/>
                    <a:pt x="6422" y="21199"/>
                  </a:cubicBezTo>
                  <a:cubicBezTo>
                    <a:pt x="7156" y="21735"/>
                    <a:pt x="7576" y="22633"/>
                    <a:pt x="8473" y="22959"/>
                  </a:cubicBezTo>
                  <a:cubicBezTo>
                    <a:pt x="8508" y="22971"/>
                    <a:pt x="8555" y="22982"/>
                    <a:pt x="8589" y="22994"/>
                  </a:cubicBezTo>
                  <a:cubicBezTo>
                    <a:pt x="7715" y="20896"/>
                    <a:pt x="6876" y="18694"/>
                    <a:pt x="6294" y="16491"/>
                  </a:cubicBezTo>
                  <a:cubicBezTo>
                    <a:pt x="6286" y="16462"/>
                    <a:pt x="6316" y="16437"/>
                    <a:pt x="6344" y="16437"/>
                  </a:cubicBezTo>
                  <a:cubicBezTo>
                    <a:pt x="6361" y="16437"/>
                    <a:pt x="6378" y="16446"/>
                    <a:pt x="6387" y="16468"/>
                  </a:cubicBezTo>
                  <a:cubicBezTo>
                    <a:pt x="7179" y="18647"/>
                    <a:pt x="7902" y="20850"/>
                    <a:pt x="8718" y="23029"/>
                  </a:cubicBezTo>
                  <a:cubicBezTo>
                    <a:pt x="9464" y="23227"/>
                    <a:pt x="10291" y="23180"/>
                    <a:pt x="11037" y="23239"/>
                  </a:cubicBezTo>
                  <a:cubicBezTo>
                    <a:pt x="9394" y="19801"/>
                    <a:pt x="8193" y="16188"/>
                    <a:pt x="7016" y="12575"/>
                  </a:cubicBezTo>
                  <a:cubicBezTo>
                    <a:pt x="5874" y="9079"/>
                    <a:pt x="4720" y="5583"/>
                    <a:pt x="3613" y="2075"/>
                  </a:cubicBezTo>
                  <a:cubicBezTo>
                    <a:pt x="3333" y="2180"/>
                    <a:pt x="3054" y="2226"/>
                    <a:pt x="2786" y="2226"/>
                  </a:cubicBezTo>
                  <a:cubicBezTo>
                    <a:pt x="3100" y="3368"/>
                    <a:pt x="3497" y="4487"/>
                    <a:pt x="3928" y="5594"/>
                  </a:cubicBezTo>
                  <a:cubicBezTo>
                    <a:pt x="3943" y="5617"/>
                    <a:pt x="3924" y="5635"/>
                    <a:pt x="3902" y="5635"/>
                  </a:cubicBezTo>
                  <a:cubicBezTo>
                    <a:pt x="3890" y="5635"/>
                    <a:pt x="3878" y="5630"/>
                    <a:pt x="3870" y="5618"/>
                  </a:cubicBezTo>
                  <a:cubicBezTo>
                    <a:pt x="3333" y="4522"/>
                    <a:pt x="2914" y="3380"/>
                    <a:pt x="2564" y="2215"/>
                  </a:cubicBezTo>
                  <a:cubicBezTo>
                    <a:pt x="1842" y="2133"/>
                    <a:pt x="1201" y="1690"/>
                    <a:pt x="711" y="1096"/>
                  </a:cubicBezTo>
                  <a:lnTo>
                    <a:pt x="711" y="1096"/>
                  </a:lnTo>
                  <a:cubicBezTo>
                    <a:pt x="1609" y="3811"/>
                    <a:pt x="2436" y="6573"/>
                    <a:pt x="3170" y="9324"/>
                  </a:cubicBezTo>
                  <a:cubicBezTo>
                    <a:pt x="3179" y="9340"/>
                    <a:pt x="3163" y="9357"/>
                    <a:pt x="3150" y="9357"/>
                  </a:cubicBezTo>
                  <a:cubicBezTo>
                    <a:pt x="3144" y="9357"/>
                    <a:pt x="3139" y="9354"/>
                    <a:pt x="3135" y="9347"/>
                  </a:cubicBezTo>
                  <a:cubicBezTo>
                    <a:pt x="2180" y="6620"/>
                    <a:pt x="1306" y="3823"/>
                    <a:pt x="525" y="1049"/>
                  </a:cubicBezTo>
                  <a:cubicBezTo>
                    <a:pt x="501" y="991"/>
                    <a:pt x="536" y="944"/>
                    <a:pt x="583" y="933"/>
                  </a:cubicBezTo>
                  <a:cubicBezTo>
                    <a:pt x="362" y="641"/>
                    <a:pt x="187" y="327"/>
                    <a:pt x="47"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2" name="Google Shape;3131;p91">
              <a:extLst>
                <a:ext uri="{FF2B5EF4-FFF2-40B4-BE49-F238E27FC236}">
                  <a16:creationId xmlns:a16="http://schemas.microsoft.com/office/drawing/2014/main" id="{E62205B7-6E8E-CFE6-4537-54D79D042835}"/>
                </a:ext>
              </a:extLst>
            </p:cNvPr>
            <p:cNvSpPr/>
            <p:nvPr/>
          </p:nvSpPr>
          <p:spPr>
            <a:xfrm>
              <a:off x="704198" y="1808898"/>
              <a:ext cx="474734" cy="189989"/>
            </a:xfrm>
            <a:custGeom>
              <a:avLst/>
              <a:gdLst/>
              <a:ahLst/>
              <a:cxnLst/>
              <a:rect l="l" t="t" r="r" b="b"/>
              <a:pathLst>
                <a:path w="14825" h="5933" extrusionOk="0">
                  <a:moveTo>
                    <a:pt x="12679" y="1317"/>
                  </a:moveTo>
                  <a:cubicBezTo>
                    <a:pt x="12764" y="1317"/>
                    <a:pt x="12793" y="1447"/>
                    <a:pt x="12715" y="1481"/>
                  </a:cubicBezTo>
                  <a:cubicBezTo>
                    <a:pt x="11596" y="1923"/>
                    <a:pt x="10349" y="2145"/>
                    <a:pt x="9195" y="2518"/>
                  </a:cubicBezTo>
                  <a:cubicBezTo>
                    <a:pt x="8030" y="2879"/>
                    <a:pt x="6876" y="3275"/>
                    <a:pt x="5711" y="3660"/>
                  </a:cubicBezTo>
                  <a:cubicBezTo>
                    <a:pt x="5704" y="3663"/>
                    <a:pt x="5697" y="3664"/>
                    <a:pt x="5691" y="3664"/>
                  </a:cubicBezTo>
                  <a:cubicBezTo>
                    <a:pt x="5645" y="3664"/>
                    <a:pt x="5625" y="3599"/>
                    <a:pt x="5676" y="3578"/>
                  </a:cubicBezTo>
                  <a:cubicBezTo>
                    <a:pt x="6841" y="3077"/>
                    <a:pt x="8018" y="2646"/>
                    <a:pt x="9230" y="2273"/>
                  </a:cubicBezTo>
                  <a:cubicBezTo>
                    <a:pt x="10338" y="1912"/>
                    <a:pt x="11515" y="1469"/>
                    <a:pt x="12668" y="1317"/>
                  </a:cubicBezTo>
                  <a:cubicBezTo>
                    <a:pt x="12672" y="1317"/>
                    <a:pt x="12676" y="1317"/>
                    <a:pt x="12679" y="1317"/>
                  </a:cubicBezTo>
                  <a:close/>
                  <a:moveTo>
                    <a:pt x="11048" y="0"/>
                  </a:moveTo>
                  <a:lnTo>
                    <a:pt x="10769" y="234"/>
                  </a:lnTo>
                  <a:cubicBezTo>
                    <a:pt x="10804" y="268"/>
                    <a:pt x="10804" y="327"/>
                    <a:pt x="10745" y="350"/>
                  </a:cubicBezTo>
                  <a:cubicBezTo>
                    <a:pt x="8263" y="1306"/>
                    <a:pt x="5757" y="2215"/>
                    <a:pt x="3252" y="3089"/>
                  </a:cubicBezTo>
                  <a:cubicBezTo>
                    <a:pt x="2168" y="3462"/>
                    <a:pt x="1084" y="3846"/>
                    <a:pt x="0" y="4219"/>
                  </a:cubicBezTo>
                  <a:cubicBezTo>
                    <a:pt x="59" y="4231"/>
                    <a:pt x="105" y="4266"/>
                    <a:pt x="117" y="4347"/>
                  </a:cubicBezTo>
                  <a:cubicBezTo>
                    <a:pt x="175" y="4709"/>
                    <a:pt x="245" y="5058"/>
                    <a:pt x="327" y="5408"/>
                  </a:cubicBezTo>
                  <a:cubicBezTo>
                    <a:pt x="979" y="5175"/>
                    <a:pt x="1655" y="5023"/>
                    <a:pt x="2308" y="4814"/>
                  </a:cubicBezTo>
                  <a:cubicBezTo>
                    <a:pt x="2972" y="4592"/>
                    <a:pt x="3625" y="4289"/>
                    <a:pt x="4312" y="4161"/>
                  </a:cubicBezTo>
                  <a:cubicBezTo>
                    <a:pt x="4316" y="4160"/>
                    <a:pt x="4320" y="4160"/>
                    <a:pt x="4324" y="4160"/>
                  </a:cubicBezTo>
                  <a:cubicBezTo>
                    <a:pt x="4383" y="4160"/>
                    <a:pt x="4391" y="4245"/>
                    <a:pt x="4336" y="4277"/>
                  </a:cubicBezTo>
                  <a:cubicBezTo>
                    <a:pt x="3683" y="4650"/>
                    <a:pt x="2879" y="4837"/>
                    <a:pt x="2156" y="5047"/>
                  </a:cubicBezTo>
                  <a:cubicBezTo>
                    <a:pt x="1574" y="5233"/>
                    <a:pt x="968" y="5431"/>
                    <a:pt x="362" y="5536"/>
                  </a:cubicBezTo>
                  <a:cubicBezTo>
                    <a:pt x="397" y="5676"/>
                    <a:pt x="431" y="5804"/>
                    <a:pt x="466" y="5932"/>
                  </a:cubicBezTo>
                  <a:cubicBezTo>
                    <a:pt x="5256" y="4476"/>
                    <a:pt x="10023" y="2961"/>
                    <a:pt x="14824" y="1527"/>
                  </a:cubicBezTo>
                  <a:lnTo>
                    <a:pt x="14824" y="1527"/>
                  </a:lnTo>
                  <a:cubicBezTo>
                    <a:pt x="14674" y="1537"/>
                    <a:pt x="14521" y="1542"/>
                    <a:pt x="14367" y="1542"/>
                  </a:cubicBezTo>
                  <a:cubicBezTo>
                    <a:pt x="13797" y="1542"/>
                    <a:pt x="13220" y="1471"/>
                    <a:pt x="12715" y="1306"/>
                  </a:cubicBezTo>
                  <a:cubicBezTo>
                    <a:pt x="12424" y="1201"/>
                    <a:pt x="12121" y="1003"/>
                    <a:pt x="11829" y="781"/>
                  </a:cubicBezTo>
                  <a:cubicBezTo>
                    <a:pt x="11818" y="793"/>
                    <a:pt x="11806" y="805"/>
                    <a:pt x="11794" y="805"/>
                  </a:cubicBezTo>
                  <a:cubicBezTo>
                    <a:pt x="10874" y="1259"/>
                    <a:pt x="9848" y="1527"/>
                    <a:pt x="8881" y="1865"/>
                  </a:cubicBezTo>
                  <a:cubicBezTo>
                    <a:pt x="7960" y="2203"/>
                    <a:pt x="7016" y="2529"/>
                    <a:pt x="6084" y="2856"/>
                  </a:cubicBezTo>
                  <a:cubicBezTo>
                    <a:pt x="4324" y="3485"/>
                    <a:pt x="2518" y="4266"/>
                    <a:pt x="665" y="4580"/>
                  </a:cubicBezTo>
                  <a:cubicBezTo>
                    <a:pt x="606" y="4580"/>
                    <a:pt x="606" y="4511"/>
                    <a:pt x="653" y="4499"/>
                  </a:cubicBezTo>
                  <a:cubicBezTo>
                    <a:pt x="2599" y="4009"/>
                    <a:pt x="4464" y="3205"/>
                    <a:pt x="6352" y="2529"/>
                  </a:cubicBezTo>
                  <a:cubicBezTo>
                    <a:pt x="7284" y="2191"/>
                    <a:pt x="8217" y="1865"/>
                    <a:pt x="9149" y="1527"/>
                  </a:cubicBezTo>
                  <a:cubicBezTo>
                    <a:pt x="9976" y="1224"/>
                    <a:pt x="10815" y="863"/>
                    <a:pt x="11678" y="653"/>
                  </a:cubicBezTo>
                  <a:cubicBezTo>
                    <a:pt x="11445" y="455"/>
                    <a:pt x="11235" y="222"/>
                    <a:pt x="1104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3" name="Google Shape;3132;p91">
              <a:extLst>
                <a:ext uri="{FF2B5EF4-FFF2-40B4-BE49-F238E27FC236}">
                  <a16:creationId xmlns:a16="http://schemas.microsoft.com/office/drawing/2014/main" id="{2D89D723-5F1E-399A-62F7-079EF71252AF}"/>
                </a:ext>
              </a:extLst>
            </p:cNvPr>
            <p:cNvSpPr/>
            <p:nvPr/>
          </p:nvSpPr>
          <p:spPr>
            <a:xfrm>
              <a:off x="510491" y="1788755"/>
              <a:ext cx="547521" cy="249327"/>
            </a:xfrm>
            <a:custGeom>
              <a:avLst/>
              <a:gdLst/>
              <a:ahLst/>
              <a:cxnLst/>
              <a:rect l="l" t="t" r="r" b="b"/>
              <a:pathLst>
                <a:path w="17098" h="7786" extrusionOk="0">
                  <a:moveTo>
                    <a:pt x="10674" y="2305"/>
                  </a:moveTo>
                  <a:cubicBezTo>
                    <a:pt x="10767" y="2305"/>
                    <a:pt x="10820" y="2438"/>
                    <a:pt x="10723" y="2471"/>
                  </a:cubicBezTo>
                  <a:cubicBezTo>
                    <a:pt x="8007" y="3252"/>
                    <a:pt x="5350" y="4196"/>
                    <a:pt x="2670" y="5081"/>
                  </a:cubicBezTo>
                  <a:cubicBezTo>
                    <a:pt x="2666" y="5082"/>
                    <a:pt x="2663" y="5083"/>
                    <a:pt x="2660" y="5083"/>
                  </a:cubicBezTo>
                  <a:cubicBezTo>
                    <a:pt x="2631" y="5083"/>
                    <a:pt x="2614" y="5034"/>
                    <a:pt x="2646" y="5023"/>
                  </a:cubicBezTo>
                  <a:cubicBezTo>
                    <a:pt x="5233" y="3904"/>
                    <a:pt x="7949" y="3053"/>
                    <a:pt x="10653" y="2308"/>
                  </a:cubicBezTo>
                  <a:cubicBezTo>
                    <a:pt x="10660" y="2306"/>
                    <a:pt x="10667" y="2305"/>
                    <a:pt x="10674" y="2305"/>
                  </a:cubicBezTo>
                  <a:close/>
                  <a:moveTo>
                    <a:pt x="16678" y="0"/>
                  </a:moveTo>
                  <a:cubicBezTo>
                    <a:pt x="12984" y="1177"/>
                    <a:pt x="9289" y="2378"/>
                    <a:pt x="5595" y="3543"/>
                  </a:cubicBezTo>
                  <a:cubicBezTo>
                    <a:pt x="4674" y="3834"/>
                    <a:pt x="3765" y="4126"/>
                    <a:pt x="2844" y="4417"/>
                  </a:cubicBezTo>
                  <a:cubicBezTo>
                    <a:pt x="2017" y="4673"/>
                    <a:pt x="327" y="4918"/>
                    <a:pt x="82" y="5944"/>
                  </a:cubicBezTo>
                  <a:cubicBezTo>
                    <a:pt x="222" y="5885"/>
                    <a:pt x="374" y="5827"/>
                    <a:pt x="525" y="5781"/>
                  </a:cubicBezTo>
                  <a:cubicBezTo>
                    <a:pt x="548" y="5781"/>
                    <a:pt x="560" y="5804"/>
                    <a:pt x="537" y="5816"/>
                  </a:cubicBezTo>
                  <a:cubicBezTo>
                    <a:pt x="385" y="5885"/>
                    <a:pt x="234" y="5944"/>
                    <a:pt x="71" y="6014"/>
                  </a:cubicBezTo>
                  <a:cubicBezTo>
                    <a:pt x="1" y="6398"/>
                    <a:pt x="152" y="6783"/>
                    <a:pt x="409" y="7086"/>
                  </a:cubicBezTo>
                  <a:cubicBezTo>
                    <a:pt x="758" y="6923"/>
                    <a:pt x="1166" y="6888"/>
                    <a:pt x="1539" y="6806"/>
                  </a:cubicBezTo>
                  <a:cubicBezTo>
                    <a:pt x="2017" y="6701"/>
                    <a:pt x="2495" y="6608"/>
                    <a:pt x="2961" y="6503"/>
                  </a:cubicBezTo>
                  <a:cubicBezTo>
                    <a:pt x="2968" y="6501"/>
                    <a:pt x="2975" y="6500"/>
                    <a:pt x="2981" y="6500"/>
                  </a:cubicBezTo>
                  <a:cubicBezTo>
                    <a:pt x="3057" y="6500"/>
                    <a:pt x="3070" y="6621"/>
                    <a:pt x="2984" y="6643"/>
                  </a:cubicBezTo>
                  <a:cubicBezTo>
                    <a:pt x="2506" y="6748"/>
                    <a:pt x="2040" y="6853"/>
                    <a:pt x="1562" y="6969"/>
                  </a:cubicBezTo>
                  <a:cubicBezTo>
                    <a:pt x="1213" y="7039"/>
                    <a:pt x="852" y="7167"/>
                    <a:pt x="490" y="7179"/>
                  </a:cubicBezTo>
                  <a:cubicBezTo>
                    <a:pt x="688" y="7377"/>
                    <a:pt x="933" y="7540"/>
                    <a:pt x="1178" y="7634"/>
                  </a:cubicBezTo>
                  <a:cubicBezTo>
                    <a:pt x="1474" y="7747"/>
                    <a:pt x="1773" y="7785"/>
                    <a:pt x="2075" y="7785"/>
                  </a:cubicBezTo>
                  <a:cubicBezTo>
                    <a:pt x="2580" y="7785"/>
                    <a:pt x="3091" y="7677"/>
                    <a:pt x="3602" y="7634"/>
                  </a:cubicBezTo>
                  <a:cubicBezTo>
                    <a:pt x="3427" y="7016"/>
                    <a:pt x="3357" y="6387"/>
                    <a:pt x="3427" y="5769"/>
                  </a:cubicBezTo>
                  <a:lnTo>
                    <a:pt x="3427" y="5769"/>
                  </a:lnTo>
                  <a:cubicBezTo>
                    <a:pt x="2949" y="5932"/>
                    <a:pt x="2460" y="6084"/>
                    <a:pt x="1970" y="6200"/>
                  </a:cubicBezTo>
                  <a:cubicBezTo>
                    <a:pt x="1967" y="6201"/>
                    <a:pt x="1964" y="6202"/>
                    <a:pt x="1962" y="6202"/>
                  </a:cubicBezTo>
                  <a:cubicBezTo>
                    <a:pt x="1934" y="6202"/>
                    <a:pt x="1927" y="6151"/>
                    <a:pt x="1959" y="6130"/>
                  </a:cubicBezTo>
                  <a:cubicBezTo>
                    <a:pt x="3147" y="5571"/>
                    <a:pt x="4441" y="5175"/>
                    <a:pt x="5676" y="4720"/>
                  </a:cubicBezTo>
                  <a:cubicBezTo>
                    <a:pt x="6888" y="4277"/>
                    <a:pt x="8100" y="3834"/>
                    <a:pt x="9312" y="3403"/>
                  </a:cubicBezTo>
                  <a:cubicBezTo>
                    <a:pt x="11772" y="2506"/>
                    <a:pt x="14242" y="1643"/>
                    <a:pt x="16725" y="828"/>
                  </a:cubicBezTo>
                  <a:cubicBezTo>
                    <a:pt x="16736" y="825"/>
                    <a:pt x="16747" y="823"/>
                    <a:pt x="16757" y="823"/>
                  </a:cubicBezTo>
                  <a:cubicBezTo>
                    <a:pt x="16787" y="823"/>
                    <a:pt x="16809" y="836"/>
                    <a:pt x="16818" y="863"/>
                  </a:cubicBezTo>
                  <a:lnTo>
                    <a:pt x="17097" y="629"/>
                  </a:lnTo>
                  <a:cubicBezTo>
                    <a:pt x="16946" y="443"/>
                    <a:pt x="16806" y="245"/>
                    <a:pt x="16690" y="70"/>
                  </a:cubicBezTo>
                  <a:cubicBezTo>
                    <a:pt x="16678" y="47"/>
                    <a:pt x="16678" y="23"/>
                    <a:pt x="1667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4" name="Google Shape;3133;p91">
              <a:extLst>
                <a:ext uri="{FF2B5EF4-FFF2-40B4-BE49-F238E27FC236}">
                  <a16:creationId xmlns:a16="http://schemas.microsoft.com/office/drawing/2014/main" id="{0084703C-BD8A-D9A4-5209-E5E828CEF907}"/>
                </a:ext>
              </a:extLst>
            </p:cNvPr>
            <p:cNvSpPr/>
            <p:nvPr/>
          </p:nvSpPr>
          <p:spPr>
            <a:xfrm>
              <a:off x="425790" y="1088250"/>
              <a:ext cx="793806" cy="1066157"/>
            </a:xfrm>
            <a:custGeom>
              <a:avLst/>
              <a:gdLst/>
              <a:ahLst/>
              <a:cxnLst/>
              <a:rect l="l" t="t" r="r" b="b"/>
              <a:pathLst>
                <a:path w="24789" h="33294" extrusionOk="0">
                  <a:moveTo>
                    <a:pt x="12365" y="245"/>
                  </a:moveTo>
                  <a:lnTo>
                    <a:pt x="12365" y="245"/>
                  </a:lnTo>
                  <a:cubicBezTo>
                    <a:pt x="12447" y="268"/>
                    <a:pt x="12517" y="315"/>
                    <a:pt x="12587" y="373"/>
                  </a:cubicBezTo>
                  <a:cubicBezTo>
                    <a:pt x="12680" y="467"/>
                    <a:pt x="12738" y="595"/>
                    <a:pt x="12832" y="688"/>
                  </a:cubicBezTo>
                  <a:cubicBezTo>
                    <a:pt x="12820" y="688"/>
                    <a:pt x="12820" y="700"/>
                    <a:pt x="12832" y="723"/>
                  </a:cubicBezTo>
                  <a:cubicBezTo>
                    <a:pt x="13158" y="2471"/>
                    <a:pt x="13787" y="4196"/>
                    <a:pt x="14288" y="5897"/>
                  </a:cubicBezTo>
                  <a:cubicBezTo>
                    <a:pt x="14813" y="7645"/>
                    <a:pt x="15372" y="9382"/>
                    <a:pt x="15943" y="11118"/>
                  </a:cubicBezTo>
                  <a:cubicBezTo>
                    <a:pt x="16514" y="12855"/>
                    <a:pt x="17109" y="14580"/>
                    <a:pt x="17703" y="16304"/>
                  </a:cubicBezTo>
                  <a:cubicBezTo>
                    <a:pt x="18006" y="17155"/>
                    <a:pt x="18297" y="17994"/>
                    <a:pt x="18600" y="18833"/>
                  </a:cubicBezTo>
                  <a:cubicBezTo>
                    <a:pt x="18764" y="19288"/>
                    <a:pt x="18938" y="19742"/>
                    <a:pt x="19113" y="20209"/>
                  </a:cubicBezTo>
                  <a:cubicBezTo>
                    <a:pt x="19241" y="20547"/>
                    <a:pt x="19428" y="20931"/>
                    <a:pt x="19463" y="21316"/>
                  </a:cubicBezTo>
                  <a:cubicBezTo>
                    <a:pt x="19428" y="21234"/>
                    <a:pt x="19370" y="21153"/>
                    <a:pt x="19288" y="21094"/>
                  </a:cubicBezTo>
                  <a:cubicBezTo>
                    <a:pt x="19276" y="21094"/>
                    <a:pt x="19276" y="21094"/>
                    <a:pt x="19265" y="21083"/>
                  </a:cubicBezTo>
                  <a:cubicBezTo>
                    <a:pt x="18764" y="19358"/>
                    <a:pt x="18041" y="17656"/>
                    <a:pt x="17435" y="15955"/>
                  </a:cubicBezTo>
                  <a:cubicBezTo>
                    <a:pt x="16829" y="14218"/>
                    <a:pt x="16235" y="12482"/>
                    <a:pt x="15652" y="10734"/>
                  </a:cubicBezTo>
                  <a:cubicBezTo>
                    <a:pt x="14498" y="7273"/>
                    <a:pt x="13449" y="3776"/>
                    <a:pt x="12389" y="280"/>
                  </a:cubicBezTo>
                  <a:cubicBezTo>
                    <a:pt x="12389" y="268"/>
                    <a:pt x="12377" y="268"/>
                    <a:pt x="12377" y="257"/>
                  </a:cubicBezTo>
                  <a:cubicBezTo>
                    <a:pt x="12377" y="257"/>
                    <a:pt x="12365" y="245"/>
                    <a:pt x="12365" y="245"/>
                  </a:cubicBezTo>
                  <a:close/>
                  <a:moveTo>
                    <a:pt x="13088" y="606"/>
                  </a:moveTo>
                  <a:cubicBezTo>
                    <a:pt x="13228" y="933"/>
                    <a:pt x="13403" y="1247"/>
                    <a:pt x="13624" y="1539"/>
                  </a:cubicBezTo>
                  <a:cubicBezTo>
                    <a:pt x="13577" y="1550"/>
                    <a:pt x="13542" y="1597"/>
                    <a:pt x="13566" y="1655"/>
                  </a:cubicBezTo>
                  <a:cubicBezTo>
                    <a:pt x="14347" y="4429"/>
                    <a:pt x="15221" y="7226"/>
                    <a:pt x="16176" y="9953"/>
                  </a:cubicBezTo>
                  <a:cubicBezTo>
                    <a:pt x="16180" y="9960"/>
                    <a:pt x="16185" y="9963"/>
                    <a:pt x="16191" y="9963"/>
                  </a:cubicBezTo>
                  <a:cubicBezTo>
                    <a:pt x="16204" y="9963"/>
                    <a:pt x="16220" y="9946"/>
                    <a:pt x="16211" y="9930"/>
                  </a:cubicBezTo>
                  <a:cubicBezTo>
                    <a:pt x="15477" y="7179"/>
                    <a:pt x="14650" y="4417"/>
                    <a:pt x="13752" y="1702"/>
                  </a:cubicBezTo>
                  <a:lnTo>
                    <a:pt x="13752" y="1702"/>
                  </a:lnTo>
                  <a:cubicBezTo>
                    <a:pt x="14242" y="2296"/>
                    <a:pt x="14883" y="2739"/>
                    <a:pt x="15605" y="2821"/>
                  </a:cubicBezTo>
                  <a:cubicBezTo>
                    <a:pt x="15955" y="3986"/>
                    <a:pt x="16374" y="5117"/>
                    <a:pt x="16911" y="6224"/>
                  </a:cubicBezTo>
                  <a:cubicBezTo>
                    <a:pt x="16919" y="6236"/>
                    <a:pt x="16931" y="6241"/>
                    <a:pt x="16943" y="6241"/>
                  </a:cubicBezTo>
                  <a:cubicBezTo>
                    <a:pt x="16965" y="6241"/>
                    <a:pt x="16984" y="6223"/>
                    <a:pt x="16969" y="6200"/>
                  </a:cubicBezTo>
                  <a:cubicBezTo>
                    <a:pt x="16538" y="5093"/>
                    <a:pt x="16141" y="3974"/>
                    <a:pt x="15827" y="2832"/>
                  </a:cubicBezTo>
                  <a:cubicBezTo>
                    <a:pt x="16095" y="2832"/>
                    <a:pt x="16374" y="2786"/>
                    <a:pt x="16654" y="2681"/>
                  </a:cubicBezTo>
                  <a:cubicBezTo>
                    <a:pt x="17761" y="6189"/>
                    <a:pt x="18915" y="9685"/>
                    <a:pt x="20057" y="13181"/>
                  </a:cubicBezTo>
                  <a:cubicBezTo>
                    <a:pt x="21234" y="16794"/>
                    <a:pt x="22435" y="20407"/>
                    <a:pt x="24078" y="23845"/>
                  </a:cubicBezTo>
                  <a:cubicBezTo>
                    <a:pt x="23332" y="23786"/>
                    <a:pt x="22505" y="23833"/>
                    <a:pt x="21759" y="23635"/>
                  </a:cubicBezTo>
                  <a:cubicBezTo>
                    <a:pt x="20943" y="21456"/>
                    <a:pt x="20220" y="19253"/>
                    <a:pt x="19428" y="17074"/>
                  </a:cubicBezTo>
                  <a:cubicBezTo>
                    <a:pt x="19419" y="17052"/>
                    <a:pt x="19402" y="17043"/>
                    <a:pt x="19385" y="17043"/>
                  </a:cubicBezTo>
                  <a:cubicBezTo>
                    <a:pt x="19357" y="17043"/>
                    <a:pt x="19327" y="17068"/>
                    <a:pt x="19335" y="17097"/>
                  </a:cubicBezTo>
                  <a:cubicBezTo>
                    <a:pt x="19917" y="19300"/>
                    <a:pt x="20756" y="21502"/>
                    <a:pt x="21630" y="23600"/>
                  </a:cubicBezTo>
                  <a:cubicBezTo>
                    <a:pt x="21596" y="23588"/>
                    <a:pt x="21549" y="23577"/>
                    <a:pt x="21514" y="23565"/>
                  </a:cubicBezTo>
                  <a:cubicBezTo>
                    <a:pt x="20617" y="23239"/>
                    <a:pt x="20197" y="22341"/>
                    <a:pt x="19463" y="21805"/>
                  </a:cubicBezTo>
                  <a:cubicBezTo>
                    <a:pt x="19463" y="21805"/>
                    <a:pt x="19451" y="21794"/>
                    <a:pt x="19439" y="21794"/>
                  </a:cubicBezTo>
                  <a:cubicBezTo>
                    <a:pt x="19463" y="21782"/>
                    <a:pt x="19474" y="21770"/>
                    <a:pt x="19474" y="21747"/>
                  </a:cubicBezTo>
                  <a:cubicBezTo>
                    <a:pt x="19498" y="21712"/>
                    <a:pt x="19498" y="21677"/>
                    <a:pt x="19509" y="21642"/>
                  </a:cubicBezTo>
                  <a:cubicBezTo>
                    <a:pt x="19684" y="21036"/>
                    <a:pt x="19381" y="20477"/>
                    <a:pt x="19183" y="19906"/>
                  </a:cubicBezTo>
                  <a:cubicBezTo>
                    <a:pt x="18845" y="18997"/>
                    <a:pt x="18507" y="18076"/>
                    <a:pt x="18192" y="17167"/>
                  </a:cubicBezTo>
                  <a:cubicBezTo>
                    <a:pt x="17552" y="15360"/>
                    <a:pt x="16945" y="13554"/>
                    <a:pt x="16351" y="11736"/>
                  </a:cubicBezTo>
                  <a:cubicBezTo>
                    <a:pt x="15757" y="9930"/>
                    <a:pt x="15209" y="8100"/>
                    <a:pt x="14650" y="6270"/>
                  </a:cubicBezTo>
                  <a:cubicBezTo>
                    <a:pt x="14102" y="4441"/>
                    <a:pt x="13694" y="2529"/>
                    <a:pt x="13041" y="735"/>
                  </a:cubicBezTo>
                  <a:cubicBezTo>
                    <a:pt x="13065" y="711"/>
                    <a:pt x="13076" y="688"/>
                    <a:pt x="13088" y="653"/>
                  </a:cubicBezTo>
                  <a:cubicBezTo>
                    <a:pt x="13088" y="641"/>
                    <a:pt x="13088" y="618"/>
                    <a:pt x="13088" y="606"/>
                  </a:cubicBezTo>
                  <a:close/>
                  <a:moveTo>
                    <a:pt x="19323" y="21875"/>
                  </a:moveTo>
                  <a:cubicBezTo>
                    <a:pt x="19323" y="21898"/>
                    <a:pt x="19323" y="21922"/>
                    <a:pt x="19335" y="21945"/>
                  </a:cubicBezTo>
                  <a:cubicBezTo>
                    <a:pt x="19451" y="22120"/>
                    <a:pt x="19591" y="22318"/>
                    <a:pt x="19742" y="22504"/>
                  </a:cubicBezTo>
                  <a:cubicBezTo>
                    <a:pt x="19929" y="22726"/>
                    <a:pt x="20139" y="22959"/>
                    <a:pt x="20372" y="23157"/>
                  </a:cubicBezTo>
                  <a:cubicBezTo>
                    <a:pt x="19509" y="23367"/>
                    <a:pt x="18670" y="23728"/>
                    <a:pt x="17843" y="24031"/>
                  </a:cubicBezTo>
                  <a:cubicBezTo>
                    <a:pt x="16911" y="24369"/>
                    <a:pt x="15978" y="24695"/>
                    <a:pt x="15046" y="25033"/>
                  </a:cubicBezTo>
                  <a:cubicBezTo>
                    <a:pt x="13158" y="25709"/>
                    <a:pt x="11293" y="26513"/>
                    <a:pt x="9347" y="27003"/>
                  </a:cubicBezTo>
                  <a:cubicBezTo>
                    <a:pt x="9300" y="27015"/>
                    <a:pt x="9300" y="27084"/>
                    <a:pt x="9359" y="27084"/>
                  </a:cubicBezTo>
                  <a:cubicBezTo>
                    <a:pt x="11212" y="26770"/>
                    <a:pt x="13018" y="25989"/>
                    <a:pt x="14778" y="25360"/>
                  </a:cubicBezTo>
                  <a:cubicBezTo>
                    <a:pt x="15710" y="25033"/>
                    <a:pt x="16654" y="24707"/>
                    <a:pt x="17575" y="24369"/>
                  </a:cubicBezTo>
                  <a:cubicBezTo>
                    <a:pt x="18542" y="24031"/>
                    <a:pt x="19568" y="23763"/>
                    <a:pt x="20488" y="23309"/>
                  </a:cubicBezTo>
                  <a:cubicBezTo>
                    <a:pt x="20500" y="23309"/>
                    <a:pt x="20512" y="23297"/>
                    <a:pt x="20523" y="23285"/>
                  </a:cubicBezTo>
                  <a:cubicBezTo>
                    <a:pt x="20815" y="23507"/>
                    <a:pt x="21118" y="23705"/>
                    <a:pt x="21409" y="23810"/>
                  </a:cubicBezTo>
                  <a:cubicBezTo>
                    <a:pt x="21914" y="23975"/>
                    <a:pt x="22491" y="24046"/>
                    <a:pt x="23061" y="24046"/>
                  </a:cubicBezTo>
                  <a:cubicBezTo>
                    <a:pt x="23215" y="24046"/>
                    <a:pt x="23368" y="24041"/>
                    <a:pt x="23518" y="24031"/>
                  </a:cubicBezTo>
                  <a:lnTo>
                    <a:pt x="23518" y="24031"/>
                  </a:lnTo>
                  <a:cubicBezTo>
                    <a:pt x="18717" y="25465"/>
                    <a:pt x="13950" y="26980"/>
                    <a:pt x="9160" y="28436"/>
                  </a:cubicBezTo>
                  <a:cubicBezTo>
                    <a:pt x="9125" y="28308"/>
                    <a:pt x="9091" y="28180"/>
                    <a:pt x="9056" y="28040"/>
                  </a:cubicBezTo>
                  <a:cubicBezTo>
                    <a:pt x="9662" y="27935"/>
                    <a:pt x="10268" y="27737"/>
                    <a:pt x="10850" y="27551"/>
                  </a:cubicBezTo>
                  <a:cubicBezTo>
                    <a:pt x="11573" y="27341"/>
                    <a:pt x="12377" y="27154"/>
                    <a:pt x="13030" y="26781"/>
                  </a:cubicBezTo>
                  <a:cubicBezTo>
                    <a:pt x="13085" y="26749"/>
                    <a:pt x="13077" y="26664"/>
                    <a:pt x="13018" y="26664"/>
                  </a:cubicBezTo>
                  <a:cubicBezTo>
                    <a:pt x="13014" y="26664"/>
                    <a:pt x="13010" y="26664"/>
                    <a:pt x="13006" y="26665"/>
                  </a:cubicBezTo>
                  <a:cubicBezTo>
                    <a:pt x="12319" y="26793"/>
                    <a:pt x="11666" y="27096"/>
                    <a:pt x="11002" y="27318"/>
                  </a:cubicBezTo>
                  <a:cubicBezTo>
                    <a:pt x="10349" y="27527"/>
                    <a:pt x="9673" y="27679"/>
                    <a:pt x="9021" y="27912"/>
                  </a:cubicBezTo>
                  <a:cubicBezTo>
                    <a:pt x="8939" y="27562"/>
                    <a:pt x="8869" y="27213"/>
                    <a:pt x="8811" y="26851"/>
                  </a:cubicBezTo>
                  <a:cubicBezTo>
                    <a:pt x="8799" y="26770"/>
                    <a:pt x="8753" y="26735"/>
                    <a:pt x="8694" y="26723"/>
                  </a:cubicBezTo>
                  <a:cubicBezTo>
                    <a:pt x="9778" y="26350"/>
                    <a:pt x="10862" y="25966"/>
                    <a:pt x="11946" y="25593"/>
                  </a:cubicBezTo>
                  <a:cubicBezTo>
                    <a:pt x="14451" y="24719"/>
                    <a:pt x="16957" y="23810"/>
                    <a:pt x="19439" y="22854"/>
                  </a:cubicBezTo>
                  <a:cubicBezTo>
                    <a:pt x="19498" y="22831"/>
                    <a:pt x="19498" y="22772"/>
                    <a:pt x="19463" y="22738"/>
                  </a:cubicBezTo>
                  <a:cubicBezTo>
                    <a:pt x="19454" y="22711"/>
                    <a:pt x="19432" y="22698"/>
                    <a:pt x="19402" y="22698"/>
                  </a:cubicBezTo>
                  <a:cubicBezTo>
                    <a:pt x="19392" y="22698"/>
                    <a:pt x="19381" y="22700"/>
                    <a:pt x="19370" y="22703"/>
                  </a:cubicBezTo>
                  <a:cubicBezTo>
                    <a:pt x="16887" y="23518"/>
                    <a:pt x="14417" y="24381"/>
                    <a:pt x="11957" y="25278"/>
                  </a:cubicBezTo>
                  <a:cubicBezTo>
                    <a:pt x="10745" y="25709"/>
                    <a:pt x="9533" y="26152"/>
                    <a:pt x="8321" y="26595"/>
                  </a:cubicBezTo>
                  <a:cubicBezTo>
                    <a:pt x="7086" y="27050"/>
                    <a:pt x="5792" y="27446"/>
                    <a:pt x="4604" y="28005"/>
                  </a:cubicBezTo>
                  <a:cubicBezTo>
                    <a:pt x="4572" y="28026"/>
                    <a:pt x="4579" y="28077"/>
                    <a:pt x="4607" y="28077"/>
                  </a:cubicBezTo>
                  <a:cubicBezTo>
                    <a:pt x="4609" y="28077"/>
                    <a:pt x="4612" y="28076"/>
                    <a:pt x="4615" y="28075"/>
                  </a:cubicBezTo>
                  <a:cubicBezTo>
                    <a:pt x="5105" y="27959"/>
                    <a:pt x="5594" y="27807"/>
                    <a:pt x="6072" y="27644"/>
                  </a:cubicBezTo>
                  <a:lnTo>
                    <a:pt x="6072" y="27644"/>
                  </a:lnTo>
                  <a:cubicBezTo>
                    <a:pt x="6002" y="28262"/>
                    <a:pt x="6072" y="28891"/>
                    <a:pt x="6247" y="29509"/>
                  </a:cubicBezTo>
                  <a:cubicBezTo>
                    <a:pt x="5736" y="29552"/>
                    <a:pt x="5225" y="29660"/>
                    <a:pt x="4720" y="29660"/>
                  </a:cubicBezTo>
                  <a:cubicBezTo>
                    <a:pt x="4418" y="29660"/>
                    <a:pt x="4119" y="29622"/>
                    <a:pt x="3823" y="29509"/>
                  </a:cubicBezTo>
                  <a:cubicBezTo>
                    <a:pt x="3578" y="29415"/>
                    <a:pt x="3333" y="29252"/>
                    <a:pt x="3135" y="29054"/>
                  </a:cubicBezTo>
                  <a:cubicBezTo>
                    <a:pt x="3497" y="29042"/>
                    <a:pt x="3858" y="28914"/>
                    <a:pt x="4207" y="28844"/>
                  </a:cubicBezTo>
                  <a:cubicBezTo>
                    <a:pt x="4685" y="28728"/>
                    <a:pt x="5151" y="28623"/>
                    <a:pt x="5629" y="28518"/>
                  </a:cubicBezTo>
                  <a:cubicBezTo>
                    <a:pt x="5715" y="28496"/>
                    <a:pt x="5702" y="28375"/>
                    <a:pt x="5626" y="28375"/>
                  </a:cubicBezTo>
                  <a:cubicBezTo>
                    <a:pt x="5620" y="28375"/>
                    <a:pt x="5613" y="28376"/>
                    <a:pt x="5606" y="28378"/>
                  </a:cubicBezTo>
                  <a:cubicBezTo>
                    <a:pt x="5140" y="28483"/>
                    <a:pt x="4662" y="28576"/>
                    <a:pt x="4184" y="28681"/>
                  </a:cubicBezTo>
                  <a:cubicBezTo>
                    <a:pt x="3811" y="28763"/>
                    <a:pt x="3403" y="28798"/>
                    <a:pt x="3054" y="28961"/>
                  </a:cubicBezTo>
                  <a:cubicBezTo>
                    <a:pt x="2797" y="28658"/>
                    <a:pt x="2646" y="28273"/>
                    <a:pt x="2716" y="27889"/>
                  </a:cubicBezTo>
                  <a:cubicBezTo>
                    <a:pt x="2879" y="27819"/>
                    <a:pt x="3030" y="27760"/>
                    <a:pt x="3182" y="27691"/>
                  </a:cubicBezTo>
                  <a:cubicBezTo>
                    <a:pt x="3205" y="27679"/>
                    <a:pt x="3193" y="27656"/>
                    <a:pt x="3170" y="27656"/>
                  </a:cubicBezTo>
                  <a:cubicBezTo>
                    <a:pt x="3019" y="27702"/>
                    <a:pt x="2867" y="27760"/>
                    <a:pt x="2727" y="27819"/>
                  </a:cubicBezTo>
                  <a:cubicBezTo>
                    <a:pt x="2972" y="26793"/>
                    <a:pt x="4662" y="26548"/>
                    <a:pt x="5489" y="26292"/>
                  </a:cubicBezTo>
                  <a:cubicBezTo>
                    <a:pt x="6410" y="26001"/>
                    <a:pt x="7319" y="25709"/>
                    <a:pt x="8240" y="25418"/>
                  </a:cubicBezTo>
                  <a:cubicBezTo>
                    <a:pt x="11934" y="24253"/>
                    <a:pt x="15629" y="23052"/>
                    <a:pt x="19323" y="21875"/>
                  </a:cubicBezTo>
                  <a:close/>
                  <a:moveTo>
                    <a:pt x="19160" y="21292"/>
                  </a:moveTo>
                  <a:cubicBezTo>
                    <a:pt x="19253" y="21362"/>
                    <a:pt x="19300" y="21479"/>
                    <a:pt x="19300" y="21595"/>
                  </a:cubicBezTo>
                  <a:cubicBezTo>
                    <a:pt x="19288" y="21595"/>
                    <a:pt x="19265" y="21595"/>
                    <a:pt x="19253" y="21607"/>
                  </a:cubicBezTo>
                  <a:cubicBezTo>
                    <a:pt x="14626" y="23075"/>
                    <a:pt x="9988" y="24521"/>
                    <a:pt x="5373" y="26001"/>
                  </a:cubicBezTo>
                  <a:cubicBezTo>
                    <a:pt x="4126" y="26397"/>
                    <a:pt x="1574" y="27015"/>
                    <a:pt x="2587" y="28856"/>
                  </a:cubicBezTo>
                  <a:cubicBezTo>
                    <a:pt x="3044" y="29689"/>
                    <a:pt x="3912" y="29990"/>
                    <a:pt x="4806" y="29990"/>
                  </a:cubicBezTo>
                  <a:cubicBezTo>
                    <a:pt x="5325" y="29990"/>
                    <a:pt x="5854" y="29888"/>
                    <a:pt x="6317" y="29730"/>
                  </a:cubicBezTo>
                  <a:cubicBezTo>
                    <a:pt x="6340" y="29812"/>
                    <a:pt x="6375" y="29905"/>
                    <a:pt x="6410" y="29986"/>
                  </a:cubicBezTo>
                  <a:lnTo>
                    <a:pt x="6398" y="29986"/>
                  </a:lnTo>
                  <a:cubicBezTo>
                    <a:pt x="5847" y="30266"/>
                    <a:pt x="5269" y="30432"/>
                    <a:pt x="4676" y="30432"/>
                  </a:cubicBezTo>
                  <a:cubicBezTo>
                    <a:pt x="4380" y="30432"/>
                    <a:pt x="4079" y="30390"/>
                    <a:pt x="3776" y="30301"/>
                  </a:cubicBezTo>
                  <a:cubicBezTo>
                    <a:pt x="2844" y="30033"/>
                    <a:pt x="1923" y="29264"/>
                    <a:pt x="1830" y="28238"/>
                  </a:cubicBezTo>
                  <a:cubicBezTo>
                    <a:pt x="1713" y="27026"/>
                    <a:pt x="2925" y="26304"/>
                    <a:pt x="3893" y="25954"/>
                  </a:cubicBezTo>
                  <a:cubicBezTo>
                    <a:pt x="4872" y="25593"/>
                    <a:pt x="5874" y="25301"/>
                    <a:pt x="6865" y="24987"/>
                  </a:cubicBezTo>
                  <a:cubicBezTo>
                    <a:pt x="10944" y="23705"/>
                    <a:pt x="15046" y="22469"/>
                    <a:pt x="19148" y="21292"/>
                  </a:cubicBezTo>
                  <a:close/>
                  <a:moveTo>
                    <a:pt x="8531" y="26781"/>
                  </a:moveTo>
                  <a:lnTo>
                    <a:pt x="8531" y="26781"/>
                  </a:lnTo>
                  <a:cubicBezTo>
                    <a:pt x="8508" y="26805"/>
                    <a:pt x="8496" y="26840"/>
                    <a:pt x="8508" y="26886"/>
                  </a:cubicBezTo>
                  <a:cubicBezTo>
                    <a:pt x="8753" y="28576"/>
                    <a:pt x="9359" y="30161"/>
                    <a:pt x="10291" y="31571"/>
                  </a:cubicBezTo>
                  <a:cubicBezTo>
                    <a:pt x="9778" y="31245"/>
                    <a:pt x="9300" y="30872"/>
                    <a:pt x="8869" y="30429"/>
                  </a:cubicBezTo>
                  <a:cubicBezTo>
                    <a:pt x="8835" y="30395"/>
                    <a:pt x="8782" y="30372"/>
                    <a:pt x="8732" y="30372"/>
                  </a:cubicBezTo>
                  <a:cubicBezTo>
                    <a:pt x="8680" y="30372"/>
                    <a:pt x="8631" y="30398"/>
                    <a:pt x="8613" y="30464"/>
                  </a:cubicBezTo>
                  <a:cubicBezTo>
                    <a:pt x="8391" y="31175"/>
                    <a:pt x="8298" y="31898"/>
                    <a:pt x="8310" y="32632"/>
                  </a:cubicBezTo>
                  <a:cubicBezTo>
                    <a:pt x="7820" y="31956"/>
                    <a:pt x="7389" y="31233"/>
                    <a:pt x="7051" y="30464"/>
                  </a:cubicBezTo>
                  <a:cubicBezTo>
                    <a:pt x="6643" y="29532"/>
                    <a:pt x="6480" y="28588"/>
                    <a:pt x="6282" y="27597"/>
                  </a:cubicBezTo>
                  <a:cubicBezTo>
                    <a:pt x="6282" y="27586"/>
                    <a:pt x="6282" y="27586"/>
                    <a:pt x="6270" y="27574"/>
                  </a:cubicBezTo>
                  <a:cubicBezTo>
                    <a:pt x="6911" y="27353"/>
                    <a:pt x="7541" y="27119"/>
                    <a:pt x="8182" y="26898"/>
                  </a:cubicBezTo>
                  <a:cubicBezTo>
                    <a:pt x="8298" y="26863"/>
                    <a:pt x="8415" y="26816"/>
                    <a:pt x="8531" y="26781"/>
                  </a:cubicBezTo>
                  <a:close/>
                  <a:moveTo>
                    <a:pt x="12424" y="0"/>
                  </a:moveTo>
                  <a:cubicBezTo>
                    <a:pt x="12307" y="210"/>
                    <a:pt x="12202" y="408"/>
                    <a:pt x="12097" y="606"/>
                  </a:cubicBezTo>
                  <a:cubicBezTo>
                    <a:pt x="13065" y="4056"/>
                    <a:pt x="14183" y="7471"/>
                    <a:pt x="15326" y="10862"/>
                  </a:cubicBezTo>
                  <a:cubicBezTo>
                    <a:pt x="15908" y="12575"/>
                    <a:pt x="16503" y="14265"/>
                    <a:pt x="17120" y="15955"/>
                  </a:cubicBezTo>
                  <a:cubicBezTo>
                    <a:pt x="17738" y="17645"/>
                    <a:pt x="18286" y="19416"/>
                    <a:pt x="19055" y="21036"/>
                  </a:cubicBezTo>
                  <a:cubicBezTo>
                    <a:pt x="15092" y="22132"/>
                    <a:pt x="11153" y="23320"/>
                    <a:pt x="7226" y="24567"/>
                  </a:cubicBezTo>
                  <a:cubicBezTo>
                    <a:pt x="6259" y="24882"/>
                    <a:pt x="5280" y="25197"/>
                    <a:pt x="4312" y="25523"/>
                  </a:cubicBezTo>
                  <a:cubicBezTo>
                    <a:pt x="3671" y="25733"/>
                    <a:pt x="3019" y="25966"/>
                    <a:pt x="2494" y="26397"/>
                  </a:cubicBezTo>
                  <a:cubicBezTo>
                    <a:pt x="1678" y="24019"/>
                    <a:pt x="758" y="21677"/>
                    <a:pt x="35" y="19276"/>
                  </a:cubicBezTo>
                  <a:cubicBezTo>
                    <a:pt x="35" y="19267"/>
                    <a:pt x="30" y="19264"/>
                    <a:pt x="24" y="19264"/>
                  </a:cubicBezTo>
                  <a:cubicBezTo>
                    <a:pt x="14" y="19264"/>
                    <a:pt x="0" y="19273"/>
                    <a:pt x="0" y="19288"/>
                  </a:cubicBezTo>
                  <a:cubicBezTo>
                    <a:pt x="711" y="21747"/>
                    <a:pt x="1340" y="24206"/>
                    <a:pt x="2250" y="26607"/>
                  </a:cubicBezTo>
                  <a:cubicBezTo>
                    <a:pt x="2238" y="26618"/>
                    <a:pt x="2226" y="26630"/>
                    <a:pt x="2226" y="26630"/>
                  </a:cubicBezTo>
                  <a:cubicBezTo>
                    <a:pt x="1877" y="26991"/>
                    <a:pt x="1690" y="27376"/>
                    <a:pt x="1632" y="27784"/>
                  </a:cubicBezTo>
                  <a:cubicBezTo>
                    <a:pt x="1632" y="27784"/>
                    <a:pt x="1632" y="27772"/>
                    <a:pt x="1632" y="27772"/>
                  </a:cubicBezTo>
                  <a:cubicBezTo>
                    <a:pt x="1609" y="27935"/>
                    <a:pt x="1597" y="28110"/>
                    <a:pt x="1597" y="28273"/>
                  </a:cubicBezTo>
                  <a:cubicBezTo>
                    <a:pt x="1609" y="28297"/>
                    <a:pt x="1620" y="28331"/>
                    <a:pt x="1632" y="28355"/>
                  </a:cubicBezTo>
                  <a:cubicBezTo>
                    <a:pt x="1702" y="28914"/>
                    <a:pt x="2016" y="29462"/>
                    <a:pt x="2518" y="29881"/>
                  </a:cubicBezTo>
                  <a:cubicBezTo>
                    <a:pt x="3116" y="30395"/>
                    <a:pt x="3927" y="30678"/>
                    <a:pt x="4729" y="30678"/>
                  </a:cubicBezTo>
                  <a:cubicBezTo>
                    <a:pt x="5348" y="30678"/>
                    <a:pt x="5961" y="30510"/>
                    <a:pt x="6468" y="30150"/>
                  </a:cubicBezTo>
                  <a:cubicBezTo>
                    <a:pt x="6923" y="31292"/>
                    <a:pt x="7669" y="32352"/>
                    <a:pt x="8368" y="33238"/>
                  </a:cubicBezTo>
                  <a:cubicBezTo>
                    <a:pt x="8399" y="33276"/>
                    <a:pt x="8441" y="33293"/>
                    <a:pt x="8483" y="33293"/>
                  </a:cubicBezTo>
                  <a:cubicBezTo>
                    <a:pt x="8569" y="33293"/>
                    <a:pt x="8655" y="33223"/>
                    <a:pt x="8648" y="33121"/>
                  </a:cubicBezTo>
                  <a:cubicBezTo>
                    <a:pt x="8566" y="32329"/>
                    <a:pt x="8624" y="31560"/>
                    <a:pt x="8822" y="30802"/>
                  </a:cubicBezTo>
                  <a:cubicBezTo>
                    <a:pt x="9417" y="31362"/>
                    <a:pt x="10058" y="31839"/>
                    <a:pt x="10780" y="32224"/>
                  </a:cubicBezTo>
                  <a:cubicBezTo>
                    <a:pt x="10802" y="32234"/>
                    <a:pt x="10824" y="32239"/>
                    <a:pt x="10844" y="32239"/>
                  </a:cubicBezTo>
                  <a:cubicBezTo>
                    <a:pt x="10964" y="32239"/>
                    <a:pt x="11047" y="32079"/>
                    <a:pt x="10967" y="31979"/>
                  </a:cubicBezTo>
                  <a:cubicBezTo>
                    <a:pt x="10338" y="31152"/>
                    <a:pt x="9848" y="30266"/>
                    <a:pt x="9475" y="29322"/>
                  </a:cubicBezTo>
                  <a:cubicBezTo>
                    <a:pt x="10652" y="29077"/>
                    <a:pt x="11818" y="28646"/>
                    <a:pt x="12960" y="28285"/>
                  </a:cubicBezTo>
                  <a:cubicBezTo>
                    <a:pt x="14265" y="27889"/>
                    <a:pt x="15559" y="27481"/>
                    <a:pt x="16852" y="27061"/>
                  </a:cubicBezTo>
                  <a:cubicBezTo>
                    <a:pt x="19405" y="26234"/>
                    <a:pt x="21933" y="25360"/>
                    <a:pt x="24451" y="24474"/>
                  </a:cubicBezTo>
                  <a:cubicBezTo>
                    <a:pt x="24462" y="24474"/>
                    <a:pt x="24474" y="24474"/>
                    <a:pt x="24474" y="24462"/>
                  </a:cubicBezTo>
                  <a:cubicBezTo>
                    <a:pt x="24486" y="24470"/>
                    <a:pt x="24499" y="24474"/>
                    <a:pt x="24512" y="24474"/>
                  </a:cubicBezTo>
                  <a:cubicBezTo>
                    <a:pt x="24538" y="24474"/>
                    <a:pt x="24563" y="24458"/>
                    <a:pt x="24579" y="24427"/>
                  </a:cubicBezTo>
                  <a:cubicBezTo>
                    <a:pt x="24591" y="24427"/>
                    <a:pt x="24591" y="24416"/>
                    <a:pt x="24602" y="24404"/>
                  </a:cubicBezTo>
                  <a:cubicBezTo>
                    <a:pt x="24614" y="24381"/>
                    <a:pt x="24626" y="24357"/>
                    <a:pt x="24637" y="24334"/>
                  </a:cubicBezTo>
                  <a:cubicBezTo>
                    <a:pt x="24637" y="24346"/>
                    <a:pt x="24649" y="24357"/>
                    <a:pt x="24649" y="24369"/>
                  </a:cubicBezTo>
                  <a:cubicBezTo>
                    <a:pt x="24669" y="24402"/>
                    <a:pt x="24699" y="24416"/>
                    <a:pt x="24729" y="24416"/>
                  </a:cubicBezTo>
                  <a:cubicBezTo>
                    <a:pt x="24752" y="24416"/>
                    <a:pt x="24774" y="24408"/>
                    <a:pt x="24789" y="24392"/>
                  </a:cubicBezTo>
                  <a:cubicBezTo>
                    <a:pt x="24719" y="24299"/>
                    <a:pt x="24672" y="24194"/>
                    <a:pt x="24626" y="24089"/>
                  </a:cubicBezTo>
                  <a:cubicBezTo>
                    <a:pt x="24614" y="24066"/>
                    <a:pt x="24602" y="24054"/>
                    <a:pt x="24591" y="24043"/>
                  </a:cubicBezTo>
                  <a:cubicBezTo>
                    <a:pt x="24591" y="24066"/>
                    <a:pt x="24579" y="24078"/>
                    <a:pt x="24567" y="24101"/>
                  </a:cubicBezTo>
                  <a:cubicBezTo>
                    <a:pt x="24567" y="24136"/>
                    <a:pt x="24567" y="24171"/>
                    <a:pt x="24567" y="24206"/>
                  </a:cubicBezTo>
                  <a:cubicBezTo>
                    <a:pt x="24567" y="24290"/>
                    <a:pt x="24500" y="24329"/>
                    <a:pt x="24437" y="24329"/>
                  </a:cubicBezTo>
                  <a:cubicBezTo>
                    <a:pt x="24421" y="24329"/>
                    <a:pt x="24406" y="24327"/>
                    <a:pt x="24393" y="24322"/>
                  </a:cubicBezTo>
                  <a:cubicBezTo>
                    <a:pt x="21899" y="25173"/>
                    <a:pt x="19381" y="25977"/>
                    <a:pt x="16876" y="26793"/>
                  </a:cubicBezTo>
                  <a:cubicBezTo>
                    <a:pt x="15629" y="27201"/>
                    <a:pt x="14370" y="27597"/>
                    <a:pt x="13111" y="28005"/>
                  </a:cubicBezTo>
                  <a:cubicBezTo>
                    <a:pt x="11888" y="28401"/>
                    <a:pt x="10606" y="28704"/>
                    <a:pt x="9417" y="29194"/>
                  </a:cubicBezTo>
                  <a:cubicBezTo>
                    <a:pt x="9370" y="29054"/>
                    <a:pt x="9312" y="28914"/>
                    <a:pt x="9265" y="28774"/>
                  </a:cubicBezTo>
                  <a:cubicBezTo>
                    <a:pt x="14253" y="27189"/>
                    <a:pt x="19265" y="25663"/>
                    <a:pt x="24241" y="24054"/>
                  </a:cubicBezTo>
                  <a:cubicBezTo>
                    <a:pt x="24253" y="24066"/>
                    <a:pt x="24264" y="24078"/>
                    <a:pt x="24276" y="24089"/>
                  </a:cubicBezTo>
                  <a:cubicBezTo>
                    <a:pt x="24288" y="24089"/>
                    <a:pt x="24299" y="24101"/>
                    <a:pt x="24311" y="24101"/>
                  </a:cubicBezTo>
                  <a:cubicBezTo>
                    <a:pt x="24299" y="24089"/>
                    <a:pt x="24299" y="24066"/>
                    <a:pt x="24311" y="24043"/>
                  </a:cubicBezTo>
                  <a:cubicBezTo>
                    <a:pt x="24311" y="23973"/>
                    <a:pt x="24323" y="23903"/>
                    <a:pt x="24346" y="23833"/>
                  </a:cubicBezTo>
                  <a:cubicBezTo>
                    <a:pt x="24339" y="23830"/>
                    <a:pt x="24331" y="23828"/>
                    <a:pt x="24323" y="23828"/>
                  </a:cubicBezTo>
                  <a:cubicBezTo>
                    <a:pt x="24303" y="23828"/>
                    <a:pt x="24281" y="23836"/>
                    <a:pt x="24264" y="23845"/>
                  </a:cubicBezTo>
                  <a:lnTo>
                    <a:pt x="24253" y="23845"/>
                  </a:lnTo>
                  <a:cubicBezTo>
                    <a:pt x="24113" y="23530"/>
                    <a:pt x="23973" y="23215"/>
                    <a:pt x="23845" y="22901"/>
                  </a:cubicBezTo>
                  <a:cubicBezTo>
                    <a:pt x="23798" y="22796"/>
                    <a:pt x="23752" y="22691"/>
                    <a:pt x="23705" y="22574"/>
                  </a:cubicBezTo>
                  <a:cubicBezTo>
                    <a:pt x="23332" y="21700"/>
                    <a:pt x="22971" y="20826"/>
                    <a:pt x="22633" y="19952"/>
                  </a:cubicBezTo>
                  <a:cubicBezTo>
                    <a:pt x="22411" y="19498"/>
                    <a:pt x="22248" y="19020"/>
                    <a:pt x="22097" y="18542"/>
                  </a:cubicBezTo>
                  <a:cubicBezTo>
                    <a:pt x="20150" y="13286"/>
                    <a:pt x="18600" y="7855"/>
                    <a:pt x="16829" y="2541"/>
                  </a:cubicBezTo>
                  <a:cubicBezTo>
                    <a:pt x="16841" y="2483"/>
                    <a:pt x="16829" y="2424"/>
                    <a:pt x="16794" y="2378"/>
                  </a:cubicBezTo>
                  <a:cubicBezTo>
                    <a:pt x="16689" y="2378"/>
                    <a:pt x="16596" y="2366"/>
                    <a:pt x="16491" y="2366"/>
                  </a:cubicBezTo>
                  <a:cubicBezTo>
                    <a:pt x="16253" y="2454"/>
                    <a:pt x="16026" y="2493"/>
                    <a:pt x="15808" y="2493"/>
                  </a:cubicBezTo>
                  <a:cubicBezTo>
                    <a:pt x="14689" y="2493"/>
                    <a:pt x="13827" y="1455"/>
                    <a:pt x="13193" y="548"/>
                  </a:cubicBezTo>
                  <a:cubicBezTo>
                    <a:pt x="13181" y="536"/>
                    <a:pt x="13167" y="531"/>
                    <a:pt x="13153" y="531"/>
                  </a:cubicBezTo>
                  <a:cubicBezTo>
                    <a:pt x="13128" y="531"/>
                    <a:pt x="13103" y="549"/>
                    <a:pt x="13088" y="571"/>
                  </a:cubicBezTo>
                  <a:cubicBezTo>
                    <a:pt x="13065" y="385"/>
                    <a:pt x="12843" y="210"/>
                    <a:pt x="12692" y="129"/>
                  </a:cubicBezTo>
                  <a:cubicBezTo>
                    <a:pt x="12610" y="70"/>
                    <a:pt x="12517" y="35"/>
                    <a:pt x="12424"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5" name="Google Shape;3134;p91">
              <a:extLst>
                <a:ext uri="{FF2B5EF4-FFF2-40B4-BE49-F238E27FC236}">
                  <a16:creationId xmlns:a16="http://schemas.microsoft.com/office/drawing/2014/main" id="{61D63AC0-6B32-4806-3979-D191D2126E07}"/>
                </a:ext>
              </a:extLst>
            </p:cNvPr>
            <p:cNvSpPr/>
            <p:nvPr/>
          </p:nvSpPr>
          <p:spPr>
            <a:xfrm rot="10369192" flipH="1">
              <a:off x="157890" y="1637479"/>
              <a:ext cx="270105" cy="281285"/>
            </a:xfrm>
            <a:custGeom>
              <a:avLst/>
              <a:gdLst/>
              <a:ahLst/>
              <a:cxnLst/>
              <a:rect l="l" t="t" r="r" b="b"/>
              <a:pathLst>
                <a:path w="8135" h="8471" extrusionOk="0">
                  <a:moveTo>
                    <a:pt x="2550" y="0"/>
                  </a:moveTo>
                  <a:cubicBezTo>
                    <a:pt x="2362" y="0"/>
                    <a:pt x="2185" y="119"/>
                    <a:pt x="2191" y="369"/>
                  </a:cubicBezTo>
                  <a:cubicBezTo>
                    <a:pt x="2203" y="613"/>
                    <a:pt x="2215" y="858"/>
                    <a:pt x="2226" y="1103"/>
                  </a:cubicBezTo>
                  <a:cubicBezTo>
                    <a:pt x="2086" y="951"/>
                    <a:pt x="1947" y="812"/>
                    <a:pt x="1807" y="672"/>
                  </a:cubicBezTo>
                  <a:cubicBezTo>
                    <a:pt x="1724" y="586"/>
                    <a:pt x="1633" y="550"/>
                    <a:pt x="1546" y="550"/>
                  </a:cubicBezTo>
                  <a:cubicBezTo>
                    <a:pt x="1266" y="550"/>
                    <a:pt x="1030" y="926"/>
                    <a:pt x="1271" y="1219"/>
                  </a:cubicBezTo>
                  <a:cubicBezTo>
                    <a:pt x="1410" y="1394"/>
                    <a:pt x="1527" y="1569"/>
                    <a:pt x="1632" y="1767"/>
                  </a:cubicBezTo>
                  <a:cubicBezTo>
                    <a:pt x="1393" y="1727"/>
                    <a:pt x="1154" y="1709"/>
                    <a:pt x="911" y="1709"/>
                  </a:cubicBezTo>
                  <a:cubicBezTo>
                    <a:pt x="799" y="1709"/>
                    <a:pt x="686" y="1713"/>
                    <a:pt x="571" y="1721"/>
                  </a:cubicBezTo>
                  <a:cubicBezTo>
                    <a:pt x="128" y="1756"/>
                    <a:pt x="0" y="2385"/>
                    <a:pt x="466" y="2513"/>
                  </a:cubicBezTo>
                  <a:cubicBezTo>
                    <a:pt x="979" y="2676"/>
                    <a:pt x="1504" y="2839"/>
                    <a:pt x="2028" y="2979"/>
                  </a:cubicBezTo>
                  <a:cubicBezTo>
                    <a:pt x="2070" y="2990"/>
                    <a:pt x="2109" y="2995"/>
                    <a:pt x="2147" y="2995"/>
                  </a:cubicBezTo>
                  <a:cubicBezTo>
                    <a:pt x="2266" y="2995"/>
                    <a:pt x="2362" y="2943"/>
                    <a:pt x="2424" y="2863"/>
                  </a:cubicBezTo>
                  <a:cubicBezTo>
                    <a:pt x="2588" y="4075"/>
                    <a:pt x="3240" y="5263"/>
                    <a:pt x="3986" y="6161"/>
                  </a:cubicBezTo>
                  <a:cubicBezTo>
                    <a:pt x="4715" y="7044"/>
                    <a:pt x="6227" y="8470"/>
                    <a:pt x="7494" y="8470"/>
                  </a:cubicBezTo>
                  <a:cubicBezTo>
                    <a:pt x="7565" y="8470"/>
                    <a:pt x="7635" y="8466"/>
                    <a:pt x="7704" y="8457"/>
                  </a:cubicBezTo>
                  <a:cubicBezTo>
                    <a:pt x="7948" y="8422"/>
                    <a:pt x="8135" y="8130"/>
                    <a:pt x="7914" y="7921"/>
                  </a:cubicBezTo>
                  <a:cubicBezTo>
                    <a:pt x="7482" y="7501"/>
                    <a:pt x="6865" y="7373"/>
                    <a:pt x="6352" y="7070"/>
                  </a:cubicBezTo>
                  <a:cubicBezTo>
                    <a:pt x="5769" y="6720"/>
                    <a:pt x="5245" y="6289"/>
                    <a:pt x="4779" y="5788"/>
                  </a:cubicBezTo>
                  <a:cubicBezTo>
                    <a:pt x="3835" y="4774"/>
                    <a:pt x="3392" y="3655"/>
                    <a:pt x="2937" y="2408"/>
                  </a:cubicBezTo>
                  <a:cubicBezTo>
                    <a:pt x="3007" y="2396"/>
                    <a:pt x="3077" y="2373"/>
                    <a:pt x="3135" y="2327"/>
                  </a:cubicBezTo>
                  <a:cubicBezTo>
                    <a:pt x="3508" y="2035"/>
                    <a:pt x="3881" y="1744"/>
                    <a:pt x="4231" y="1418"/>
                  </a:cubicBezTo>
                  <a:cubicBezTo>
                    <a:pt x="4462" y="1205"/>
                    <a:pt x="4255" y="841"/>
                    <a:pt x="3991" y="841"/>
                  </a:cubicBezTo>
                  <a:cubicBezTo>
                    <a:pt x="3936" y="841"/>
                    <a:pt x="3879" y="857"/>
                    <a:pt x="3823" y="893"/>
                  </a:cubicBezTo>
                  <a:cubicBezTo>
                    <a:pt x="3613" y="1021"/>
                    <a:pt x="3415" y="1161"/>
                    <a:pt x="3217" y="1301"/>
                  </a:cubicBezTo>
                  <a:cubicBezTo>
                    <a:pt x="3170" y="951"/>
                    <a:pt x="3089" y="613"/>
                    <a:pt x="2949" y="264"/>
                  </a:cubicBezTo>
                  <a:cubicBezTo>
                    <a:pt x="2884" y="90"/>
                    <a:pt x="2713" y="0"/>
                    <a:pt x="255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6" name="Google Shape;3135;p91">
              <a:extLst>
                <a:ext uri="{FF2B5EF4-FFF2-40B4-BE49-F238E27FC236}">
                  <a16:creationId xmlns:a16="http://schemas.microsoft.com/office/drawing/2014/main" id="{F7C64BC8-9374-1425-F284-93B34C846930}"/>
                </a:ext>
              </a:extLst>
            </p:cNvPr>
            <p:cNvSpPr/>
            <p:nvPr/>
          </p:nvSpPr>
          <p:spPr>
            <a:xfrm>
              <a:off x="843402" y="1107656"/>
              <a:ext cx="353432" cy="744171"/>
            </a:xfrm>
            <a:custGeom>
              <a:avLst/>
              <a:gdLst/>
              <a:ahLst/>
              <a:cxnLst/>
              <a:rect l="l" t="t" r="r" b="b"/>
              <a:pathLst>
                <a:path w="11037" h="23239" extrusionOk="0">
                  <a:moveTo>
                    <a:pt x="2162" y="4058"/>
                  </a:moveTo>
                  <a:cubicBezTo>
                    <a:pt x="2184" y="4058"/>
                    <a:pt x="2206" y="4068"/>
                    <a:pt x="2215" y="4091"/>
                  </a:cubicBezTo>
                  <a:cubicBezTo>
                    <a:pt x="2914" y="5781"/>
                    <a:pt x="3368" y="7610"/>
                    <a:pt x="3951" y="9347"/>
                  </a:cubicBezTo>
                  <a:cubicBezTo>
                    <a:pt x="4534" y="11095"/>
                    <a:pt x="5117" y="12843"/>
                    <a:pt x="5711" y="14591"/>
                  </a:cubicBezTo>
                  <a:cubicBezTo>
                    <a:pt x="5718" y="14628"/>
                    <a:pt x="5693" y="14651"/>
                    <a:pt x="5667" y="14651"/>
                  </a:cubicBezTo>
                  <a:cubicBezTo>
                    <a:pt x="5653" y="14651"/>
                    <a:pt x="5638" y="14643"/>
                    <a:pt x="5629" y="14626"/>
                  </a:cubicBezTo>
                  <a:cubicBezTo>
                    <a:pt x="4977" y="12855"/>
                    <a:pt x="4347" y="11083"/>
                    <a:pt x="3753" y="9300"/>
                  </a:cubicBezTo>
                  <a:cubicBezTo>
                    <a:pt x="3182" y="7599"/>
                    <a:pt x="2494" y="5874"/>
                    <a:pt x="2098" y="4126"/>
                  </a:cubicBezTo>
                  <a:cubicBezTo>
                    <a:pt x="2091" y="4083"/>
                    <a:pt x="2127" y="4058"/>
                    <a:pt x="2162" y="4058"/>
                  </a:cubicBezTo>
                  <a:close/>
                  <a:moveTo>
                    <a:pt x="3492" y="10622"/>
                  </a:moveTo>
                  <a:cubicBezTo>
                    <a:pt x="3519" y="10622"/>
                    <a:pt x="3545" y="10635"/>
                    <a:pt x="3555" y="10664"/>
                  </a:cubicBezTo>
                  <a:cubicBezTo>
                    <a:pt x="4231" y="12400"/>
                    <a:pt x="4685" y="14218"/>
                    <a:pt x="5326" y="15966"/>
                  </a:cubicBezTo>
                  <a:cubicBezTo>
                    <a:pt x="5956" y="17726"/>
                    <a:pt x="6678" y="19439"/>
                    <a:pt x="7354" y="21176"/>
                  </a:cubicBezTo>
                  <a:cubicBezTo>
                    <a:pt x="7361" y="21190"/>
                    <a:pt x="7351" y="21200"/>
                    <a:pt x="7339" y="21200"/>
                  </a:cubicBezTo>
                  <a:cubicBezTo>
                    <a:pt x="7331" y="21200"/>
                    <a:pt x="7324" y="21196"/>
                    <a:pt x="7319" y="21188"/>
                  </a:cubicBezTo>
                  <a:cubicBezTo>
                    <a:pt x="6492" y="19474"/>
                    <a:pt x="5804" y="17691"/>
                    <a:pt x="5140" y="15908"/>
                  </a:cubicBezTo>
                  <a:cubicBezTo>
                    <a:pt x="4522" y="14218"/>
                    <a:pt x="3811" y="12470"/>
                    <a:pt x="3427" y="10699"/>
                  </a:cubicBezTo>
                  <a:cubicBezTo>
                    <a:pt x="3413" y="10650"/>
                    <a:pt x="3452" y="10622"/>
                    <a:pt x="3492" y="10622"/>
                  </a:cubicBezTo>
                  <a:close/>
                  <a:moveTo>
                    <a:pt x="4353" y="6948"/>
                  </a:moveTo>
                  <a:cubicBezTo>
                    <a:pt x="4375" y="6948"/>
                    <a:pt x="4397" y="6958"/>
                    <a:pt x="4406" y="6981"/>
                  </a:cubicBezTo>
                  <a:cubicBezTo>
                    <a:pt x="4907" y="8217"/>
                    <a:pt x="5245" y="9533"/>
                    <a:pt x="5641" y="10804"/>
                  </a:cubicBezTo>
                  <a:cubicBezTo>
                    <a:pt x="6037" y="12051"/>
                    <a:pt x="6422" y="13286"/>
                    <a:pt x="6818" y="14521"/>
                  </a:cubicBezTo>
                  <a:cubicBezTo>
                    <a:pt x="7611" y="17050"/>
                    <a:pt x="8380" y="19568"/>
                    <a:pt x="9149" y="22097"/>
                  </a:cubicBezTo>
                  <a:cubicBezTo>
                    <a:pt x="9156" y="22111"/>
                    <a:pt x="9145" y="22121"/>
                    <a:pt x="9134" y="22121"/>
                  </a:cubicBezTo>
                  <a:cubicBezTo>
                    <a:pt x="9126" y="22121"/>
                    <a:pt x="9118" y="22117"/>
                    <a:pt x="9114" y="22108"/>
                  </a:cubicBezTo>
                  <a:cubicBezTo>
                    <a:pt x="8275" y="19568"/>
                    <a:pt x="7447" y="17015"/>
                    <a:pt x="6632" y="14463"/>
                  </a:cubicBezTo>
                  <a:cubicBezTo>
                    <a:pt x="6224" y="13193"/>
                    <a:pt x="5816" y="11911"/>
                    <a:pt x="5408" y="10629"/>
                  </a:cubicBezTo>
                  <a:cubicBezTo>
                    <a:pt x="5023" y="9440"/>
                    <a:pt x="4569" y="8240"/>
                    <a:pt x="4289" y="7016"/>
                  </a:cubicBezTo>
                  <a:cubicBezTo>
                    <a:pt x="4282" y="6973"/>
                    <a:pt x="4318" y="6948"/>
                    <a:pt x="4353" y="6948"/>
                  </a:cubicBezTo>
                  <a:close/>
                  <a:moveTo>
                    <a:pt x="47" y="0"/>
                  </a:moveTo>
                  <a:cubicBezTo>
                    <a:pt x="47" y="12"/>
                    <a:pt x="47" y="35"/>
                    <a:pt x="47" y="47"/>
                  </a:cubicBezTo>
                  <a:cubicBezTo>
                    <a:pt x="35" y="82"/>
                    <a:pt x="24" y="105"/>
                    <a:pt x="0" y="129"/>
                  </a:cubicBezTo>
                  <a:cubicBezTo>
                    <a:pt x="653" y="1923"/>
                    <a:pt x="1061" y="3835"/>
                    <a:pt x="1609" y="5664"/>
                  </a:cubicBezTo>
                  <a:cubicBezTo>
                    <a:pt x="2168" y="7494"/>
                    <a:pt x="2716" y="9324"/>
                    <a:pt x="3310" y="11142"/>
                  </a:cubicBezTo>
                  <a:cubicBezTo>
                    <a:pt x="3904" y="12948"/>
                    <a:pt x="4511" y="14754"/>
                    <a:pt x="5151" y="16561"/>
                  </a:cubicBezTo>
                  <a:cubicBezTo>
                    <a:pt x="5466" y="17470"/>
                    <a:pt x="5804" y="18391"/>
                    <a:pt x="6142" y="19300"/>
                  </a:cubicBezTo>
                  <a:cubicBezTo>
                    <a:pt x="6340" y="19871"/>
                    <a:pt x="6643" y="20430"/>
                    <a:pt x="6468" y="21036"/>
                  </a:cubicBezTo>
                  <a:cubicBezTo>
                    <a:pt x="6457" y="21071"/>
                    <a:pt x="6457" y="21106"/>
                    <a:pt x="6433" y="21141"/>
                  </a:cubicBezTo>
                  <a:cubicBezTo>
                    <a:pt x="6433" y="21164"/>
                    <a:pt x="6422" y="21176"/>
                    <a:pt x="6398" y="21188"/>
                  </a:cubicBezTo>
                  <a:cubicBezTo>
                    <a:pt x="6410" y="21188"/>
                    <a:pt x="6422" y="21199"/>
                    <a:pt x="6422" y="21199"/>
                  </a:cubicBezTo>
                  <a:cubicBezTo>
                    <a:pt x="7156" y="21735"/>
                    <a:pt x="7576" y="22633"/>
                    <a:pt x="8473" y="22959"/>
                  </a:cubicBezTo>
                  <a:cubicBezTo>
                    <a:pt x="8508" y="22971"/>
                    <a:pt x="8555" y="22982"/>
                    <a:pt x="8589" y="22994"/>
                  </a:cubicBezTo>
                  <a:cubicBezTo>
                    <a:pt x="7715" y="20896"/>
                    <a:pt x="6876" y="18694"/>
                    <a:pt x="6294" y="16491"/>
                  </a:cubicBezTo>
                  <a:cubicBezTo>
                    <a:pt x="6286" y="16462"/>
                    <a:pt x="6316" y="16437"/>
                    <a:pt x="6344" y="16437"/>
                  </a:cubicBezTo>
                  <a:cubicBezTo>
                    <a:pt x="6361" y="16437"/>
                    <a:pt x="6378" y="16446"/>
                    <a:pt x="6387" y="16468"/>
                  </a:cubicBezTo>
                  <a:cubicBezTo>
                    <a:pt x="7179" y="18647"/>
                    <a:pt x="7902" y="20850"/>
                    <a:pt x="8718" y="23029"/>
                  </a:cubicBezTo>
                  <a:cubicBezTo>
                    <a:pt x="9464" y="23227"/>
                    <a:pt x="10291" y="23180"/>
                    <a:pt x="11037" y="23239"/>
                  </a:cubicBezTo>
                  <a:cubicBezTo>
                    <a:pt x="9394" y="19801"/>
                    <a:pt x="8193" y="16188"/>
                    <a:pt x="7016" y="12575"/>
                  </a:cubicBezTo>
                  <a:cubicBezTo>
                    <a:pt x="5874" y="9079"/>
                    <a:pt x="4720" y="5583"/>
                    <a:pt x="3613" y="2075"/>
                  </a:cubicBezTo>
                  <a:cubicBezTo>
                    <a:pt x="3333" y="2180"/>
                    <a:pt x="3054" y="2226"/>
                    <a:pt x="2786" y="2226"/>
                  </a:cubicBezTo>
                  <a:cubicBezTo>
                    <a:pt x="3100" y="3368"/>
                    <a:pt x="3497" y="4487"/>
                    <a:pt x="3928" y="5594"/>
                  </a:cubicBezTo>
                  <a:cubicBezTo>
                    <a:pt x="3943" y="5617"/>
                    <a:pt x="3924" y="5635"/>
                    <a:pt x="3902" y="5635"/>
                  </a:cubicBezTo>
                  <a:cubicBezTo>
                    <a:pt x="3890" y="5635"/>
                    <a:pt x="3878" y="5630"/>
                    <a:pt x="3870" y="5618"/>
                  </a:cubicBezTo>
                  <a:cubicBezTo>
                    <a:pt x="3333" y="4522"/>
                    <a:pt x="2914" y="3380"/>
                    <a:pt x="2564" y="2215"/>
                  </a:cubicBezTo>
                  <a:cubicBezTo>
                    <a:pt x="1842" y="2133"/>
                    <a:pt x="1201" y="1690"/>
                    <a:pt x="711" y="1096"/>
                  </a:cubicBezTo>
                  <a:lnTo>
                    <a:pt x="711" y="1096"/>
                  </a:lnTo>
                  <a:cubicBezTo>
                    <a:pt x="1609" y="3811"/>
                    <a:pt x="2436" y="6573"/>
                    <a:pt x="3170" y="9324"/>
                  </a:cubicBezTo>
                  <a:cubicBezTo>
                    <a:pt x="3179" y="9340"/>
                    <a:pt x="3163" y="9357"/>
                    <a:pt x="3150" y="9357"/>
                  </a:cubicBezTo>
                  <a:cubicBezTo>
                    <a:pt x="3144" y="9357"/>
                    <a:pt x="3139" y="9354"/>
                    <a:pt x="3135" y="9347"/>
                  </a:cubicBezTo>
                  <a:cubicBezTo>
                    <a:pt x="2180" y="6620"/>
                    <a:pt x="1306" y="3823"/>
                    <a:pt x="525" y="1049"/>
                  </a:cubicBezTo>
                  <a:cubicBezTo>
                    <a:pt x="501" y="991"/>
                    <a:pt x="536" y="944"/>
                    <a:pt x="583" y="933"/>
                  </a:cubicBezTo>
                  <a:cubicBezTo>
                    <a:pt x="362" y="641"/>
                    <a:pt x="187" y="327"/>
                    <a:pt x="47"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7" name="Google Shape;3136;p91">
              <a:extLst>
                <a:ext uri="{FF2B5EF4-FFF2-40B4-BE49-F238E27FC236}">
                  <a16:creationId xmlns:a16="http://schemas.microsoft.com/office/drawing/2014/main" id="{648B8EA4-57EE-3B13-06DF-55C61D73E79E}"/>
                </a:ext>
              </a:extLst>
            </p:cNvPr>
            <p:cNvSpPr/>
            <p:nvPr/>
          </p:nvSpPr>
          <p:spPr>
            <a:xfrm>
              <a:off x="821755" y="1096096"/>
              <a:ext cx="227296" cy="674746"/>
            </a:xfrm>
            <a:custGeom>
              <a:avLst/>
              <a:gdLst/>
              <a:ahLst/>
              <a:cxnLst/>
              <a:rect l="l" t="t" r="r" b="b"/>
              <a:pathLst>
                <a:path w="7098" h="21071" extrusionOk="0">
                  <a:moveTo>
                    <a:pt x="0" y="0"/>
                  </a:moveTo>
                  <a:lnTo>
                    <a:pt x="0" y="0"/>
                  </a:lnTo>
                  <a:cubicBezTo>
                    <a:pt x="0" y="0"/>
                    <a:pt x="12" y="12"/>
                    <a:pt x="12" y="12"/>
                  </a:cubicBezTo>
                  <a:cubicBezTo>
                    <a:pt x="12" y="23"/>
                    <a:pt x="24" y="23"/>
                    <a:pt x="24" y="35"/>
                  </a:cubicBezTo>
                  <a:cubicBezTo>
                    <a:pt x="1084" y="3531"/>
                    <a:pt x="2133" y="7028"/>
                    <a:pt x="3287" y="10489"/>
                  </a:cubicBezTo>
                  <a:cubicBezTo>
                    <a:pt x="3870" y="12237"/>
                    <a:pt x="4464" y="13973"/>
                    <a:pt x="5070" y="15710"/>
                  </a:cubicBezTo>
                  <a:cubicBezTo>
                    <a:pt x="5676" y="17411"/>
                    <a:pt x="6399" y="19113"/>
                    <a:pt x="6900" y="20838"/>
                  </a:cubicBezTo>
                  <a:cubicBezTo>
                    <a:pt x="6911" y="20849"/>
                    <a:pt x="6911" y="20849"/>
                    <a:pt x="6923" y="20849"/>
                  </a:cubicBezTo>
                  <a:cubicBezTo>
                    <a:pt x="7005" y="20908"/>
                    <a:pt x="7063" y="20989"/>
                    <a:pt x="7098" y="21071"/>
                  </a:cubicBezTo>
                  <a:cubicBezTo>
                    <a:pt x="7063" y="20686"/>
                    <a:pt x="6876" y="20302"/>
                    <a:pt x="6748" y="19964"/>
                  </a:cubicBezTo>
                  <a:cubicBezTo>
                    <a:pt x="6573" y="19497"/>
                    <a:pt x="6399" y="19043"/>
                    <a:pt x="6235" y="18588"/>
                  </a:cubicBezTo>
                  <a:cubicBezTo>
                    <a:pt x="5932" y="17749"/>
                    <a:pt x="5641" y="16910"/>
                    <a:pt x="5338" y="16059"/>
                  </a:cubicBezTo>
                  <a:cubicBezTo>
                    <a:pt x="4744" y="14335"/>
                    <a:pt x="4149" y="12610"/>
                    <a:pt x="3578" y="10873"/>
                  </a:cubicBezTo>
                  <a:cubicBezTo>
                    <a:pt x="3007" y="9137"/>
                    <a:pt x="2448" y="7400"/>
                    <a:pt x="1923" y="5652"/>
                  </a:cubicBezTo>
                  <a:cubicBezTo>
                    <a:pt x="1422" y="3951"/>
                    <a:pt x="793" y="2226"/>
                    <a:pt x="467" y="478"/>
                  </a:cubicBezTo>
                  <a:cubicBezTo>
                    <a:pt x="455" y="455"/>
                    <a:pt x="455" y="443"/>
                    <a:pt x="467" y="443"/>
                  </a:cubicBezTo>
                  <a:cubicBezTo>
                    <a:pt x="373" y="350"/>
                    <a:pt x="315" y="222"/>
                    <a:pt x="222" y="128"/>
                  </a:cubicBezTo>
                  <a:cubicBezTo>
                    <a:pt x="152" y="70"/>
                    <a:pt x="82" y="23"/>
                    <a:pt x="0" y="0"/>
                  </a:cubicBezTo>
                  <a:close/>
                </a:path>
              </a:pathLst>
            </a:custGeom>
            <a:solidFill>
              <a:srgbClr val="67EC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8" name="Google Shape;3137;p91">
              <a:extLst>
                <a:ext uri="{FF2B5EF4-FFF2-40B4-BE49-F238E27FC236}">
                  <a16:creationId xmlns:a16="http://schemas.microsoft.com/office/drawing/2014/main" id="{04BA115E-CE1E-92A7-5A86-6AB07A090028}"/>
                </a:ext>
              </a:extLst>
            </p:cNvPr>
            <p:cNvSpPr/>
            <p:nvPr/>
          </p:nvSpPr>
          <p:spPr>
            <a:xfrm>
              <a:off x="288827" y="1098690"/>
              <a:ext cx="747149" cy="905404"/>
            </a:xfrm>
            <a:custGeom>
              <a:avLst/>
              <a:gdLst/>
              <a:ahLst/>
              <a:cxnLst/>
              <a:rect l="l" t="t" r="r" b="b"/>
              <a:pathLst>
                <a:path w="23332" h="28274" extrusionOk="0">
                  <a:moveTo>
                    <a:pt x="16293" y="1"/>
                  </a:moveTo>
                  <a:cubicBezTo>
                    <a:pt x="13566" y="793"/>
                    <a:pt x="10850" y="1609"/>
                    <a:pt x="8181" y="2565"/>
                  </a:cubicBezTo>
                  <a:cubicBezTo>
                    <a:pt x="6899" y="3019"/>
                    <a:pt x="5641" y="3497"/>
                    <a:pt x="4382" y="3998"/>
                  </a:cubicBezTo>
                  <a:cubicBezTo>
                    <a:pt x="3753" y="4254"/>
                    <a:pt x="3123" y="4511"/>
                    <a:pt x="2506" y="4767"/>
                  </a:cubicBezTo>
                  <a:cubicBezTo>
                    <a:pt x="1876" y="5035"/>
                    <a:pt x="1131" y="5268"/>
                    <a:pt x="676" y="5804"/>
                  </a:cubicBezTo>
                  <a:cubicBezTo>
                    <a:pt x="711" y="5816"/>
                    <a:pt x="478" y="6107"/>
                    <a:pt x="478" y="6107"/>
                  </a:cubicBezTo>
                  <a:cubicBezTo>
                    <a:pt x="0" y="6947"/>
                    <a:pt x="187" y="8881"/>
                    <a:pt x="361" y="9778"/>
                  </a:cubicBezTo>
                  <a:cubicBezTo>
                    <a:pt x="641" y="11177"/>
                    <a:pt x="1002" y="12540"/>
                    <a:pt x="1387" y="13904"/>
                  </a:cubicBezTo>
                  <a:cubicBezTo>
                    <a:pt x="2774" y="18729"/>
                    <a:pt x="4440" y="23472"/>
                    <a:pt x="5909" y="28274"/>
                  </a:cubicBezTo>
                  <a:cubicBezTo>
                    <a:pt x="5967" y="27866"/>
                    <a:pt x="6154" y="26665"/>
                    <a:pt x="6503" y="26304"/>
                  </a:cubicBezTo>
                  <a:cubicBezTo>
                    <a:pt x="6503" y="26304"/>
                    <a:pt x="6515" y="26292"/>
                    <a:pt x="6527" y="26281"/>
                  </a:cubicBezTo>
                  <a:cubicBezTo>
                    <a:pt x="5617" y="23880"/>
                    <a:pt x="4988" y="21421"/>
                    <a:pt x="4277" y="18962"/>
                  </a:cubicBezTo>
                  <a:cubicBezTo>
                    <a:pt x="4277" y="18947"/>
                    <a:pt x="4291" y="18938"/>
                    <a:pt x="4301" y="18938"/>
                  </a:cubicBezTo>
                  <a:cubicBezTo>
                    <a:pt x="4307" y="18938"/>
                    <a:pt x="4312" y="18941"/>
                    <a:pt x="4312" y="18950"/>
                  </a:cubicBezTo>
                  <a:cubicBezTo>
                    <a:pt x="5035" y="21351"/>
                    <a:pt x="5955" y="23693"/>
                    <a:pt x="6771" y="26071"/>
                  </a:cubicBezTo>
                  <a:cubicBezTo>
                    <a:pt x="7296" y="25640"/>
                    <a:pt x="7948" y="25407"/>
                    <a:pt x="8589" y="25197"/>
                  </a:cubicBezTo>
                  <a:cubicBezTo>
                    <a:pt x="9557" y="24871"/>
                    <a:pt x="10536" y="24556"/>
                    <a:pt x="11503" y="24241"/>
                  </a:cubicBezTo>
                  <a:cubicBezTo>
                    <a:pt x="15430" y="22994"/>
                    <a:pt x="19369" y="21806"/>
                    <a:pt x="23332" y="20710"/>
                  </a:cubicBezTo>
                  <a:cubicBezTo>
                    <a:pt x="22563" y="19090"/>
                    <a:pt x="22015" y="17319"/>
                    <a:pt x="21397" y="15629"/>
                  </a:cubicBezTo>
                  <a:cubicBezTo>
                    <a:pt x="20780" y="13939"/>
                    <a:pt x="20185" y="12249"/>
                    <a:pt x="19603" y="10536"/>
                  </a:cubicBezTo>
                  <a:cubicBezTo>
                    <a:pt x="18425" y="7063"/>
                    <a:pt x="17295" y="3555"/>
                    <a:pt x="16293" y="24"/>
                  </a:cubicBezTo>
                  <a:cubicBezTo>
                    <a:pt x="16293" y="12"/>
                    <a:pt x="16293" y="1"/>
                    <a:pt x="16293" y="1"/>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9" name="Google Shape;3138;p91">
              <a:extLst>
                <a:ext uri="{FF2B5EF4-FFF2-40B4-BE49-F238E27FC236}">
                  <a16:creationId xmlns:a16="http://schemas.microsoft.com/office/drawing/2014/main" id="{6B6B3C50-E863-535D-DACC-6F9EB6175C67}"/>
                </a:ext>
              </a:extLst>
            </p:cNvPr>
            <p:cNvSpPr/>
            <p:nvPr/>
          </p:nvSpPr>
          <p:spPr>
            <a:xfrm>
              <a:off x="722483" y="1858533"/>
              <a:ext cx="484436" cy="164596"/>
            </a:xfrm>
            <a:custGeom>
              <a:avLst/>
              <a:gdLst/>
              <a:ahLst/>
              <a:cxnLst/>
              <a:rect l="l" t="t" r="r" b="b"/>
              <a:pathLst>
                <a:path w="15128" h="5140" extrusionOk="0">
                  <a:moveTo>
                    <a:pt x="14976" y="0"/>
                  </a:moveTo>
                  <a:cubicBezTo>
                    <a:pt x="10000" y="1609"/>
                    <a:pt x="4988" y="3135"/>
                    <a:pt x="0" y="4720"/>
                  </a:cubicBezTo>
                  <a:cubicBezTo>
                    <a:pt x="47" y="4860"/>
                    <a:pt x="105" y="5000"/>
                    <a:pt x="152" y="5140"/>
                  </a:cubicBezTo>
                  <a:cubicBezTo>
                    <a:pt x="1341" y="4650"/>
                    <a:pt x="2623" y="4347"/>
                    <a:pt x="3846" y="3951"/>
                  </a:cubicBezTo>
                  <a:cubicBezTo>
                    <a:pt x="5105" y="3543"/>
                    <a:pt x="6364" y="3147"/>
                    <a:pt x="7611" y="2739"/>
                  </a:cubicBezTo>
                  <a:cubicBezTo>
                    <a:pt x="10116" y="1923"/>
                    <a:pt x="12634" y="1119"/>
                    <a:pt x="15128" y="268"/>
                  </a:cubicBezTo>
                  <a:cubicBezTo>
                    <a:pt x="15128" y="245"/>
                    <a:pt x="15128" y="234"/>
                    <a:pt x="15128" y="210"/>
                  </a:cubicBezTo>
                  <a:cubicBezTo>
                    <a:pt x="15128" y="199"/>
                    <a:pt x="15116" y="175"/>
                    <a:pt x="15116" y="152"/>
                  </a:cubicBezTo>
                  <a:cubicBezTo>
                    <a:pt x="15104" y="105"/>
                    <a:pt x="15058" y="59"/>
                    <a:pt x="15011" y="35"/>
                  </a:cubicBezTo>
                  <a:cubicBezTo>
                    <a:pt x="14999" y="24"/>
                    <a:pt x="14988" y="12"/>
                    <a:pt x="14976"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0" name="Google Shape;3139;p91">
              <a:extLst>
                <a:ext uri="{FF2B5EF4-FFF2-40B4-BE49-F238E27FC236}">
                  <a16:creationId xmlns:a16="http://schemas.microsoft.com/office/drawing/2014/main" id="{2680DF46-2B21-5DAE-D5A4-D6E0DB50F484}"/>
                </a:ext>
              </a:extLst>
            </p:cNvPr>
            <p:cNvSpPr/>
            <p:nvPr/>
          </p:nvSpPr>
          <p:spPr>
            <a:xfrm>
              <a:off x="476162" y="1770086"/>
              <a:ext cx="567663" cy="292686"/>
            </a:xfrm>
            <a:custGeom>
              <a:avLst/>
              <a:gdLst/>
              <a:ahLst/>
              <a:cxnLst/>
              <a:rect l="l" t="t" r="r" b="b"/>
              <a:pathLst>
                <a:path w="17727" h="9140" extrusionOk="0">
                  <a:moveTo>
                    <a:pt x="17575" y="0"/>
                  </a:moveTo>
                  <a:cubicBezTo>
                    <a:pt x="13473" y="1177"/>
                    <a:pt x="9371" y="2413"/>
                    <a:pt x="5292" y="3695"/>
                  </a:cubicBezTo>
                  <a:cubicBezTo>
                    <a:pt x="4301" y="4009"/>
                    <a:pt x="3299" y="4301"/>
                    <a:pt x="2320" y="4662"/>
                  </a:cubicBezTo>
                  <a:cubicBezTo>
                    <a:pt x="1352" y="5012"/>
                    <a:pt x="140" y="5734"/>
                    <a:pt x="257" y="6946"/>
                  </a:cubicBezTo>
                  <a:cubicBezTo>
                    <a:pt x="350" y="7972"/>
                    <a:pt x="1271" y="8741"/>
                    <a:pt x="2203" y="9009"/>
                  </a:cubicBezTo>
                  <a:cubicBezTo>
                    <a:pt x="2506" y="9098"/>
                    <a:pt x="2807" y="9140"/>
                    <a:pt x="3103" y="9140"/>
                  </a:cubicBezTo>
                  <a:cubicBezTo>
                    <a:pt x="3696" y="9140"/>
                    <a:pt x="4274" y="8974"/>
                    <a:pt x="4825" y="8694"/>
                  </a:cubicBezTo>
                  <a:lnTo>
                    <a:pt x="4837" y="8694"/>
                  </a:lnTo>
                  <a:cubicBezTo>
                    <a:pt x="4802" y="8613"/>
                    <a:pt x="4767" y="8520"/>
                    <a:pt x="4744" y="8438"/>
                  </a:cubicBezTo>
                  <a:cubicBezTo>
                    <a:pt x="4281" y="8596"/>
                    <a:pt x="3752" y="8698"/>
                    <a:pt x="3233" y="8698"/>
                  </a:cubicBezTo>
                  <a:cubicBezTo>
                    <a:pt x="2339" y="8698"/>
                    <a:pt x="1471" y="8397"/>
                    <a:pt x="1014" y="7564"/>
                  </a:cubicBezTo>
                  <a:cubicBezTo>
                    <a:pt x="1" y="5723"/>
                    <a:pt x="2553" y="5105"/>
                    <a:pt x="3800" y="4709"/>
                  </a:cubicBezTo>
                  <a:cubicBezTo>
                    <a:pt x="8415" y="3229"/>
                    <a:pt x="13053" y="1783"/>
                    <a:pt x="17680" y="315"/>
                  </a:cubicBezTo>
                  <a:cubicBezTo>
                    <a:pt x="17692" y="303"/>
                    <a:pt x="17715" y="303"/>
                    <a:pt x="17727" y="303"/>
                  </a:cubicBezTo>
                  <a:cubicBezTo>
                    <a:pt x="17727" y="187"/>
                    <a:pt x="17680" y="70"/>
                    <a:pt x="17587"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1" name="Google Shape;3140;p91">
              <a:extLst>
                <a:ext uri="{FF2B5EF4-FFF2-40B4-BE49-F238E27FC236}">
                  <a16:creationId xmlns:a16="http://schemas.microsoft.com/office/drawing/2014/main" id="{2503EFF3-CE1B-2C46-FAF0-FB3098DD35BC}"/>
                </a:ext>
              </a:extLst>
            </p:cNvPr>
            <p:cNvSpPr/>
            <p:nvPr/>
          </p:nvSpPr>
          <p:spPr>
            <a:xfrm>
              <a:off x="626574" y="1945860"/>
              <a:ext cx="128762" cy="187364"/>
            </a:xfrm>
            <a:custGeom>
              <a:avLst/>
              <a:gdLst/>
              <a:ahLst/>
              <a:cxnLst/>
              <a:rect l="l" t="t" r="r" b="b"/>
              <a:pathLst>
                <a:path w="4021" h="5851" extrusionOk="0">
                  <a:moveTo>
                    <a:pt x="2261" y="0"/>
                  </a:moveTo>
                  <a:lnTo>
                    <a:pt x="2261" y="0"/>
                  </a:lnTo>
                  <a:cubicBezTo>
                    <a:pt x="2145" y="35"/>
                    <a:pt x="2028" y="82"/>
                    <a:pt x="1912" y="117"/>
                  </a:cubicBezTo>
                  <a:cubicBezTo>
                    <a:pt x="1271" y="338"/>
                    <a:pt x="641" y="572"/>
                    <a:pt x="0" y="793"/>
                  </a:cubicBezTo>
                  <a:cubicBezTo>
                    <a:pt x="12" y="805"/>
                    <a:pt x="12" y="805"/>
                    <a:pt x="12" y="816"/>
                  </a:cubicBezTo>
                  <a:cubicBezTo>
                    <a:pt x="210" y="1807"/>
                    <a:pt x="373" y="2751"/>
                    <a:pt x="781" y="3683"/>
                  </a:cubicBezTo>
                  <a:cubicBezTo>
                    <a:pt x="1119" y="4452"/>
                    <a:pt x="1550" y="5175"/>
                    <a:pt x="2040" y="5851"/>
                  </a:cubicBezTo>
                  <a:cubicBezTo>
                    <a:pt x="2028" y="5117"/>
                    <a:pt x="2121" y="4394"/>
                    <a:pt x="2343" y="3683"/>
                  </a:cubicBezTo>
                  <a:cubicBezTo>
                    <a:pt x="2361" y="3617"/>
                    <a:pt x="2410" y="3591"/>
                    <a:pt x="2462" y="3591"/>
                  </a:cubicBezTo>
                  <a:cubicBezTo>
                    <a:pt x="2512" y="3591"/>
                    <a:pt x="2565" y="3614"/>
                    <a:pt x="2599" y="3648"/>
                  </a:cubicBezTo>
                  <a:cubicBezTo>
                    <a:pt x="3030" y="4091"/>
                    <a:pt x="3508" y="4464"/>
                    <a:pt x="4021" y="4790"/>
                  </a:cubicBezTo>
                  <a:cubicBezTo>
                    <a:pt x="3089" y="3380"/>
                    <a:pt x="2483" y="1795"/>
                    <a:pt x="2238" y="105"/>
                  </a:cubicBezTo>
                  <a:cubicBezTo>
                    <a:pt x="2226" y="59"/>
                    <a:pt x="2238" y="24"/>
                    <a:pt x="2261" y="0"/>
                  </a:cubicBezTo>
                  <a:close/>
                </a:path>
              </a:pathLst>
            </a:custGeom>
            <a:solidFill>
              <a:srgbClr val="FE2EC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2" name="Google Shape;3141;p91">
              <a:extLst>
                <a:ext uri="{FF2B5EF4-FFF2-40B4-BE49-F238E27FC236}">
                  <a16:creationId xmlns:a16="http://schemas.microsoft.com/office/drawing/2014/main" id="{2505F40C-13A7-5200-226B-7E5DB2199613}"/>
                </a:ext>
              </a:extLst>
            </p:cNvPr>
            <p:cNvSpPr/>
            <p:nvPr/>
          </p:nvSpPr>
          <p:spPr>
            <a:xfrm>
              <a:off x="821755" y="1096096"/>
              <a:ext cx="227296" cy="674746"/>
            </a:xfrm>
            <a:custGeom>
              <a:avLst/>
              <a:gdLst/>
              <a:ahLst/>
              <a:cxnLst/>
              <a:rect l="l" t="t" r="r" b="b"/>
              <a:pathLst>
                <a:path w="7098" h="21071" extrusionOk="0">
                  <a:moveTo>
                    <a:pt x="0" y="0"/>
                  </a:moveTo>
                  <a:lnTo>
                    <a:pt x="0" y="0"/>
                  </a:lnTo>
                  <a:cubicBezTo>
                    <a:pt x="0" y="0"/>
                    <a:pt x="12" y="12"/>
                    <a:pt x="12" y="12"/>
                  </a:cubicBezTo>
                  <a:cubicBezTo>
                    <a:pt x="12" y="23"/>
                    <a:pt x="24" y="23"/>
                    <a:pt x="24" y="35"/>
                  </a:cubicBezTo>
                  <a:cubicBezTo>
                    <a:pt x="1084" y="3531"/>
                    <a:pt x="2133" y="7028"/>
                    <a:pt x="3287" y="10489"/>
                  </a:cubicBezTo>
                  <a:cubicBezTo>
                    <a:pt x="3870" y="12237"/>
                    <a:pt x="4464" y="13973"/>
                    <a:pt x="5070" y="15710"/>
                  </a:cubicBezTo>
                  <a:cubicBezTo>
                    <a:pt x="5676" y="17411"/>
                    <a:pt x="6399" y="19113"/>
                    <a:pt x="6900" y="20838"/>
                  </a:cubicBezTo>
                  <a:cubicBezTo>
                    <a:pt x="6911" y="20849"/>
                    <a:pt x="6911" y="20849"/>
                    <a:pt x="6923" y="20849"/>
                  </a:cubicBezTo>
                  <a:cubicBezTo>
                    <a:pt x="7005" y="20908"/>
                    <a:pt x="7063" y="20989"/>
                    <a:pt x="7098" y="21071"/>
                  </a:cubicBezTo>
                  <a:cubicBezTo>
                    <a:pt x="7063" y="20686"/>
                    <a:pt x="6876" y="20302"/>
                    <a:pt x="6748" y="19964"/>
                  </a:cubicBezTo>
                  <a:cubicBezTo>
                    <a:pt x="6573" y="19497"/>
                    <a:pt x="6399" y="19043"/>
                    <a:pt x="6235" y="18588"/>
                  </a:cubicBezTo>
                  <a:cubicBezTo>
                    <a:pt x="5932" y="17749"/>
                    <a:pt x="5641" y="16910"/>
                    <a:pt x="5338" y="16059"/>
                  </a:cubicBezTo>
                  <a:cubicBezTo>
                    <a:pt x="4744" y="14335"/>
                    <a:pt x="4149" y="12610"/>
                    <a:pt x="3578" y="10873"/>
                  </a:cubicBezTo>
                  <a:cubicBezTo>
                    <a:pt x="3007" y="9137"/>
                    <a:pt x="2448" y="7400"/>
                    <a:pt x="1923" y="5652"/>
                  </a:cubicBezTo>
                  <a:cubicBezTo>
                    <a:pt x="1422" y="3951"/>
                    <a:pt x="793" y="2226"/>
                    <a:pt x="467" y="478"/>
                  </a:cubicBezTo>
                  <a:cubicBezTo>
                    <a:pt x="455" y="455"/>
                    <a:pt x="455" y="443"/>
                    <a:pt x="467" y="443"/>
                  </a:cubicBezTo>
                  <a:cubicBezTo>
                    <a:pt x="373" y="350"/>
                    <a:pt x="315" y="222"/>
                    <a:pt x="222" y="128"/>
                  </a:cubicBezTo>
                  <a:cubicBezTo>
                    <a:pt x="152" y="70"/>
                    <a:pt x="82" y="23"/>
                    <a:pt x="0"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3" name="Google Shape;3142;p91">
              <a:extLst>
                <a:ext uri="{FF2B5EF4-FFF2-40B4-BE49-F238E27FC236}">
                  <a16:creationId xmlns:a16="http://schemas.microsoft.com/office/drawing/2014/main" id="{23FCEFB6-B7BA-990A-418D-45D5A6FD5871}"/>
                </a:ext>
              </a:extLst>
            </p:cNvPr>
            <p:cNvSpPr/>
            <p:nvPr/>
          </p:nvSpPr>
          <p:spPr>
            <a:xfrm>
              <a:off x="910330" y="1237574"/>
              <a:ext cx="116210" cy="339278"/>
            </a:xfrm>
            <a:custGeom>
              <a:avLst/>
              <a:gdLst/>
              <a:ahLst/>
              <a:cxnLst/>
              <a:rect l="l" t="t" r="r" b="b"/>
              <a:pathLst>
                <a:path w="3629" h="10595" extrusionOk="0">
                  <a:moveTo>
                    <a:pt x="72" y="1"/>
                  </a:moveTo>
                  <a:cubicBezTo>
                    <a:pt x="37" y="1"/>
                    <a:pt x="1" y="26"/>
                    <a:pt x="8" y="69"/>
                  </a:cubicBezTo>
                  <a:cubicBezTo>
                    <a:pt x="404" y="1817"/>
                    <a:pt x="1092" y="3542"/>
                    <a:pt x="1663" y="5243"/>
                  </a:cubicBezTo>
                  <a:cubicBezTo>
                    <a:pt x="2257" y="7026"/>
                    <a:pt x="2887" y="8798"/>
                    <a:pt x="3539" y="10569"/>
                  </a:cubicBezTo>
                  <a:cubicBezTo>
                    <a:pt x="3548" y="10586"/>
                    <a:pt x="3563" y="10594"/>
                    <a:pt x="3577" y="10594"/>
                  </a:cubicBezTo>
                  <a:cubicBezTo>
                    <a:pt x="3603" y="10594"/>
                    <a:pt x="3628" y="10571"/>
                    <a:pt x="3621" y="10534"/>
                  </a:cubicBezTo>
                  <a:cubicBezTo>
                    <a:pt x="3027" y="8786"/>
                    <a:pt x="2444" y="7038"/>
                    <a:pt x="1861" y="5290"/>
                  </a:cubicBezTo>
                  <a:cubicBezTo>
                    <a:pt x="1278" y="3553"/>
                    <a:pt x="824" y="1724"/>
                    <a:pt x="125" y="34"/>
                  </a:cubicBezTo>
                  <a:cubicBezTo>
                    <a:pt x="116" y="11"/>
                    <a:pt x="94" y="1"/>
                    <a:pt x="72" y="1"/>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4" name="Google Shape;3143;p91">
              <a:extLst>
                <a:ext uri="{FF2B5EF4-FFF2-40B4-BE49-F238E27FC236}">
                  <a16:creationId xmlns:a16="http://schemas.microsoft.com/office/drawing/2014/main" id="{1CD79856-34DF-D9D1-4FFA-D3FEC2AEA706}"/>
                </a:ext>
              </a:extLst>
            </p:cNvPr>
            <p:cNvSpPr/>
            <p:nvPr/>
          </p:nvSpPr>
          <p:spPr>
            <a:xfrm>
              <a:off x="980493" y="1330152"/>
              <a:ext cx="156142" cy="485877"/>
            </a:xfrm>
            <a:custGeom>
              <a:avLst/>
              <a:gdLst/>
              <a:ahLst/>
              <a:cxnLst/>
              <a:rect l="l" t="t" r="r" b="b"/>
              <a:pathLst>
                <a:path w="4876" h="15173" extrusionOk="0">
                  <a:moveTo>
                    <a:pt x="72" y="0"/>
                  </a:moveTo>
                  <a:cubicBezTo>
                    <a:pt x="37" y="0"/>
                    <a:pt x="1" y="25"/>
                    <a:pt x="8" y="68"/>
                  </a:cubicBezTo>
                  <a:cubicBezTo>
                    <a:pt x="288" y="1292"/>
                    <a:pt x="742" y="2492"/>
                    <a:pt x="1127" y="3681"/>
                  </a:cubicBezTo>
                  <a:cubicBezTo>
                    <a:pt x="1535" y="4963"/>
                    <a:pt x="1943" y="6245"/>
                    <a:pt x="2351" y="7515"/>
                  </a:cubicBezTo>
                  <a:cubicBezTo>
                    <a:pt x="3166" y="10067"/>
                    <a:pt x="3994" y="12620"/>
                    <a:pt x="4833" y="15160"/>
                  </a:cubicBezTo>
                  <a:cubicBezTo>
                    <a:pt x="4837" y="15169"/>
                    <a:pt x="4845" y="15173"/>
                    <a:pt x="4853" y="15173"/>
                  </a:cubicBezTo>
                  <a:cubicBezTo>
                    <a:pt x="4864" y="15173"/>
                    <a:pt x="4875" y="15163"/>
                    <a:pt x="4868" y="15149"/>
                  </a:cubicBezTo>
                  <a:cubicBezTo>
                    <a:pt x="4099" y="12620"/>
                    <a:pt x="3330" y="10102"/>
                    <a:pt x="2537" y="7573"/>
                  </a:cubicBezTo>
                  <a:cubicBezTo>
                    <a:pt x="2141" y="6338"/>
                    <a:pt x="1756" y="5103"/>
                    <a:pt x="1360" y="3856"/>
                  </a:cubicBezTo>
                  <a:cubicBezTo>
                    <a:pt x="964" y="2585"/>
                    <a:pt x="626" y="1269"/>
                    <a:pt x="125" y="33"/>
                  </a:cubicBezTo>
                  <a:cubicBezTo>
                    <a:pt x="116" y="10"/>
                    <a:pt x="94" y="0"/>
                    <a:pt x="72" y="0"/>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5" name="Google Shape;3144;p91">
              <a:extLst>
                <a:ext uri="{FF2B5EF4-FFF2-40B4-BE49-F238E27FC236}">
                  <a16:creationId xmlns:a16="http://schemas.microsoft.com/office/drawing/2014/main" id="{76558ABD-40E6-5772-B617-3BF8CC539CD6}"/>
                </a:ext>
              </a:extLst>
            </p:cNvPr>
            <p:cNvSpPr/>
            <p:nvPr/>
          </p:nvSpPr>
          <p:spPr>
            <a:xfrm>
              <a:off x="952665" y="1447805"/>
              <a:ext cx="126489" cy="338766"/>
            </a:xfrm>
            <a:custGeom>
              <a:avLst/>
              <a:gdLst/>
              <a:ahLst/>
              <a:cxnLst/>
              <a:rect l="l" t="t" r="r" b="b"/>
              <a:pathLst>
                <a:path w="3950" h="10579" extrusionOk="0">
                  <a:moveTo>
                    <a:pt x="80" y="0"/>
                  </a:moveTo>
                  <a:cubicBezTo>
                    <a:pt x="40" y="0"/>
                    <a:pt x="1" y="28"/>
                    <a:pt x="15" y="77"/>
                  </a:cubicBezTo>
                  <a:cubicBezTo>
                    <a:pt x="399" y="1848"/>
                    <a:pt x="1110" y="3596"/>
                    <a:pt x="1728" y="5286"/>
                  </a:cubicBezTo>
                  <a:cubicBezTo>
                    <a:pt x="2392" y="7069"/>
                    <a:pt x="3080" y="8852"/>
                    <a:pt x="3907" y="10566"/>
                  </a:cubicBezTo>
                  <a:cubicBezTo>
                    <a:pt x="3912" y="10574"/>
                    <a:pt x="3919" y="10578"/>
                    <a:pt x="3927" y="10578"/>
                  </a:cubicBezTo>
                  <a:cubicBezTo>
                    <a:pt x="3939" y="10578"/>
                    <a:pt x="3949" y="10568"/>
                    <a:pt x="3942" y="10554"/>
                  </a:cubicBezTo>
                  <a:cubicBezTo>
                    <a:pt x="3266" y="8817"/>
                    <a:pt x="2544" y="7104"/>
                    <a:pt x="1914" y="5344"/>
                  </a:cubicBezTo>
                  <a:cubicBezTo>
                    <a:pt x="1273" y="3596"/>
                    <a:pt x="819" y="1778"/>
                    <a:pt x="143" y="42"/>
                  </a:cubicBezTo>
                  <a:cubicBezTo>
                    <a:pt x="133" y="13"/>
                    <a:pt x="107" y="0"/>
                    <a:pt x="80" y="0"/>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6" name="Google Shape;3145;p91">
              <a:extLst>
                <a:ext uri="{FF2B5EF4-FFF2-40B4-BE49-F238E27FC236}">
                  <a16:creationId xmlns:a16="http://schemas.microsoft.com/office/drawing/2014/main" id="{1EF6DFC7-5F64-1840-0837-5F7E6F4C4E08}"/>
                </a:ext>
              </a:extLst>
            </p:cNvPr>
            <p:cNvSpPr/>
            <p:nvPr/>
          </p:nvSpPr>
          <p:spPr>
            <a:xfrm>
              <a:off x="884296" y="1851040"/>
              <a:ext cx="229601" cy="75189"/>
            </a:xfrm>
            <a:custGeom>
              <a:avLst/>
              <a:gdLst/>
              <a:ahLst/>
              <a:cxnLst/>
              <a:rect l="l" t="t" r="r" b="b"/>
              <a:pathLst>
                <a:path w="7170" h="2348" extrusionOk="0">
                  <a:moveTo>
                    <a:pt x="7055" y="1"/>
                  </a:moveTo>
                  <a:cubicBezTo>
                    <a:pt x="7052" y="1"/>
                    <a:pt x="7048" y="1"/>
                    <a:pt x="7044" y="1"/>
                  </a:cubicBezTo>
                  <a:cubicBezTo>
                    <a:pt x="5891" y="153"/>
                    <a:pt x="4714" y="596"/>
                    <a:pt x="3606" y="957"/>
                  </a:cubicBezTo>
                  <a:cubicBezTo>
                    <a:pt x="2394" y="1330"/>
                    <a:pt x="1217" y="1761"/>
                    <a:pt x="52" y="2262"/>
                  </a:cubicBezTo>
                  <a:cubicBezTo>
                    <a:pt x="1" y="2283"/>
                    <a:pt x="21" y="2348"/>
                    <a:pt x="67" y="2348"/>
                  </a:cubicBezTo>
                  <a:cubicBezTo>
                    <a:pt x="73" y="2348"/>
                    <a:pt x="80" y="2347"/>
                    <a:pt x="87" y="2344"/>
                  </a:cubicBezTo>
                  <a:cubicBezTo>
                    <a:pt x="1252" y="1959"/>
                    <a:pt x="2406" y="1563"/>
                    <a:pt x="3571" y="1202"/>
                  </a:cubicBezTo>
                  <a:cubicBezTo>
                    <a:pt x="4725" y="829"/>
                    <a:pt x="5972" y="607"/>
                    <a:pt x="7091" y="165"/>
                  </a:cubicBezTo>
                  <a:cubicBezTo>
                    <a:pt x="7169" y="131"/>
                    <a:pt x="7140" y="1"/>
                    <a:pt x="7055" y="1"/>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7" name="Google Shape;3146;p91">
              <a:extLst>
                <a:ext uri="{FF2B5EF4-FFF2-40B4-BE49-F238E27FC236}">
                  <a16:creationId xmlns:a16="http://schemas.microsoft.com/office/drawing/2014/main" id="{1A40DF94-9359-EC89-F66C-89ABD8C4C54D}"/>
                </a:ext>
              </a:extLst>
            </p:cNvPr>
            <p:cNvSpPr/>
            <p:nvPr/>
          </p:nvSpPr>
          <p:spPr>
            <a:xfrm>
              <a:off x="594199" y="1862568"/>
              <a:ext cx="262809" cy="88959"/>
            </a:xfrm>
            <a:custGeom>
              <a:avLst/>
              <a:gdLst/>
              <a:ahLst/>
              <a:cxnLst/>
              <a:rect l="l" t="t" r="r" b="b"/>
              <a:pathLst>
                <a:path w="8207" h="2778" extrusionOk="0">
                  <a:moveTo>
                    <a:pt x="8060" y="0"/>
                  </a:moveTo>
                  <a:cubicBezTo>
                    <a:pt x="8053" y="0"/>
                    <a:pt x="8046" y="1"/>
                    <a:pt x="8039" y="3"/>
                  </a:cubicBezTo>
                  <a:cubicBezTo>
                    <a:pt x="5335" y="748"/>
                    <a:pt x="2619" y="1599"/>
                    <a:pt x="32" y="2718"/>
                  </a:cubicBezTo>
                  <a:cubicBezTo>
                    <a:pt x="0" y="2729"/>
                    <a:pt x="17" y="2778"/>
                    <a:pt x="46" y="2778"/>
                  </a:cubicBezTo>
                  <a:cubicBezTo>
                    <a:pt x="49" y="2778"/>
                    <a:pt x="52" y="2777"/>
                    <a:pt x="56" y="2776"/>
                  </a:cubicBezTo>
                  <a:cubicBezTo>
                    <a:pt x="2736" y="1891"/>
                    <a:pt x="5393" y="947"/>
                    <a:pt x="8109" y="166"/>
                  </a:cubicBezTo>
                  <a:cubicBezTo>
                    <a:pt x="8206" y="133"/>
                    <a:pt x="8153" y="0"/>
                    <a:pt x="8060" y="0"/>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8" name="Google Shape;3147;p91">
              <a:extLst>
                <a:ext uri="{FF2B5EF4-FFF2-40B4-BE49-F238E27FC236}">
                  <a16:creationId xmlns:a16="http://schemas.microsoft.com/office/drawing/2014/main" id="{0890A28E-98C5-E699-AE7A-6CCF0D20E04E}"/>
                </a:ext>
              </a:extLst>
            </p:cNvPr>
            <p:cNvSpPr/>
            <p:nvPr/>
          </p:nvSpPr>
          <p:spPr>
            <a:xfrm>
              <a:off x="626574" y="1945860"/>
              <a:ext cx="128762" cy="187364"/>
            </a:xfrm>
            <a:custGeom>
              <a:avLst/>
              <a:gdLst/>
              <a:ahLst/>
              <a:cxnLst/>
              <a:rect l="l" t="t" r="r" b="b"/>
              <a:pathLst>
                <a:path w="4021" h="5851" extrusionOk="0">
                  <a:moveTo>
                    <a:pt x="2261" y="0"/>
                  </a:moveTo>
                  <a:lnTo>
                    <a:pt x="2261" y="0"/>
                  </a:lnTo>
                  <a:cubicBezTo>
                    <a:pt x="2145" y="35"/>
                    <a:pt x="2028" y="82"/>
                    <a:pt x="1912" y="117"/>
                  </a:cubicBezTo>
                  <a:cubicBezTo>
                    <a:pt x="1271" y="338"/>
                    <a:pt x="641" y="572"/>
                    <a:pt x="0" y="793"/>
                  </a:cubicBezTo>
                  <a:cubicBezTo>
                    <a:pt x="12" y="805"/>
                    <a:pt x="12" y="805"/>
                    <a:pt x="12" y="816"/>
                  </a:cubicBezTo>
                  <a:cubicBezTo>
                    <a:pt x="210" y="1807"/>
                    <a:pt x="373" y="2751"/>
                    <a:pt x="781" y="3683"/>
                  </a:cubicBezTo>
                  <a:cubicBezTo>
                    <a:pt x="1119" y="4452"/>
                    <a:pt x="1550" y="5175"/>
                    <a:pt x="2040" y="5851"/>
                  </a:cubicBezTo>
                  <a:cubicBezTo>
                    <a:pt x="2028" y="5117"/>
                    <a:pt x="2121" y="4394"/>
                    <a:pt x="2343" y="3683"/>
                  </a:cubicBezTo>
                  <a:cubicBezTo>
                    <a:pt x="2361" y="3617"/>
                    <a:pt x="2410" y="3591"/>
                    <a:pt x="2462" y="3591"/>
                  </a:cubicBezTo>
                  <a:cubicBezTo>
                    <a:pt x="2512" y="3591"/>
                    <a:pt x="2565" y="3614"/>
                    <a:pt x="2599" y="3648"/>
                  </a:cubicBezTo>
                  <a:cubicBezTo>
                    <a:pt x="3030" y="4091"/>
                    <a:pt x="3508" y="4464"/>
                    <a:pt x="4021" y="4790"/>
                  </a:cubicBezTo>
                  <a:cubicBezTo>
                    <a:pt x="3089" y="3380"/>
                    <a:pt x="2483" y="1795"/>
                    <a:pt x="2238" y="105"/>
                  </a:cubicBezTo>
                  <a:cubicBezTo>
                    <a:pt x="2226" y="59"/>
                    <a:pt x="2238" y="24"/>
                    <a:pt x="2261" y="0"/>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9" name="Google Shape;3148;p91">
              <a:extLst>
                <a:ext uri="{FF2B5EF4-FFF2-40B4-BE49-F238E27FC236}">
                  <a16:creationId xmlns:a16="http://schemas.microsoft.com/office/drawing/2014/main" id="{C6F8AED2-E915-78EF-0028-205747E1B71D}"/>
                </a:ext>
              </a:extLst>
            </p:cNvPr>
            <p:cNvSpPr/>
            <p:nvPr/>
          </p:nvSpPr>
          <p:spPr>
            <a:xfrm>
              <a:off x="349030" y="1296880"/>
              <a:ext cx="68944" cy="236806"/>
            </a:xfrm>
            <a:custGeom>
              <a:avLst/>
              <a:gdLst/>
              <a:ahLst/>
              <a:cxnLst/>
              <a:rect l="l" t="t" r="r" b="b"/>
              <a:pathLst>
                <a:path w="2153" h="7395" extrusionOk="0">
                  <a:moveTo>
                    <a:pt x="261" y="1"/>
                  </a:moveTo>
                  <a:cubicBezTo>
                    <a:pt x="131" y="1"/>
                    <a:pt x="1" y="96"/>
                    <a:pt x="20" y="268"/>
                  </a:cubicBezTo>
                  <a:cubicBezTo>
                    <a:pt x="171" y="1503"/>
                    <a:pt x="439" y="2727"/>
                    <a:pt x="777" y="3927"/>
                  </a:cubicBezTo>
                  <a:cubicBezTo>
                    <a:pt x="1092" y="5081"/>
                    <a:pt x="1453" y="6351"/>
                    <a:pt x="2083" y="7377"/>
                  </a:cubicBezTo>
                  <a:cubicBezTo>
                    <a:pt x="2091" y="7389"/>
                    <a:pt x="2102" y="7394"/>
                    <a:pt x="2112" y="7394"/>
                  </a:cubicBezTo>
                  <a:cubicBezTo>
                    <a:pt x="2133" y="7394"/>
                    <a:pt x="2152" y="7377"/>
                    <a:pt x="2152" y="7354"/>
                  </a:cubicBezTo>
                  <a:cubicBezTo>
                    <a:pt x="1884" y="6165"/>
                    <a:pt x="1418" y="5023"/>
                    <a:pt x="1127" y="3834"/>
                  </a:cubicBezTo>
                  <a:cubicBezTo>
                    <a:pt x="847" y="2634"/>
                    <a:pt x="661" y="1422"/>
                    <a:pt x="498" y="210"/>
                  </a:cubicBezTo>
                  <a:cubicBezTo>
                    <a:pt x="476" y="67"/>
                    <a:pt x="369" y="1"/>
                    <a:pt x="261"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0" name="Google Shape;3149;p91">
              <a:extLst>
                <a:ext uri="{FF2B5EF4-FFF2-40B4-BE49-F238E27FC236}">
                  <a16:creationId xmlns:a16="http://schemas.microsoft.com/office/drawing/2014/main" id="{132FB5AB-F879-30C3-CBC4-E6ADE7478515}"/>
                </a:ext>
              </a:extLst>
            </p:cNvPr>
            <p:cNvSpPr/>
            <p:nvPr/>
          </p:nvSpPr>
          <p:spPr>
            <a:xfrm>
              <a:off x="910330" y="1237574"/>
              <a:ext cx="116210" cy="339278"/>
            </a:xfrm>
            <a:custGeom>
              <a:avLst/>
              <a:gdLst/>
              <a:ahLst/>
              <a:cxnLst/>
              <a:rect l="l" t="t" r="r" b="b"/>
              <a:pathLst>
                <a:path w="3629" h="10595" extrusionOk="0">
                  <a:moveTo>
                    <a:pt x="72" y="1"/>
                  </a:moveTo>
                  <a:cubicBezTo>
                    <a:pt x="37" y="1"/>
                    <a:pt x="1" y="26"/>
                    <a:pt x="8" y="69"/>
                  </a:cubicBezTo>
                  <a:cubicBezTo>
                    <a:pt x="404" y="1817"/>
                    <a:pt x="1092" y="3542"/>
                    <a:pt x="1663" y="5243"/>
                  </a:cubicBezTo>
                  <a:cubicBezTo>
                    <a:pt x="2257" y="7026"/>
                    <a:pt x="2887" y="8798"/>
                    <a:pt x="3539" y="10569"/>
                  </a:cubicBezTo>
                  <a:cubicBezTo>
                    <a:pt x="3548" y="10586"/>
                    <a:pt x="3563" y="10594"/>
                    <a:pt x="3577" y="10594"/>
                  </a:cubicBezTo>
                  <a:cubicBezTo>
                    <a:pt x="3603" y="10594"/>
                    <a:pt x="3628" y="10571"/>
                    <a:pt x="3621" y="10534"/>
                  </a:cubicBezTo>
                  <a:cubicBezTo>
                    <a:pt x="3027" y="8786"/>
                    <a:pt x="2444" y="7038"/>
                    <a:pt x="1861" y="5290"/>
                  </a:cubicBezTo>
                  <a:cubicBezTo>
                    <a:pt x="1278" y="3553"/>
                    <a:pt x="824" y="1724"/>
                    <a:pt x="125" y="34"/>
                  </a:cubicBezTo>
                  <a:cubicBezTo>
                    <a:pt x="116" y="11"/>
                    <a:pt x="94" y="1"/>
                    <a:pt x="72"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1" name="Google Shape;3150;p91">
              <a:extLst>
                <a:ext uri="{FF2B5EF4-FFF2-40B4-BE49-F238E27FC236}">
                  <a16:creationId xmlns:a16="http://schemas.microsoft.com/office/drawing/2014/main" id="{87BEC333-D71D-0F87-1373-66B3FEFDD321}"/>
                </a:ext>
              </a:extLst>
            </p:cNvPr>
            <p:cNvSpPr/>
            <p:nvPr/>
          </p:nvSpPr>
          <p:spPr>
            <a:xfrm>
              <a:off x="980493" y="1330152"/>
              <a:ext cx="156142" cy="485877"/>
            </a:xfrm>
            <a:custGeom>
              <a:avLst/>
              <a:gdLst/>
              <a:ahLst/>
              <a:cxnLst/>
              <a:rect l="l" t="t" r="r" b="b"/>
              <a:pathLst>
                <a:path w="4876" h="15173" extrusionOk="0">
                  <a:moveTo>
                    <a:pt x="72" y="0"/>
                  </a:moveTo>
                  <a:cubicBezTo>
                    <a:pt x="37" y="0"/>
                    <a:pt x="1" y="25"/>
                    <a:pt x="8" y="68"/>
                  </a:cubicBezTo>
                  <a:cubicBezTo>
                    <a:pt x="288" y="1292"/>
                    <a:pt x="742" y="2492"/>
                    <a:pt x="1127" y="3681"/>
                  </a:cubicBezTo>
                  <a:cubicBezTo>
                    <a:pt x="1535" y="4963"/>
                    <a:pt x="1943" y="6245"/>
                    <a:pt x="2351" y="7515"/>
                  </a:cubicBezTo>
                  <a:cubicBezTo>
                    <a:pt x="3166" y="10067"/>
                    <a:pt x="3994" y="12620"/>
                    <a:pt x="4833" y="15160"/>
                  </a:cubicBezTo>
                  <a:cubicBezTo>
                    <a:pt x="4837" y="15169"/>
                    <a:pt x="4845" y="15173"/>
                    <a:pt x="4853" y="15173"/>
                  </a:cubicBezTo>
                  <a:cubicBezTo>
                    <a:pt x="4864" y="15173"/>
                    <a:pt x="4875" y="15163"/>
                    <a:pt x="4868" y="15149"/>
                  </a:cubicBezTo>
                  <a:cubicBezTo>
                    <a:pt x="4099" y="12620"/>
                    <a:pt x="3330" y="10102"/>
                    <a:pt x="2537" y="7573"/>
                  </a:cubicBezTo>
                  <a:cubicBezTo>
                    <a:pt x="2141" y="6338"/>
                    <a:pt x="1756" y="5103"/>
                    <a:pt x="1360" y="3856"/>
                  </a:cubicBezTo>
                  <a:cubicBezTo>
                    <a:pt x="964" y="2585"/>
                    <a:pt x="626" y="1269"/>
                    <a:pt x="125" y="33"/>
                  </a:cubicBezTo>
                  <a:cubicBezTo>
                    <a:pt x="116" y="10"/>
                    <a:pt x="94" y="0"/>
                    <a:pt x="72"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2" name="Google Shape;3151;p91">
              <a:extLst>
                <a:ext uri="{FF2B5EF4-FFF2-40B4-BE49-F238E27FC236}">
                  <a16:creationId xmlns:a16="http://schemas.microsoft.com/office/drawing/2014/main" id="{539188B6-C3AC-8371-0412-D6FBE9CBBF79}"/>
                </a:ext>
              </a:extLst>
            </p:cNvPr>
            <p:cNvSpPr/>
            <p:nvPr/>
          </p:nvSpPr>
          <p:spPr>
            <a:xfrm>
              <a:off x="952665" y="1447805"/>
              <a:ext cx="126489" cy="338766"/>
            </a:xfrm>
            <a:custGeom>
              <a:avLst/>
              <a:gdLst/>
              <a:ahLst/>
              <a:cxnLst/>
              <a:rect l="l" t="t" r="r" b="b"/>
              <a:pathLst>
                <a:path w="3950" h="10579" extrusionOk="0">
                  <a:moveTo>
                    <a:pt x="80" y="0"/>
                  </a:moveTo>
                  <a:cubicBezTo>
                    <a:pt x="40" y="0"/>
                    <a:pt x="1" y="28"/>
                    <a:pt x="15" y="77"/>
                  </a:cubicBezTo>
                  <a:cubicBezTo>
                    <a:pt x="399" y="1848"/>
                    <a:pt x="1110" y="3596"/>
                    <a:pt x="1728" y="5286"/>
                  </a:cubicBezTo>
                  <a:cubicBezTo>
                    <a:pt x="2392" y="7069"/>
                    <a:pt x="3080" y="8852"/>
                    <a:pt x="3907" y="10566"/>
                  </a:cubicBezTo>
                  <a:cubicBezTo>
                    <a:pt x="3912" y="10574"/>
                    <a:pt x="3919" y="10578"/>
                    <a:pt x="3927" y="10578"/>
                  </a:cubicBezTo>
                  <a:cubicBezTo>
                    <a:pt x="3939" y="10578"/>
                    <a:pt x="3949" y="10568"/>
                    <a:pt x="3942" y="10554"/>
                  </a:cubicBezTo>
                  <a:cubicBezTo>
                    <a:pt x="3266" y="8817"/>
                    <a:pt x="2544" y="7104"/>
                    <a:pt x="1914" y="5344"/>
                  </a:cubicBezTo>
                  <a:cubicBezTo>
                    <a:pt x="1273" y="3596"/>
                    <a:pt x="819" y="1778"/>
                    <a:pt x="143" y="42"/>
                  </a:cubicBezTo>
                  <a:cubicBezTo>
                    <a:pt x="133" y="13"/>
                    <a:pt x="107" y="0"/>
                    <a:pt x="8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3" name="Google Shape;3152;p91">
              <a:extLst>
                <a:ext uri="{FF2B5EF4-FFF2-40B4-BE49-F238E27FC236}">
                  <a16:creationId xmlns:a16="http://schemas.microsoft.com/office/drawing/2014/main" id="{935F8629-3988-01F2-0221-FBAE638D42D1}"/>
                </a:ext>
              </a:extLst>
            </p:cNvPr>
            <p:cNvSpPr/>
            <p:nvPr/>
          </p:nvSpPr>
          <p:spPr>
            <a:xfrm>
              <a:off x="884296" y="1851040"/>
              <a:ext cx="229601" cy="75189"/>
            </a:xfrm>
            <a:custGeom>
              <a:avLst/>
              <a:gdLst/>
              <a:ahLst/>
              <a:cxnLst/>
              <a:rect l="l" t="t" r="r" b="b"/>
              <a:pathLst>
                <a:path w="7170" h="2348" extrusionOk="0">
                  <a:moveTo>
                    <a:pt x="7055" y="1"/>
                  </a:moveTo>
                  <a:cubicBezTo>
                    <a:pt x="7052" y="1"/>
                    <a:pt x="7048" y="1"/>
                    <a:pt x="7044" y="1"/>
                  </a:cubicBezTo>
                  <a:cubicBezTo>
                    <a:pt x="5891" y="153"/>
                    <a:pt x="4714" y="596"/>
                    <a:pt x="3606" y="957"/>
                  </a:cubicBezTo>
                  <a:cubicBezTo>
                    <a:pt x="2394" y="1330"/>
                    <a:pt x="1217" y="1761"/>
                    <a:pt x="52" y="2262"/>
                  </a:cubicBezTo>
                  <a:cubicBezTo>
                    <a:pt x="1" y="2283"/>
                    <a:pt x="21" y="2348"/>
                    <a:pt x="67" y="2348"/>
                  </a:cubicBezTo>
                  <a:cubicBezTo>
                    <a:pt x="73" y="2348"/>
                    <a:pt x="80" y="2347"/>
                    <a:pt x="87" y="2344"/>
                  </a:cubicBezTo>
                  <a:cubicBezTo>
                    <a:pt x="1252" y="1959"/>
                    <a:pt x="2406" y="1563"/>
                    <a:pt x="3571" y="1202"/>
                  </a:cubicBezTo>
                  <a:cubicBezTo>
                    <a:pt x="4725" y="829"/>
                    <a:pt x="5972" y="607"/>
                    <a:pt x="7091" y="165"/>
                  </a:cubicBezTo>
                  <a:cubicBezTo>
                    <a:pt x="7169" y="131"/>
                    <a:pt x="7140" y="1"/>
                    <a:pt x="7055"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4" name="Google Shape;3153;p91">
              <a:extLst>
                <a:ext uri="{FF2B5EF4-FFF2-40B4-BE49-F238E27FC236}">
                  <a16:creationId xmlns:a16="http://schemas.microsoft.com/office/drawing/2014/main" id="{0C4C7318-5D5D-0545-B1AC-369627AA2892}"/>
                </a:ext>
              </a:extLst>
            </p:cNvPr>
            <p:cNvSpPr/>
            <p:nvPr/>
          </p:nvSpPr>
          <p:spPr>
            <a:xfrm>
              <a:off x="594199" y="1862568"/>
              <a:ext cx="262809" cy="88959"/>
            </a:xfrm>
            <a:custGeom>
              <a:avLst/>
              <a:gdLst/>
              <a:ahLst/>
              <a:cxnLst/>
              <a:rect l="l" t="t" r="r" b="b"/>
              <a:pathLst>
                <a:path w="8207" h="2778" extrusionOk="0">
                  <a:moveTo>
                    <a:pt x="8060" y="0"/>
                  </a:moveTo>
                  <a:cubicBezTo>
                    <a:pt x="8053" y="0"/>
                    <a:pt x="8046" y="1"/>
                    <a:pt x="8039" y="3"/>
                  </a:cubicBezTo>
                  <a:cubicBezTo>
                    <a:pt x="5335" y="748"/>
                    <a:pt x="2619" y="1599"/>
                    <a:pt x="32" y="2718"/>
                  </a:cubicBezTo>
                  <a:cubicBezTo>
                    <a:pt x="0" y="2729"/>
                    <a:pt x="17" y="2778"/>
                    <a:pt x="46" y="2778"/>
                  </a:cubicBezTo>
                  <a:cubicBezTo>
                    <a:pt x="49" y="2778"/>
                    <a:pt x="52" y="2777"/>
                    <a:pt x="56" y="2776"/>
                  </a:cubicBezTo>
                  <a:cubicBezTo>
                    <a:pt x="2736" y="1891"/>
                    <a:pt x="5393" y="947"/>
                    <a:pt x="8109" y="166"/>
                  </a:cubicBezTo>
                  <a:cubicBezTo>
                    <a:pt x="8206" y="133"/>
                    <a:pt x="8153" y="0"/>
                    <a:pt x="806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5" name="Google Shape;3154;p91">
              <a:extLst>
                <a:ext uri="{FF2B5EF4-FFF2-40B4-BE49-F238E27FC236}">
                  <a16:creationId xmlns:a16="http://schemas.microsoft.com/office/drawing/2014/main" id="{5D71BBFF-5AF6-E79D-78CD-704FC3DF8882}"/>
                </a:ext>
              </a:extLst>
            </p:cNvPr>
            <p:cNvSpPr/>
            <p:nvPr/>
          </p:nvSpPr>
          <p:spPr>
            <a:xfrm>
              <a:off x="581774" y="1368164"/>
              <a:ext cx="64974" cy="68752"/>
            </a:xfrm>
            <a:custGeom>
              <a:avLst/>
              <a:gdLst/>
              <a:ahLst/>
              <a:cxnLst/>
              <a:rect l="l" t="t" r="r" b="b"/>
              <a:pathLst>
                <a:path w="2029" h="2147" extrusionOk="0">
                  <a:moveTo>
                    <a:pt x="1511" y="0"/>
                  </a:moveTo>
                  <a:cubicBezTo>
                    <a:pt x="1457" y="0"/>
                    <a:pt x="1407" y="34"/>
                    <a:pt x="1399" y="105"/>
                  </a:cubicBezTo>
                  <a:cubicBezTo>
                    <a:pt x="1376" y="350"/>
                    <a:pt x="1562" y="583"/>
                    <a:pt x="1621" y="827"/>
                  </a:cubicBezTo>
                  <a:cubicBezTo>
                    <a:pt x="1702" y="1142"/>
                    <a:pt x="1679" y="1503"/>
                    <a:pt x="1388" y="1713"/>
                  </a:cubicBezTo>
                  <a:cubicBezTo>
                    <a:pt x="1297" y="1778"/>
                    <a:pt x="1213" y="1806"/>
                    <a:pt x="1135" y="1806"/>
                  </a:cubicBezTo>
                  <a:cubicBezTo>
                    <a:pt x="683" y="1806"/>
                    <a:pt x="434" y="849"/>
                    <a:pt x="245" y="571"/>
                  </a:cubicBezTo>
                  <a:cubicBezTo>
                    <a:pt x="222" y="534"/>
                    <a:pt x="184" y="517"/>
                    <a:pt x="146" y="517"/>
                  </a:cubicBezTo>
                  <a:cubicBezTo>
                    <a:pt x="88" y="517"/>
                    <a:pt x="31" y="555"/>
                    <a:pt x="24" y="618"/>
                  </a:cubicBezTo>
                  <a:cubicBezTo>
                    <a:pt x="1" y="1037"/>
                    <a:pt x="280" y="1538"/>
                    <a:pt x="548" y="1841"/>
                  </a:cubicBezTo>
                  <a:cubicBezTo>
                    <a:pt x="711" y="2028"/>
                    <a:pt x="929" y="2147"/>
                    <a:pt x="1161" y="2147"/>
                  </a:cubicBezTo>
                  <a:cubicBezTo>
                    <a:pt x="1263" y="2147"/>
                    <a:pt x="1366" y="2124"/>
                    <a:pt x="1469" y="2074"/>
                  </a:cubicBezTo>
                  <a:cubicBezTo>
                    <a:pt x="1784" y="1911"/>
                    <a:pt x="1994" y="1573"/>
                    <a:pt x="2017" y="1224"/>
                  </a:cubicBezTo>
                  <a:cubicBezTo>
                    <a:pt x="2029" y="862"/>
                    <a:pt x="1900" y="221"/>
                    <a:pt x="1586" y="23"/>
                  </a:cubicBezTo>
                  <a:cubicBezTo>
                    <a:pt x="1563" y="8"/>
                    <a:pt x="1537" y="0"/>
                    <a:pt x="1511"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6" name="Google Shape;3155;p91">
              <a:extLst>
                <a:ext uri="{FF2B5EF4-FFF2-40B4-BE49-F238E27FC236}">
                  <a16:creationId xmlns:a16="http://schemas.microsoft.com/office/drawing/2014/main" id="{F96C08CF-835C-CE6B-B007-F02617B7BDDF}"/>
                </a:ext>
              </a:extLst>
            </p:cNvPr>
            <p:cNvSpPr/>
            <p:nvPr/>
          </p:nvSpPr>
          <p:spPr>
            <a:xfrm>
              <a:off x="481029" y="1350487"/>
              <a:ext cx="58249" cy="78263"/>
            </a:xfrm>
            <a:custGeom>
              <a:avLst/>
              <a:gdLst/>
              <a:ahLst/>
              <a:cxnLst/>
              <a:rect l="l" t="t" r="r" b="b"/>
              <a:pathLst>
                <a:path w="1819" h="2444" extrusionOk="0">
                  <a:moveTo>
                    <a:pt x="578" y="1"/>
                  </a:moveTo>
                  <a:cubicBezTo>
                    <a:pt x="528" y="1"/>
                    <a:pt x="478" y="9"/>
                    <a:pt x="431" y="27"/>
                  </a:cubicBezTo>
                  <a:cubicBezTo>
                    <a:pt x="82" y="167"/>
                    <a:pt x="0" y="820"/>
                    <a:pt x="256" y="1473"/>
                  </a:cubicBezTo>
                  <a:cubicBezTo>
                    <a:pt x="480" y="2051"/>
                    <a:pt x="888" y="2443"/>
                    <a:pt x="1228" y="2443"/>
                  </a:cubicBezTo>
                  <a:cubicBezTo>
                    <a:pt x="1279" y="2443"/>
                    <a:pt x="1328" y="2435"/>
                    <a:pt x="1375" y="2417"/>
                  </a:cubicBezTo>
                  <a:cubicBezTo>
                    <a:pt x="1737" y="2265"/>
                    <a:pt x="1818" y="1624"/>
                    <a:pt x="1562" y="960"/>
                  </a:cubicBezTo>
                  <a:cubicBezTo>
                    <a:pt x="1329" y="392"/>
                    <a:pt x="919" y="1"/>
                    <a:pt x="578"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7" name="Google Shape;3156;p91">
              <a:extLst>
                <a:ext uri="{FF2B5EF4-FFF2-40B4-BE49-F238E27FC236}">
                  <a16:creationId xmlns:a16="http://schemas.microsoft.com/office/drawing/2014/main" id="{6D045A80-5C1A-581B-2E03-145382E9A772}"/>
                </a:ext>
              </a:extLst>
            </p:cNvPr>
            <p:cNvSpPr/>
            <p:nvPr/>
          </p:nvSpPr>
          <p:spPr>
            <a:xfrm>
              <a:off x="483239" y="1447037"/>
              <a:ext cx="92225" cy="58345"/>
            </a:xfrm>
            <a:custGeom>
              <a:avLst/>
              <a:gdLst/>
              <a:ahLst/>
              <a:cxnLst/>
              <a:rect l="l" t="t" r="r" b="b"/>
              <a:pathLst>
                <a:path w="2880" h="1822" extrusionOk="0">
                  <a:moveTo>
                    <a:pt x="1892" y="0"/>
                  </a:moveTo>
                  <a:cubicBezTo>
                    <a:pt x="1661" y="0"/>
                    <a:pt x="1402" y="48"/>
                    <a:pt x="1143" y="147"/>
                  </a:cubicBezTo>
                  <a:cubicBezTo>
                    <a:pt x="432" y="427"/>
                    <a:pt x="1" y="998"/>
                    <a:pt x="164" y="1418"/>
                  </a:cubicBezTo>
                  <a:cubicBezTo>
                    <a:pt x="267" y="1682"/>
                    <a:pt x="587" y="1821"/>
                    <a:pt x="985" y="1821"/>
                  </a:cubicBezTo>
                  <a:cubicBezTo>
                    <a:pt x="1218" y="1821"/>
                    <a:pt x="1479" y="1773"/>
                    <a:pt x="1737" y="1674"/>
                  </a:cubicBezTo>
                  <a:cubicBezTo>
                    <a:pt x="2437" y="1394"/>
                    <a:pt x="2880" y="823"/>
                    <a:pt x="2705" y="404"/>
                  </a:cubicBezTo>
                  <a:cubicBezTo>
                    <a:pt x="2602" y="140"/>
                    <a:pt x="2286" y="0"/>
                    <a:pt x="1892"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8" name="Google Shape;3157;p91">
              <a:extLst>
                <a:ext uri="{FF2B5EF4-FFF2-40B4-BE49-F238E27FC236}">
                  <a16:creationId xmlns:a16="http://schemas.microsoft.com/office/drawing/2014/main" id="{5AE98B92-3B5C-A727-6ADE-3E8B034947EB}"/>
                </a:ext>
              </a:extLst>
            </p:cNvPr>
            <p:cNvSpPr/>
            <p:nvPr/>
          </p:nvSpPr>
          <p:spPr>
            <a:xfrm>
              <a:off x="451152" y="1325989"/>
              <a:ext cx="21967" cy="29493"/>
            </a:xfrm>
            <a:custGeom>
              <a:avLst/>
              <a:gdLst/>
              <a:ahLst/>
              <a:cxnLst/>
              <a:rect l="l" t="t" r="r" b="b"/>
              <a:pathLst>
                <a:path w="686" h="921" extrusionOk="0">
                  <a:moveTo>
                    <a:pt x="435" y="1"/>
                  </a:moveTo>
                  <a:cubicBezTo>
                    <a:pt x="402" y="1"/>
                    <a:pt x="365" y="11"/>
                    <a:pt x="327" y="35"/>
                  </a:cubicBezTo>
                  <a:cubicBezTo>
                    <a:pt x="164" y="128"/>
                    <a:pt x="71" y="291"/>
                    <a:pt x="36" y="478"/>
                  </a:cubicBezTo>
                  <a:cubicBezTo>
                    <a:pt x="1" y="629"/>
                    <a:pt x="12" y="851"/>
                    <a:pt x="187" y="921"/>
                  </a:cubicBezTo>
                  <a:cubicBezTo>
                    <a:pt x="211" y="921"/>
                    <a:pt x="234" y="921"/>
                    <a:pt x="245" y="897"/>
                  </a:cubicBezTo>
                  <a:cubicBezTo>
                    <a:pt x="292" y="792"/>
                    <a:pt x="269" y="676"/>
                    <a:pt x="304" y="571"/>
                  </a:cubicBezTo>
                  <a:cubicBezTo>
                    <a:pt x="339" y="478"/>
                    <a:pt x="420" y="385"/>
                    <a:pt x="502" y="338"/>
                  </a:cubicBezTo>
                  <a:cubicBezTo>
                    <a:pt x="685" y="241"/>
                    <a:pt x="597" y="1"/>
                    <a:pt x="435"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9" name="Google Shape;3158;p91">
              <a:extLst>
                <a:ext uri="{FF2B5EF4-FFF2-40B4-BE49-F238E27FC236}">
                  <a16:creationId xmlns:a16="http://schemas.microsoft.com/office/drawing/2014/main" id="{2825B4C0-32E6-8A8F-3C46-C88781A6D782}"/>
                </a:ext>
              </a:extLst>
            </p:cNvPr>
            <p:cNvSpPr/>
            <p:nvPr/>
          </p:nvSpPr>
          <p:spPr>
            <a:xfrm>
              <a:off x="657925" y="1280709"/>
              <a:ext cx="58249" cy="77911"/>
            </a:xfrm>
            <a:custGeom>
              <a:avLst/>
              <a:gdLst/>
              <a:ahLst/>
              <a:cxnLst/>
              <a:rect l="l" t="t" r="r" b="b"/>
              <a:pathLst>
                <a:path w="1819" h="2433" extrusionOk="0">
                  <a:moveTo>
                    <a:pt x="578" y="0"/>
                  </a:moveTo>
                  <a:cubicBezTo>
                    <a:pt x="528" y="0"/>
                    <a:pt x="478" y="9"/>
                    <a:pt x="431" y="27"/>
                  </a:cubicBezTo>
                  <a:cubicBezTo>
                    <a:pt x="82" y="167"/>
                    <a:pt x="0" y="820"/>
                    <a:pt x="257" y="1472"/>
                  </a:cubicBezTo>
                  <a:cubicBezTo>
                    <a:pt x="479" y="2049"/>
                    <a:pt x="886" y="2432"/>
                    <a:pt x="1226" y="2432"/>
                  </a:cubicBezTo>
                  <a:cubicBezTo>
                    <a:pt x="1277" y="2432"/>
                    <a:pt x="1328" y="2423"/>
                    <a:pt x="1375" y="2405"/>
                  </a:cubicBezTo>
                  <a:cubicBezTo>
                    <a:pt x="1737" y="2265"/>
                    <a:pt x="1818" y="1624"/>
                    <a:pt x="1562" y="960"/>
                  </a:cubicBezTo>
                  <a:cubicBezTo>
                    <a:pt x="1329" y="392"/>
                    <a:pt x="919" y="0"/>
                    <a:pt x="578"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0" name="Google Shape;3159;p91">
              <a:extLst>
                <a:ext uri="{FF2B5EF4-FFF2-40B4-BE49-F238E27FC236}">
                  <a16:creationId xmlns:a16="http://schemas.microsoft.com/office/drawing/2014/main" id="{683C9C2A-1EF1-DDDA-ED07-BCF0908AD81A}"/>
                </a:ext>
              </a:extLst>
            </p:cNvPr>
            <p:cNvSpPr/>
            <p:nvPr/>
          </p:nvSpPr>
          <p:spPr>
            <a:xfrm>
              <a:off x="685913" y="1367011"/>
              <a:ext cx="92193" cy="58281"/>
            </a:xfrm>
            <a:custGeom>
              <a:avLst/>
              <a:gdLst/>
              <a:ahLst/>
              <a:cxnLst/>
              <a:rect l="l" t="t" r="r" b="b"/>
              <a:pathLst>
                <a:path w="2879" h="1820" extrusionOk="0">
                  <a:moveTo>
                    <a:pt x="1893" y="0"/>
                  </a:moveTo>
                  <a:cubicBezTo>
                    <a:pt x="1660" y="0"/>
                    <a:pt x="1400" y="49"/>
                    <a:pt x="1142" y="152"/>
                  </a:cubicBezTo>
                  <a:cubicBezTo>
                    <a:pt x="443" y="421"/>
                    <a:pt x="0" y="992"/>
                    <a:pt x="175" y="1411"/>
                  </a:cubicBezTo>
                  <a:cubicBezTo>
                    <a:pt x="278" y="1676"/>
                    <a:pt x="594" y="1820"/>
                    <a:pt x="993" y="1820"/>
                  </a:cubicBezTo>
                  <a:cubicBezTo>
                    <a:pt x="1225" y="1820"/>
                    <a:pt x="1486" y="1771"/>
                    <a:pt x="1748" y="1668"/>
                  </a:cubicBezTo>
                  <a:cubicBezTo>
                    <a:pt x="2448" y="1388"/>
                    <a:pt x="2879" y="817"/>
                    <a:pt x="2716" y="409"/>
                  </a:cubicBezTo>
                  <a:cubicBezTo>
                    <a:pt x="2613" y="144"/>
                    <a:pt x="2292" y="0"/>
                    <a:pt x="1893"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1" name="Google Shape;3160;p91">
              <a:extLst>
                <a:ext uri="{FF2B5EF4-FFF2-40B4-BE49-F238E27FC236}">
                  <a16:creationId xmlns:a16="http://schemas.microsoft.com/office/drawing/2014/main" id="{AB6ACA10-D976-2987-4CB1-B1D3EBB2DBEA}"/>
                </a:ext>
              </a:extLst>
            </p:cNvPr>
            <p:cNvSpPr/>
            <p:nvPr/>
          </p:nvSpPr>
          <p:spPr>
            <a:xfrm>
              <a:off x="672079" y="1240520"/>
              <a:ext cx="32887" cy="18829"/>
            </a:xfrm>
            <a:custGeom>
              <a:avLst/>
              <a:gdLst/>
              <a:ahLst/>
              <a:cxnLst/>
              <a:rect l="l" t="t" r="r" b="b"/>
              <a:pathLst>
                <a:path w="1027" h="588" extrusionOk="0">
                  <a:moveTo>
                    <a:pt x="354" y="1"/>
                  </a:moveTo>
                  <a:cubicBezTo>
                    <a:pt x="315" y="1"/>
                    <a:pt x="275" y="4"/>
                    <a:pt x="234" y="12"/>
                  </a:cubicBezTo>
                  <a:cubicBezTo>
                    <a:pt x="1" y="65"/>
                    <a:pt x="57" y="359"/>
                    <a:pt x="253" y="359"/>
                  </a:cubicBezTo>
                  <a:cubicBezTo>
                    <a:pt x="273" y="359"/>
                    <a:pt x="294" y="356"/>
                    <a:pt x="316" y="350"/>
                  </a:cubicBezTo>
                  <a:cubicBezTo>
                    <a:pt x="347" y="342"/>
                    <a:pt x="382" y="338"/>
                    <a:pt x="418" y="338"/>
                  </a:cubicBezTo>
                  <a:cubicBezTo>
                    <a:pt x="489" y="338"/>
                    <a:pt x="564" y="354"/>
                    <a:pt x="619" y="385"/>
                  </a:cubicBezTo>
                  <a:cubicBezTo>
                    <a:pt x="712" y="443"/>
                    <a:pt x="782" y="548"/>
                    <a:pt x="887" y="583"/>
                  </a:cubicBezTo>
                  <a:cubicBezTo>
                    <a:pt x="893" y="586"/>
                    <a:pt x="899" y="588"/>
                    <a:pt x="905" y="588"/>
                  </a:cubicBezTo>
                  <a:cubicBezTo>
                    <a:pt x="921" y="588"/>
                    <a:pt x="933" y="577"/>
                    <a:pt x="933" y="560"/>
                  </a:cubicBezTo>
                  <a:cubicBezTo>
                    <a:pt x="1027" y="396"/>
                    <a:pt x="875" y="233"/>
                    <a:pt x="747" y="140"/>
                  </a:cubicBezTo>
                  <a:cubicBezTo>
                    <a:pt x="628" y="49"/>
                    <a:pt x="496" y="1"/>
                    <a:pt x="354"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2" name="Google Shape;3161;p91">
              <a:extLst>
                <a:ext uri="{FF2B5EF4-FFF2-40B4-BE49-F238E27FC236}">
                  <a16:creationId xmlns:a16="http://schemas.microsoft.com/office/drawing/2014/main" id="{2C975DDC-CA10-2F7B-DB10-5F44294D3DD5}"/>
                </a:ext>
              </a:extLst>
            </p:cNvPr>
            <p:cNvSpPr/>
            <p:nvPr/>
          </p:nvSpPr>
          <p:spPr>
            <a:xfrm rot="98897" flipH="1">
              <a:off x="971620" y="1232209"/>
              <a:ext cx="270092" cy="281268"/>
            </a:xfrm>
            <a:custGeom>
              <a:avLst/>
              <a:gdLst/>
              <a:ahLst/>
              <a:cxnLst/>
              <a:rect l="l" t="t" r="r" b="b"/>
              <a:pathLst>
                <a:path w="8135" h="8471" extrusionOk="0">
                  <a:moveTo>
                    <a:pt x="2550" y="0"/>
                  </a:moveTo>
                  <a:cubicBezTo>
                    <a:pt x="2362" y="0"/>
                    <a:pt x="2185" y="119"/>
                    <a:pt x="2191" y="369"/>
                  </a:cubicBezTo>
                  <a:cubicBezTo>
                    <a:pt x="2203" y="613"/>
                    <a:pt x="2215" y="858"/>
                    <a:pt x="2226" y="1103"/>
                  </a:cubicBezTo>
                  <a:cubicBezTo>
                    <a:pt x="2086" y="951"/>
                    <a:pt x="1947" y="812"/>
                    <a:pt x="1807" y="672"/>
                  </a:cubicBezTo>
                  <a:cubicBezTo>
                    <a:pt x="1724" y="586"/>
                    <a:pt x="1633" y="550"/>
                    <a:pt x="1546" y="550"/>
                  </a:cubicBezTo>
                  <a:cubicBezTo>
                    <a:pt x="1266" y="550"/>
                    <a:pt x="1030" y="926"/>
                    <a:pt x="1271" y="1219"/>
                  </a:cubicBezTo>
                  <a:cubicBezTo>
                    <a:pt x="1410" y="1394"/>
                    <a:pt x="1527" y="1569"/>
                    <a:pt x="1632" y="1767"/>
                  </a:cubicBezTo>
                  <a:cubicBezTo>
                    <a:pt x="1393" y="1727"/>
                    <a:pt x="1154" y="1709"/>
                    <a:pt x="911" y="1709"/>
                  </a:cubicBezTo>
                  <a:cubicBezTo>
                    <a:pt x="799" y="1709"/>
                    <a:pt x="686" y="1713"/>
                    <a:pt x="571" y="1721"/>
                  </a:cubicBezTo>
                  <a:cubicBezTo>
                    <a:pt x="128" y="1756"/>
                    <a:pt x="0" y="2385"/>
                    <a:pt x="466" y="2513"/>
                  </a:cubicBezTo>
                  <a:cubicBezTo>
                    <a:pt x="979" y="2676"/>
                    <a:pt x="1504" y="2839"/>
                    <a:pt x="2028" y="2979"/>
                  </a:cubicBezTo>
                  <a:cubicBezTo>
                    <a:pt x="2070" y="2990"/>
                    <a:pt x="2109" y="2995"/>
                    <a:pt x="2147" y="2995"/>
                  </a:cubicBezTo>
                  <a:cubicBezTo>
                    <a:pt x="2266" y="2995"/>
                    <a:pt x="2362" y="2943"/>
                    <a:pt x="2424" y="2863"/>
                  </a:cubicBezTo>
                  <a:cubicBezTo>
                    <a:pt x="2588" y="4075"/>
                    <a:pt x="3240" y="5263"/>
                    <a:pt x="3986" y="6161"/>
                  </a:cubicBezTo>
                  <a:cubicBezTo>
                    <a:pt x="4715" y="7044"/>
                    <a:pt x="6227" y="8470"/>
                    <a:pt x="7494" y="8470"/>
                  </a:cubicBezTo>
                  <a:cubicBezTo>
                    <a:pt x="7565" y="8470"/>
                    <a:pt x="7635" y="8466"/>
                    <a:pt x="7704" y="8457"/>
                  </a:cubicBezTo>
                  <a:cubicBezTo>
                    <a:pt x="7948" y="8422"/>
                    <a:pt x="8135" y="8130"/>
                    <a:pt x="7914" y="7921"/>
                  </a:cubicBezTo>
                  <a:cubicBezTo>
                    <a:pt x="7482" y="7501"/>
                    <a:pt x="6865" y="7373"/>
                    <a:pt x="6352" y="7070"/>
                  </a:cubicBezTo>
                  <a:cubicBezTo>
                    <a:pt x="5769" y="6720"/>
                    <a:pt x="5245" y="6289"/>
                    <a:pt x="4779" y="5788"/>
                  </a:cubicBezTo>
                  <a:cubicBezTo>
                    <a:pt x="3835" y="4774"/>
                    <a:pt x="3392" y="3655"/>
                    <a:pt x="2937" y="2408"/>
                  </a:cubicBezTo>
                  <a:cubicBezTo>
                    <a:pt x="3007" y="2396"/>
                    <a:pt x="3077" y="2373"/>
                    <a:pt x="3135" y="2327"/>
                  </a:cubicBezTo>
                  <a:cubicBezTo>
                    <a:pt x="3508" y="2035"/>
                    <a:pt x="3881" y="1744"/>
                    <a:pt x="4231" y="1418"/>
                  </a:cubicBezTo>
                  <a:cubicBezTo>
                    <a:pt x="4462" y="1205"/>
                    <a:pt x="4255" y="841"/>
                    <a:pt x="3991" y="841"/>
                  </a:cubicBezTo>
                  <a:cubicBezTo>
                    <a:pt x="3936" y="841"/>
                    <a:pt x="3879" y="857"/>
                    <a:pt x="3823" y="893"/>
                  </a:cubicBezTo>
                  <a:cubicBezTo>
                    <a:pt x="3613" y="1021"/>
                    <a:pt x="3415" y="1161"/>
                    <a:pt x="3217" y="1301"/>
                  </a:cubicBezTo>
                  <a:cubicBezTo>
                    <a:pt x="3170" y="951"/>
                    <a:pt x="3089" y="613"/>
                    <a:pt x="2949" y="264"/>
                  </a:cubicBezTo>
                  <a:cubicBezTo>
                    <a:pt x="2884" y="90"/>
                    <a:pt x="2713" y="0"/>
                    <a:pt x="255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grpSp>
        <p:nvGrpSpPr>
          <p:cNvPr id="63" name="Google Shape;388;p4">
            <a:extLst>
              <a:ext uri="{FF2B5EF4-FFF2-40B4-BE49-F238E27FC236}">
                <a16:creationId xmlns:a16="http://schemas.microsoft.com/office/drawing/2014/main" id="{D40ED039-4E7F-AD7A-2312-F1F89DAB4C60}"/>
              </a:ext>
            </a:extLst>
          </p:cNvPr>
          <p:cNvGrpSpPr/>
          <p:nvPr/>
        </p:nvGrpSpPr>
        <p:grpSpPr>
          <a:xfrm rot="-5400000">
            <a:off x="147041" y="194645"/>
            <a:ext cx="620120" cy="680860"/>
            <a:chOff x="818450" y="719950"/>
            <a:chExt cx="162075" cy="177950"/>
          </a:xfrm>
        </p:grpSpPr>
        <p:sp>
          <p:nvSpPr>
            <p:cNvPr id="32576" name="Google Shape;389;p4">
              <a:extLst>
                <a:ext uri="{FF2B5EF4-FFF2-40B4-BE49-F238E27FC236}">
                  <a16:creationId xmlns:a16="http://schemas.microsoft.com/office/drawing/2014/main" id="{CCEAD2F6-C1A5-609F-990C-C44960218822}"/>
                </a:ext>
              </a:extLst>
            </p:cNvPr>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7" name="Google Shape;390;p4">
              <a:extLst>
                <a:ext uri="{FF2B5EF4-FFF2-40B4-BE49-F238E27FC236}">
                  <a16:creationId xmlns:a16="http://schemas.microsoft.com/office/drawing/2014/main" id="{4A73C214-13EA-377B-7B69-88C2668D3405}"/>
                </a:ext>
              </a:extLst>
            </p:cNvPr>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8" name="Google Shape;391;p4">
              <a:extLst>
                <a:ext uri="{FF2B5EF4-FFF2-40B4-BE49-F238E27FC236}">
                  <a16:creationId xmlns:a16="http://schemas.microsoft.com/office/drawing/2014/main" id="{DCA9FC09-DA31-E84A-2CA9-6EE50C4FFB76}"/>
                </a:ext>
              </a:extLst>
            </p:cNvPr>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579" name="Google Shape;392;p4">
            <a:extLst>
              <a:ext uri="{FF2B5EF4-FFF2-40B4-BE49-F238E27FC236}">
                <a16:creationId xmlns:a16="http://schemas.microsoft.com/office/drawing/2014/main" id="{F3F707C2-23F4-7E5D-DADA-1CA89712BCA9}"/>
              </a:ext>
            </a:extLst>
          </p:cNvPr>
          <p:cNvGrpSpPr/>
          <p:nvPr/>
        </p:nvGrpSpPr>
        <p:grpSpPr>
          <a:xfrm rot="672145">
            <a:off x="11591394" y="4676289"/>
            <a:ext cx="439524" cy="565119"/>
            <a:chOff x="3526675" y="707075"/>
            <a:chExt cx="187750" cy="241400"/>
          </a:xfrm>
        </p:grpSpPr>
        <p:sp>
          <p:nvSpPr>
            <p:cNvPr id="32695" name="Google Shape;393;p4">
              <a:extLst>
                <a:ext uri="{FF2B5EF4-FFF2-40B4-BE49-F238E27FC236}">
                  <a16:creationId xmlns:a16="http://schemas.microsoft.com/office/drawing/2014/main" id="{808B7A01-12F7-146A-2C55-56E695642D79}"/>
                </a:ext>
              </a:extLst>
            </p:cNvPr>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6" name="Google Shape;394;p4">
              <a:extLst>
                <a:ext uri="{FF2B5EF4-FFF2-40B4-BE49-F238E27FC236}">
                  <a16:creationId xmlns:a16="http://schemas.microsoft.com/office/drawing/2014/main" id="{EAEFBB39-3533-F826-F911-FCC8358EECD0}"/>
                </a:ext>
              </a:extLst>
            </p:cNvPr>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7" name="Google Shape;395;p4">
              <a:extLst>
                <a:ext uri="{FF2B5EF4-FFF2-40B4-BE49-F238E27FC236}">
                  <a16:creationId xmlns:a16="http://schemas.microsoft.com/office/drawing/2014/main" id="{3BF18188-576F-248E-9474-125E8CB2D99C}"/>
                </a:ext>
              </a:extLst>
            </p:cNvPr>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698" name="Google Shape;399;p4">
            <a:extLst>
              <a:ext uri="{FF2B5EF4-FFF2-40B4-BE49-F238E27FC236}">
                <a16:creationId xmlns:a16="http://schemas.microsoft.com/office/drawing/2014/main" id="{FD6DFD93-56CC-A22B-DA33-FC529D47933B}"/>
              </a:ext>
            </a:extLst>
          </p:cNvPr>
          <p:cNvGrpSpPr/>
          <p:nvPr/>
        </p:nvGrpSpPr>
        <p:grpSpPr>
          <a:xfrm>
            <a:off x="11008677" y="5613190"/>
            <a:ext cx="996747" cy="1042300"/>
            <a:chOff x="6290250" y="1718800"/>
            <a:chExt cx="911325" cy="952975"/>
          </a:xfrm>
        </p:grpSpPr>
        <p:sp>
          <p:nvSpPr>
            <p:cNvPr id="32699" name="Google Shape;400;p4">
              <a:extLst>
                <a:ext uri="{FF2B5EF4-FFF2-40B4-BE49-F238E27FC236}">
                  <a16:creationId xmlns:a16="http://schemas.microsoft.com/office/drawing/2014/main" id="{2F3FC927-F3E3-B556-0FC7-D1BBFCE21E54}"/>
                </a:ext>
              </a:extLst>
            </p:cNvPr>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0" name="Google Shape;401;p4">
              <a:extLst>
                <a:ext uri="{FF2B5EF4-FFF2-40B4-BE49-F238E27FC236}">
                  <a16:creationId xmlns:a16="http://schemas.microsoft.com/office/drawing/2014/main" id="{5059FE98-793A-FB70-1012-DAD24632525B}"/>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1" name="Google Shape;402;p4">
              <a:extLst>
                <a:ext uri="{FF2B5EF4-FFF2-40B4-BE49-F238E27FC236}">
                  <a16:creationId xmlns:a16="http://schemas.microsoft.com/office/drawing/2014/main" id="{AF89A76C-1CDD-7841-D343-C1C2BE46C330}"/>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2" name="Google Shape;403;p4">
              <a:extLst>
                <a:ext uri="{FF2B5EF4-FFF2-40B4-BE49-F238E27FC236}">
                  <a16:creationId xmlns:a16="http://schemas.microsoft.com/office/drawing/2014/main" id="{8548FBF7-E82E-4502-1BFF-F6BEBA9A7A92}"/>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3" name="Google Shape;404;p4">
              <a:extLst>
                <a:ext uri="{FF2B5EF4-FFF2-40B4-BE49-F238E27FC236}">
                  <a16:creationId xmlns:a16="http://schemas.microsoft.com/office/drawing/2014/main" id="{41E02913-07E9-1152-0B56-E2792C63B892}"/>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4" name="Google Shape;405;p4">
              <a:extLst>
                <a:ext uri="{FF2B5EF4-FFF2-40B4-BE49-F238E27FC236}">
                  <a16:creationId xmlns:a16="http://schemas.microsoft.com/office/drawing/2014/main" id="{79451B65-F96A-1D57-C761-7E22766C0C8A}"/>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5" name="Google Shape;406;p4">
              <a:extLst>
                <a:ext uri="{FF2B5EF4-FFF2-40B4-BE49-F238E27FC236}">
                  <a16:creationId xmlns:a16="http://schemas.microsoft.com/office/drawing/2014/main" id="{B6F9740D-42D1-F4CE-4A2F-B3DCCC33BA86}"/>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6" name="Google Shape;407;p4">
              <a:extLst>
                <a:ext uri="{FF2B5EF4-FFF2-40B4-BE49-F238E27FC236}">
                  <a16:creationId xmlns:a16="http://schemas.microsoft.com/office/drawing/2014/main" id="{E0526880-70CF-9E31-C966-1310A59E6C41}"/>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7" name="Google Shape;408;p4">
              <a:extLst>
                <a:ext uri="{FF2B5EF4-FFF2-40B4-BE49-F238E27FC236}">
                  <a16:creationId xmlns:a16="http://schemas.microsoft.com/office/drawing/2014/main" id="{30A8CD12-3198-CB34-A370-7ECC896C0D31}"/>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8" name="Google Shape;409;p4">
              <a:extLst>
                <a:ext uri="{FF2B5EF4-FFF2-40B4-BE49-F238E27FC236}">
                  <a16:creationId xmlns:a16="http://schemas.microsoft.com/office/drawing/2014/main" id="{1B561FAF-6709-FF8C-8AE9-64C592E062ED}"/>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9" name="Google Shape;410;p4">
              <a:extLst>
                <a:ext uri="{FF2B5EF4-FFF2-40B4-BE49-F238E27FC236}">
                  <a16:creationId xmlns:a16="http://schemas.microsoft.com/office/drawing/2014/main" id="{EE745702-9BBE-620E-F079-0B6666865794}"/>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0" name="Google Shape;411;p4">
              <a:extLst>
                <a:ext uri="{FF2B5EF4-FFF2-40B4-BE49-F238E27FC236}">
                  <a16:creationId xmlns:a16="http://schemas.microsoft.com/office/drawing/2014/main" id="{86C616F6-B148-6BA5-2132-1B7E0CE6B2D6}"/>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1" name="Google Shape;412;p4">
              <a:extLst>
                <a:ext uri="{FF2B5EF4-FFF2-40B4-BE49-F238E27FC236}">
                  <a16:creationId xmlns:a16="http://schemas.microsoft.com/office/drawing/2014/main" id="{819A989B-1609-3EE8-9B0B-F07C75E8E26A}"/>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2" name="Google Shape;413;p4">
              <a:extLst>
                <a:ext uri="{FF2B5EF4-FFF2-40B4-BE49-F238E27FC236}">
                  <a16:creationId xmlns:a16="http://schemas.microsoft.com/office/drawing/2014/main" id="{C651EDF2-FF9B-CE64-1E44-0D201CD77A2A}"/>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3" name="Google Shape;414;p4">
              <a:extLst>
                <a:ext uri="{FF2B5EF4-FFF2-40B4-BE49-F238E27FC236}">
                  <a16:creationId xmlns:a16="http://schemas.microsoft.com/office/drawing/2014/main" id="{565DCD59-3ACF-278B-E43C-580081717B01}"/>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4" name="Google Shape;415;p4">
              <a:extLst>
                <a:ext uri="{FF2B5EF4-FFF2-40B4-BE49-F238E27FC236}">
                  <a16:creationId xmlns:a16="http://schemas.microsoft.com/office/drawing/2014/main" id="{CF0B6853-E717-7155-857C-1619FED043E9}"/>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5" name="Google Shape;416;p4">
              <a:extLst>
                <a:ext uri="{FF2B5EF4-FFF2-40B4-BE49-F238E27FC236}">
                  <a16:creationId xmlns:a16="http://schemas.microsoft.com/office/drawing/2014/main" id="{02CD0E60-BB91-99FD-F3AD-28F727436386}"/>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6" name="Google Shape;417;p4">
              <a:extLst>
                <a:ext uri="{FF2B5EF4-FFF2-40B4-BE49-F238E27FC236}">
                  <a16:creationId xmlns:a16="http://schemas.microsoft.com/office/drawing/2014/main" id="{6FC8DF54-621D-7011-F330-206DE323E6A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7" name="Google Shape;418;p4">
              <a:extLst>
                <a:ext uri="{FF2B5EF4-FFF2-40B4-BE49-F238E27FC236}">
                  <a16:creationId xmlns:a16="http://schemas.microsoft.com/office/drawing/2014/main" id="{A9CAA242-7EA8-4F0D-7A8A-FF353D3F4078}"/>
                </a:ext>
              </a:extLst>
            </p:cNvPr>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8" name="Google Shape;419;p4">
              <a:extLst>
                <a:ext uri="{FF2B5EF4-FFF2-40B4-BE49-F238E27FC236}">
                  <a16:creationId xmlns:a16="http://schemas.microsoft.com/office/drawing/2014/main" id="{91FDD339-F94C-495C-5320-8A91902DC958}"/>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9" name="Google Shape;420;p4">
              <a:extLst>
                <a:ext uri="{FF2B5EF4-FFF2-40B4-BE49-F238E27FC236}">
                  <a16:creationId xmlns:a16="http://schemas.microsoft.com/office/drawing/2014/main" id="{AFC19720-73BD-911F-A0BC-A163C65E520C}"/>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0" name="Google Shape;421;p4">
              <a:extLst>
                <a:ext uri="{FF2B5EF4-FFF2-40B4-BE49-F238E27FC236}">
                  <a16:creationId xmlns:a16="http://schemas.microsoft.com/office/drawing/2014/main" id="{0CBB8285-01EB-DA01-A4F8-C19E82599A23}"/>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1" name="Google Shape;422;p4">
              <a:extLst>
                <a:ext uri="{FF2B5EF4-FFF2-40B4-BE49-F238E27FC236}">
                  <a16:creationId xmlns:a16="http://schemas.microsoft.com/office/drawing/2014/main" id="{2F460AAE-C892-3C38-EA4E-9D70B6D6D24C}"/>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2" name="Google Shape;423;p4">
              <a:extLst>
                <a:ext uri="{FF2B5EF4-FFF2-40B4-BE49-F238E27FC236}">
                  <a16:creationId xmlns:a16="http://schemas.microsoft.com/office/drawing/2014/main" id="{7E8A4B74-72B7-4DF5-E89A-25F060C8EC66}"/>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3" name="Google Shape;424;p4">
              <a:extLst>
                <a:ext uri="{FF2B5EF4-FFF2-40B4-BE49-F238E27FC236}">
                  <a16:creationId xmlns:a16="http://schemas.microsoft.com/office/drawing/2014/main" id="{8CD0AD97-0E48-3699-AD1F-F90C90AE6C52}"/>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4" name="Google Shape;425;p4">
              <a:extLst>
                <a:ext uri="{FF2B5EF4-FFF2-40B4-BE49-F238E27FC236}">
                  <a16:creationId xmlns:a16="http://schemas.microsoft.com/office/drawing/2014/main" id="{3BC7235E-61AE-134A-53F2-FF9D977DE90A}"/>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5" name="Google Shape;426;p4">
              <a:extLst>
                <a:ext uri="{FF2B5EF4-FFF2-40B4-BE49-F238E27FC236}">
                  <a16:creationId xmlns:a16="http://schemas.microsoft.com/office/drawing/2014/main" id="{1E76143D-D924-9623-F3C5-AD6C6D17C82E}"/>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6" name="Google Shape;427;p4">
              <a:extLst>
                <a:ext uri="{FF2B5EF4-FFF2-40B4-BE49-F238E27FC236}">
                  <a16:creationId xmlns:a16="http://schemas.microsoft.com/office/drawing/2014/main" id="{8FF1E090-43B0-F603-33E3-A41A75BEF6DD}"/>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7" name="Google Shape;428;p4">
              <a:extLst>
                <a:ext uri="{FF2B5EF4-FFF2-40B4-BE49-F238E27FC236}">
                  <a16:creationId xmlns:a16="http://schemas.microsoft.com/office/drawing/2014/main" id="{BE3518C4-C985-2C8B-3CC8-A59B4BB03C46}"/>
                </a:ext>
              </a:extLst>
            </p:cNvPr>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8" name="Google Shape;429;p4">
              <a:extLst>
                <a:ext uri="{FF2B5EF4-FFF2-40B4-BE49-F238E27FC236}">
                  <a16:creationId xmlns:a16="http://schemas.microsoft.com/office/drawing/2014/main" id="{E109869A-1030-F7CE-4DDF-B9ABBAA908B1}"/>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9" name="Google Shape;430;p4">
              <a:extLst>
                <a:ext uri="{FF2B5EF4-FFF2-40B4-BE49-F238E27FC236}">
                  <a16:creationId xmlns:a16="http://schemas.microsoft.com/office/drawing/2014/main" id="{553FD2DF-EC3B-A68C-0D19-3425BBFE2455}"/>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0" name="Google Shape;431;p4">
              <a:extLst>
                <a:ext uri="{FF2B5EF4-FFF2-40B4-BE49-F238E27FC236}">
                  <a16:creationId xmlns:a16="http://schemas.microsoft.com/office/drawing/2014/main" id="{851AC070-8CFF-E61C-ABD1-E3AE1DB7EE9D}"/>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1" name="Google Shape;432;p4">
              <a:extLst>
                <a:ext uri="{FF2B5EF4-FFF2-40B4-BE49-F238E27FC236}">
                  <a16:creationId xmlns:a16="http://schemas.microsoft.com/office/drawing/2014/main" id="{5975934C-39A2-CF82-5135-F8443A0C0058}"/>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2" name="Google Shape;433;p4">
              <a:extLst>
                <a:ext uri="{FF2B5EF4-FFF2-40B4-BE49-F238E27FC236}">
                  <a16:creationId xmlns:a16="http://schemas.microsoft.com/office/drawing/2014/main" id="{961A3596-8360-5774-7491-30CB51A51C8A}"/>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3" name="Google Shape;434;p4">
              <a:extLst>
                <a:ext uri="{FF2B5EF4-FFF2-40B4-BE49-F238E27FC236}">
                  <a16:creationId xmlns:a16="http://schemas.microsoft.com/office/drawing/2014/main" id="{50E21EB8-1474-2083-CFD6-AA2E89014F58}"/>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4" name="Google Shape;435;p4">
              <a:extLst>
                <a:ext uri="{FF2B5EF4-FFF2-40B4-BE49-F238E27FC236}">
                  <a16:creationId xmlns:a16="http://schemas.microsoft.com/office/drawing/2014/main" id="{12C70A5B-3E99-4233-3D8D-2EE3E51A0D97}"/>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5" name="Google Shape;436;p4">
              <a:extLst>
                <a:ext uri="{FF2B5EF4-FFF2-40B4-BE49-F238E27FC236}">
                  <a16:creationId xmlns:a16="http://schemas.microsoft.com/office/drawing/2014/main" id="{0E02AB6B-8CB2-D2FA-63B8-65C5266C2130}"/>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6" name="Google Shape;437;p4">
              <a:extLst>
                <a:ext uri="{FF2B5EF4-FFF2-40B4-BE49-F238E27FC236}">
                  <a16:creationId xmlns:a16="http://schemas.microsoft.com/office/drawing/2014/main" id="{AF8D3B83-E274-1FDB-2F7B-F687FB0109B4}"/>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7" name="Google Shape;438;p4">
              <a:extLst>
                <a:ext uri="{FF2B5EF4-FFF2-40B4-BE49-F238E27FC236}">
                  <a16:creationId xmlns:a16="http://schemas.microsoft.com/office/drawing/2014/main" id="{574C8F0E-E79F-4ECB-395D-A3079EDE970A}"/>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8" name="Google Shape;439;p4">
              <a:extLst>
                <a:ext uri="{FF2B5EF4-FFF2-40B4-BE49-F238E27FC236}">
                  <a16:creationId xmlns:a16="http://schemas.microsoft.com/office/drawing/2014/main" id="{32274493-F3B3-1301-E6FB-F502C0DE6D85}"/>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9" name="Google Shape;440;p4">
              <a:extLst>
                <a:ext uri="{FF2B5EF4-FFF2-40B4-BE49-F238E27FC236}">
                  <a16:creationId xmlns:a16="http://schemas.microsoft.com/office/drawing/2014/main" id="{F546071F-DCAB-B510-79E4-52250A7C2CD7}"/>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0" name="Google Shape;441;p4">
              <a:extLst>
                <a:ext uri="{FF2B5EF4-FFF2-40B4-BE49-F238E27FC236}">
                  <a16:creationId xmlns:a16="http://schemas.microsoft.com/office/drawing/2014/main" id="{FC95847D-F7A3-1BC7-8090-BA479B91543E}"/>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1" name="Google Shape;442;p4">
              <a:extLst>
                <a:ext uri="{FF2B5EF4-FFF2-40B4-BE49-F238E27FC236}">
                  <a16:creationId xmlns:a16="http://schemas.microsoft.com/office/drawing/2014/main" id="{2B63CCA0-E577-32A4-4E67-46EBA44EFFCE}"/>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2" name="Google Shape;443;p4">
              <a:extLst>
                <a:ext uri="{FF2B5EF4-FFF2-40B4-BE49-F238E27FC236}">
                  <a16:creationId xmlns:a16="http://schemas.microsoft.com/office/drawing/2014/main" id="{1F871A3A-474B-ED97-A827-68FE5062BEA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3" name="Google Shape;444;p4">
              <a:extLst>
                <a:ext uri="{FF2B5EF4-FFF2-40B4-BE49-F238E27FC236}">
                  <a16:creationId xmlns:a16="http://schemas.microsoft.com/office/drawing/2014/main" id="{6BC37366-80B4-7838-2284-06ED3A0BC546}"/>
                </a:ext>
              </a:extLst>
            </p:cNvPr>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4" name="Google Shape;445;p4">
              <a:extLst>
                <a:ext uri="{FF2B5EF4-FFF2-40B4-BE49-F238E27FC236}">
                  <a16:creationId xmlns:a16="http://schemas.microsoft.com/office/drawing/2014/main" id="{93CEABCD-BBFD-42A7-B25B-E2DD8A1783A0}"/>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5" name="Google Shape;446;p4">
              <a:extLst>
                <a:ext uri="{FF2B5EF4-FFF2-40B4-BE49-F238E27FC236}">
                  <a16:creationId xmlns:a16="http://schemas.microsoft.com/office/drawing/2014/main" id="{138FEB3C-6E8A-7EDB-694D-75A91D3A9C82}"/>
                </a:ext>
              </a:extLst>
            </p:cNvPr>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6" name="Google Shape;447;p4">
              <a:extLst>
                <a:ext uri="{FF2B5EF4-FFF2-40B4-BE49-F238E27FC236}">
                  <a16:creationId xmlns:a16="http://schemas.microsoft.com/office/drawing/2014/main" id="{84E0AF3A-208D-BB51-C6DB-466611DADEF8}"/>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7" name="Google Shape;448;p4">
              <a:extLst>
                <a:ext uri="{FF2B5EF4-FFF2-40B4-BE49-F238E27FC236}">
                  <a16:creationId xmlns:a16="http://schemas.microsoft.com/office/drawing/2014/main" id="{CAF7B73F-9F5C-7116-E66F-4C938992172F}"/>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8" name="Google Shape;449;p4">
              <a:extLst>
                <a:ext uri="{FF2B5EF4-FFF2-40B4-BE49-F238E27FC236}">
                  <a16:creationId xmlns:a16="http://schemas.microsoft.com/office/drawing/2014/main" id="{E52E77E6-8945-A1DF-E87D-0889EBC8DD07}"/>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9" name="Google Shape;450;p4">
              <a:extLst>
                <a:ext uri="{FF2B5EF4-FFF2-40B4-BE49-F238E27FC236}">
                  <a16:creationId xmlns:a16="http://schemas.microsoft.com/office/drawing/2014/main" id="{70C04B0C-A35C-7F8F-EA0F-4B20115D00FA}"/>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0" name="Google Shape;451;p4">
              <a:extLst>
                <a:ext uri="{FF2B5EF4-FFF2-40B4-BE49-F238E27FC236}">
                  <a16:creationId xmlns:a16="http://schemas.microsoft.com/office/drawing/2014/main" id="{E2AF552F-446E-9365-D591-109097812BE1}"/>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1" name="Google Shape;452;p4">
              <a:extLst>
                <a:ext uri="{FF2B5EF4-FFF2-40B4-BE49-F238E27FC236}">
                  <a16:creationId xmlns:a16="http://schemas.microsoft.com/office/drawing/2014/main" id="{34437C24-9F16-9C59-4B1B-08C8AA22C145}"/>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2" name="Google Shape;453;p4">
              <a:extLst>
                <a:ext uri="{FF2B5EF4-FFF2-40B4-BE49-F238E27FC236}">
                  <a16:creationId xmlns:a16="http://schemas.microsoft.com/office/drawing/2014/main" id="{CB2AADBF-6B6D-B919-DDB3-308684BC3372}"/>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3" name="Google Shape;454;p4">
              <a:extLst>
                <a:ext uri="{FF2B5EF4-FFF2-40B4-BE49-F238E27FC236}">
                  <a16:creationId xmlns:a16="http://schemas.microsoft.com/office/drawing/2014/main" id="{4B9488B7-7D41-527C-A8E9-569420A5D2DE}"/>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4" name="Google Shape;455;p4">
              <a:extLst>
                <a:ext uri="{FF2B5EF4-FFF2-40B4-BE49-F238E27FC236}">
                  <a16:creationId xmlns:a16="http://schemas.microsoft.com/office/drawing/2014/main" id="{E55530D7-F64C-6A9A-407C-9CC8B7AB0760}"/>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5" name="Google Shape;456;p4">
              <a:extLst>
                <a:ext uri="{FF2B5EF4-FFF2-40B4-BE49-F238E27FC236}">
                  <a16:creationId xmlns:a16="http://schemas.microsoft.com/office/drawing/2014/main" id="{A47F3919-E4AB-04F0-F100-C90FEFE384FC}"/>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6" name="Google Shape;457;p4">
              <a:extLst>
                <a:ext uri="{FF2B5EF4-FFF2-40B4-BE49-F238E27FC236}">
                  <a16:creationId xmlns:a16="http://schemas.microsoft.com/office/drawing/2014/main" id="{B01257F6-0C70-890D-8749-6F1BB09DE9D6}"/>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7" name="Google Shape;458;p4">
              <a:extLst>
                <a:ext uri="{FF2B5EF4-FFF2-40B4-BE49-F238E27FC236}">
                  <a16:creationId xmlns:a16="http://schemas.microsoft.com/office/drawing/2014/main" id="{A37226CE-D6A6-B6D3-0F5B-B8503B68D5E6}"/>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8" name="Google Shape;459;p4">
              <a:extLst>
                <a:ext uri="{FF2B5EF4-FFF2-40B4-BE49-F238E27FC236}">
                  <a16:creationId xmlns:a16="http://schemas.microsoft.com/office/drawing/2014/main" id="{BFB316F0-5397-40E0-2AE2-53B204FCFD88}"/>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9" name="Google Shape;460;p4">
              <a:extLst>
                <a:ext uri="{FF2B5EF4-FFF2-40B4-BE49-F238E27FC236}">
                  <a16:creationId xmlns:a16="http://schemas.microsoft.com/office/drawing/2014/main" id="{B4C8AF12-AF2D-0E9E-98B0-A4DA2DD604C5}"/>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0" name="Google Shape;461;p4">
              <a:extLst>
                <a:ext uri="{FF2B5EF4-FFF2-40B4-BE49-F238E27FC236}">
                  <a16:creationId xmlns:a16="http://schemas.microsoft.com/office/drawing/2014/main" id="{49340A39-A7BE-3C4C-3A00-162C0A0B1E78}"/>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1" name="Google Shape;462;p4">
              <a:extLst>
                <a:ext uri="{FF2B5EF4-FFF2-40B4-BE49-F238E27FC236}">
                  <a16:creationId xmlns:a16="http://schemas.microsoft.com/office/drawing/2014/main" id="{479B3112-029F-8155-73B5-673421F34270}"/>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2" name="Google Shape;463;p4">
              <a:extLst>
                <a:ext uri="{FF2B5EF4-FFF2-40B4-BE49-F238E27FC236}">
                  <a16:creationId xmlns:a16="http://schemas.microsoft.com/office/drawing/2014/main" id="{9158A1CF-B850-8CC8-C1B3-8F5DDA223564}"/>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3" name="Google Shape;464;p4">
              <a:extLst>
                <a:ext uri="{FF2B5EF4-FFF2-40B4-BE49-F238E27FC236}">
                  <a16:creationId xmlns:a16="http://schemas.microsoft.com/office/drawing/2014/main" id="{18E202A4-B9E7-3244-8C53-024FE0EA5B26}"/>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4" name="Google Shape;465;p4">
              <a:extLst>
                <a:ext uri="{FF2B5EF4-FFF2-40B4-BE49-F238E27FC236}">
                  <a16:creationId xmlns:a16="http://schemas.microsoft.com/office/drawing/2014/main" id="{015B9E37-F68F-DE3D-8C71-12EFBCBE3207}"/>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5" name="Google Shape;466;p4">
              <a:extLst>
                <a:ext uri="{FF2B5EF4-FFF2-40B4-BE49-F238E27FC236}">
                  <a16:creationId xmlns:a16="http://schemas.microsoft.com/office/drawing/2014/main" id="{02A6C8E7-F5C3-F291-F100-C35D97035B21}"/>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6" name="Google Shape;467;p4">
              <a:extLst>
                <a:ext uri="{FF2B5EF4-FFF2-40B4-BE49-F238E27FC236}">
                  <a16:creationId xmlns:a16="http://schemas.microsoft.com/office/drawing/2014/main" id="{E369A5EC-8380-9CD2-027E-3559DF55EEA5}"/>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7" name="Google Shape;468;p4">
              <a:extLst>
                <a:ext uri="{FF2B5EF4-FFF2-40B4-BE49-F238E27FC236}">
                  <a16:creationId xmlns:a16="http://schemas.microsoft.com/office/drawing/2014/main" id="{1B347F8C-AAAA-FF73-BA1A-CCB565196C98}"/>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8" name="Google Shape;469;p4">
              <a:extLst>
                <a:ext uri="{FF2B5EF4-FFF2-40B4-BE49-F238E27FC236}">
                  <a16:creationId xmlns:a16="http://schemas.microsoft.com/office/drawing/2014/main" id="{C9EA198B-5096-5A22-43A0-797A60BDF2B8}"/>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9" name="Google Shape;470;p4">
              <a:extLst>
                <a:ext uri="{FF2B5EF4-FFF2-40B4-BE49-F238E27FC236}">
                  <a16:creationId xmlns:a16="http://schemas.microsoft.com/office/drawing/2014/main" id="{D3FB25FF-0828-D2EC-4FC6-276301F919F0}"/>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0" name="Google Shape;471;p4">
              <a:extLst>
                <a:ext uri="{FF2B5EF4-FFF2-40B4-BE49-F238E27FC236}">
                  <a16:creationId xmlns:a16="http://schemas.microsoft.com/office/drawing/2014/main" id="{ADAA45B8-7511-2105-99A3-FD9147C33516}"/>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1" name="Google Shape;472;p4">
              <a:extLst>
                <a:ext uri="{FF2B5EF4-FFF2-40B4-BE49-F238E27FC236}">
                  <a16:creationId xmlns:a16="http://schemas.microsoft.com/office/drawing/2014/main" id="{ECF04421-6A3D-6E2A-4C34-B1F89FB59A8A}"/>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2" name="Google Shape;473;p4">
              <a:extLst>
                <a:ext uri="{FF2B5EF4-FFF2-40B4-BE49-F238E27FC236}">
                  <a16:creationId xmlns:a16="http://schemas.microsoft.com/office/drawing/2014/main" id="{6EE54932-4B99-56EE-6F6A-FC66B625C616}"/>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3" name="Google Shape;474;p4">
              <a:extLst>
                <a:ext uri="{FF2B5EF4-FFF2-40B4-BE49-F238E27FC236}">
                  <a16:creationId xmlns:a16="http://schemas.microsoft.com/office/drawing/2014/main" id="{3405DCF7-F091-2BE5-3D0B-417F45E4FC7F}"/>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4" name="Google Shape;475;p4">
              <a:extLst>
                <a:ext uri="{FF2B5EF4-FFF2-40B4-BE49-F238E27FC236}">
                  <a16:creationId xmlns:a16="http://schemas.microsoft.com/office/drawing/2014/main" id="{6697E515-8136-9E71-924A-2E7EAA0097C0}"/>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5" name="Google Shape;476;p4">
              <a:extLst>
                <a:ext uri="{FF2B5EF4-FFF2-40B4-BE49-F238E27FC236}">
                  <a16:creationId xmlns:a16="http://schemas.microsoft.com/office/drawing/2014/main" id="{68E5EF84-8FE0-0317-5796-46B64A3B31BF}"/>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6" name="Google Shape;477;p4">
              <a:extLst>
                <a:ext uri="{FF2B5EF4-FFF2-40B4-BE49-F238E27FC236}">
                  <a16:creationId xmlns:a16="http://schemas.microsoft.com/office/drawing/2014/main" id="{35F513FD-CB89-5D2A-0EE6-BEC6ADBBBF8B}"/>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7" name="Google Shape;478;p4">
              <a:extLst>
                <a:ext uri="{FF2B5EF4-FFF2-40B4-BE49-F238E27FC236}">
                  <a16:creationId xmlns:a16="http://schemas.microsoft.com/office/drawing/2014/main" id="{BCAB4E83-AB83-671C-91AF-321D2FBF9AAB}"/>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8" name="Google Shape;479;p4">
              <a:extLst>
                <a:ext uri="{FF2B5EF4-FFF2-40B4-BE49-F238E27FC236}">
                  <a16:creationId xmlns:a16="http://schemas.microsoft.com/office/drawing/2014/main" id="{95364E81-79FC-5F82-1111-7928D233B0C3}"/>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9" name="Google Shape;480;p4">
              <a:extLst>
                <a:ext uri="{FF2B5EF4-FFF2-40B4-BE49-F238E27FC236}">
                  <a16:creationId xmlns:a16="http://schemas.microsoft.com/office/drawing/2014/main" id="{F4E4A931-DA1C-C640-DB8B-D6C8946B7CBD}"/>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0" name="Google Shape;481;p4">
              <a:extLst>
                <a:ext uri="{FF2B5EF4-FFF2-40B4-BE49-F238E27FC236}">
                  <a16:creationId xmlns:a16="http://schemas.microsoft.com/office/drawing/2014/main" id="{F739AAB3-F40E-394D-2EC1-FCC02DEF64E4}"/>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1" name="Google Shape;482;p4">
              <a:extLst>
                <a:ext uri="{FF2B5EF4-FFF2-40B4-BE49-F238E27FC236}">
                  <a16:creationId xmlns:a16="http://schemas.microsoft.com/office/drawing/2014/main" id="{A6B75FD7-B76C-9B89-FEA3-009B1BD8AF17}"/>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2" name="Google Shape;483;p4">
              <a:extLst>
                <a:ext uri="{FF2B5EF4-FFF2-40B4-BE49-F238E27FC236}">
                  <a16:creationId xmlns:a16="http://schemas.microsoft.com/office/drawing/2014/main" id="{4B1D1EBF-D82A-5379-5E00-FEE51774D9EC}"/>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3" name="Google Shape;484;p4">
              <a:extLst>
                <a:ext uri="{FF2B5EF4-FFF2-40B4-BE49-F238E27FC236}">
                  <a16:creationId xmlns:a16="http://schemas.microsoft.com/office/drawing/2014/main" id="{798AFFD1-12BD-8330-C787-581E31B0EFD5}"/>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4" name="Google Shape;485;p4">
              <a:extLst>
                <a:ext uri="{FF2B5EF4-FFF2-40B4-BE49-F238E27FC236}">
                  <a16:creationId xmlns:a16="http://schemas.microsoft.com/office/drawing/2014/main" id="{7D491098-4A88-B1A2-083D-FC99F4F1F90B}"/>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5" name="Google Shape;486;p4">
              <a:extLst>
                <a:ext uri="{FF2B5EF4-FFF2-40B4-BE49-F238E27FC236}">
                  <a16:creationId xmlns:a16="http://schemas.microsoft.com/office/drawing/2014/main" id="{25AFBB75-3386-FC21-55B2-42C5CDD5C1DA}"/>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6" name="Google Shape;487;p4">
              <a:extLst>
                <a:ext uri="{FF2B5EF4-FFF2-40B4-BE49-F238E27FC236}">
                  <a16:creationId xmlns:a16="http://schemas.microsoft.com/office/drawing/2014/main" id="{D173692B-7F84-625C-D29B-C5A0B74B46D5}"/>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7" name="Google Shape;488;p4">
              <a:extLst>
                <a:ext uri="{FF2B5EF4-FFF2-40B4-BE49-F238E27FC236}">
                  <a16:creationId xmlns:a16="http://schemas.microsoft.com/office/drawing/2014/main" id="{2AE04FAE-40A4-DF34-4A8F-DC66A50CA80D}"/>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8" name="Google Shape;489;p4">
              <a:extLst>
                <a:ext uri="{FF2B5EF4-FFF2-40B4-BE49-F238E27FC236}">
                  <a16:creationId xmlns:a16="http://schemas.microsoft.com/office/drawing/2014/main" id="{C38226B7-CE6A-BFDC-8F3F-26C0209B3D60}"/>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9" name="Google Shape;490;p4">
              <a:extLst>
                <a:ext uri="{FF2B5EF4-FFF2-40B4-BE49-F238E27FC236}">
                  <a16:creationId xmlns:a16="http://schemas.microsoft.com/office/drawing/2014/main" id="{EF9CC859-208C-76C0-1AB4-3715A85F627E}"/>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0" name="Google Shape;491;p4">
              <a:extLst>
                <a:ext uri="{FF2B5EF4-FFF2-40B4-BE49-F238E27FC236}">
                  <a16:creationId xmlns:a16="http://schemas.microsoft.com/office/drawing/2014/main" id="{F8668AB5-77C4-6535-CDB9-D0D94BDBE309}"/>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1" name="Google Shape;492;p4">
              <a:extLst>
                <a:ext uri="{FF2B5EF4-FFF2-40B4-BE49-F238E27FC236}">
                  <a16:creationId xmlns:a16="http://schemas.microsoft.com/office/drawing/2014/main" id="{ED6F41CA-297E-B8DC-51F5-2C05E7EAC83D}"/>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2" name="Google Shape;493;p4">
              <a:extLst>
                <a:ext uri="{FF2B5EF4-FFF2-40B4-BE49-F238E27FC236}">
                  <a16:creationId xmlns:a16="http://schemas.microsoft.com/office/drawing/2014/main" id="{0A947FE7-4C5E-BC4B-27BE-5E16B42969D9}"/>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3" name="Google Shape;494;p4">
              <a:extLst>
                <a:ext uri="{FF2B5EF4-FFF2-40B4-BE49-F238E27FC236}">
                  <a16:creationId xmlns:a16="http://schemas.microsoft.com/office/drawing/2014/main" id="{0353B0D7-1802-5AA2-2852-AB19F59205E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4" name="Google Shape;495;p4">
              <a:extLst>
                <a:ext uri="{FF2B5EF4-FFF2-40B4-BE49-F238E27FC236}">
                  <a16:creationId xmlns:a16="http://schemas.microsoft.com/office/drawing/2014/main" id="{87DAF093-5531-A768-98A3-BB691536D528}"/>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5" name="Google Shape;496;p4">
              <a:extLst>
                <a:ext uri="{FF2B5EF4-FFF2-40B4-BE49-F238E27FC236}">
                  <a16:creationId xmlns:a16="http://schemas.microsoft.com/office/drawing/2014/main" id="{01B78D77-3025-0EB8-1726-A04C1BABD1C8}"/>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6" name="Google Shape;497;p4">
              <a:extLst>
                <a:ext uri="{FF2B5EF4-FFF2-40B4-BE49-F238E27FC236}">
                  <a16:creationId xmlns:a16="http://schemas.microsoft.com/office/drawing/2014/main" id="{9FEEEF5C-943E-FB61-3804-760E1E9EB3E3}"/>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7" name="Google Shape;498;p4">
              <a:extLst>
                <a:ext uri="{FF2B5EF4-FFF2-40B4-BE49-F238E27FC236}">
                  <a16:creationId xmlns:a16="http://schemas.microsoft.com/office/drawing/2014/main" id="{E9140374-A32F-4249-FD6E-A5E71D77C3F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8" name="Google Shape;499;p4">
              <a:extLst>
                <a:ext uri="{FF2B5EF4-FFF2-40B4-BE49-F238E27FC236}">
                  <a16:creationId xmlns:a16="http://schemas.microsoft.com/office/drawing/2014/main" id="{8A4D3796-7B46-DBDF-4868-FBBA67FB8BF0}"/>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9" name="Google Shape;500;p4">
              <a:extLst>
                <a:ext uri="{FF2B5EF4-FFF2-40B4-BE49-F238E27FC236}">
                  <a16:creationId xmlns:a16="http://schemas.microsoft.com/office/drawing/2014/main" id="{6B9CE033-6D4C-019E-8ABA-DA1D31A9D5A0}"/>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0" name="Google Shape;501;p4">
              <a:extLst>
                <a:ext uri="{FF2B5EF4-FFF2-40B4-BE49-F238E27FC236}">
                  <a16:creationId xmlns:a16="http://schemas.microsoft.com/office/drawing/2014/main" id="{5BA34136-77C8-6DA2-B29F-882109F1FC7D}"/>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1" name="Google Shape;502;p4">
              <a:extLst>
                <a:ext uri="{FF2B5EF4-FFF2-40B4-BE49-F238E27FC236}">
                  <a16:creationId xmlns:a16="http://schemas.microsoft.com/office/drawing/2014/main" id="{C14C1C92-1C23-F252-E864-C4EBACD6C90E}"/>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2" name="Google Shape;503;p4">
              <a:extLst>
                <a:ext uri="{FF2B5EF4-FFF2-40B4-BE49-F238E27FC236}">
                  <a16:creationId xmlns:a16="http://schemas.microsoft.com/office/drawing/2014/main" id="{5DE7F15D-988F-6E61-36F1-8725001059AF}"/>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3" name="Google Shape;504;p4">
              <a:extLst>
                <a:ext uri="{FF2B5EF4-FFF2-40B4-BE49-F238E27FC236}">
                  <a16:creationId xmlns:a16="http://schemas.microsoft.com/office/drawing/2014/main" id="{2A42B973-E633-223C-E802-9DA10A8E9510}"/>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4" name="Google Shape;505;p4">
              <a:extLst>
                <a:ext uri="{FF2B5EF4-FFF2-40B4-BE49-F238E27FC236}">
                  <a16:creationId xmlns:a16="http://schemas.microsoft.com/office/drawing/2014/main" id="{CA981544-F7D1-5F73-852A-5E4C2AB5E338}"/>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5" name="Google Shape;506;p4">
              <a:extLst>
                <a:ext uri="{FF2B5EF4-FFF2-40B4-BE49-F238E27FC236}">
                  <a16:creationId xmlns:a16="http://schemas.microsoft.com/office/drawing/2014/main" id="{12129753-E29B-651B-9BDE-8D5C7798CC1F}"/>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6" name="Google Shape;507;p4">
              <a:extLst>
                <a:ext uri="{FF2B5EF4-FFF2-40B4-BE49-F238E27FC236}">
                  <a16:creationId xmlns:a16="http://schemas.microsoft.com/office/drawing/2014/main" id="{DE4DC22A-3C6B-D426-8A84-A4607EB21259}"/>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7" name="Google Shape;508;p4">
              <a:extLst>
                <a:ext uri="{FF2B5EF4-FFF2-40B4-BE49-F238E27FC236}">
                  <a16:creationId xmlns:a16="http://schemas.microsoft.com/office/drawing/2014/main" id="{5D92CA0B-5037-E412-FD55-5419FF60EDA8}"/>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8" name="Google Shape;509;p4">
              <a:extLst>
                <a:ext uri="{FF2B5EF4-FFF2-40B4-BE49-F238E27FC236}">
                  <a16:creationId xmlns:a16="http://schemas.microsoft.com/office/drawing/2014/main" id="{3E748558-69C6-8FF6-53AA-D9CF94B5788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9" name="Google Shape;510;p4">
              <a:extLst>
                <a:ext uri="{FF2B5EF4-FFF2-40B4-BE49-F238E27FC236}">
                  <a16:creationId xmlns:a16="http://schemas.microsoft.com/office/drawing/2014/main" id="{E7D99CBF-423E-DAAB-0711-5C024A57F22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0" name="Google Shape;511;p4">
              <a:extLst>
                <a:ext uri="{FF2B5EF4-FFF2-40B4-BE49-F238E27FC236}">
                  <a16:creationId xmlns:a16="http://schemas.microsoft.com/office/drawing/2014/main" id="{16503BA2-4AB8-58BB-5B0E-06CE0770ECBE}"/>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1" name="Google Shape;512;p4">
              <a:extLst>
                <a:ext uri="{FF2B5EF4-FFF2-40B4-BE49-F238E27FC236}">
                  <a16:creationId xmlns:a16="http://schemas.microsoft.com/office/drawing/2014/main" id="{5A99DF16-847F-0353-0262-B18FD4495E27}"/>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2" name="Google Shape;513;p4">
              <a:extLst>
                <a:ext uri="{FF2B5EF4-FFF2-40B4-BE49-F238E27FC236}">
                  <a16:creationId xmlns:a16="http://schemas.microsoft.com/office/drawing/2014/main" id="{AB2812AD-E2EA-A95C-BF20-FE4C1EEEB906}"/>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3" name="Google Shape;514;p4">
              <a:extLst>
                <a:ext uri="{FF2B5EF4-FFF2-40B4-BE49-F238E27FC236}">
                  <a16:creationId xmlns:a16="http://schemas.microsoft.com/office/drawing/2014/main" id="{7C42CB94-305D-E4A2-DC2B-46BFB238ADF5}"/>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4" name="Google Shape;515;p4">
              <a:extLst>
                <a:ext uri="{FF2B5EF4-FFF2-40B4-BE49-F238E27FC236}">
                  <a16:creationId xmlns:a16="http://schemas.microsoft.com/office/drawing/2014/main" id="{ED6BBE1F-7123-8E53-55C1-B16827AEA067}"/>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5" name="Google Shape;516;p4">
              <a:extLst>
                <a:ext uri="{FF2B5EF4-FFF2-40B4-BE49-F238E27FC236}">
                  <a16:creationId xmlns:a16="http://schemas.microsoft.com/office/drawing/2014/main" id="{1179C049-DCB3-F6A7-3B25-328510B9DEC0}"/>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6" name="Google Shape;517;p4">
              <a:extLst>
                <a:ext uri="{FF2B5EF4-FFF2-40B4-BE49-F238E27FC236}">
                  <a16:creationId xmlns:a16="http://schemas.microsoft.com/office/drawing/2014/main" id="{35EC8EE6-40DA-ABC8-0639-EE3DB4575471}"/>
                </a:ext>
              </a:extLst>
            </p:cNvPr>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7" name="Google Shape;518;p4">
              <a:extLst>
                <a:ext uri="{FF2B5EF4-FFF2-40B4-BE49-F238E27FC236}">
                  <a16:creationId xmlns:a16="http://schemas.microsoft.com/office/drawing/2014/main" id="{BEA19978-0265-CDEB-12D5-3877CF91F7AC}"/>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8" name="Google Shape;519;p4">
              <a:extLst>
                <a:ext uri="{FF2B5EF4-FFF2-40B4-BE49-F238E27FC236}">
                  <a16:creationId xmlns:a16="http://schemas.microsoft.com/office/drawing/2014/main" id="{ECD0D7EE-ADD3-16E7-7004-E36196E008D1}"/>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9" name="Google Shape;520;p4">
              <a:extLst>
                <a:ext uri="{FF2B5EF4-FFF2-40B4-BE49-F238E27FC236}">
                  <a16:creationId xmlns:a16="http://schemas.microsoft.com/office/drawing/2014/main" id="{583C77A0-2506-8AEA-A904-B4453B534361}"/>
                </a:ext>
              </a:extLst>
            </p:cNvPr>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0" name="Google Shape;521;p4">
              <a:extLst>
                <a:ext uri="{FF2B5EF4-FFF2-40B4-BE49-F238E27FC236}">
                  <a16:creationId xmlns:a16="http://schemas.microsoft.com/office/drawing/2014/main" id="{C437D05E-A17F-D1C3-3B97-A78FE6DB8079}"/>
                </a:ext>
              </a:extLst>
            </p:cNvPr>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1" name="Google Shape;522;p4">
              <a:extLst>
                <a:ext uri="{FF2B5EF4-FFF2-40B4-BE49-F238E27FC236}">
                  <a16:creationId xmlns:a16="http://schemas.microsoft.com/office/drawing/2014/main" id="{BE50D060-1C89-26D7-20DB-29403AEF5D02}"/>
                </a:ext>
              </a:extLst>
            </p:cNvPr>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2" name="Google Shape;523;p4">
              <a:extLst>
                <a:ext uri="{FF2B5EF4-FFF2-40B4-BE49-F238E27FC236}">
                  <a16:creationId xmlns:a16="http://schemas.microsoft.com/office/drawing/2014/main" id="{745AB9F4-9B42-2790-22B0-4AFB4B94D6C2}"/>
                </a:ext>
              </a:extLst>
            </p:cNvPr>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3" name="Google Shape;524;p4">
              <a:extLst>
                <a:ext uri="{FF2B5EF4-FFF2-40B4-BE49-F238E27FC236}">
                  <a16:creationId xmlns:a16="http://schemas.microsoft.com/office/drawing/2014/main" id="{84943DA4-3962-04F4-F300-EBD6B80AE7D4}"/>
                </a:ext>
              </a:extLst>
            </p:cNvPr>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4" name="Google Shape;525;p4">
              <a:extLst>
                <a:ext uri="{FF2B5EF4-FFF2-40B4-BE49-F238E27FC236}">
                  <a16:creationId xmlns:a16="http://schemas.microsoft.com/office/drawing/2014/main" id="{C156572D-6AA5-78AF-F0F2-0B8E8D10A97A}"/>
                </a:ext>
              </a:extLst>
            </p:cNvPr>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5" name="Google Shape;526;p4">
              <a:extLst>
                <a:ext uri="{FF2B5EF4-FFF2-40B4-BE49-F238E27FC236}">
                  <a16:creationId xmlns:a16="http://schemas.microsoft.com/office/drawing/2014/main" id="{17E7A92E-4D22-D117-5565-6F58C107D202}"/>
                </a:ext>
              </a:extLst>
            </p:cNvPr>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6" name="Google Shape;527;p4">
              <a:extLst>
                <a:ext uri="{FF2B5EF4-FFF2-40B4-BE49-F238E27FC236}">
                  <a16:creationId xmlns:a16="http://schemas.microsoft.com/office/drawing/2014/main" id="{4F67DFB0-677A-6681-62F1-57FF25469459}"/>
                </a:ext>
              </a:extLst>
            </p:cNvPr>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7" name="Google Shape;528;p4">
              <a:extLst>
                <a:ext uri="{FF2B5EF4-FFF2-40B4-BE49-F238E27FC236}">
                  <a16:creationId xmlns:a16="http://schemas.microsoft.com/office/drawing/2014/main" id="{6FC23F4C-9AAC-1BB4-9541-E8015D84B227}"/>
                </a:ext>
              </a:extLst>
            </p:cNvPr>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8" name="Google Shape;529;p4">
              <a:extLst>
                <a:ext uri="{FF2B5EF4-FFF2-40B4-BE49-F238E27FC236}">
                  <a16:creationId xmlns:a16="http://schemas.microsoft.com/office/drawing/2014/main" id="{3BAF1C86-E3CA-CD2F-7EEC-CA447184CD14}"/>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9" name="Google Shape;530;p4">
              <a:extLst>
                <a:ext uri="{FF2B5EF4-FFF2-40B4-BE49-F238E27FC236}">
                  <a16:creationId xmlns:a16="http://schemas.microsoft.com/office/drawing/2014/main" id="{BB5270A3-AD84-683A-AAEC-64CE06F8995C}"/>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0" name="Google Shape;531;p4">
              <a:extLst>
                <a:ext uri="{FF2B5EF4-FFF2-40B4-BE49-F238E27FC236}">
                  <a16:creationId xmlns:a16="http://schemas.microsoft.com/office/drawing/2014/main" id="{4A5456EC-E5D8-AB0B-97D2-EF4C38A171D0}"/>
                </a:ext>
              </a:extLst>
            </p:cNvPr>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1" name="Google Shape;532;p4">
              <a:extLst>
                <a:ext uri="{FF2B5EF4-FFF2-40B4-BE49-F238E27FC236}">
                  <a16:creationId xmlns:a16="http://schemas.microsoft.com/office/drawing/2014/main" id="{8A97D086-DD35-6E60-685A-386B20C26A0B}"/>
                </a:ext>
              </a:extLst>
            </p:cNvPr>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2" name="Google Shape;533;p4">
              <a:extLst>
                <a:ext uri="{FF2B5EF4-FFF2-40B4-BE49-F238E27FC236}">
                  <a16:creationId xmlns:a16="http://schemas.microsoft.com/office/drawing/2014/main" id="{B1F72EAE-455E-FF1E-DCB5-BF933F242FCC}"/>
                </a:ext>
              </a:extLst>
            </p:cNvPr>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3" name="Google Shape;534;p4">
              <a:extLst>
                <a:ext uri="{FF2B5EF4-FFF2-40B4-BE49-F238E27FC236}">
                  <a16:creationId xmlns:a16="http://schemas.microsoft.com/office/drawing/2014/main" id="{AAD110C4-F177-F445-2758-9A6846B4E2C5}"/>
                </a:ext>
              </a:extLst>
            </p:cNvPr>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4" name="Google Shape;535;p4">
              <a:extLst>
                <a:ext uri="{FF2B5EF4-FFF2-40B4-BE49-F238E27FC236}">
                  <a16:creationId xmlns:a16="http://schemas.microsoft.com/office/drawing/2014/main" id="{F4481BEE-B8E4-DC69-01B3-B8EF291A9D62}"/>
                </a:ext>
              </a:extLst>
            </p:cNvPr>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5" name="Google Shape;536;p4">
              <a:extLst>
                <a:ext uri="{FF2B5EF4-FFF2-40B4-BE49-F238E27FC236}">
                  <a16:creationId xmlns:a16="http://schemas.microsoft.com/office/drawing/2014/main" id="{45C9009F-4367-E053-D302-B8AA0451BACB}"/>
                </a:ext>
              </a:extLst>
            </p:cNvPr>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6" name="Google Shape;537;p4">
              <a:extLst>
                <a:ext uri="{FF2B5EF4-FFF2-40B4-BE49-F238E27FC236}">
                  <a16:creationId xmlns:a16="http://schemas.microsoft.com/office/drawing/2014/main" id="{5EA3D3E4-6651-BF2B-5CB5-B178F66250B2}"/>
                </a:ext>
              </a:extLst>
            </p:cNvPr>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7" name="Google Shape;538;p4">
              <a:extLst>
                <a:ext uri="{FF2B5EF4-FFF2-40B4-BE49-F238E27FC236}">
                  <a16:creationId xmlns:a16="http://schemas.microsoft.com/office/drawing/2014/main" id="{0AC8BE0C-F0E7-D191-9299-7C716FA4EB5A}"/>
                </a:ext>
              </a:extLst>
            </p:cNvPr>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8" name="Google Shape;539;p4">
              <a:extLst>
                <a:ext uri="{FF2B5EF4-FFF2-40B4-BE49-F238E27FC236}">
                  <a16:creationId xmlns:a16="http://schemas.microsoft.com/office/drawing/2014/main" id="{0FE96F3E-95F0-9CE9-7D48-20C104C804D5}"/>
                </a:ext>
              </a:extLst>
            </p:cNvPr>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9" name="Google Shape;540;p4">
              <a:extLst>
                <a:ext uri="{FF2B5EF4-FFF2-40B4-BE49-F238E27FC236}">
                  <a16:creationId xmlns:a16="http://schemas.microsoft.com/office/drawing/2014/main" id="{C1D05A00-C709-4D1B-688B-24B318AD0E01}"/>
                </a:ext>
              </a:extLst>
            </p:cNvPr>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0" name="Google Shape;541;p4">
              <a:extLst>
                <a:ext uri="{FF2B5EF4-FFF2-40B4-BE49-F238E27FC236}">
                  <a16:creationId xmlns:a16="http://schemas.microsoft.com/office/drawing/2014/main" id="{9D44D26B-B9BC-878A-6C0E-04304012994A}"/>
                </a:ext>
              </a:extLst>
            </p:cNvPr>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1" name="Google Shape;542;p4">
              <a:extLst>
                <a:ext uri="{FF2B5EF4-FFF2-40B4-BE49-F238E27FC236}">
                  <a16:creationId xmlns:a16="http://schemas.microsoft.com/office/drawing/2014/main" id="{2B1CCCD5-E153-0E67-3253-EA7313EEFED3}"/>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2" name="Google Shape;543;p4">
              <a:extLst>
                <a:ext uri="{FF2B5EF4-FFF2-40B4-BE49-F238E27FC236}">
                  <a16:creationId xmlns:a16="http://schemas.microsoft.com/office/drawing/2014/main" id="{8E2832E9-F756-1E46-7BB6-B92A56227013}"/>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3" name="Google Shape;544;p4">
              <a:extLst>
                <a:ext uri="{FF2B5EF4-FFF2-40B4-BE49-F238E27FC236}">
                  <a16:creationId xmlns:a16="http://schemas.microsoft.com/office/drawing/2014/main" id="{8021D18A-7CB2-0B45-47EA-CEC19B9656F4}"/>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4" name="Google Shape;545;p4">
              <a:extLst>
                <a:ext uri="{FF2B5EF4-FFF2-40B4-BE49-F238E27FC236}">
                  <a16:creationId xmlns:a16="http://schemas.microsoft.com/office/drawing/2014/main" id="{56408C1E-3947-4206-7FE3-2F91FE0005E8}"/>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5" name="Google Shape;546;p4">
              <a:extLst>
                <a:ext uri="{FF2B5EF4-FFF2-40B4-BE49-F238E27FC236}">
                  <a16:creationId xmlns:a16="http://schemas.microsoft.com/office/drawing/2014/main" id="{8966741B-F490-7A98-A0D3-8D264E582C06}"/>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6" name="Google Shape;547;p4">
              <a:extLst>
                <a:ext uri="{FF2B5EF4-FFF2-40B4-BE49-F238E27FC236}">
                  <a16:creationId xmlns:a16="http://schemas.microsoft.com/office/drawing/2014/main" id="{DF642962-CB6E-3B2E-AF28-2D9C716508BF}"/>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7" name="Google Shape;548;p4">
              <a:extLst>
                <a:ext uri="{FF2B5EF4-FFF2-40B4-BE49-F238E27FC236}">
                  <a16:creationId xmlns:a16="http://schemas.microsoft.com/office/drawing/2014/main" id="{E85930FB-14D7-88B2-4069-88BC01C92327}"/>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8" name="Google Shape;549;p4">
              <a:extLst>
                <a:ext uri="{FF2B5EF4-FFF2-40B4-BE49-F238E27FC236}">
                  <a16:creationId xmlns:a16="http://schemas.microsoft.com/office/drawing/2014/main" id="{ED8A9BC2-06E8-1BE2-D300-0ED79EA1BD59}"/>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9" name="Google Shape;550;p4">
              <a:extLst>
                <a:ext uri="{FF2B5EF4-FFF2-40B4-BE49-F238E27FC236}">
                  <a16:creationId xmlns:a16="http://schemas.microsoft.com/office/drawing/2014/main" id="{29BAFCB9-48D7-3953-F3B2-99A077CBAD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0" name="Google Shape;551;p4">
              <a:extLst>
                <a:ext uri="{FF2B5EF4-FFF2-40B4-BE49-F238E27FC236}">
                  <a16:creationId xmlns:a16="http://schemas.microsoft.com/office/drawing/2014/main" id="{BFE4DB9D-A431-B942-9D5A-993206DB8C3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1" name="Google Shape;552;p4">
              <a:extLst>
                <a:ext uri="{FF2B5EF4-FFF2-40B4-BE49-F238E27FC236}">
                  <a16:creationId xmlns:a16="http://schemas.microsoft.com/office/drawing/2014/main" id="{59E6ED49-282C-6874-D608-14F6D5DCBE80}"/>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2" name="Google Shape;553;p4">
              <a:extLst>
                <a:ext uri="{FF2B5EF4-FFF2-40B4-BE49-F238E27FC236}">
                  <a16:creationId xmlns:a16="http://schemas.microsoft.com/office/drawing/2014/main" id="{14AC3B3A-71DE-2266-7402-347807434B62}"/>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3" name="Google Shape;554;p4">
              <a:extLst>
                <a:ext uri="{FF2B5EF4-FFF2-40B4-BE49-F238E27FC236}">
                  <a16:creationId xmlns:a16="http://schemas.microsoft.com/office/drawing/2014/main" id="{A7D8A849-CA32-9DAD-06F1-447BBA1233DE}"/>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4" name="Google Shape;555;p4">
              <a:extLst>
                <a:ext uri="{FF2B5EF4-FFF2-40B4-BE49-F238E27FC236}">
                  <a16:creationId xmlns:a16="http://schemas.microsoft.com/office/drawing/2014/main" id="{5677B809-50FB-31FF-ABE2-37E7D653F12C}"/>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5" name="Google Shape;556;p4">
              <a:extLst>
                <a:ext uri="{FF2B5EF4-FFF2-40B4-BE49-F238E27FC236}">
                  <a16:creationId xmlns:a16="http://schemas.microsoft.com/office/drawing/2014/main" id="{0A15AFA3-4065-25ED-7535-8031FAAF8E34}"/>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6" name="Google Shape;557;p4">
              <a:extLst>
                <a:ext uri="{FF2B5EF4-FFF2-40B4-BE49-F238E27FC236}">
                  <a16:creationId xmlns:a16="http://schemas.microsoft.com/office/drawing/2014/main" id="{CC3A64AF-887F-839E-0D39-53EA7BE4BFE8}"/>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7" name="Google Shape;558;p4">
              <a:extLst>
                <a:ext uri="{FF2B5EF4-FFF2-40B4-BE49-F238E27FC236}">
                  <a16:creationId xmlns:a16="http://schemas.microsoft.com/office/drawing/2014/main" id="{DFB15758-BA5C-54A4-8592-C53DFE07C268}"/>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8" name="Google Shape;559;p4">
              <a:extLst>
                <a:ext uri="{FF2B5EF4-FFF2-40B4-BE49-F238E27FC236}">
                  <a16:creationId xmlns:a16="http://schemas.microsoft.com/office/drawing/2014/main" id="{8296B19D-193B-3E86-69E1-9CB74062A20A}"/>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9" name="Google Shape;560;p4">
              <a:extLst>
                <a:ext uri="{FF2B5EF4-FFF2-40B4-BE49-F238E27FC236}">
                  <a16:creationId xmlns:a16="http://schemas.microsoft.com/office/drawing/2014/main" id="{7A7D69AD-34E1-9D7D-2F4A-1E46E9FA746B}"/>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0" name="Google Shape;561;p4">
              <a:extLst>
                <a:ext uri="{FF2B5EF4-FFF2-40B4-BE49-F238E27FC236}">
                  <a16:creationId xmlns:a16="http://schemas.microsoft.com/office/drawing/2014/main" id="{1C2D1468-7BC3-DD74-AF88-3B1088BBE96C}"/>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1" name="Google Shape;562;p4">
              <a:extLst>
                <a:ext uri="{FF2B5EF4-FFF2-40B4-BE49-F238E27FC236}">
                  <a16:creationId xmlns:a16="http://schemas.microsoft.com/office/drawing/2014/main" id="{02E0ED59-A534-B8D3-C6F6-E6BD3FF242CE}"/>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2" name="Google Shape;563;p4">
              <a:extLst>
                <a:ext uri="{FF2B5EF4-FFF2-40B4-BE49-F238E27FC236}">
                  <a16:creationId xmlns:a16="http://schemas.microsoft.com/office/drawing/2014/main" id="{726B6989-62D3-0D0C-5C02-0BC152E125F9}"/>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3" name="Google Shape;564;p4">
              <a:extLst>
                <a:ext uri="{FF2B5EF4-FFF2-40B4-BE49-F238E27FC236}">
                  <a16:creationId xmlns:a16="http://schemas.microsoft.com/office/drawing/2014/main" id="{691FC590-6AF1-B60F-4565-7C5B5A907FE4}"/>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EAE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4" name="Google Shape;565;p4">
              <a:extLst>
                <a:ext uri="{FF2B5EF4-FFF2-40B4-BE49-F238E27FC236}">
                  <a16:creationId xmlns:a16="http://schemas.microsoft.com/office/drawing/2014/main" id="{33CC3C8B-F63F-53E8-B00F-70A0E530B778}"/>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5" name="Google Shape;566;p4">
              <a:extLst>
                <a:ext uri="{FF2B5EF4-FFF2-40B4-BE49-F238E27FC236}">
                  <a16:creationId xmlns:a16="http://schemas.microsoft.com/office/drawing/2014/main" id="{87E54D2A-1FF1-ED1F-05C1-F39A323491FE}"/>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6" name="Google Shape;567;p4">
              <a:extLst>
                <a:ext uri="{FF2B5EF4-FFF2-40B4-BE49-F238E27FC236}">
                  <a16:creationId xmlns:a16="http://schemas.microsoft.com/office/drawing/2014/main" id="{89EABCB7-306E-4C6F-4A59-6FA5CB544F85}"/>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7" name="Google Shape;568;p4">
              <a:extLst>
                <a:ext uri="{FF2B5EF4-FFF2-40B4-BE49-F238E27FC236}">
                  <a16:creationId xmlns:a16="http://schemas.microsoft.com/office/drawing/2014/main" id="{F60062AE-1A72-AAF4-5430-7EBDA3655C82}"/>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8" name="Google Shape;569;p4">
              <a:extLst>
                <a:ext uri="{FF2B5EF4-FFF2-40B4-BE49-F238E27FC236}">
                  <a16:creationId xmlns:a16="http://schemas.microsoft.com/office/drawing/2014/main" id="{3F9A922B-FE91-C356-706D-6A2F64DAB653}"/>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9" name="Google Shape;570;p4">
              <a:extLst>
                <a:ext uri="{FF2B5EF4-FFF2-40B4-BE49-F238E27FC236}">
                  <a16:creationId xmlns:a16="http://schemas.microsoft.com/office/drawing/2014/main" id="{B7D38AF4-678E-9301-FB0F-DA01277B224F}"/>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0" name="Google Shape;571;p4">
              <a:extLst>
                <a:ext uri="{FF2B5EF4-FFF2-40B4-BE49-F238E27FC236}">
                  <a16:creationId xmlns:a16="http://schemas.microsoft.com/office/drawing/2014/main" id="{11F38F7C-8A8D-1DA6-44D4-7ED88BE6869B}"/>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1" name="Google Shape;572;p4">
              <a:extLst>
                <a:ext uri="{FF2B5EF4-FFF2-40B4-BE49-F238E27FC236}">
                  <a16:creationId xmlns:a16="http://schemas.microsoft.com/office/drawing/2014/main" id="{C9D4CA97-02D7-AE7C-7516-06E213210180}"/>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2" name="Google Shape;573;p4">
              <a:extLst>
                <a:ext uri="{FF2B5EF4-FFF2-40B4-BE49-F238E27FC236}">
                  <a16:creationId xmlns:a16="http://schemas.microsoft.com/office/drawing/2014/main" id="{79684C9B-1FB4-6A12-A89C-AE4631225536}"/>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3" name="Google Shape;574;p4">
              <a:extLst>
                <a:ext uri="{FF2B5EF4-FFF2-40B4-BE49-F238E27FC236}">
                  <a16:creationId xmlns:a16="http://schemas.microsoft.com/office/drawing/2014/main" id="{AE6B9B0D-C6CB-30C9-4C31-863DA865E451}"/>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4" name="Google Shape;575;p4">
              <a:extLst>
                <a:ext uri="{FF2B5EF4-FFF2-40B4-BE49-F238E27FC236}">
                  <a16:creationId xmlns:a16="http://schemas.microsoft.com/office/drawing/2014/main" id="{998FB0F1-EBDC-45C9-D4EA-257F412ED1CC}"/>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5" name="Google Shape;576;p4">
              <a:extLst>
                <a:ext uri="{FF2B5EF4-FFF2-40B4-BE49-F238E27FC236}">
                  <a16:creationId xmlns:a16="http://schemas.microsoft.com/office/drawing/2014/main" id="{A04A015C-A5BC-581E-C0EE-6F55E5A7531F}"/>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6" name="Google Shape;577;p4">
              <a:extLst>
                <a:ext uri="{FF2B5EF4-FFF2-40B4-BE49-F238E27FC236}">
                  <a16:creationId xmlns:a16="http://schemas.microsoft.com/office/drawing/2014/main" id="{0B0824D1-B5FC-08DA-73E2-7C25B066BF06}"/>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7" name="Google Shape;578;p4">
              <a:extLst>
                <a:ext uri="{FF2B5EF4-FFF2-40B4-BE49-F238E27FC236}">
                  <a16:creationId xmlns:a16="http://schemas.microsoft.com/office/drawing/2014/main" id="{40081146-2E0F-37EB-A141-FBB37D7505E0}"/>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8" name="Google Shape;579;p4">
              <a:extLst>
                <a:ext uri="{FF2B5EF4-FFF2-40B4-BE49-F238E27FC236}">
                  <a16:creationId xmlns:a16="http://schemas.microsoft.com/office/drawing/2014/main" id="{B9D9FC32-4046-EB0C-CCDB-2CC639902012}"/>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9" name="Google Shape;580;p4">
              <a:extLst>
                <a:ext uri="{FF2B5EF4-FFF2-40B4-BE49-F238E27FC236}">
                  <a16:creationId xmlns:a16="http://schemas.microsoft.com/office/drawing/2014/main" id="{59AE8ABE-0129-1166-D941-D01B5A42670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0" name="Google Shape;581;p4">
              <a:extLst>
                <a:ext uri="{FF2B5EF4-FFF2-40B4-BE49-F238E27FC236}">
                  <a16:creationId xmlns:a16="http://schemas.microsoft.com/office/drawing/2014/main" id="{47C8E0FF-7873-AEE7-38B3-1DDF5FB1CEAC}"/>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1" name="Google Shape;582;p4">
              <a:extLst>
                <a:ext uri="{FF2B5EF4-FFF2-40B4-BE49-F238E27FC236}">
                  <a16:creationId xmlns:a16="http://schemas.microsoft.com/office/drawing/2014/main" id="{9B403F16-E297-283B-4270-38852B9A5001}"/>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2" name="Google Shape;583;p4">
              <a:extLst>
                <a:ext uri="{FF2B5EF4-FFF2-40B4-BE49-F238E27FC236}">
                  <a16:creationId xmlns:a16="http://schemas.microsoft.com/office/drawing/2014/main" id="{AF34BA42-31F2-A634-AC56-EED1BD75D419}"/>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3" name="Google Shape;584;p4">
              <a:extLst>
                <a:ext uri="{FF2B5EF4-FFF2-40B4-BE49-F238E27FC236}">
                  <a16:creationId xmlns:a16="http://schemas.microsoft.com/office/drawing/2014/main" id="{1706CD90-07A5-6CAB-51C7-5C2C4CE4B832}"/>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4" name="Google Shape;585;p4">
              <a:extLst>
                <a:ext uri="{FF2B5EF4-FFF2-40B4-BE49-F238E27FC236}">
                  <a16:creationId xmlns:a16="http://schemas.microsoft.com/office/drawing/2014/main" id="{3CBD56AE-01F4-48E8-DE66-27BB3B3EE725}"/>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5" name="Google Shape;586;p4">
              <a:extLst>
                <a:ext uri="{FF2B5EF4-FFF2-40B4-BE49-F238E27FC236}">
                  <a16:creationId xmlns:a16="http://schemas.microsoft.com/office/drawing/2014/main" id="{61061880-2838-C71D-B455-9990EA6BE20F}"/>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6" name="Google Shape;587;p4">
              <a:extLst>
                <a:ext uri="{FF2B5EF4-FFF2-40B4-BE49-F238E27FC236}">
                  <a16:creationId xmlns:a16="http://schemas.microsoft.com/office/drawing/2014/main" id="{BDFF2311-0140-8728-1D3A-31E9F7CD1DA4}"/>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7" name="Google Shape;588;p4">
              <a:extLst>
                <a:ext uri="{FF2B5EF4-FFF2-40B4-BE49-F238E27FC236}">
                  <a16:creationId xmlns:a16="http://schemas.microsoft.com/office/drawing/2014/main" id="{3DF63A0F-9DC5-9D63-998A-9FD5D7B90115}"/>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8" name="Google Shape;589;p4">
              <a:extLst>
                <a:ext uri="{FF2B5EF4-FFF2-40B4-BE49-F238E27FC236}">
                  <a16:creationId xmlns:a16="http://schemas.microsoft.com/office/drawing/2014/main" id="{00962C8A-999E-0E23-DF42-8D0ABE893EA4}"/>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9" name="Google Shape;590;p4">
              <a:extLst>
                <a:ext uri="{FF2B5EF4-FFF2-40B4-BE49-F238E27FC236}">
                  <a16:creationId xmlns:a16="http://schemas.microsoft.com/office/drawing/2014/main" id="{B0BD7D64-AECE-72E9-9374-46481B3104C6}"/>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0" name="Google Shape;591;p4">
              <a:extLst>
                <a:ext uri="{FF2B5EF4-FFF2-40B4-BE49-F238E27FC236}">
                  <a16:creationId xmlns:a16="http://schemas.microsoft.com/office/drawing/2014/main" id="{6F8CB26B-D453-8D2F-1E8E-B34EE37397DA}"/>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1" name="Google Shape;592;p4">
              <a:extLst>
                <a:ext uri="{FF2B5EF4-FFF2-40B4-BE49-F238E27FC236}">
                  <a16:creationId xmlns:a16="http://schemas.microsoft.com/office/drawing/2014/main" id="{0AC18F71-B1A8-F9C7-8699-5121FFD040D5}"/>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2" name="Google Shape;593;p4">
              <a:extLst>
                <a:ext uri="{FF2B5EF4-FFF2-40B4-BE49-F238E27FC236}">
                  <a16:creationId xmlns:a16="http://schemas.microsoft.com/office/drawing/2014/main" id="{6CA714E5-9DB2-E61A-4941-E32E91A7A27E}"/>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3" name="Google Shape;594;p4">
              <a:extLst>
                <a:ext uri="{FF2B5EF4-FFF2-40B4-BE49-F238E27FC236}">
                  <a16:creationId xmlns:a16="http://schemas.microsoft.com/office/drawing/2014/main" id="{5F8D77A3-E67E-2675-9E26-27F347B58B1E}"/>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4" name="Google Shape;595;p4">
              <a:extLst>
                <a:ext uri="{FF2B5EF4-FFF2-40B4-BE49-F238E27FC236}">
                  <a16:creationId xmlns:a16="http://schemas.microsoft.com/office/drawing/2014/main" id="{10076575-AB56-9FF4-0C90-D414CD8EAD66}"/>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5" name="Google Shape;596;p4">
              <a:extLst>
                <a:ext uri="{FF2B5EF4-FFF2-40B4-BE49-F238E27FC236}">
                  <a16:creationId xmlns:a16="http://schemas.microsoft.com/office/drawing/2014/main" id="{01DD3749-A34D-CFF8-4A2B-4C8F0A4972DC}"/>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6" name="Google Shape;597;p4">
              <a:extLst>
                <a:ext uri="{FF2B5EF4-FFF2-40B4-BE49-F238E27FC236}">
                  <a16:creationId xmlns:a16="http://schemas.microsoft.com/office/drawing/2014/main" id="{86AC2908-94E2-A600-4EBE-32A45CB903C1}"/>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7" name="Google Shape;598;p4">
              <a:extLst>
                <a:ext uri="{FF2B5EF4-FFF2-40B4-BE49-F238E27FC236}">
                  <a16:creationId xmlns:a16="http://schemas.microsoft.com/office/drawing/2014/main" id="{126F22AE-6610-22C0-73A3-0E72522ACEA9}"/>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8" name="Google Shape;599;p4">
              <a:extLst>
                <a:ext uri="{FF2B5EF4-FFF2-40B4-BE49-F238E27FC236}">
                  <a16:creationId xmlns:a16="http://schemas.microsoft.com/office/drawing/2014/main" id="{D309531D-3D99-5176-49B4-54D67BF96C18}"/>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9" name="Google Shape;600;p4">
              <a:extLst>
                <a:ext uri="{FF2B5EF4-FFF2-40B4-BE49-F238E27FC236}">
                  <a16:creationId xmlns:a16="http://schemas.microsoft.com/office/drawing/2014/main" id="{21B727B8-5E18-C383-2814-3C975A788A5A}"/>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0" name="Google Shape;601;p4">
              <a:extLst>
                <a:ext uri="{FF2B5EF4-FFF2-40B4-BE49-F238E27FC236}">
                  <a16:creationId xmlns:a16="http://schemas.microsoft.com/office/drawing/2014/main" id="{EEC7104C-DFE2-75B8-3968-6BA17192CA2D}"/>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1" name="Google Shape;602;p4">
              <a:extLst>
                <a:ext uri="{FF2B5EF4-FFF2-40B4-BE49-F238E27FC236}">
                  <a16:creationId xmlns:a16="http://schemas.microsoft.com/office/drawing/2014/main" id="{38F032F9-A887-9820-709B-6E179D0B0871}"/>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2" name="Google Shape;603;p4">
              <a:extLst>
                <a:ext uri="{FF2B5EF4-FFF2-40B4-BE49-F238E27FC236}">
                  <a16:creationId xmlns:a16="http://schemas.microsoft.com/office/drawing/2014/main" id="{2599DDAD-D922-710C-50DD-4FAF7707443C}"/>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3" name="Google Shape;604;p4">
              <a:extLst>
                <a:ext uri="{FF2B5EF4-FFF2-40B4-BE49-F238E27FC236}">
                  <a16:creationId xmlns:a16="http://schemas.microsoft.com/office/drawing/2014/main" id="{B9CAAD69-EEFF-147D-FBD0-96F71BE1CA6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4" name="Google Shape;605;p4">
              <a:extLst>
                <a:ext uri="{FF2B5EF4-FFF2-40B4-BE49-F238E27FC236}">
                  <a16:creationId xmlns:a16="http://schemas.microsoft.com/office/drawing/2014/main" id="{7322BB79-DB7E-047F-BF52-15372A46529C}"/>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5" name="Google Shape;606;p4">
              <a:extLst>
                <a:ext uri="{FF2B5EF4-FFF2-40B4-BE49-F238E27FC236}">
                  <a16:creationId xmlns:a16="http://schemas.microsoft.com/office/drawing/2014/main" id="{6B7D4E74-078B-25B0-14C6-2CD59D20ABCC}"/>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6" name="Google Shape;607;p4">
              <a:extLst>
                <a:ext uri="{FF2B5EF4-FFF2-40B4-BE49-F238E27FC236}">
                  <a16:creationId xmlns:a16="http://schemas.microsoft.com/office/drawing/2014/main" id="{A02CE461-99E0-48BE-A386-FC7698DBEA44}"/>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7" name="Google Shape;608;p4">
              <a:extLst>
                <a:ext uri="{FF2B5EF4-FFF2-40B4-BE49-F238E27FC236}">
                  <a16:creationId xmlns:a16="http://schemas.microsoft.com/office/drawing/2014/main" id="{93FE658E-2B39-D0C2-0F15-6AE92887021F}"/>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8" name="Google Shape;609;p4">
              <a:extLst>
                <a:ext uri="{FF2B5EF4-FFF2-40B4-BE49-F238E27FC236}">
                  <a16:creationId xmlns:a16="http://schemas.microsoft.com/office/drawing/2014/main" id="{6D8FD9D2-F14D-48F0-2322-9011CC8E96A4}"/>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9" name="Google Shape;610;p4">
              <a:extLst>
                <a:ext uri="{FF2B5EF4-FFF2-40B4-BE49-F238E27FC236}">
                  <a16:creationId xmlns:a16="http://schemas.microsoft.com/office/drawing/2014/main" id="{40EEC0A8-96FB-A9C3-630D-EC9B08724709}"/>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0" name="Google Shape;611;p4">
              <a:extLst>
                <a:ext uri="{FF2B5EF4-FFF2-40B4-BE49-F238E27FC236}">
                  <a16:creationId xmlns:a16="http://schemas.microsoft.com/office/drawing/2014/main" id="{B2E0DC28-C5CA-E556-6DC6-D84C63C8120C}"/>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1" name="Google Shape;612;p4">
              <a:extLst>
                <a:ext uri="{FF2B5EF4-FFF2-40B4-BE49-F238E27FC236}">
                  <a16:creationId xmlns:a16="http://schemas.microsoft.com/office/drawing/2014/main" id="{4689AAD8-3C1A-4B2B-78B4-5F9D607BDC5B}"/>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2" name="Google Shape;613;p4">
              <a:extLst>
                <a:ext uri="{FF2B5EF4-FFF2-40B4-BE49-F238E27FC236}">
                  <a16:creationId xmlns:a16="http://schemas.microsoft.com/office/drawing/2014/main" id="{0EDA63F6-CE90-C538-9102-C10F684054AB}"/>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3" name="Google Shape;614;p4">
              <a:extLst>
                <a:ext uri="{FF2B5EF4-FFF2-40B4-BE49-F238E27FC236}">
                  <a16:creationId xmlns:a16="http://schemas.microsoft.com/office/drawing/2014/main" id="{6F72E6FA-1BCE-3D0E-7827-AACD238642DB}"/>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4" name="Google Shape;615;p4">
              <a:extLst>
                <a:ext uri="{FF2B5EF4-FFF2-40B4-BE49-F238E27FC236}">
                  <a16:creationId xmlns:a16="http://schemas.microsoft.com/office/drawing/2014/main" id="{1C16C2FC-613B-2D34-683E-45D1D6E1BB75}"/>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5" name="Google Shape;616;p4">
              <a:extLst>
                <a:ext uri="{FF2B5EF4-FFF2-40B4-BE49-F238E27FC236}">
                  <a16:creationId xmlns:a16="http://schemas.microsoft.com/office/drawing/2014/main" id="{5EA7D35C-35A6-53E0-7B03-CDD56212998B}"/>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6" name="Google Shape;617;p4">
              <a:extLst>
                <a:ext uri="{FF2B5EF4-FFF2-40B4-BE49-F238E27FC236}">
                  <a16:creationId xmlns:a16="http://schemas.microsoft.com/office/drawing/2014/main" id="{7CA2B5E7-53EE-0C79-0C3F-D9509D3BC64C}"/>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7" name="Google Shape;618;p4">
              <a:extLst>
                <a:ext uri="{FF2B5EF4-FFF2-40B4-BE49-F238E27FC236}">
                  <a16:creationId xmlns:a16="http://schemas.microsoft.com/office/drawing/2014/main" id="{A7508EC7-FFF9-0A4C-4DCA-EA4D61F7E85B}"/>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8" name="Google Shape;619;p4">
              <a:extLst>
                <a:ext uri="{FF2B5EF4-FFF2-40B4-BE49-F238E27FC236}">
                  <a16:creationId xmlns:a16="http://schemas.microsoft.com/office/drawing/2014/main" id="{17F73D67-2E28-B497-BA35-D4BA1C2EC856}"/>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9" name="Google Shape;620;p4">
              <a:extLst>
                <a:ext uri="{FF2B5EF4-FFF2-40B4-BE49-F238E27FC236}">
                  <a16:creationId xmlns:a16="http://schemas.microsoft.com/office/drawing/2014/main" id="{D4E4629D-F521-C80C-63A5-974CAB80D874}"/>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0" name="Google Shape;621;p4">
              <a:extLst>
                <a:ext uri="{FF2B5EF4-FFF2-40B4-BE49-F238E27FC236}">
                  <a16:creationId xmlns:a16="http://schemas.microsoft.com/office/drawing/2014/main" id="{8CDE368E-E4EA-730A-5002-D7CAE639902F}"/>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1" name="Google Shape;622;p4">
              <a:extLst>
                <a:ext uri="{FF2B5EF4-FFF2-40B4-BE49-F238E27FC236}">
                  <a16:creationId xmlns:a16="http://schemas.microsoft.com/office/drawing/2014/main" id="{60D0F126-DD9B-0736-F65E-C927EC3E03EB}"/>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2" name="Google Shape;623;p4">
              <a:extLst>
                <a:ext uri="{FF2B5EF4-FFF2-40B4-BE49-F238E27FC236}">
                  <a16:creationId xmlns:a16="http://schemas.microsoft.com/office/drawing/2014/main" id="{C911BFAC-0357-9265-8D4C-7062F22328FE}"/>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3" name="Google Shape;624;p4">
              <a:extLst>
                <a:ext uri="{FF2B5EF4-FFF2-40B4-BE49-F238E27FC236}">
                  <a16:creationId xmlns:a16="http://schemas.microsoft.com/office/drawing/2014/main" id="{2E42B751-151F-6F98-28BA-848FFE1C99EA}"/>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4" name="Google Shape;625;p4">
              <a:extLst>
                <a:ext uri="{FF2B5EF4-FFF2-40B4-BE49-F238E27FC236}">
                  <a16:creationId xmlns:a16="http://schemas.microsoft.com/office/drawing/2014/main" id="{758AB261-BF52-D739-D5B4-873326552405}"/>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5" name="Google Shape;626;p4">
              <a:extLst>
                <a:ext uri="{FF2B5EF4-FFF2-40B4-BE49-F238E27FC236}">
                  <a16:creationId xmlns:a16="http://schemas.microsoft.com/office/drawing/2014/main" id="{7709C4CF-11D8-3E90-BD2D-920FD254852B}"/>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6" name="Google Shape;627;p4">
              <a:extLst>
                <a:ext uri="{FF2B5EF4-FFF2-40B4-BE49-F238E27FC236}">
                  <a16:creationId xmlns:a16="http://schemas.microsoft.com/office/drawing/2014/main" id="{CBBF758F-A164-FD0E-C674-85A906B8D12E}"/>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7" name="Google Shape;628;p4">
              <a:extLst>
                <a:ext uri="{FF2B5EF4-FFF2-40B4-BE49-F238E27FC236}">
                  <a16:creationId xmlns:a16="http://schemas.microsoft.com/office/drawing/2014/main" id="{D0F5AA23-AB7E-1D06-A914-F41803D29E64}"/>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8" name="Google Shape;629;p4">
              <a:extLst>
                <a:ext uri="{FF2B5EF4-FFF2-40B4-BE49-F238E27FC236}">
                  <a16:creationId xmlns:a16="http://schemas.microsoft.com/office/drawing/2014/main" id="{7E8982FA-CE44-F078-76A6-CC9D7268BE5A}"/>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9" name="Google Shape;630;p4">
              <a:extLst>
                <a:ext uri="{FF2B5EF4-FFF2-40B4-BE49-F238E27FC236}">
                  <a16:creationId xmlns:a16="http://schemas.microsoft.com/office/drawing/2014/main" id="{90033CDB-BC78-2D4F-DEDB-343371795F2F}"/>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0" name="Google Shape;631;p4">
              <a:extLst>
                <a:ext uri="{FF2B5EF4-FFF2-40B4-BE49-F238E27FC236}">
                  <a16:creationId xmlns:a16="http://schemas.microsoft.com/office/drawing/2014/main" id="{2F8C0B67-F739-01BF-D34A-81D4FA97A871}"/>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1" name="Google Shape;632;p4">
              <a:extLst>
                <a:ext uri="{FF2B5EF4-FFF2-40B4-BE49-F238E27FC236}">
                  <a16:creationId xmlns:a16="http://schemas.microsoft.com/office/drawing/2014/main" id="{EFBD51F5-A17A-4634-03BB-3F804A31832F}"/>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2" name="Google Shape;633;p4">
              <a:extLst>
                <a:ext uri="{FF2B5EF4-FFF2-40B4-BE49-F238E27FC236}">
                  <a16:creationId xmlns:a16="http://schemas.microsoft.com/office/drawing/2014/main" id="{1607D409-5830-AC66-F4EC-E6F2EFE00A23}"/>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3" name="Google Shape;634;p4">
              <a:extLst>
                <a:ext uri="{FF2B5EF4-FFF2-40B4-BE49-F238E27FC236}">
                  <a16:creationId xmlns:a16="http://schemas.microsoft.com/office/drawing/2014/main" id="{5D332D38-5D91-2251-563C-A1279CDA29E6}"/>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4" name="Google Shape;635;p4">
              <a:extLst>
                <a:ext uri="{FF2B5EF4-FFF2-40B4-BE49-F238E27FC236}">
                  <a16:creationId xmlns:a16="http://schemas.microsoft.com/office/drawing/2014/main" id="{F6FCEE1D-F2E9-2CEE-591B-7B971F1D7679}"/>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5" name="Google Shape;636;p4">
              <a:extLst>
                <a:ext uri="{FF2B5EF4-FFF2-40B4-BE49-F238E27FC236}">
                  <a16:creationId xmlns:a16="http://schemas.microsoft.com/office/drawing/2014/main" id="{C56F3C7C-DCCB-09BE-E19B-EABE03EC5BA8}"/>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6" name="Google Shape;637;p4">
              <a:extLst>
                <a:ext uri="{FF2B5EF4-FFF2-40B4-BE49-F238E27FC236}">
                  <a16:creationId xmlns:a16="http://schemas.microsoft.com/office/drawing/2014/main" id="{85BF40C9-1A15-704B-3851-8E7D4AC6165C}"/>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7" name="Google Shape;638;p4">
              <a:extLst>
                <a:ext uri="{FF2B5EF4-FFF2-40B4-BE49-F238E27FC236}">
                  <a16:creationId xmlns:a16="http://schemas.microsoft.com/office/drawing/2014/main" id="{3735AE5C-7AB7-D50B-393B-1B648AD2A547}"/>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8" name="Google Shape;639;p4">
              <a:extLst>
                <a:ext uri="{FF2B5EF4-FFF2-40B4-BE49-F238E27FC236}">
                  <a16:creationId xmlns:a16="http://schemas.microsoft.com/office/drawing/2014/main" id="{2ADD857B-C540-4DCC-78D2-E3406E861D59}"/>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9" name="Google Shape;640;p4">
              <a:extLst>
                <a:ext uri="{FF2B5EF4-FFF2-40B4-BE49-F238E27FC236}">
                  <a16:creationId xmlns:a16="http://schemas.microsoft.com/office/drawing/2014/main" id="{817651EF-E85B-D3D6-64D9-7A13C1387C26}"/>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0" name="Google Shape;641;p4">
              <a:extLst>
                <a:ext uri="{FF2B5EF4-FFF2-40B4-BE49-F238E27FC236}">
                  <a16:creationId xmlns:a16="http://schemas.microsoft.com/office/drawing/2014/main" id="{E8DE5633-E79F-C359-882D-0E413DC0EBA3}"/>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1" name="Google Shape;642;p4">
              <a:extLst>
                <a:ext uri="{FF2B5EF4-FFF2-40B4-BE49-F238E27FC236}">
                  <a16:creationId xmlns:a16="http://schemas.microsoft.com/office/drawing/2014/main" id="{C07CB61F-BE64-2F34-5524-2C44BAF00740}"/>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2" name="Google Shape;643;p4">
              <a:extLst>
                <a:ext uri="{FF2B5EF4-FFF2-40B4-BE49-F238E27FC236}">
                  <a16:creationId xmlns:a16="http://schemas.microsoft.com/office/drawing/2014/main" id="{66B94E99-445F-FAC6-F276-96D2BCE16681}"/>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3" name="Google Shape;644;p4">
              <a:extLst>
                <a:ext uri="{FF2B5EF4-FFF2-40B4-BE49-F238E27FC236}">
                  <a16:creationId xmlns:a16="http://schemas.microsoft.com/office/drawing/2014/main" id="{461A6F9B-212E-642C-3375-EE54967F7623}"/>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4" name="Google Shape;645;p4">
              <a:extLst>
                <a:ext uri="{FF2B5EF4-FFF2-40B4-BE49-F238E27FC236}">
                  <a16:creationId xmlns:a16="http://schemas.microsoft.com/office/drawing/2014/main" id="{B462F73C-1CC9-845D-03E0-8BA60691B57F}"/>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5" name="Google Shape;646;p4">
              <a:extLst>
                <a:ext uri="{FF2B5EF4-FFF2-40B4-BE49-F238E27FC236}">
                  <a16:creationId xmlns:a16="http://schemas.microsoft.com/office/drawing/2014/main" id="{635CFB1E-5A97-3297-C73B-328D19CCD1DD}"/>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6" name="Google Shape;647;p4">
              <a:extLst>
                <a:ext uri="{FF2B5EF4-FFF2-40B4-BE49-F238E27FC236}">
                  <a16:creationId xmlns:a16="http://schemas.microsoft.com/office/drawing/2014/main" id="{F213BFFB-F577-C950-D00C-EFFCC526358B}"/>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7" name="Google Shape;648;p4">
              <a:extLst>
                <a:ext uri="{FF2B5EF4-FFF2-40B4-BE49-F238E27FC236}">
                  <a16:creationId xmlns:a16="http://schemas.microsoft.com/office/drawing/2014/main" id="{D3205914-9FA2-3363-DF4A-8DF33FF4A64A}"/>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8" name="Google Shape;649;p4">
              <a:extLst>
                <a:ext uri="{FF2B5EF4-FFF2-40B4-BE49-F238E27FC236}">
                  <a16:creationId xmlns:a16="http://schemas.microsoft.com/office/drawing/2014/main" id="{B9B5A9A2-F2F1-6505-6043-4249CEAC9B59}"/>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9" name="Google Shape;650;p4">
              <a:extLst>
                <a:ext uri="{FF2B5EF4-FFF2-40B4-BE49-F238E27FC236}">
                  <a16:creationId xmlns:a16="http://schemas.microsoft.com/office/drawing/2014/main" id="{1E138073-CC38-8045-36EC-4475E1BD3436}"/>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0" name="Google Shape;651;p4">
              <a:extLst>
                <a:ext uri="{FF2B5EF4-FFF2-40B4-BE49-F238E27FC236}">
                  <a16:creationId xmlns:a16="http://schemas.microsoft.com/office/drawing/2014/main" id="{C2D8C992-C48F-C1CE-F697-0FF256F50A20}"/>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1" name="Google Shape;652;p4">
              <a:extLst>
                <a:ext uri="{FF2B5EF4-FFF2-40B4-BE49-F238E27FC236}">
                  <a16:creationId xmlns:a16="http://schemas.microsoft.com/office/drawing/2014/main" id="{262EBDF0-841D-1982-BDCE-00440BA47023}"/>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2" name="Google Shape;653;p4">
              <a:extLst>
                <a:ext uri="{FF2B5EF4-FFF2-40B4-BE49-F238E27FC236}">
                  <a16:creationId xmlns:a16="http://schemas.microsoft.com/office/drawing/2014/main" id="{96E22DA2-BE0F-01E2-609C-C5F9FF88D83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3" name="Google Shape;654;p4">
              <a:extLst>
                <a:ext uri="{FF2B5EF4-FFF2-40B4-BE49-F238E27FC236}">
                  <a16:creationId xmlns:a16="http://schemas.microsoft.com/office/drawing/2014/main" id="{A4726362-388E-F966-A90E-5287F6FD6717}"/>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4" name="Google Shape;655;p4">
              <a:extLst>
                <a:ext uri="{FF2B5EF4-FFF2-40B4-BE49-F238E27FC236}">
                  <a16:creationId xmlns:a16="http://schemas.microsoft.com/office/drawing/2014/main" id="{A7E121E8-3702-8C02-78A3-6FFD765B4779}"/>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5" name="Google Shape;656;p4">
              <a:extLst>
                <a:ext uri="{FF2B5EF4-FFF2-40B4-BE49-F238E27FC236}">
                  <a16:creationId xmlns:a16="http://schemas.microsoft.com/office/drawing/2014/main" id="{BBC21D8C-8000-7364-41C7-04912280BEDE}"/>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6" name="Google Shape;657;p4">
              <a:extLst>
                <a:ext uri="{FF2B5EF4-FFF2-40B4-BE49-F238E27FC236}">
                  <a16:creationId xmlns:a16="http://schemas.microsoft.com/office/drawing/2014/main" id="{53E4B05D-0A5B-F5C6-53D1-DCD6E91DE5C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7" name="Google Shape;658;p4">
              <a:extLst>
                <a:ext uri="{FF2B5EF4-FFF2-40B4-BE49-F238E27FC236}">
                  <a16:creationId xmlns:a16="http://schemas.microsoft.com/office/drawing/2014/main" id="{BC8108B5-B2AF-341B-58EC-683B653C97E2}"/>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8" name="Google Shape;659;p4">
              <a:extLst>
                <a:ext uri="{FF2B5EF4-FFF2-40B4-BE49-F238E27FC236}">
                  <a16:creationId xmlns:a16="http://schemas.microsoft.com/office/drawing/2014/main" id="{76720D45-5210-44C8-A324-4B636BA7C0F1}"/>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9" name="Google Shape;660;p4">
              <a:extLst>
                <a:ext uri="{FF2B5EF4-FFF2-40B4-BE49-F238E27FC236}">
                  <a16:creationId xmlns:a16="http://schemas.microsoft.com/office/drawing/2014/main" id="{E46416A6-622D-21B7-F785-E29ACB4289D6}"/>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0" name="Google Shape;661;p4">
              <a:extLst>
                <a:ext uri="{FF2B5EF4-FFF2-40B4-BE49-F238E27FC236}">
                  <a16:creationId xmlns:a16="http://schemas.microsoft.com/office/drawing/2014/main" id="{05473AAD-DDFD-6F0A-08A6-178E676A8DE6}"/>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1" name="Google Shape;662;p4">
              <a:extLst>
                <a:ext uri="{FF2B5EF4-FFF2-40B4-BE49-F238E27FC236}">
                  <a16:creationId xmlns:a16="http://schemas.microsoft.com/office/drawing/2014/main" id="{4339AD03-03C6-EA58-2FC5-5917DB20C82E}"/>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2" name="Google Shape;663;p4">
              <a:extLst>
                <a:ext uri="{FF2B5EF4-FFF2-40B4-BE49-F238E27FC236}">
                  <a16:creationId xmlns:a16="http://schemas.microsoft.com/office/drawing/2014/main" id="{37DB6059-D172-861B-AB53-2CEBE480AE3E}"/>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3" name="Google Shape;664;p4">
              <a:extLst>
                <a:ext uri="{FF2B5EF4-FFF2-40B4-BE49-F238E27FC236}">
                  <a16:creationId xmlns:a16="http://schemas.microsoft.com/office/drawing/2014/main" id="{20648461-70CC-C78E-EF73-B006EC5555EA}"/>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4" name="Google Shape;665;p4">
              <a:extLst>
                <a:ext uri="{FF2B5EF4-FFF2-40B4-BE49-F238E27FC236}">
                  <a16:creationId xmlns:a16="http://schemas.microsoft.com/office/drawing/2014/main" id="{93AFB327-78D4-F931-2E92-FB78D2C87488}"/>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5" name="Google Shape;666;p4">
              <a:extLst>
                <a:ext uri="{FF2B5EF4-FFF2-40B4-BE49-F238E27FC236}">
                  <a16:creationId xmlns:a16="http://schemas.microsoft.com/office/drawing/2014/main" id="{7F4CC26E-8201-A56C-46F3-EBFBDAB607FB}"/>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6" name="Google Shape;667;p4">
              <a:extLst>
                <a:ext uri="{FF2B5EF4-FFF2-40B4-BE49-F238E27FC236}">
                  <a16:creationId xmlns:a16="http://schemas.microsoft.com/office/drawing/2014/main" id="{86F27C37-EC1D-00C4-6478-C1C254EC2DE9}"/>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7" name="Google Shape;668;p4">
              <a:extLst>
                <a:ext uri="{FF2B5EF4-FFF2-40B4-BE49-F238E27FC236}">
                  <a16:creationId xmlns:a16="http://schemas.microsoft.com/office/drawing/2014/main" id="{7E7D288F-128B-9F00-222F-2FF685BA141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8" name="Google Shape;669;p4">
              <a:extLst>
                <a:ext uri="{FF2B5EF4-FFF2-40B4-BE49-F238E27FC236}">
                  <a16:creationId xmlns:a16="http://schemas.microsoft.com/office/drawing/2014/main" id="{193F0805-71E4-27B7-A971-816333EF5C1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9" name="Google Shape;670;p4">
              <a:extLst>
                <a:ext uri="{FF2B5EF4-FFF2-40B4-BE49-F238E27FC236}">
                  <a16:creationId xmlns:a16="http://schemas.microsoft.com/office/drawing/2014/main" id="{E8CC5858-1929-2C23-876E-B5DF110DB697}"/>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0" name="Google Shape;671;p4">
              <a:extLst>
                <a:ext uri="{FF2B5EF4-FFF2-40B4-BE49-F238E27FC236}">
                  <a16:creationId xmlns:a16="http://schemas.microsoft.com/office/drawing/2014/main" id="{AF635BB1-FD6C-2D52-5192-80FBEDB9FEB8}"/>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1" name="Google Shape;672;p4">
              <a:extLst>
                <a:ext uri="{FF2B5EF4-FFF2-40B4-BE49-F238E27FC236}">
                  <a16:creationId xmlns:a16="http://schemas.microsoft.com/office/drawing/2014/main" id="{0611C73B-C430-DC1B-F753-557E137B18F8}"/>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2" name="Google Shape;673;p4">
              <a:extLst>
                <a:ext uri="{FF2B5EF4-FFF2-40B4-BE49-F238E27FC236}">
                  <a16:creationId xmlns:a16="http://schemas.microsoft.com/office/drawing/2014/main" id="{C63159DF-6EC2-5E34-1DA1-C476967C3B68}"/>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3" name="Google Shape;674;p4">
              <a:extLst>
                <a:ext uri="{FF2B5EF4-FFF2-40B4-BE49-F238E27FC236}">
                  <a16:creationId xmlns:a16="http://schemas.microsoft.com/office/drawing/2014/main" id="{D38729F7-63E2-2489-849A-612417C0AE0B}"/>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4" name="Google Shape;675;p4">
              <a:extLst>
                <a:ext uri="{FF2B5EF4-FFF2-40B4-BE49-F238E27FC236}">
                  <a16:creationId xmlns:a16="http://schemas.microsoft.com/office/drawing/2014/main" id="{E853680F-428B-840E-4EE4-3C01A12EFF99}"/>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5" name="Google Shape;676;p4">
              <a:extLst>
                <a:ext uri="{FF2B5EF4-FFF2-40B4-BE49-F238E27FC236}">
                  <a16:creationId xmlns:a16="http://schemas.microsoft.com/office/drawing/2014/main" id="{0EAB2B72-DD76-ED66-0D04-FE28D0789766}"/>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6" name="Google Shape;677;p4">
              <a:extLst>
                <a:ext uri="{FF2B5EF4-FFF2-40B4-BE49-F238E27FC236}">
                  <a16:creationId xmlns:a16="http://schemas.microsoft.com/office/drawing/2014/main" id="{797E972F-24FE-D872-9CDF-354636452112}"/>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7" name="Google Shape;678;p4">
              <a:extLst>
                <a:ext uri="{FF2B5EF4-FFF2-40B4-BE49-F238E27FC236}">
                  <a16:creationId xmlns:a16="http://schemas.microsoft.com/office/drawing/2014/main" id="{8D6F9727-FEF1-7C89-7395-A795221F8081}"/>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8" name="Google Shape;679;p4">
              <a:extLst>
                <a:ext uri="{FF2B5EF4-FFF2-40B4-BE49-F238E27FC236}">
                  <a16:creationId xmlns:a16="http://schemas.microsoft.com/office/drawing/2014/main" id="{F4CA45D6-36A2-AB78-2AEB-CFFEB340E5FD}"/>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9" name="Google Shape;680;p4">
              <a:extLst>
                <a:ext uri="{FF2B5EF4-FFF2-40B4-BE49-F238E27FC236}">
                  <a16:creationId xmlns:a16="http://schemas.microsoft.com/office/drawing/2014/main" id="{617F9AEE-FCD4-F130-CB3E-EB305C7BAE64}"/>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0" name="Google Shape;681;p4">
              <a:extLst>
                <a:ext uri="{FF2B5EF4-FFF2-40B4-BE49-F238E27FC236}">
                  <a16:creationId xmlns:a16="http://schemas.microsoft.com/office/drawing/2014/main" id="{6BF5DF7B-E69C-DA51-30B5-2533F4A68A95}"/>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1" name="Google Shape;682;p4">
              <a:extLst>
                <a:ext uri="{FF2B5EF4-FFF2-40B4-BE49-F238E27FC236}">
                  <a16:creationId xmlns:a16="http://schemas.microsoft.com/office/drawing/2014/main" id="{02683214-5A4B-3F5E-60BD-485B8B4447CA}"/>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2" name="Google Shape;683;p4">
              <a:extLst>
                <a:ext uri="{FF2B5EF4-FFF2-40B4-BE49-F238E27FC236}">
                  <a16:creationId xmlns:a16="http://schemas.microsoft.com/office/drawing/2014/main" id="{5AF11515-859F-1BE8-3E01-02A3F2FCCA8C}"/>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3" name="Google Shape;684;p4">
              <a:extLst>
                <a:ext uri="{FF2B5EF4-FFF2-40B4-BE49-F238E27FC236}">
                  <a16:creationId xmlns:a16="http://schemas.microsoft.com/office/drawing/2014/main" id="{8995EB40-96B1-9F91-54C3-3CBF5D0A2EC5}"/>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4" name="Google Shape;685;p4">
              <a:extLst>
                <a:ext uri="{FF2B5EF4-FFF2-40B4-BE49-F238E27FC236}">
                  <a16:creationId xmlns:a16="http://schemas.microsoft.com/office/drawing/2014/main" id="{27C78E14-81B8-9848-1641-53ECB1F73DBB}"/>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5" name="Google Shape;686;p4">
              <a:extLst>
                <a:ext uri="{FF2B5EF4-FFF2-40B4-BE49-F238E27FC236}">
                  <a16:creationId xmlns:a16="http://schemas.microsoft.com/office/drawing/2014/main" id="{E3853224-B826-3C1B-8D3E-97AB8F974B70}"/>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6" name="Google Shape;687;p4">
              <a:extLst>
                <a:ext uri="{FF2B5EF4-FFF2-40B4-BE49-F238E27FC236}">
                  <a16:creationId xmlns:a16="http://schemas.microsoft.com/office/drawing/2014/main" id="{A29E7D2B-5640-A42F-CDF7-B803CC5727A1}"/>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7" name="Google Shape;688;p4">
              <a:extLst>
                <a:ext uri="{FF2B5EF4-FFF2-40B4-BE49-F238E27FC236}">
                  <a16:creationId xmlns:a16="http://schemas.microsoft.com/office/drawing/2014/main" id="{6524A831-2757-E0A6-DB77-5D784DD62E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8" name="Google Shape;689;p4">
              <a:extLst>
                <a:ext uri="{FF2B5EF4-FFF2-40B4-BE49-F238E27FC236}">
                  <a16:creationId xmlns:a16="http://schemas.microsoft.com/office/drawing/2014/main" id="{04877F96-46B5-D74E-920D-E58138F8B38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9" name="Google Shape;690;p4">
              <a:extLst>
                <a:ext uri="{FF2B5EF4-FFF2-40B4-BE49-F238E27FC236}">
                  <a16:creationId xmlns:a16="http://schemas.microsoft.com/office/drawing/2014/main" id="{2BBDC8CB-AC45-AF02-2D74-703E89DE4B84}"/>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0" name="Google Shape;691;p4">
              <a:extLst>
                <a:ext uri="{FF2B5EF4-FFF2-40B4-BE49-F238E27FC236}">
                  <a16:creationId xmlns:a16="http://schemas.microsoft.com/office/drawing/2014/main" id="{4AEDEB3A-5091-B79F-5CA3-145A1E7C450B}"/>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1" name="Google Shape;692;p4">
              <a:extLst>
                <a:ext uri="{FF2B5EF4-FFF2-40B4-BE49-F238E27FC236}">
                  <a16:creationId xmlns:a16="http://schemas.microsoft.com/office/drawing/2014/main" id="{92D57EC0-DA9C-CD91-5BC8-FE92C9D12A30}"/>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2" name="Google Shape;693;p4">
              <a:extLst>
                <a:ext uri="{FF2B5EF4-FFF2-40B4-BE49-F238E27FC236}">
                  <a16:creationId xmlns:a16="http://schemas.microsoft.com/office/drawing/2014/main" id="{CF5CF276-48B1-2E7D-D680-52E3F897E1D3}"/>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3" name="Google Shape;694;p4">
              <a:extLst>
                <a:ext uri="{FF2B5EF4-FFF2-40B4-BE49-F238E27FC236}">
                  <a16:creationId xmlns:a16="http://schemas.microsoft.com/office/drawing/2014/main" id="{B39A6003-A5E1-4E01-56C3-3460B0B27707}"/>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4" name="Google Shape;695;p4">
              <a:extLst>
                <a:ext uri="{FF2B5EF4-FFF2-40B4-BE49-F238E27FC236}">
                  <a16:creationId xmlns:a16="http://schemas.microsoft.com/office/drawing/2014/main" id="{41CA7468-3F52-C572-9A62-9BB8110DED37}"/>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5" name="Google Shape;696;p4">
              <a:extLst>
                <a:ext uri="{FF2B5EF4-FFF2-40B4-BE49-F238E27FC236}">
                  <a16:creationId xmlns:a16="http://schemas.microsoft.com/office/drawing/2014/main" id="{75141381-417C-A4BF-65F0-5FC11230D4F4}"/>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6" name="Google Shape;697;p4">
              <a:extLst>
                <a:ext uri="{FF2B5EF4-FFF2-40B4-BE49-F238E27FC236}">
                  <a16:creationId xmlns:a16="http://schemas.microsoft.com/office/drawing/2014/main" id="{0929A2E6-B540-50B3-43B6-EB1B1EBD9BBF}"/>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7" name="Google Shape;698;p4">
              <a:extLst>
                <a:ext uri="{FF2B5EF4-FFF2-40B4-BE49-F238E27FC236}">
                  <a16:creationId xmlns:a16="http://schemas.microsoft.com/office/drawing/2014/main" id="{99B1165A-2E0F-B869-974D-965EBCD94D86}"/>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8" name="Google Shape;699;p4">
              <a:extLst>
                <a:ext uri="{FF2B5EF4-FFF2-40B4-BE49-F238E27FC236}">
                  <a16:creationId xmlns:a16="http://schemas.microsoft.com/office/drawing/2014/main" id="{A69A72F1-4F07-1C53-EDBB-B272AAC3C563}"/>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9" name="Google Shape;700;p4">
              <a:extLst>
                <a:ext uri="{FF2B5EF4-FFF2-40B4-BE49-F238E27FC236}">
                  <a16:creationId xmlns:a16="http://schemas.microsoft.com/office/drawing/2014/main" id="{C53FFC90-81A7-7A99-8208-D69C6BFEF5D1}"/>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0" name="Google Shape;701;p4">
              <a:extLst>
                <a:ext uri="{FF2B5EF4-FFF2-40B4-BE49-F238E27FC236}">
                  <a16:creationId xmlns:a16="http://schemas.microsoft.com/office/drawing/2014/main" id="{C654715C-7881-84BE-A367-C5E001207468}"/>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3001" name="Google Shape;702;p4">
            <a:extLst>
              <a:ext uri="{FF2B5EF4-FFF2-40B4-BE49-F238E27FC236}">
                <a16:creationId xmlns:a16="http://schemas.microsoft.com/office/drawing/2014/main" id="{AED07A7A-7780-84BA-D90A-4861AF395628}"/>
              </a:ext>
            </a:extLst>
          </p:cNvPr>
          <p:cNvGrpSpPr/>
          <p:nvPr/>
        </p:nvGrpSpPr>
        <p:grpSpPr>
          <a:xfrm>
            <a:off x="10741823" y="95190"/>
            <a:ext cx="1279624" cy="1167841"/>
            <a:chOff x="4097300" y="529025"/>
            <a:chExt cx="796050" cy="726450"/>
          </a:xfrm>
        </p:grpSpPr>
        <p:sp>
          <p:nvSpPr>
            <p:cNvPr id="33002" name="Google Shape;703;p4">
              <a:extLst>
                <a:ext uri="{FF2B5EF4-FFF2-40B4-BE49-F238E27FC236}">
                  <a16:creationId xmlns:a16="http://schemas.microsoft.com/office/drawing/2014/main" id="{BC082F9D-8A6A-0271-A12B-4921A3250E88}"/>
                </a:ext>
              </a:extLst>
            </p:cNvPr>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3" name="Google Shape;704;p4">
              <a:extLst>
                <a:ext uri="{FF2B5EF4-FFF2-40B4-BE49-F238E27FC236}">
                  <a16:creationId xmlns:a16="http://schemas.microsoft.com/office/drawing/2014/main" id="{13D974C5-2511-4A8E-C5DD-19258D1DA86B}"/>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4" name="Google Shape;705;p4">
              <a:extLst>
                <a:ext uri="{FF2B5EF4-FFF2-40B4-BE49-F238E27FC236}">
                  <a16:creationId xmlns:a16="http://schemas.microsoft.com/office/drawing/2014/main" id="{821AD310-3935-3C9B-2925-56EA5C2579F7}"/>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5" name="Google Shape;706;p4">
              <a:extLst>
                <a:ext uri="{FF2B5EF4-FFF2-40B4-BE49-F238E27FC236}">
                  <a16:creationId xmlns:a16="http://schemas.microsoft.com/office/drawing/2014/main" id="{75E68622-6EF1-6D38-7430-B20AB877AC86}"/>
                </a:ext>
              </a:extLst>
            </p:cNvPr>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6" name="Google Shape;707;p4">
              <a:extLst>
                <a:ext uri="{FF2B5EF4-FFF2-40B4-BE49-F238E27FC236}">
                  <a16:creationId xmlns:a16="http://schemas.microsoft.com/office/drawing/2014/main" id="{23765607-93DD-4E26-0A75-CC487FB925A8}"/>
                </a:ext>
              </a:extLst>
            </p:cNvPr>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7" name="Google Shape;708;p4">
              <a:extLst>
                <a:ext uri="{FF2B5EF4-FFF2-40B4-BE49-F238E27FC236}">
                  <a16:creationId xmlns:a16="http://schemas.microsoft.com/office/drawing/2014/main" id="{4A3493C4-1856-6F5A-DEAD-C3A7A6962F69}"/>
                </a:ext>
              </a:extLst>
            </p:cNvPr>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8" name="Google Shape;709;p4">
              <a:extLst>
                <a:ext uri="{FF2B5EF4-FFF2-40B4-BE49-F238E27FC236}">
                  <a16:creationId xmlns:a16="http://schemas.microsoft.com/office/drawing/2014/main" id="{0ED34D1B-C959-4B18-5409-D88ACAFAFE12}"/>
                </a:ext>
              </a:extLst>
            </p:cNvPr>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9" name="Google Shape;710;p4">
              <a:extLst>
                <a:ext uri="{FF2B5EF4-FFF2-40B4-BE49-F238E27FC236}">
                  <a16:creationId xmlns:a16="http://schemas.microsoft.com/office/drawing/2014/main" id="{0B9BC505-C10F-16BB-EB6C-126CC8754268}"/>
                </a:ext>
              </a:extLst>
            </p:cNvPr>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0" name="Google Shape;711;p4">
              <a:extLst>
                <a:ext uri="{FF2B5EF4-FFF2-40B4-BE49-F238E27FC236}">
                  <a16:creationId xmlns:a16="http://schemas.microsoft.com/office/drawing/2014/main" id="{8A808053-B49C-E13A-F37E-4F6A5D9E4E0F}"/>
                </a:ext>
              </a:extLst>
            </p:cNvPr>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1" name="Google Shape;712;p4">
              <a:extLst>
                <a:ext uri="{FF2B5EF4-FFF2-40B4-BE49-F238E27FC236}">
                  <a16:creationId xmlns:a16="http://schemas.microsoft.com/office/drawing/2014/main" id="{04545185-6117-4112-00BE-B96D98260532}"/>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2" name="Google Shape;713;p4">
              <a:extLst>
                <a:ext uri="{FF2B5EF4-FFF2-40B4-BE49-F238E27FC236}">
                  <a16:creationId xmlns:a16="http://schemas.microsoft.com/office/drawing/2014/main" id="{214D687A-C323-9F2F-752A-BE702E2AD37A}"/>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3" name="Google Shape;714;p4">
              <a:extLst>
                <a:ext uri="{FF2B5EF4-FFF2-40B4-BE49-F238E27FC236}">
                  <a16:creationId xmlns:a16="http://schemas.microsoft.com/office/drawing/2014/main" id="{F3E35315-9C03-88EC-95C1-8EFA39BEBC19}"/>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4" name="Google Shape;715;p4">
              <a:extLst>
                <a:ext uri="{FF2B5EF4-FFF2-40B4-BE49-F238E27FC236}">
                  <a16:creationId xmlns:a16="http://schemas.microsoft.com/office/drawing/2014/main" id="{436E6E20-0887-CFC1-A3FE-7483B0724908}"/>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5" name="Google Shape;716;p4">
              <a:extLst>
                <a:ext uri="{FF2B5EF4-FFF2-40B4-BE49-F238E27FC236}">
                  <a16:creationId xmlns:a16="http://schemas.microsoft.com/office/drawing/2014/main" id="{38F8455D-113A-7630-98DF-D19911BBD2AA}"/>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6" name="Google Shape;717;p4">
              <a:extLst>
                <a:ext uri="{FF2B5EF4-FFF2-40B4-BE49-F238E27FC236}">
                  <a16:creationId xmlns:a16="http://schemas.microsoft.com/office/drawing/2014/main" id="{B20104A5-97CB-A588-9B4E-E552B05909E5}"/>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7" name="Google Shape;718;p4">
              <a:extLst>
                <a:ext uri="{FF2B5EF4-FFF2-40B4-BE49-F238E27FC236}">
                  <a16:creationId xmlns:a16="http://schemas.microsoft.com/office/drawing/2014/main" id="{EAF9B49A-02FD-3197-32F0-1F56F1C67281}"/>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8" name="Google Shape;719;p4">
              <a:extLst>
                <a:ext uri="{FF2B5EF4-FFF2-40B4-BE49-F238E27FC236}">
                  <a16:creationId xmlns:a16="http://schemas.microsoft.com/office/drawing/2014/main" id="{A5E19029-4A0B-92C2-7773-D55AFB83E216}"/>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9" name="Google Shape;720;p4">
              <a:extLst>
                <a:ext uri="{FF2B5EF4-FFF2-40B4-BE49-F238E27FC236}">
                  <a16:creationId xmlns:a16="http://schemas.microsoft.com/office/drawing/2014/main" id="{D8549B60-3D56-3762-3C72-BC9980478498}"/>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0" name="Google Shape;721;p4">
              <a:extLst>
                <a:ext uri="{FF2B5EF4-FFF2-40B4-BE49-F238E27FC236}">
                  <a16:creationId xmlns:a16="http://schemas.microsoft.com/office/drawing/2014/main" id="{1C72107B-F4E6-3FB2-E0EF-10ABBFEA6956}"/>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1" name="Google Shape;722;p4">
              <a:extLst>
                <a:ext uri="{FF2B5EF4-FFF2-40B4-BE49-F238E27FC236}">
                  <a16:creationId xmlns:a16="http://schemas.microsoft.com/office/drawing/2014/main" id="{65C5EA2B-1E88-B3D7-9292-0C6A171CE2B0}"/>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2" name="Google Shape;723;p4">
              <a:extLst>
                <a:ext uri="{FF2B5EF4-FFF2-40B4-BE49-F238E27FC236}">
                  <a16:creationId xmlns:a16="http://schemas.microsoft.com/office/drawing/2014/main" id="{3BD1A727-5231-463B-6E71-41C7A26831AE}"/>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3" name="Google Shape;724;p4">
              <a:extLst>
                <a:ext uri="{FF2B5EF4-FFF2-40B4-BE49-F238E27FC236}">
                  <a16:creationId xmlns:a16="http://schemas.microsoft.com/office/drawing/2014/main" id="{6B1B87AD-F863-EC07-93EB-D55A16041018}"/>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4" name="Google Shape;725;p4">
              <a:extLst>
                <a:ext uri="{FF2B5EF4-FFF2-40B4-BE49-F238E27FC236}">
                  <a16:creationId xmlns:a16="http://schemas.microsoft.com/office/drawing/2014/main" id="{20071C5B-415F-3247-FA77-AC4E8F428E46}"/>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5" name="Google Shape;726;p4">
              <a:extLst>
                <a:ext uri="{FF2B5EF4-FFF2-40B4-BE49-F238E27FC236}">
                  <a16:creationId xmlns:a16="http://schemas.microsoft.com/office/drawing/2014/main" id="{63D42507-819C-E4AB-4996-5BF850953EC6}"/>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6" name="Google Shape;727;p4">
              <a:extLst>
                <a:ext uri="{FF2B5EF4-FFF2-40B4-BE49-F238E27FC236}">
                  <a16:creationId xmlns:a16="http://schemas.microsoft.com/office/drawing/2014/main" id="{F111D2D3-07F6-1091-93EC-F1F5B38F2477}"/>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7" name="Google Shape;728;p4">
              <a:extLst>
                <a:ext uri="{FF2B5EF4-FFF2-40B4-BE49-F238E27FC236}">
                  <a16:creationId xmlns:a16="http://schemas.microsoft.com/office/drawing/2014/main" id="{1A3DB38B-9CD2-A17A-94F7-E28235E57559}"/>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8" name="Google Shape;729;p4">
              <a:extLst>
                <a:ext uri="{FF2B5EF4-FFF2-40B4-BE49-F238E27FC236}">
                  <a16:creationId xmlns:a16="http://schemas.microsoft.com/office/drawing/2014/main" id="{5C7ABBE8-6074-C7FB-05B0-3761578C8B2D}"/>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9" name="Google Shape;730;p4">
              <a:extLst>
                <a:ext uri="{FF2B5EF4-FFF2-40B4-BE49-F238E27FC236}">
                  <a16:creationId xmlns:a16="http://schemas.microsoft.com/office/drawing/2014/main" id="{D6C2825E-FC41-6A76-4BAC-FFE4132969B8}"/>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0" name="Google Shape;731;p4">
              <a:extLst>
                <a:ext uri="{FF2B5EF4-FFF2-40B4-BE49-F238E27FC236}">
                  <a16:creationId xmlns:a16="http://schemas.microsoft.com/office/drawing/2014/main" id="{AE9B8D24-80EE-7EA6-F6C0-5BC2CA82204D}"/>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1" name="Google Shape;732;p4">
              <a:extLst>
                <a:ext uri="{FF2B5EF4-FFF2-40B4-BE49-F238E27FC236}">
                  <a16:creationId xmlns:a16="http://schemas.microsoft.com/office/drawing/2014/main" id="{F910056C-6EAB-6CC4-5D5D-C21D04AF0DB8}"/>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2" name="Google Shape;733;p4">
              <a:extLst>
                <a:ext uri="{FF2B5EF4-FFF2-40B4-BE49-F238E27FC236}">
                  <a16:creationId xmlns:a16="http://schemas.microsoft.com/office/drawing/2014/main" id="{B3DC4413-9F13-0637-739D-224E858608F1}"/>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3" name="Google Shape;734;p4">
              <a:extLst>
                <a:ext uri="{FF2B5EF4-FFF2-40B4-BE49-F238E27FC236}">
                  <a16:creationId xmlns:a16="http://schemas.microsoft.com/office/drawing/2014/main" id="{241AFC1A-79C4-423A-C3EB-390FB912B172}"/>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4" name="Google Shape;735;p4">
              <a:extLst>
                <a:ext uri="{FF2B5EF4-FFF2-40B4-BE49-F238E27FC236}">
                  <a16:creationId xmlns:a16="http://schemas.microsoft.com/office/drawing/2014/main" id="{D0CDA4B7-C9DF-8316-8EE3-3407D51203E1}"/>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5" name="Google Shape;736;p4">
              <a:extLst>
                <a:ext uri="{FF2B5EF4-FFF2-40B4-BE49-F238E27FC236}">
                  <a16:creationId xmlns:a16="http://schemas.microsoft.com/office/drawing/2014/main" id="{594D8C30-6441-087C-3473-BF22BADFAEA7}"/>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6" name="Google Shape;737;p4">
              <a:extLst>
                <a:ext uri="{FF2B5EF4-FFF2-40B4-BE49-F238E27FC236}">
                  <a16:creationId xmlns:a16="http://schemas.microsoft.com/office/drawing/2014/main" id="{BC9A5288-7381-0F22-2691-638B83A6A0A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7" name="Google Shape;738;p4">
              <a:extLst>
                <a:ext uri="{FF2B5EF4-FFF2-40B4-BE49-F238E27FC236}">
                  <a16:creationId xmlns:a16="http://schemas.microsoft.com/office/drawing/2014/main" id="{4CB71F82-96F7-A1B6-D38A-034B9D5B613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8" name="Google Shape;739;p4">
              <a:extLst>
                <a:ext uri="{FF2B5EF4-FFF2-40B4-BE49-F238E27FC236}">
                  <a16:creationId xmlns:a16="http://schemas.microsoft.com/office/drawing/2014/main" id="{01967E44-2069-11EA-06CA-38E6BB80B899}"/>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9" name="Google Shape;740;p4">
              <a:extLst>
                <a:ext uri="{FF2B5EF4-FFF2-40B4-BE49-F238E27FC236}">
                  <a16:creationId xmlns:a16="http://schemas.microsoft.com/office/drawing/2014/main" id="{A643DAA6-6F1D-68E6-0FEC-51B404334C5E}"/>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0" name="Google Shape;741;p4">
              <a:extLst>
                <a:ext uri="{FF2B5EF4-FFF2-40B4-BE49-F238E27FC236}">
                  <a16:creationId xmlns:a16="http://schemas.microsoft.com/office/drawing/2014/main" id="{F3803636-A683-623E-453F-2F8D48DD9C81}"/>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1" name="Google Shape;742;p4">
              <a:extLst>
                <a:ext uri="{FF2B5EF4-FFF2-40B4-BE49-F238E27FC236}">
                  <a16:creationId xmlns:a16="http://schemas.microsoft.com/office/drawing/2014/main" id="{D9FED390-D255-93BA-35F6-5A2A68CB4579}"/>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2" name="Google Shape;743;p4">
              <a:extLst>
                <a:ext uri="{FF2B5EF4-FFF2-40B4-BE49-F238E27FC236}">
                  <a16:creationId xmlns:a16="http://schemas.microsoft.com/office/drawing/2014/main" id="{30FB7924-B66C-8581-D8A5-4927A45A129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3" name="Google Shape;744;p4">
              <a:extLst>
                <a:ext uri="{FF2B5EF4-FFF2-40B4-BE49-F238E27FC236}">
                  <a16:creationId xmlns:a16="http://schemas.microsoft.com/office/drawing/2014/main" id="{12051BEA-B8BC-ADD1-9205-6B2F9E1C6A44}"/>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4" name="Google Shape;745;p4">
              <a:extLst>
                <a:ext uri="{FF2B5EF4-FFF2-40B4-BE49-F238E27FC236}">
                  <a16:creationId xmlns:a16="http://schemas.microsoft.com/office/drawing/2014/main" id="{42FE2D6E-1A1C-8520-DB6A-DF4606E1BBD0}"/>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5" name="Google Shape;746;p4">
              <a:extLst>
                <a:ext uri="{FF2B5EF4-FFF2-40B4-BE49-F238E27FC236}">
                  <a16:creationId xmlns:a16="http://schemas.microsoft.com/office/drawing/2014/main" id="{13FFE2DE-814A-1388-D0EC-D9FB62D69A94}"/>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6" name="Google Shape;747;p4">
              <a:extLst>
                <a:ext uri="{FF2B5EF4-FFF2-40B4-BE49-F238E27FC236}">
                  <a16:creationId xmlns:a16="http://schemas.microsoft.com/office/drawing/2014/main" id="{E8C3DC23-A129-400D-5A02-1438D9CB8329}"/>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7" name="Google Shape;748;p4">
              <a:extLst>
                <a:ext uri="{FF2B5EF4-FFF2-40B4-BE49-F238E27FC236}">
                  <a16:creationId xmlns:a16="http://schemas.microsoft.com/office/drawing/2014/main" id="{47A98F9A-ACE2-977A-E56D-BA8539587BEC}"/>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8" name="Google Shape;749;p4">
              <a:extLst>
                <a:ext uri="{FF2B5EF4-FFF2-40B4-BE49-F238E27FC236}">
                  <a16:creationId xmlns:a16="http://schemas.microsoft.com/office/drawing/2014/main" id="{9936E3C9-7DC4-B884-80EB-858765D87339}"/>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9" name="Google Shape;750;p4">
              <a:extLst>
                <a:ext uri="{FF2B5EF4-FFF2-40B4-BE49-F238E27FC236}">
                  <a16:creationId xmlns:a16="http://schemas.microsoft.com/office/drawing/2014/main" id="{F174B3C6-4DEC-5724-24C6-446426AE02C1}"/>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0" name="Google Shape;751;p4">
              <a:extLst>
                <a:ext uri="{FF2B5EF4-FFF2-40B4-BE49-F238E27FC236}">
                  <a16:creationId xmlns:a16="http://schemas.microsoft.com/office/drawing/2014/main" id="{AB542498-AE77-FEE2-7426-7D447A463964}"/>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1" name="Google Shape;752;p4">
              <a:extLst>
                <a:ext uri="{FF2B5EF4-FFF2-40B4-BE49-F238E27FC236}">
                  <a16:creationId xmlns:a16="http://schemas.microsoft.com/office/drawing/2014/main" id="{F13207F7-35AC-4C7F-EDA2-B941262A13D7}"/>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2" name="Google Shape;753;p4">
              <a:extLst>
                <a:ext uri="{FF2B5EF4-FFF2-40B4-BE49-F238E27FC236}">
                  <a16:creationId xmlns:a16="http://schemas.microsoft.com/office/drawing/2014/main" id="{3CFEA14A-2E9C-C8BC-BB31-AA6F38C4F086}"/>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3" name="Google Shape;754;p4">
              <a:extLst>
                <a:ext uri="{FF2B5EF4-FFF2-40B4-BE49-F238E27FC236}">
                  <a16:creationId xmlns:a16="http://schemas.microsoft.com/office/drawing/2014/main" id="{8D984978-3A34-0506-A695-C4A2BFBD8F7C}"/>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4" name="Google Shape;755;p4">
              <a:extLst>
                <a:ext uri="{FF2B5EF4-FFF2-40B4-BE49-F238E27FC236}">
                  <a16:creationId xmlns:a16="http://schemas.microsoft.com/office/drawing/2014/main" id="{9730C331-2801-EB63-9D2E-F897BC6DA460}"/>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5" name="Google Shape;756;p4">
              <a:extLst>
                <a:ext uri="{FF2B5EF4-FFF2-40B4-BE49-F238E27FC236}">
                  <a16:creationId xmlns:a16="http://schemas.microsoft.com/office/drawing/2014/main" id="{75B0F72A-2BA1-A5DE-FF20-08352011DF92}"/>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6" name="Google Shape;757;p4">
              <a:extLst>
                <a:ext uri="{FF2B5EF4-FFF2-40B4-BE49-F238E27FC236}">
                  <a16:creationId xmlns:a16="http://schemas.microsoft.com/office/drawing/2014/main" id="{09A8C43A-3D1F-C8ED-86DD-BEAAF6A5E67D}"/>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7" name="Google Shape;758;p4">
              <a:extLst>
                <a:ext uri="{FF2B5EF4-FFF2-40B4-BE49-F238E27FC236}">
                  <a16:creationId xmlns:a16="http://schemas.microsoft.com/office/drawing/2014/main" id="{18F03004-5015-C1AC-EB12-580FD596F6B6}"/>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8" name="Google Shape;759;p4">
              <a:extLst>
                <a:ext uri="{FF2B5EF4-FFF2-40B4-BE49-F238E27FC236}">
                  <a16:creationId xmlns:a16="http://schemas.microsoft.com/office/drawing/2014/main" id="{14F1E341-76AA-B1D5-D999-92A5A7517C47}"/>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9" name="Google Shape;760;p4">
              <a:extLst>
                <a:ext uri="{FF2B5EF4-FFF2-40B4-BE49-F238E27FC236}">
                  <a16:creationId xmlns:a16="http://schemas.microsoft.com/office/drawing/2014/main" id="{27EBC7B6-33BA-C938-77D6-AD77EF7F91C5}"/>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0" name="Google Shape;761;p4">
              <a:extLst>
                <a:ext uri="{FF2B5EF4-FFF2-40B4-BE49-F238E27FC236}">
                  <a16:creationId xmlns:a16="http://schemas.microsoft.com/office/drawing/2014/main" id="{2C92F3B4-F05F-D41C-42FD-DA2F4F72094E}"/>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1" name="Google Shape;762;p4">
              <a:extLst>
                <a:ext uri="{FF2B5EF4-FFF2-40B4-BE49-F238E27FC236}">
                  <a16:creationId xmlns:a16="http://schemas.microsoft.com/office/drawing/2014/main" id="{8676DACB-0712-BD95-BA74-14FCE9F1D977}"/>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2" name="Google Shape;763;p4">
              <a:extLst>
                <a:ext uri="{FF2B5EF4-FFF2-40B4-BE49-F238E27FC236}">
                  <a16:creationId xmlns:a16="http://schemas.microsoft.com/office/drawing/2014/main" id="{C51AD31D-479E-6B8E-14BA-26281D49A0BF}"/>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3" name="Google Shape;764;p4">
              <a:extLst>
                <a:ext uri="{FF2B5EF4-FFF2-40B4-BE49-F238E27FC236}">
                  <a16:creationId xmlns:a16="http://schemas.microsoft.com/office/drawing/2014/main" id="{6B05C190-8E8A-AB18-60C1-2CBE60E84FC8}"/>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4" name="Google Shape;765;p4">
              <a:extLst>
                <a:ext uri="{FF2B5EF4-FFF2-40B4-BE49-F238E27FC236}">
                  <a16:creationId xmlns:a16="http://schemas.microsoft.com/office/drawing/2014/main" id="{DC62030A-5AA2-098D-03B6-88B090048F33}"/>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5" name="Google Shape;766;p4">
              <a:extLst>
                <a:ext uri="{FF2B5EF4-FFF2-40B4-BE49-F238E27FC236}">
                  <a16:creationId xmlns:a16="http://schemas.microsoft.com/office/drawing/2014/main" id="{536A579C-F742-C3C0-2729-CCB3A47605D0}"/>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6" name="Google Shape;767;p4">
              <a:extLst>
                <a:ext uri="{FF2B5EF4-FFF2-40B4-BE49-F238E27FC236}">
                  <a16:creationId xmlns:a16="http://schemas.microsoft.com/office/drawing/2014/main" id="{86956FF4-9360-EE49-F29C-6A968FB021E7}"/>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7" name="Google Shape;768;p4">
              <a:extLst>
                <a:ext uri="{FF2B5EF4-FFF2-40B4-BE49-F238E27FC236}">
                  <a16:creationId xmlns:a16="http://schemas.microsoft.com/office/drawing/2014/main" id="{C291CA1C-B330-761E-D8E0-697C32BC8F60}"/>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8" name="Google Shape;769;p4">
              <a:extLst>
                <a:ext uri="{FF2B5EF4-FFF2-40B4-BE49-F238E27FC236}">
                  <a16:creationId xmlns:a16="http://schemas.microsoft.com/office/drawing/2014/main" id="{1F171585-0956-D855-407F-002BEEB5724E}"/>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9" name="Google Shape;770;p4">
              <a:extLst>
                <a:ext uri="{FF2B5EF4-FFF2-40B4-BE49-F238E27FC236}">
                  <a16:creationId xmlns:a16="http://schemas.microsoft.com/office/drawing/2014/main" id="{B488B439-D157-A750-B847-A183DD01FD1E}"/>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0" name="Google Shape;771;p4">
              <a:extLst>
                <a:ext uri="{FF2B5EF4-FFF2-40B4-BE49-F238E27FC236}">
                  <a16:creationId xmlns:a16="http://schemas.microsoft.com/office/drawing/2014/main" id="{68AF3B45-4523-AB0C-E1B2-3082A01BF0A9}"/>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1" name="Google Shape;772;p4">
              <a:extLst>
                <a:ext uri="{FF2B5EF4-FFF2-40B4-BE49-F238E27FC236}">
                  <a16:creationId xmlns:a16="http://schemas.microsoft.com/office/drawing/2014/main" id="{3609FD40-9AF2-ED25-B187-0A6E70C456FB}"/>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2" name="Google Shape;773;p4">
              <a:extLst>
                <a:ext uri="{FF2B5EF4-FFF2-40B4-BE49-F238E27FC236}">
                  <a16:creationId xmlns:a16="http://schemas.microsoft.com/office/drawing/2014/main" id="{B40E382C-0A17-7B1F-A77A-93D7156C71C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3" name="Google Shape;774;p4">
              <a:extLst>
                <a:ext uri="{FF2B5EF4-FFF2-40B4-BE49-F238E27FC236}">
                  <a16:creationId xmlns:a16="http://schemas.microsoft.com/office/drawing/2014/main" id="{BBFE83AF-BC2D-9158-B3E7-40E924FE0FC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4" name="Google Shape;775;p4">
              <a:extLst>
                <a:ext uri="{FF2B5EF4-FFF2-40B4-BE49-F238E27FC236}">
                  <a16:creationId xmlns:a16="http://schemas.microsoft.com/office/drawing/2014/main" id="{64F2D85E-90AA-185E-3C34-42E3136C8312}"/>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5" name="Google Shape;776;p4">
              <a:extLst>
                <a:ext uri="{FF2B5EF4-FFF2-40B4-BE49-F238E27FC236}">
                  <a16:creationId xmlns:a16="http://schemas.microsoft.com/office/drawing/2014/main" id="{2A8FC18B-8AF5-035C-CEFB-A830E07A316C}"/>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6" name="Google Shape;777;p4">
              <a:extLst>
                <a:ext uri="{FF2B5EF4-FFF2-40B4-BE49-F238E27FC236}">
                  <a16:creationId xmlns:a16="http://schemas.microsoft.com/office/drawing/2014/main" id="{733E3916-5315-E4D1-E44F-25CEDB964E8B}"/>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7" name="Google Shape;778;p4">
              <a:extLst>
                <a:ext uri="{FF2B5EF4-FFF2-40B4-BE49-F238E27FC236}">
                  <a16:creationId xmlns:a16="http://schemas.microsoft.com/office/drawing/2014/main" id="{18764F0A-300E-0847-F05C-E7F3976F552B}"/>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8" name="Google Shape;779;p4">
              <a:extLst>
                <a:ext uri="{FF2B5EF4-FFF2-40B4-BE49-F238E27FC236}">
                  <a16:creationId xmlns:a16="http://schemas.microsoft.com/office/drawing/2014/main" id="{B386487F-A133-C1FD-467C-8ED68F94073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9" name="Google Shape;780;p4">
              <a:extLst>
                <a:ext uri="{FF2B5EF4-FFF2-40B4-BE49-F238E27FC236}">
                  <a16:creationId xmlns:a16="http://schemas.microsoft.com/office/drawing/2014/main" id="{48E09B3A-75F7-5891-E965-018C18903CFF}"/>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80" name="Google Shape;781;p4">
              <a:extLst>
                <a:ext uri="{FF2B5EF4-FFF2-40B4-BE49-F238E27FC236}">
                  <a16:creationId xmlns:a16="http://schemas.microsoft.com/office/drawing/2014/main" id="{8AADB5E7-6987-C2F6-A6C6-34850B9D1917}"/>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pic>
        <p:nvPicPr>
          <p:cNvPr id="2" name="图片 4" descr="5">
            <a:extLst>
              <a:ext uri="{FF2B5EF4-FFF2-40B4-BE49-F238E27FC236}">
                <a16:creationId xmlns:a16="http://schemas.microsoft.com/office/drawing/2014/main" id="{E958DA15-3F42-CA72-CA35-EC9F9FB41A1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119289" y="1814346"/>
            <a:ext cx="7524016" cy="295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图片 3" descr="5">
            <a:extLst>
              <a:ext uri="{FF2B5EF4-FFF2-40B4-BE49-F238E27FC236}">
                <a16:creationId xmlns:a16="http://schemas.microsoft.com/office/drawing/2014/main" id="{CA60CADD-D2C5-14EA-1BBE-13DAB9AAB234}"/>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701957" y="3951041"/>
            <a:ext cx="1583969" cy="13495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文本框 9">
            <a:extLst>
              <a:ext uri="{FF2B5EF4-FFF2-40B4-BE49-F238E27FC236}">
                <a16:creationId xmlns:a16="http://schemas.microsoft.com/office/drawing/2014/main" id="{CE854314-1F4C-0B81-887F-F88F59730CE2}"/>
              </a:ext>
            </a:extLst>
          </p:cNvPr>
          <p:cNvSpPr txBox="1">
            <a:spLocks noChangeArrowheads="1"/>
          </p:cNvSpPr>
          <p:nvPr/>
        </p:nvSpPr>
        <p:spPr bwMode="auto">
          <a:xfrm>
            <a:off x="4776716" y="2177841"/>
            <a:ext cx="6255898"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a:r>
              <a:rPr lang="vi-VN" sz="2400">
                <a:solidFill>
                  <a:schemeClr val="bg1"/>
                </a:solidFill>
                <a:latin typeface="+mj-lt"/>
              </a:rPr>
              <a:t>Bài văn nghị luận về một vấn đề trong đời sống: thuộc thể nghị luận xã hội. Trong đó, người viết đưa ra ý kiến của mình về một vấn đề gợi ra từ các hiện tượng, sự việc trong đời sống, hoặc một vấn đề thuộc về lĩnh vực tư tưởng, đạo đức, lối sống của con người. </a:t>
            </a:r>
            <a:endParaRPr lang="en-US" sz="2400">
              <a:solidFill>
                <a:schemeClr val="bg1"/>
              </a:solidFill>
              <a:latin typeface="+mj-lt"/>
            </a:endParaRPr>
          </a:p>
        </p:txBody>
      </p:sp>
      <p:pic>
        <p:nvPicPr>
          <p:cNvPr id="33152" name="Picture 33151">
            <a:extLst>
              <a:ext uri="{FF2B5EF4-FFF2-40B4-BE49-F238E27FC236}">
                <a16:creationId xmlns:a16="http://schemas.microsoft.com/office/drawing/2014/main" id="{C7B5F753-2FF0-AA4C-E3F0-82D4C2D46A08}"/>
              </a:ext>
            </a:extLst>
          </p:cNvPr>
          <p:cNvPicPr>
            <a:picLocks noChangeAspect="1"/>
          </p:cNvPicPr>
          <p:nvPr/>
        </p:nvPicPr>
        <p:blipFill>
          <a:blip r:embed="rId5"/>
          <a:stretch>
            <a:fillRect/>
          </a:stretch>
        </p:blipFill>
        <p:spPr>
          <a:xfrm>
            <a:off x="869366" y="3071213"/>
            <a:ext cx="4101336" cy="3461914"/>
          </a:xfrm>
          <a:prstGeom prst="rect">
            <a:avLst/>
          </a:prstGeom>
        </p:spPr>
      </p:pic>
    </p:spTree>
    <p:extLst>
      <p:ext uri="{BB962C8B-B14F-4D97-AF65-F5344CB8AC3E}">
        <p14:creationId xmlns:p14="http://schemas.microsoft.com/office/powerpoint/2010/main" val="300779025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3152"/>
                                        </p:tgtEl>
                                        <p:attrNameLst>
                                          <p:attrName>style.visibility</p:attrName>
                                        </p:attrNameLst>
                                      </p:cBhvr>
                                      <p:to>
                                        <p:strVal val="visible"/>
                                      </p:to>
                                    </p:set>
                                    <p:animEffect transition="in" filter="fade">
                                      <p:cBhvr>
                                        <p:cTn id="7" dur="1000"/>
                                        <p:tgtEl>
                                          <p:spTgt spid="33152"/>
                                        </p:tgtEl>
                                      </p:cBhvr>
                                    </p:animEffect>
                                    <p:anim calcmode="lin" valueType="num">
                                      <p:cBhvr>
                                        <p:cTn id="8" dur="1000" fill="hold"/>
                                        <p:tgtEl>
                                          <p:spTgt spid="33152"/>
                                        </p:tgtEl>
                                        <p:attrNameLst>
                                          <p:attrName>ppt_x</p:attrName>
                                        </p:attrNameLst>
                                      </p:cBhvr>
                                      <p:tavLst>
                                        <p:tav tm="0">
                                          <p:val>
                                            <p:strVal val="#ppt_x"/>
                                          </p:val>
                                        </p:tav>
                                        <p:tav tm="100000">
                                          <p:val>
                                            <p:strVal val="#ppt_x"/>
                                          </p:val>
                                        </p:tav>
                                      </p:tavLst>
                                    </p:anim>
                                    <p:anim calcmode="lin" valueType="num">
                                      <p:cBhvr>
                                        <p:cTn id="9" dur="1000" fill="hold"/>
                                        <p:tgtEl>
                                          <p:spTgt spid="3315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1000"/>
                                        <p:tgtEl>
                                          <p:spTgt spid="2"/>
                                        </p:tgtEl>
                                      </p:cBhvr>
                                    </p:animEffect>
                                    <p:anim calcmode="lin" valueType="num">
                                      <p:cBhvr>
                                        <p:cTn id="15" dur="1000" fill="hold"/>
                                        <p:tgtEl>
                                          <p:spTgt spid="2"/>
                                        </p:tgtEl>
                                        <p:attrNameLst>
                                          <p:attrName>ppt_x</p:attrName>
                                        </p:attrNameLst>
                                      </p:cBhvr>
                                      <p:tavLst>
                                        <p:tav tm="0">
                                          <p:val>
                                            <p:strVal val="#ppt_x"/>
                                          </p:val>
                                        </p:tav>
                                        <p:tav tm="100000">
                                          <p:val>
                                            <p:strVal val="#ppt_x"/>
                                          </p:val>
                                        </p:tav>
                                      </p:tavLst>
                                    </p:anim>
                                    <p:anim calcmode="lin" valueType="num">
                                      <p:cBhvr>
                                        <p:cTn id="16"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0-#ppt_w/2"/>
                                          </p:val>
                                        </p:tav>
                                        <p:tav tm="100000">
                                          <p:val>
                                            <p:strVal val="#ppt_x"/>
                                          </p:val>
                                        </p:tav>
                                      </p:tavLst>
                                    </p:anim>
                                    <p:anim calcmode="lin" valueType="num">
                                      <p:cBhvr additive="base">
                                        <p:cTn id="2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1" presetClass="entr" presetSubtype="0" fill="hold" grpId="0" nodeType="clickEffect">
                                  <p:stCondLst>
                                    <p:cond delay="0"/>
                                  </p:stCondLst>
                                  <p:iterate type="lt">
                                    <p:tmPct val="10000"/>
                                  </p:iterate>
                                  <p:childTnLst>
                                    <p:set>
                                      <p:cBhvr>
                                        <p:cTn id="26" dur="1" fill="hold">
                                          <p:stCondLst>
                                            <p:cond delay="0"/>
                                          </p:stCondLst>
                                        </p:cTn>
                                        <p:tgtEl>
                                          <p:spTgt spid="4"/>
                                        </p:tgtEl>
                                        <p:attrNameLst>
                                          <p:attrName>style.visibility</p:attrName>
                                        </p:attrNameLst>
                                      </p:cBhvr>
                                      <p:to>
                                        <p:strVal val="visible"/>
                                      </p:to>
                                    </p:set>
                                    <p:anim calcmode="lin" valueType="num">
                                      <p:cBhvr>
                                        <p:cTn id="27" dur="500" fill="hold"/>
                                        <p:tgtEl>
                                          <p:spTgt spid="4"/>
                                        </p:tgtEl>
                                        <p:attrNameLst>
                                          <p:attrName>ppt_x</p:attrName>
                                        </p:attrNameLst>
                                      </p:cBhvr>
                                      <p:tavLst>
                                        <p:tav tm="0">
                                          <p:val>
                                            <p:strVal val="#ppt_x"/>
                                          </p:val>
                                        </p:tav>
                                        <p:tav tm="50000">
                                          <p:val>
                                            <p:strVal val="#ppt_x+.1"/>
                                          </p:val>
                                        </p:tav>
                                        <p:tav tm="100000">
                                          <p:val>
                                            <p:strVal val="#ppt_x"/>
                                          </p:val>
                                        </p:tav>
                                      </p:tavLst>
                                    </p:anim>
                                    <p:anim calcmode="lin" valueType="num">
                                      <p:cBhvr>
                                        <p:cTn id="28" dur="500" fill="hold"/>
                                        <p:tgtEl>
                                          <p:spTgt spid="4"/>
                                        </p:tgtEl>
                                        <p:attrNameLst>
                                          <p:attrName>ppt_y</p:attrName>
                                        </p:attrNameLst>
                                      </p:cBhvr>
                                      <p:tavLst>
                                        <p:tav tm="0">
                                          <p:val>
                                            <p:strVal val="#ppt_y"/>
                                          </p:val>
                                        </p:tav>
                                        <p:tav tm="100000">
                                          <p:val>
                                            <p:strVal val="#ppt_y"/>
                                          </p:val>
                                        </p:tav>
                                      </p:tavLst>
                                    </p:anim>
                                    <p:anim calcmode="lin" valueType="num">
                                      <p:cBhvr>
                                        <p:cTn id="29" dur="500" fill="hold"/>
                                        <p:tgtEl>
                                          <p:spTgt spid="4"/>
                                        </p:tgtEl>
                                        <p:attrNameLst>
                                          <p:attrName>ppt_h</p:attrName>
                                        </p:attrNameLst>
                                      </p:cBhvr>
                                      <p:tavLst>
                                        <p:tav tm="0">
                                          <p:val>
                                            <p:strVal val="#ppt_h/10"/>
                                          </p:val>
                                        </p:tav>
                                        <p:tav tm="50000">
                                          <p:val>
                                            <p:strVal val="#ppt_h+.01"/>
                                          </p:val>
                                        </p:tav>
                                        <p:tav tm="100000">
                                          <p:val>
                                            <p:strVal val="#ppt_h"/>
                                          </p:val>
                                        </p:tav>
                                      </p:tavLst>
                                    </p:anim>
                                    <p:anim calcmode="lin" valueType="num">
                                      <p:cBhvr>
                                        <p:cTn id="30" dur="500" fill="hold"/>
                                        <p:tgtEl>
                                          <p:spTgt spid="4"/>
                                        </p:tgtEl>
                                        <p:attrNameLst>
                                          <p:attrName>ppt_w</p:attrName>
                                        </p:attrNameLst>
                                      </p:cBhvr>
                                      <p:tavLst>
                                        <p:tav tm="0">
                                          <p:val>
                                            <p:strVal val="#ppt_w/10"/>
                                          </p:val>
                                        </p:tav>
                                        <p:tav tm="50000">
                                          <p:val>
                                            <p:strVal val="#ppt_w+.01"/>
                                          </p:val>
                                        </p:tav>
                                        <p:tav tm="100000">
                                          <p:val>
                                            <p:strVal val="#ppt_w"/>
                                          </p:val>
                                        </p:tav>
                                      </p:tavLst>
                                    </p:anim>
                                    <p:animEffect transition="in" filter="fade">
                                      <p:cBhvr>
                                        <p:cTn id="31" dur="500" tmFilter="0,0; .5, 1; 1, 1"/>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2579"/>
        <p:cNvGrpSpPr/>
        <p:nvPr/>
      </p:nvGrpSpPr>
      <p:grpSpPr>
        <a:xfrm>
          <a:off x="0" y="0"/>
          <a:ext cx="0" cy="0"/>
          <a:chOff x="0" y="0"/>
          <a:chExt cx="0" cy="0"/>
        </a:xfrm>
      </p:grpSpPr>
      <p:sp>
        <p:nvSpPr>
          <p:cNvPr id="32580" name="Google Shape;32580;p51"/>
          <p:cNvSpPr txBox="1">
            <a:spLocks noGrp="1"/>
          </p:cNvSpPr>
          <p:nvPr>
            <p:ph type="ctrTitle"/>
          </p:nvPr>
        </p:nvSpPr>
        <p:spPr>
          <a:xfrm>
            <a:off x="1298058" y="817580"/>
            <a:ext cx="9546400" cy="601600"/>
          </a:xfrm>
          <a:prstGeom prst="rect">
            <a:avLst/>
          </a:prstGeom>
        </p:spPr>
        <p:txBody>
          <a:bodyPr spcFirstLastPara="1" wrap="square" lIns="121900" tIns="121900" rIns="121900" bIns="121900" anchor="ctr" anchorCtr="0">
            <a:noAutofit/>
          </a:bodyPr>
          <a:lstStyle/>
          <a:p>
            <a:r>
              <a:rPr lang="en" b="1">
                <a:latin typeface="Times New Roman" panose="02020603050405020304" pitchFamily="18" charset="0"/>
                <a:cs typeface="Times New Roman" panose="02020603050405020304" pitchFamily="18" charset="0"/>
              </a:rPr>
              <a:t>2. Yêu cầu đối với kiểu bài</a:t>
            </a:r>
            <a:endParaRPr b="1">
              <a:latin typeface="Times New Roman" panose="02020603050405020304" pitchFamily="18" charset="0"/>
              <a:cs typeface="Times New Roman" panose="02020603050405020304" pitchFamily="18" charset="0"/>
            </a:endParaRPr>
          </a:p>
        </p:txBody>
      </p:sp>
      <p:grpSp>
        <p:nvGrpSpPr>
          <p:cNvPr id="32677" name="Google Shape;32677;p51"/>
          <p:cNvGrpSpPr/>
          <p:nvPr/>
        </p:nvGrpSpPr>
        <p:grpSpPr>
          <a:xfrm>
            <a:off x="1047893" y="693930"/>
            <a:ext cx="1080456" cy="694273"/>
            <a:chOff x="1577176" y="1001463"/>
            <a:chExt cx="810342" cy="520705"/>
          </a:xfrm>
        </p:grpSpPr>
        <p:sp>
          <p:nvSpPr>
            <p:cNvPr id="32678" name="Google Shape;32678;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9" name="Google Shape;32679;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0" name="Google Shape;32680;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1" name="Google Shape;32681;p51"/>
          <p:cNvGrpSpPr/>
          <p:nvPr/>
        </p:nvGrpSpPr>
        <p:grpSpPr>
          <a:xfrm>
            <a:off x="9821868" y="1196718"/>
            <a:ext cx="1080456" cy="694273"/>
            <a:chOff x="1577176" y="1001463"/>
            <a:chExt cx="810342" cy="520705"/>
          </a:xfrm>
        </p:grpSpPr>
        <p:sp>
          <p:nvSpPr>
            <p:cNvPr id="32682" name="Google Shape;32682;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3" name="Google Shape;32683;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4" name="Google Shape;32684;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8" name="Google Shape;32688;p51"/>
          <p:cNvGrpSpPr/>
          <p:nvPr/>
        </p:nvGrpSpPr>
        <p:grpSpPr>
          <a:xfrm rot="6506274">
            <a:off x="8844149" y="5199794"/>
            <a:ext cx="270537" cy="1685893"/>
            <a:chOff x="3620900" y="3197850"/>
            <a:chExt cx="165225" cy="1029625"/>
          </a:xfrm>
        </p:grpSpPr>
        <p:sp>
          <p:nvSpPr>
            <p:cNvPr id="32689" name="Google Shape;32689;p51"/>
            <p:cNvSpPr/>
            <p:nvPr/>
          </p:nvSpPr>
          <p:spPr>
            <a:xfrm>
              <a:off x="3620900" y="3338225"/>
              <a:ext cx="63225" cy="290950"/>
            </a:xfrm>
            <a:custGeom>
              <a:avLst/>
              <a:gdLst/>
              <a:ahLst/>
              <a:cxnLst/>
              <a:rect l="l" t="t" r="r" b="b"/>
              <a:pathLst>
                <a:path w="2529" h="11638" extrusionOk="0">
                  <a:moveTo>
                    <a:pt x="2513" y="1"/>
                  </a:moveTo>
                  <a:lnTo>
                    <a:pt x="1252" y="19"/>
                  </a:lnTo>
                  <a:cubicBezTo>
                    <a:pt x="559" y="30"/>
                    <a:pt x="1" y="606"/>
                    <a:pt x="10" y="1299"/>
                  </a:cubicBezTo>
                  <a:lnTo>
                    <a:pt x="156" y="11078"/>
                  </a:lnTo>
                  <a:cubicBezTo>
                    <a:pt x="161" y="11389"/>
                    <a:pt x="415" y="11637"/>
                    <a:pt x="727" y="11632"/>
                  </a:cubicBezTo>
                  <a:lnTo>
                    <a:pt x="727" y="11632"/>
                  </a:lnTo>
                  <a:cubicBezTo>
                    <a:pt x="1037" y="11627"/>
                    <a:pt x="1285" y="11372"/>
                    <a:pt x="1281" y="11061"/>
                  </a:cubicBezTo>
                  <a:lnTo>
                    <a:pt x="1139" y="1487"/>
                  </a:lnTo>
                  <a:cubicBezTo>
                    <a:pt x="1137" y="1301"/>
                    <a:pt x="1287" y="1144"/>
                    <a:pt x="1473" y="1142"/>
                  </a:cubicBezTo>
                  <a:lnTo>
                    <a:pt x="2528" y="1127"/>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0" name="Google Shape;32690;p51"/>
            <p:cNvSpPr/>
            <p:nvPr/>
          </p:nvSpPr>
          <p:spPr>
            <a:xfrm>
              <a:off x="3670175" y="3271275"/>
              <a:ext cx="115950" cy="791675"/>
            </a:xfrm>
            <a:custGeom>
              <a:avLst/>
              <a:gdLst/>
              <a:ahLst/>
              <a:cxnLst/>
              <a:rect l="l" t="t" r="r" b="b"/>
              <a:pathLst>
                <a:path w="4638" h="31667" extrusionOk="0">
                  <a:moveTo>
                    <a:pt x="3082" y="6"/>
                  </a:moveTo>
                  <a:lnTo>
                    <a:pt x="2606" y="14"/>
                  </a:lnTo>
                  <a:lnTo>
                    <a:pt x="1018" y="37"/>
                  </a:lnTo>
                  <a:cubicBezTo>
                    <a:pt x="454" y="45"/>
                    <a:pt x="0" y="514"/>
                    <a:pt x="7" y="1078"/>
                  </a:cubicBezTo>
                  <a:lnTo>
                    <a:pt x="520" y="31667"/>
                  </a:lnTo>
                  <a:lnTo>
                    <a:pt x="2578" y="31636"/>
                  </a:lnTo>
                  <a:lnTo>
                    <a:pt x="2578" y="31636"/>
                  </a:lnTo>
                  <a:lnTo>
                    <a:pt x="4637" y="31605"/>
                  </a:lnTo>
                  <a:lnTo>
                    <a:pt x="4541" y="25905"/>
                  </a:lnTo>
                  <a:lnTo>
                    <a:pt x="4124" y="1017"/>
                  </a:lnTo>
                  <a:cubicBezTo>
                    <a:pt x="4121" y="829"/>
                    <a:pt x="4067" y="654"/>
                    <a:pt x="3976" y="504"/>
                  </a:cubicBezTo>
                  <a:cubicBezTo>
                    <a:pt x="3794" y="201"/>
                    <a:pt x="3460" y="1"/>
                    <a:pt x="3082" y="6"/>
                  </a:cubicBez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1" name="Google Shape;32691;p51"/>
            <p:cNvSpPr/>
            <p:nvPr/>
          </p:nvSpPr>
          <p:spPr>
            <a:xfrm>
              <a:off x="3670125" y="3271200"/>
              <a:ext cx="103700" cy="67200"/>
            </a:xfrm>
            <a:custGeom>
              <a:avLst/>
              <a:gdLst/>
              <a:ahLst/>
              <a:cxnLst/>
              <a:rect l="l" t="t" r="r" b="b"/>
              <a:pathLst>
                <a:path w="4148" h="2688" extrusionOk="0">
                  <a:moveTo>
                    <a:pt x="1019" y="40"/>
                  </a:moveTo>
                  <a:lnTo>
                    <a:pt x="3083" y="9"/>
                  </a:lnTo>
                  <a:cubicBezTo>
                    <a:pt x="3648" y="1"/>
                    <a:pt x="4116" y="455"/>
                    <a:pt x="4125" y="1020"/>
                  </a:cubicBezTo>
                  <a:lnTo>
                    <a:pt x="4148" y="2627"/>
                  </a:lnTo>
                  <a:lnTo>
                    <a:pt x="32" y="2688"/>
                  </a:lnTo>
                  <a:lnTo>
                    <a:pt x="8" y="1079"/>
                  </a:lnTo>
                  <a:cubicBezTo>
                    <a:pt x="1" y="517"/>
                    <a:pt x="456" y="49"/>
                    <a:pt x="1019" y="40"/>
                  </a:cubicBez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2" name="Google Shape;32692;p51"/>
            <p:cNvSpPr/>
            <p:nvPr/>
          </p:nvSpPr>
          <p:spPr>
            <a:xfrm>
              <a:off x="3694350" y="3197850"/>
              <a:ext cx="52875" cy="74350"/>
            </a:xfrm>
            <a:custGeom>
              <a:avLst/>
              <a:gdLst/>
              <a:ahLst/>
              <a:cxnLst/>
              <a:rect l="l" t="t" r="r" b="b"/>
              <a:pathLst>
                <a:path w="2115" h="2974" extrusionOk="0">
                  <a:moveTo>
                    <a:pt x="2069" y="279"/>
                  </a:moveTo>
                  <a:cubicBezTo>
                    <a:pt x="2067" y="145"/>
                    <a:pt x="1968" y="38"/>
                    <a:pt x="1842" y="12"/>
                  </a:cubicBezTo>
                  <a:cubicBezTo>
                    <a:pt x="1822" y="8"/>
                    <a:pt x="1805" y="1"/>
                    <a:pt x="1783" y="1"/>
                  </a:cubicBezTo>
                  <a:lnTo>
                    <a:pt x="1034" y="12"/>
                  </a:lnTo>
                  <a:lnTo>
                    <a:pt x="1032" y="12"/>
                  </a:lnTo>
                  <a:lnTo>
                    <a:pt x="1032" y="12"/>
                  </a:lnTo>
                  <a:lnTo>
                    <a:pt x="281" y="23"/>
                  </a:lnTo>
                  <a:cubicBezTo>
                    <a:pt x="125" y="26"/>
                    <a:pt x="1" y="155"/>
                    <a:pt x="4" y="310"/>
                  </a:cubicBezTo>
                  <a:lnTo>
                    <a:pt x="50" y="2974"/>
                  </a:lnTo>
                  <a:lnTo>
                    <a:pt x="1082" y="2958"/>
                  </a:lnTo>
                  <a:lnTo>
                    <a:pt x="2114" y="2943"/>
                  </a:lnTo>
                  <a:lnTo>
                    <a:pt x="2069" y="279"/>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3" name="Google Shape;32693;p51"/>
            <p:cNvSpPr/>
            <p:nvPr/>
          </p:nvSpPr>
          <p:spPr>
            <a:xfrm>
              <a:off x="3683175" y="4061425"/>
              <a:ext cx="102950" cy="166050"/>
            </a:xfrm>
            <a:custGeom>
              <a:avLst/>
              <a:gdLst/>
              <a:ahLst/>
              <a:cxnLst/>
              <a:rect l="l" t="t" r="r" b="b"/>
              <a:pathLst>
                <a:path w="4118" h="6642" extrusionOk="0">
                  <a:moveTo>
                    <a:pt x="0" y="61"/>
                  </a:moveTo>
                  <a:lnTo>
                    <a:pt x="2144" y="6641"/>
                  </a:lnTo>
                  <a:lnTo>
                    <a:pt x="4117" y="1"/>
                  </a:ln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4" name="Google Shape;32694;p51"/>
            <p:cNvSpPr/>
            <p:nvPr/>
          </p:nvSpPr>
          <p:spPr>
            <a:xfrm>
              <a:off x="3719675" y="4174575"/>
              <a:ext cx="32775" cy="52900"/>
            </a:xfrm>
            <a:custGeom>
              <a:avLst/>
              <a:gdLst/>
              <a:ahLst/>
              <a:cxnLst/>
              <a:rect l="l" t="t" r="r" b="b"/>
              <a:pathLst>
                <a:path w="1311" h="2116" extrusionOk="0">
                  <a:moveTo>
                    <a:pt x="1311" y="1"/>
                  </a:moveTo>
                  <a:lnTo>
                    <a:pt x="683" y="2115"/>
                  </a:lnTo>
                  <a:lnTo>
                    <a:pt x="1" y="23"/>
                  </a:ln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 name="Google Shape;3126;p91">
            <a:extLst>
              <a:ext uri="{FF2B5EF4-FFF2-40B4-BE49-F238E27FC236}">
                <a16:creationId xmlns:a16="http://schemas.microsoft.com/office/drawing/2014/main" id="{C2980AFF-CB0E-A911-D7D6-F7A6FA359F27}"/>
              </a:ext>
            </a:extLst>
          </p:cNvPr>
          <p:cNvGrpSpPr/>
          <p:nvPr/>
        </p:nvGrpSpPr>
        <p:grpSpPr>
          <a:xfrm>
            <a:off x="2031644" y="862941"/>
            <a:ext cx="1048944" cy="900879"/>
            <a:chOff x="157890" y="1088250"/>
            <a:chExt cx="1083822" cy="1066157"/>
          </a:xfrm>
        </p:grpSpPr>
        <p:sp>
          <p:nvSpPr>
            <p:cNvPr id="28" name="Google Shape;3127;p91">
              <a:extLst>
                <a:ext uri="{FF2B5EF4-FFF2-40B4-BE49-F238E27FC236}">
                  <a16:creationId xmlns:a16="http://schemas.microsoft.com/office/drawing/2014/main" id="{C3E37529-3166-3528-7A03-5BA1922FD802}"/>
                </a:ext>
              </a:extLst>
            </p:cNvPr>
            <p:cNvSpPr/>
            <p:nvPr/>
          </p:nvSpPr>
          <p:spPr>
            <a:xfrm>
              <a:off x="962825" y="1160850"/>
              <a:ext cx="249816" cy="704849"/>
            </a:xfrm>
            <a:custGeom>
              <a:avLst/>
              <a:gdLst/>
              <a:ahLst/>
              <a:cxnLst/>
              <a:rect l="l" t="t" r="r" b="b"/>
              <a:pathLst>
                <a:path w="7797" h="21934" extrusionOk="0">
                  <a:moveTo>
                    <a:pt x="0" y="1"/>
                  </a:moveTo>
                  <a:cubicBezTo>
                    <a:pt x="47" y="141"/>
                    <a:pt x="93" y="269"/>
                    <a:pt x="140" y="409"/>
                  </a:cubicBezTo>
                  <a:cubicBezTo>
                    <a:pt x="198" y="455"/>
                    <a:pt x="233" y="537"/>
                    <a:pt x="210" y="607"/>
                  </a:cubicBezTo>
                  <a:cubicBezTo>
                    <a:pt x="2587" y="7728"/>
                    <a:pt x="4557" y="15046"/>
                    <a:pt x="7634" y="21911"/>
                  </a:cubicBezTo>
                  <a:lnTo>
                    <a:pt x="7645" y="21911"/>
                  </a:lnTo>
                  <a:cubicBezTo>
                    <a:pt x="7663" y="21899"/>
                    <a:pt x="7680" y="21893"/>
                    <a:pt x="7699" y="21893"/>
                  </a:cubicBezTo>
                  <a:cubicBezTo>
                    <a:pt x="7718" y="21893"/>
                    <a:pt x="7739" y="21899"/>
                    <a:pt x="7762" y="21911"/>
                  </a:cubicBezTo>
                  <a:cubicBezTo>
                    <a:pt x="7774" y="21911"/>
                    <a:pt x="7785" y="21922"/>
                    <a:pt x="7797" y="21934"/>
                  </a:cubicBezTo>
                  <a:cubicBezTo>
                    <a:pt x="4604" y="14930"/>
                    <a:pt x="2797" y="7366"/>
                    <a:pt x="268" y="129"/>
                  </a:cubicBezTo>
                  <a:cubicBezTo>
                    <a:pt x="268" y="106"/>
                    <a:pt x="268" y="94"/>
                    <a:pt x="268" y="83"/>
                  </a:cubicBezTo>
                  <a:cubicBezTo>
                    <a:pt x="222" y="48"/>
                    <a:pt x="175" y="13"/>
                    <a:pt x="117" y="1"/>
                  </a:cubicBezTo>
                  <a:close/>
                </a:path>
              </a:pathLst>
            </a:custGeom>
            <a:solidFill>
              <a:srgbClr val="BCFFB4"/>
            </a:solidFill>
            <a:ln w="9525" cap="flat" cmpd="sng">
              <a:solidFill>
                <a:srgbClr val="BCFFB4"/>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9" name="Google Shape;3128;p91">
              <a:extLst>
                <a:ext uri="{FF2B5EF4-FFF2-40B4-BE49-F238E27FC236}">
                  <a16:creationId xmlns:a16="http://schemas.microsoft.com/office/drawing/2014/main" id="{72A5AF09-8827-A6CB-982D-5CDEE115AE08}"/>
                </a:ext>
              </a:extLst>
            </p:cNvPr>
            <p:cNvSpPr/>
            <p:nvPr/>
          </p:nvSpPr>
          <p:spPr>
            <a:xfrm>
              <a:off x="704198" y="1808898"/>
              <a:ext cx="474734" cy="189989"/>
            </a:xfrm>
            <a:custGeom>
              <a:avLst/>
              <a:gdLst/>
              <a:ahLst/>
              <a:cxnLst/>
              <a:rect l="l" t="t" r="r" b="b"/>
              <a:pathLst>
                <a:path w="14825" h="5933" extrusionOk="0">
                  <a:moveTo>
                    <a:pt x="12679" y="1317"/>
                  </a:moveTo>
                  <a:cubicBezTo>
                    <a:pt x="12764" y="1317"/>
                    <a:pt x="12793" y="1447"/>
                    <a:pt x="12715" y="1481"/>
                  </a:cubicBezTo>
                  <a:cubicBezTo>
                    <a:pt x="11596" y="1923"/>
                    <a:pt x="10349" y="2145"/>
                    <a:pt x="9195" y="2518"/>
                  </a:cubicBezTo>
                  <a:cubicBezTo>
                    <a:pt x="8030" y="2879"/>
                    <a:pt x="6876" y="3275"/>
                    <a:pt x="5711" y="3660"/>
                  </a:cubicBezTo>
                  <a:cubicBezTo>
                    <a:pt x="5704" y="3663"/>
                    <a:pt x="5697" y="3664"/>
                    <a:pt x="5691" y="3664"/>
                  </a:cubicBezTo>
                  <a:cubicBezTo>
                    <a:pt x="5645" y="3664"/>
                    <a:pt x="5625" y="3599"/>
                    <a:pt x="5676" y="3578"/>
                  </a:cubicBezTo>
                  <a:cubicBezTo>
                    <a:pt x="6841" y="3077"/>
                    <a:pt x="8018" y="2646"/>
                    <a:pt x="9230" y="2273"/>
                  </a:cubicBezTo>
                  <a:cubicBezTo>
                    <a:pt x="10338" y="1912"/>
                    <a:pt x="11515" y="1469"/>
                    <a:pt x="12668" y="1317"/>
                  </a:cubicBezTo>
                  <a:cubicBezTo>
                    <a:pt x="12672" y="1317"/>
                    <a:pt x="12676" y="1317"/>
                    <a:pt x="12679" y="1317"/>
                  </a:cubicBezTo>
                  <a:close/>
                  <a:moveTo>
                    <a:pt x="11048" y="0"/>
                  </a:moveTo>
                  <a:lnTo>
                    <a:pt x="10769" y="234"/>
                  </a:lnTo>
                  <a:cubicBezTo>
                    <a:pt x="10804" y="268"/>
                    <a:pt x="10804" y="327"/>
                    <a:pt x="10745" y="350"/>
                  </a:cubicBezTo>
                  <a:cubicBezTo>
                    <a:pt x="8263" y="1306"/>
                    <a:pt x="5757" y="2215"/>
                    <a:pt x="3252" y="3089"/>
                  </a:cubicBezTo>
                  <a:cubicBezTo>
                    <a:pt x="2168" y="3462"/>
                    <a:pt x="1084" y="3846"/>
                    <a:pt x="0" y="4219"/>
                  </a:cubicBezTo>
                  <a:cubicBezTo>
                    <a:pt x="59" y="4231"/>
                    <a:pt x="105" y="4266"/>
                    <a:pt x="117" y="4347"/>
                  </a:cubicBezTo>
                  <a:cubicBezTo>
                    <a:pt x="175" y="4709"/>
                    <a:pt x="245" y="5058"/>
                    <a:pt x="327" y="5408"/>
                  </a:cubicBezTo>
                  <a:cubicBezTo>
                    <a:pt x="979" y="5175"/>
                    <a:pt x="1655" y="5023"/>
                    <a:pt x="2308" y="4814"/>
                  </a:cubicBezTo>
                  <a:cubicBezTo>
                    <a:pt x="2972" y="4592"/>
                    <a:pt x="3625" y="4289"/>
                    <a:pt x="4312" y="4161"/>
                  </a:cubicBezTo>
                  <a:cubicBezTo>
                    <a:pt x="4316" y="4160"/>
                    <a:pt x="4320" y="4160"/>
                    <a:pt x="4324" y="4160"/>
                  </a:cubicBezTo>
                  <a:cubicBezTo>
                    <a:pt x="4383" y="4160"/>
                    <a:pt x="4391" y="4245"/>
                    <a:pt x="4336" y="4277"/>
                  </a:cubicBezTo>
                  <a:cubicBezTo>
                    <a:pt x="3683" y="4650"/>
                    <a:pt x="2879" y="4837"/>
                    <a:pt x="2156" y="5047"/>
                  </a:cubicBezTo>
                  <a:cubicBezTo>
                    <a:pt x="1574" y="5233"/>
                    <a:pt x="968" y="5431"/>
                    <a:pt x="362" y="5536"/>
                  </a:cubicBezTo>
                  <a:cubicBezTo>
                    <a:pt x="397" y="5676"/>
                    <a:pt x="431" y="5804"/>
                    <a:pt x="466" y="5932"/>
                  </a:cubicBezTo>
                  <a:cubicBezTo>
                    <a:pt x="5256" y="4476"/>
                    <a:pt x="10023" y="2961"/>
                    <a:pt x="14824" y="1527"/>
                  </a:cubicBezTo>
                  <a:lnTo>
                    <a:pt x="14824" y="1527"/>
                  </a:lnTo>
                  <a:cubicBezTo>
                    <a:pt x="14674" y="1537"/>
                    <a:pt x="14521" y="1542"/>
                    <a:pt x="14367" y="1542"/>
                  </a:cubicBezTo>
                  <a:cubicBezTo>
                    <a:pt x="13797" y="1542"/>
                    <a:pt x="13220" y="1471"/>
                    <a:pt x="12715" y="1306"/>
                  </a:cubicBezTo>
                  <a:cubicBezTo>
                    <a:pt x="12424" y="1201"/>
                    <a:pt x="12121" y="1003"/>
                    <a:pt x="11829" y="781"/>
                  </a:cubicBezTo>
                  <a:cubicBezTo>
                    <a:pt x="11818" y="793"/>
                    <a:pt x="11806" y="805"/>
                    <a:pt x="11794" y="805"/>
                  </a:cubicBezTo>
                  <a:cubicBezTo>
                    <a:pt x="10874" y="1259"/>
                    <a:pt x="9848" y="1527"/>
                    <a:pt x="8881" y="1865"/>
                  </a:cubicBezTo>
                  <a:cubicBezTo>
                    <a:pt x="7960" y="2203"/>
                    <a:pt x="7016" y="2529"/>
                    <a:pt x="6084" y="2856"/>
                  </a:cubicBezTo>
                  <a:cubicBezTo>
                    <a:pt x="4324" y="3485"/>
                    <a:pt x="2518" y="4266"/>
                    <a:pt x="665" y="4580"/>
                  </a:cubicBezTo>
                  <a:cubicBezTo>
                    <a:pt x="606" y="4580"/>
                    <a:pt x="606" y="4511"/>
                    <a:pt x="653" y="4499"/>
                  </a:cubicBezTo>
                  <a:cubicBezTo>
                    <a:pt x="2599" y="4009"/>
                    <a:pt x="4464" y="3205"/>
                    <a:pt x="6352" y="2529"/>
                  </a:cubicBezTo>
                  <a:cubicBezTo>
                    <a:pt x="7284" y="2191"/>
                    <a:pt x="8217" y="1865"/>
                    <a:pt x="9149" y="1527"/>
                  </a:cubicBezTo>
                  <a:cubicBezTo>
                    <a:pt x="9976" y="1224"/>
                    <a:pt x="10815" y="863"/>
                    <a:pt x="11678" y="653"/>
                  </a:cubicBezTo>
                  <a:cubicBezTo>
                    <a:pt x="11445" y="455"/>
                    <a:pt x="11235" y="222"/>
                    <a:pt x="1104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0" name="Google Shape;3129;p91">
              <a:extLst>
                <a:ext uri="{FF2B5EF4-FFF2-40B4-BE49-F238E27FC236}">
                  <a16:creationId xmlns:a16="http://schemas.microsoft.com/office/drawing/2014/main" id="{5DB311B2-B029-CBFE-2C1F-E017D6205F33}"/>
                </a:ext>
              </a:extLst>
            </p:cNvPr>
            <p:cNvSpPr/>
            <p:nvPr/>
          </p:nvSpPr>
          <p:spPr>
            <a:xfrm>
              <a:off x="510491" y="1788755"/>
              <a:ext cx="547521" cy="249327"/>
            </a:xfrm>
            <a:custGeom>
              <a:avLst/>
              <a:gdLst/>
              <a:ahLst/>
              <a:cxnLst/>
              <a:rect l="l" t="t" r="r" b="b"/>
              <a:pathLst>
                <a:path w="17098" h="7786" extrusionOk="0">
                  <a:moveTo>
                    <a:pt x="10674" y="2305"/>
                  </a:moveTo>
                  <a:cubicBezTo>
                    <a:pt x="10767" y="2305"/>
                    <a:pt x="10820" y="2438"/>
                    <a:pt x="10723" y="2471"/>
                  </a:cubicBezTo>
                  <a:cubicBezTo>
                    <a:pt x="8007" y="3252"/>
                    <a:pt x="5350" y="4196"/>
                    <a:pt x="2670" y="5081"/>
                  </a:cubicBezTo>
                  <a:cubicBezTo>
                    <a:pt x="2666" y="5082"/>
                    <a:pt x="2663" y="5083"/>
                    <a:pt x="2660" y="5083"/>
                  </a:cubicBezTo>
                  <a:cubicBezTo>
                    <a:pt x="2631" y="5083"/>
                    <a:pt x="2614" y="5034"/>
                    <a:pt x="2646" y="5023"/>
                  </a:cubicBezTo>
                  <a:cubicBezTo>
                    <a:pt x="5233" y="3904"/>
                    <a:pt x="7949" y="3053"/>
                    <a:pt x="10653" y="2308"/>
                  </a:cubicBezTo>
                  <a:cubicBezTo>
                    <a:pt x="10660" y="2306"/>
                    <a:pt x="10667" y="2305"/>
                    <a:pt x="10674" y="2305"/>
                  </a:cubicBezTo>
                  <a:close/>
                  <a:moveTo>
                    <a:pt x="16678" y="0"/>
                  </a:moveTo>
                  <a:cubicBezTo>
                    <a:pt x="12984" y="1177"/>
                    <a:pt x="9289" y="2378"/>
                    <a:pt x="5595" y="3543"/>
                  </a:cubicBezTo>
                  <a:cubicBezTo>
                    <a:pt x="4674" y="3834"/>
                    <a:pt x="3765" y="4126"/>
                    <a:pt x="2844" y="4417"/>
                  </a:cubicBezTo>
                  <a:cubicBezTo>
                    <a:pt x="2017" y="4673"/>
                    <a:pt x="327" y="4918"/>
                    <a:pt x="82" y="5944"/>
                  </a:cubicBezTo>
                  <a:cubicBezTo>
                    <a:pt x="222" y="5885"/>
                    <a:pt x="374" y="5827"/>
                    <a:pt x="525" y="5781"/>
                  </a:cubicBezTo>
                  <a:cubicBezTo>
                    <a:pt x="548" y="5781"/>
                    <a:pt x="560" y="5804"/>
                    <a:pt x="537" y="5816"/>
                  </a:cubicBezTo>
                  <a:cubicBezTo>
                    <a:pt x="385" y="5885"/>
                    <a:pt x="234" y="5944"/>
                    <a:pt x="71" y="6014"/>
                  </a:cubicBezTo>
                  <a:cubicBezTo>
                    <a:pt x="1" y="6398"/>
                    <a:pt x="152" y="6783"/>
                    <a:pt x="409" y="7086"/>
                  </a:cubicBezTo>
                  <a:cubicBezTo>
                    <a:pt x="758" y="6923"/>
                    <a:pt x="1166" y="6888"/>
                    <a:pt x="1539" y="6806"/>
                  </a:cubicBezTo>
                  <a:cubicBezTo>
                    <a:pt x="2017" y="6701"/>
                    <a:pt x="2495" y="6608"/>
                    <a:pt x="2961" y="6503"/>
                  </a:cubicBezTo>
                  <a:cubicBezTo>
                    <a:pt x="2968" y="6501"/>
                    <a:pt x="2975" y="6500"/>
                    <a:pt x="2981" y="6500"/>
                  </a:cubicBezTo>
                  <a:cubicBezTo>
                    <a:pt x="3057" y="6500"/>
                    <a:pt x="3070" y="6621"/>
                    <a:pt x="2984" y="6643"/>
                  </a:cubicBezTo>
                  <a:cubicBezTo>
                    <a:pt x="2506" y="6748"/>
                    <a:pt x="2040" y="6853"/>
                    <a:pt x="1562" y="6969"/>
                  </a:cubicBezTo>
                  <a:cubicBezTo>
                    <a:pt x="1213" y="7039"/>
                    <a:pt x="852" y="7167"/>
                    <a:pt x="490" y="7179"/>
                  </a:cubicBezTo>
                  <a:cubicBezTo>
                    <a:pt x="688" y="7377"/>
                    <a:pt x="933" y="7540"/>
                    <a:pt x="1178" y="7634"/>
                  </a:cubicBezTo>
                  <a:cubicBezTo>
                    <a:pt x="1474" y="7747"/>
                    <a:pt x="1773" y="7785"/>
                    <a:pt x="2075" y="7785"/>
                  </a:cubicBezTo>
                  <a:cubicBezTo>
                    <a:pt x="2580" y="7785"/>
                    <a:pt x="3091" y="7677"/>
                    <a:pt x="3602" y="7634"/>
                  </a:cubicBezTo>
                  <a:cubicBezTo>
                    <a:pt x="3427" y="7016"/>
                    <a:pt x="3357" y="6387"/>
                    <a:pt x="3427" y="5769"/>
                  </a:cubicBezTo>
                  <a:lnTo>
                    <a:pt x="3427" y="5769"/>
                  </a:lnTo>
                  <a:cubicBezTo>
                    <a:pt x="2949" y="5932"/>
                    <a:pt x="2460" y="6084"/>
                    <a:pt x="1970" y="6200"/>
                  </a:cubicBezTo>
                  <a:cubicBezTo>
                    <a:pt x="1967" y="6201"/>
                    <a:pt x="1964" y="6202"/>
                    <a:pt x="1962" y="6202"/>
                  </a:cubicBezTo>
                  <a:cubicBezTo>
                    <a:pt x="1934" y="6202"/>
                    <a:pt x="1927" y="6151"/>
                    <a:pt x="1959" y="6130"/>
                  </a:cubicBezTo>
                  <a:cubicBezTo>
                    <a:pt x="3147" y="5571"/>
                    <a:pt x="4441" y="5175"/>
                    <a:pt x="5676" y="4720"/>
                  </a:cubicBezTo>
                  <a:cubicBezTo>
                    <a:pt x="6888" y="4277"/>
                    <a:pt x="8100" y="3834"/>
                    <a:pt x="9312" y="3403"/>
                  </a:cubicBezTo>
                  <a:cubicBezTo>
                    <a:pt x="11772" y="2506"/>
                    <a:pt x="14242" y="1643"/>
                    <a:pt x="16725" y="828"/>
                  </a:cubicBezTo>
                  <a:cubicBezTo>
                    <a:pt x="16736" y="825"/>
                    <a:pt x="16747" y="823"/>
                    <a:pt x="16757" y="823"/>
                  </a:cubicBezTo>
                  <a:cubicBezTo>
                    <a:pt x="16787" y="823"/>
                    <a:pt x="16809" y="836"/>
                    <a:pt x="16818" y="863"/>
                  </a:cubicBezTo>
                  <a:lnTo>
                    <a:pt x="17097" y="629"/>
                  </a:lnTo>
                  <a:cubicBezTo>
                    <a:pt x="16946" y="443"/>
                    <a:pt x="16806" y="245"/>
                    <a:pt x="16690" y="70"/>
                  </a:cubicBezTo>
                  <a:cubicBezTo>
                    <a:pt x="16678" y="47"/>
                    <a:pt x="16678" y="23"/>
                    <a:pt x="1667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1" name="Google Shape;3130;p91">
              <a:extLst>
                <a:ext uri="{FF2B5EF4-FFF2-40B4-BE49-F238E27FC236}">
                  <a16:creationId xmlns:a16="http://schemas.microsoft.com/office/drawing/2014/main" id="{7B15304E-E8AD-1A13-32EE-5F8EF55E0AB3}"/>
                </a:ext>
              </a:extLst>
            </p:cNvPr>
            <p:cNvSpPr/>
            <p:nvPr/>
          </p:nvSpPr>
          <p:spPr>
            <a:xfrm>
              <a:off x="843402" y="1107656"/>
              <a:ext cx="353432" cy="744171"/>
            </a:xfrm>
            <a:custGeom>
              <a:avLst/>
              <a:gdLst/>
              <a:ahLst/>
              <a:cxnLst/>
              <a:rect l="l" t="t" r="r" b="b"/>
              <a:pathLst>
                <a:path w="11037" h="23239" extrusionOk="0">
                  <a:moveTo>
                    <a:pt x="2162" y="4058"/>
                  </a:moveTo>
                  <a:cubicBezTo>
                    <a:pt x="2184" y="4058"/>
                    <a:pt x="2206" y="4068"/>
                    <a:pt x="2215" y="4091"/>
                  </a:cubicBezTo>
                  <a:cubicBezTo>
                    <a:pt x="2914" y="5781"/>
                    <a:pt x="3368" y="7610"/>
                    <a:pt x="3951" y="9347"/>
                  </a:cubicBezTo>
                  <a:cubicBezTo>
                    <a:pt x="4534" y="11095"/>
                    <a:pt x="5117" y="12843"/>
                    <a:pt x="5711" y="14591"/>
                  </a:cubicBezTo>
                  <a:cubicBezTo>
                    <a:pt x="5718" y="14628"/>
                    <a:pt x="5693" y="14651"/>
                    <a:pt x="5667" y="14651"/>
                  </a:cubicBezTo>
                  <a:cubicBezTo>
                    <a:pt x="5653" y="14651"/>
                    <a:pt x="5638" y="14643"/>
                    <a:pt x="5629" y="14626"/>
                  </a:cubicBezTo>
                  <a:cubicBezTo>
                    <a:pt x="4977" y="12855"/>
                    <a:pt x="4347" y="11083"/>
                    <a:pt x="3753" y="9300"/>
                  </a:cubicBezTo>
                  <a:cubicBezTo>
                    <a:pt x="3182" y="7599"/>
                    <a:pt x="2494" y="5874"/>
                    <a:pt x="2098" y="4126"/>
                  </a:cubicBezTo>
                  <a:cubicBezTo>
                    <a:pt x="2091" y="4083"/>
                    <a:pt x="2127" y="4058"/>
                    <a:pt x="2162" y="4058"/>
                  </a:cubicBezTo>
                  <a:close/>
                  <a:moveTo>
                    <a:pt x="3492" y="10622"/>
                  </a:moveTo>
                  <a:cubicBezTo>
                    <a:pt x="3519" y="10622"/>
                    <a:pt x="3545" y="10635"/>
                    <a:pt x="3555" y="10664"/>
                  </a:cubicBezTo>
                  <a:cubicBezTo>
                    <a:pt x="4231" y="12400"/>
                    <a:pt x="4685" y="14218"/>
                    <a:pt x="5326" y="15966"/>
                  </a:cubicBezTo>
                  <a:cubicBezTo>
                    <a:pt x="5956" y="17726"/>
                    <a:pt x="6678" y="19439"/>
                    <a:pt x="7354" y="21176"/>
                  </a:cubicBezTo>
                  <a:cubicBezTo>
                    <a:pt x="7361" y="21190"/>
                    <a:pt x="7351" y="21200"/>
                    <a:pt x="7339" y="21200"/>
                  </a:cubicBezTo>
                  <a:cubicBezTo>
                    <a:pt x="7331" y="21200"/>
                    <a:pt x="7324" y="21196"/>
                    <a:pt x="7319" y="21188"/>
                  </a:cubicBezTo>
                  <a:cubicBezTo>
                    <a:pt x="6492" y="19474"/>
                    <a:pt x="5804" y="17691"/>
                    <a:pt x="5140" y="15908"/>
                  </a:cubicBezTo>
                  <a:cubicBezTo>
                    <a:pt x="4522" y="14218"/>
                    <a:pt x="3811" y="12470"/>
                    <a:pt x="3427" y="10699"/>
                  </a:cubicBezTo>
                  <a:cubicBezTo>
                    <a:pt x="3413" y="10650"/>
                    <a:pt x="3452" y="10622"/>
                    <a:pt x="3492" y="10622"/>
                  </a:cubicBezTo>
                  <a:close/>
                  <a:moveTo>
                    <a:pt x="4353" y="6948"/>
                  </a:moveTo>
                  <a:cubicBezTo>
                    <a:pt x="4375" y="6948"/>
                    <a:pt x="4397" y="6958"/>
                    <a:pt x="4406" y="6981"/>
                  </a:cubicBezTo>
                  <a:cubicBezTo>
                    <a:pt x="4907" y="8217"/>
                    <a:pt x="5245" y="9533"/>
                    <a:pt x="5641" y="10804"/>
                  </a:cubicBezTo>
                  <a:cubicBezTo>
                    <a:pt x="6037" y="12051"/>
                    <a:pt x="6422" y="13286"/>
                    <a:pt x="6818" y="14521"/>
                  </a:cubicBezTo>
                  <a:cubicBezTo>
                    <a:pt x="7611" y="17050"/>
                    <a:pt x="8380" y="19568"/>
                    <a:pt x="9149" y="22097"/>
                  </a:cubicBezTo>
                  <a:cubicBezTo>
                    <a:pt x="9156" y="22111"/>
                    <a:pt x="9145" y="22121"/>
                    <a:pt x="9134" y="22121"/>
                  </a:cubicBezTo>
                  <a:cubicBezTo>
                    <a:pt x="9126" y="22121"/>
                    <a:pt x="9118" y="22117"/>
                    <a:pt x="9114" y="22108"/>
                  </a:cubicBezTo>
                  <a:cubicBezTo>
                    <a:pt x="8275" y="19568"/>
                    <a:pt x="7447" y="17015"/>
                    <a:pt x="6632" y="14463"/>
                  </a:cubicBezTo>
                  <a:cubicBezTo>
                    <a:pt x="6224" y="13193"/>
                    <a:pt x="5816" y="11911"/>
                    <a:pt x="5408" y="10629"/>
                  </a:cubicBezTo>
                  <a:cubicBezTo>
                    <a:pt x="5023" y="9440"/>
                    <a:pt x="4569" y="8240"/>
                    <a:pt x="4289" y="7016"/>
                  </a:cubicBezTo>
                  <a:cubicBezTo>
                    <a:pt x="4282" y="6973"/>
                    <a:pt x="4318" y="6948"/>
                    <a:pt x="4353" y="6948"/>
                  </a:cubicBezTo>
                  <a:close/>
                  <a:moveTo>
                    <a:pt x="47" y="0"/>
                  </a:moveTo>
                  <a:cubicBezTo>
                    <a:pt x="47" y="12"/>
                    <a:pt x="47" y="35"/>
                    <a:pt x="47" y="47"/>
                  </a:cubicBezTo>
                  <a:cubicBezTo>
                    <a:pt x="35" y="82"/>
                    <a:pt x="24" y="105"/>
                    <a:pt x="0" y="129"/>
                  </a:cubicBezTo>
                  <a:cubicBezTo>
                    <a:pt x="653" y="1923"/>
                    <a:pt x="1061" y="3835"/>
                    <a:pt x="1609" y="5664"/>
                  </a:cubicBezTo>
                  <a:cubicBezTo>
                    <a:pt x="2168" y="7494"/>
                    <a:pt x="2716" y="9324"/>
                    <a:pt x="3310" y="11142"/>
                  </a:cubicBezTo>
                  <a:cubicBezTo>
                    <a:pt x="3904" y="12948"/>
                    <a:pt x="4511" y="14754"/>
                    <a:pt x="5151" y="16561"/>
                  </a:cubicBezTo>
                  <a:cubicBezTo>
                    <a:pt x="5466" y="17470"/>
                    <a:pt x="5804" y="18391"/>
                    <a:pt x="6142" y="19300"/>
                  </a:cubicBezTo>
                  <a:cubicBezTo>
                    <a:pt x="6340" y="19871"/>
                    <a:pt x="6643" y="20430"/>
                    <a:pt x="6468" y="21036"/>
                  </a:cubicBezTo>
                  <a:cubicBezTo>
                    <a:pt x="6457" y="21071"/>
                    <a:pt x="6457" y="21106"/>
                    <a:pt x="6433" y="21141"/>
                  </a:cubicBezTo>
                  <a:cubicBezTo>
                    <a:pt x="6433" y="21164"/>
                    <a:pt x="6422" y="21176"/>
                    <a:pt x="6398" y="21188"/>
                  </a:cubicBezTo>
                  <a:cubicBezTo>
                    <a:pt x="6410" y="21188"/>
                    <a:pt x="6422" y="21199"/>
                    <a:pt x="6422" y="21199"/>
                  </a:cubicBezTo>
                  <a:cubicBezTo>
                    <a:pt x="7156" y="21735"/>
                    <a:pt x="7576" y="22633"/>
                    <a:pt x="8473" y="22959"/>
                  </a:cubicBezTo>
                  <a:cubicBezTo>
                    <a:pt x="8508" y="22971"/>
                    <a:pt x="8555" y="22982"/>
                    <a:pt x="8589" y="22994"/>
                  </a:cubicBezTo>
                  <a:cubicBezTo>
                    <a:pt x="7715" y="20896"/>
                    <a:pt x="6876" y="18694"/>
                    <a:pt x="6294" y="16491"/>
                  </a:cubicBezTo>
                  <a:cubicBezTo>
                    <a:pt x="6286" y="16462"/>
                    <a:pt x="6316" y="16437"/>
                    <a:pt x="6344" y="16437"/>
                  </a:cubicBezTo>
                  <a:cubicBezTo>
                    <a:pt x="6361" y="16437"/>
                    <a:pt x="6378" y="16446"/>
                    <a:pt x="6387" y="16468"/>
                  </a:cubicBezTo>
                  <a:cubicBezTo>
                    <a:pt x="7179" y="18647"/>
                    <a:pt x="7902" y="20850"/>
                    <a:pt x="8718" y="23029"/>
                  </a:cubicBezTo>
                  <a:cubicBezTo>
                    <a:pt x="9464" y="23227"/>
                    <a:pt x="10291" y="23180"/>
                    <a:pt x="11037" y="23239"/>
                  </a:cubicBezTo>
                  <a:cubicBezTo>
                    <a:pt x="9394" y="19801"/>
                    <a:pt x="8193" y="16188"/>
                    <a:pt x="7016" y="12575"/>
                  </a:cubicBezTo>
                  <a:cubicBezTo>
                    <a:pt x="5874" y="9079"/>
                    <a:pt x="4720" y="5583"/>
                    <a:pt x="3613" y="2075"/>
                  </a:cubicBezTo>
                  <a:cubicBezTo>
                    <a:pt x="3333" y="2180"/>
                    <a:pt x="3054" y="2226"/>
                    <a:pt x="2786" y="2226"/>
                  </a:cubicBezTo>
                  <a:cubicBezTo>
                    <a:pt x="3100" y="3368"/>
                    <a:pt x="3497" y="4487"/>
                    <a:pt x="3928" y="5594"/>
                  </a:cubicBezTo>
                  <a:cubicBezTo>
                    <a:pt x="3943" y="5617"/>
                    <a:pt x="3924" y="5635"/>
                    <a:pt x="3902" y="5635"/>
                  </a:cubicBezTo>
                  <a:cubicBezTo>
                    <a:pt x="3890" y="5635"/>
                    <a:pt x="3878" y="5630"/>
                    <a:pt x="3870" y="5618"/>
                  </a:cubicBezTo>
                  <a:cubicBezTo>
                    <a:pt x="3333" y="4522"/>
                    <a:pt x="2914" y="3380"/>
                    <a:pt x="2564" y="2215"/>
                  </a:cubicBezTo>
                  <a:cubicBezTo>
                    <a:pt x="1842" y="2133"/>
                    <a:pt x="1201" y="1690"/>
                    <a:pt x="711" y="1096"/>
                  </a:cubicBezTo>
                  <a:lnTo>
                    <a:pt x="711" y="1096"/>
                  </a:lnTo>
                  <a:cubicBezTo>
                    <a:pt x="1609" y="3811"/>
                    <a:pt x="2436" y="6573"/>
                    <a:pt x="3170" y="9324"/>
                  </a:cubicBezTo>
                  <a:cubicBezTo>
                    <a:pt x="3179" y="9340"/>
                    <a:pt x="3163" y="9357"/>
                    <a:pt x="3150" y="9357"/>
                  </a:cubicBezTo>
                  <a:cubicBezTo>
                    <a:pt x="3144" y="9357"/>
                    <a:pt x="3139" y="9354"/>
                    <a:pt x="3135" y="9347"/>
                  </a:cubicBezTo>
                  <a:cubicBezTo>
                    <a:pt x="2180" y="6620"/>
                    <a:pt x="1306" y="3823"/>
                    <a:pt x="525" y="1049"/>
                  </a:cubicBezTo>
                  <a:cubicBezTo>
                    <a:pt x="501" y="991"/>
                    <a:pt x="536" y="944"/>
                    <a:pt x="583" y="933"/>
                  </a:cubicBezTo>
                  <a:cubicBezTo>
                    <a:pt x="362" y="641"/>
                    <a:pt x="187" y="327"/>
                    <a:pt x="47"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2" name="Google Shape;3131;p91">
              <a:extLst>
                <a:ext uri="{FF2B5EF4-FFF2-40B4-BE49-F238E27FC236}">
                  <a16:creationId xmlns:a16="http://schemas.microsoft.com/office/drawing/2014/main" id="{E62205B7-6E8E-CFE6-4537-54D79D042835}"/>
                </a:ext>
              </a:extLst>
            </p:cNvPr>
            <p:cNvSpPr/>
            <p:nvPr/>
          </p:nvSpPr>
          <p:spPr>
            <a:xfrm>
              <a:off x="704198" y="1808898"/>
              <a:ext cx="474734" cy="189989"/>
            </a:xfrm>
            <a:custGeom>
              <a:avLst/>
              <a:gdLst/>
              <a:ahLst/>
              <a:cxnLst/>
              <a:rect l="l" t="t" r="r" b="b"/>
              <a:pathLst>
                <a:path w="14825" h="5933" extrusionOk="0">
                  <a:moveTo>
                    <a:pt x="12679" y="1317"/>
                  </a:moveTo>
                  <a:cubicBezTo>
                    <a:pt x="12764" y="1317"/>
                    <a:pt x="12793" y="1447"/>
                    <a:pt x="12715" y="1481"/>
                  </a:cubicBezTo>
                  <a:cubicBezTo>
                    <a:pt x="11596" y="1923"/>
                    <a:pt x="10349" y="2145"/>
                    <a:pt x="9195" y="2518"/>
                  </a:cubicBezTo>
                  <a:cubicBezTo>
                    <a:pt x="8030" y="2879"/>
                    <a:pt x="6876" y="3275"/>
                    <a:pt x="5711" y="3660"/>
                  </a:cubicBezTo>
                  <a:cubicBezTo>
                    <a:pt x="5704" y="3663"/>
                    <a:pt x="5697" y="3664"/>
                    <a:pt x="5691" y="3664"/>
                  </a:cubicBezTo>
                  <a:cubicBezTo>
                    <a:pt x="5645" y="3664"/>
                    <a:pt x="5625" y="3599"/>
                    <a:pt x="5676" y="3578"/>
                  </a:cubicBezTo>
                  <a:cubicBezTo>
                    <a:pt x="6841" y="3077"/>
                    <a:pt x="8018" y="2646"/>
                    <a:pt x="9230" y="2273"/>
                  </a:cubicBezTo>
                  <a:cubicBezTo>
                    <a:pt x="10338" y="1912"/>
                    <a:pt x="11515" y="1469"/>
                    <a:pt x="12668" y="1317"/>
                  </a:cubicBezTo>
                  <a:cubicBezTo>
                    <a:pt x="12672" y="1317"/>
                    <a:pt x="12676" y="1317"/>
                    <a:pt x="12679" y="1317"/>
                  </a:cubicBezTo>
                  <a:close/>
                  <a:moveTo>
                    <a:pt x="11048" y="0"/>
                  </a:moveTo>
                  <a:lnTo>
                    <a:pt x="10769" y="234"/>
                  </a:lnTo>
                  <a:cubicBezTo>
                    <a:pt x="10804" y="268"/>
                    <a:pt x="10804" y="327"/>
                    <a:pt x="10745" y="350"/>
                  </a:cubicBezTo>
                  <a:cubicBezTo>
                    <a:pt x="8263" y="1306"/>
                    <a:pt x="5757" y="2215"/>
                    <a:pt x="3252" y="3089"/>
                  </a:cubicBezTo>
                  <a:cubicBezTo>
                    <a:pt x="2168" y="3462"/>
                    <a:pt x="1084" y="3846"/>
                    <a:pt x="0" y="4219"/>
                  </a:cubicBezTo>
                  <a:cubicBezTo>
                    <a:pt x="59" y="4231"/>
                    <a:pt x="105" y="4266"/>
                    <a:pt x="117" y="4347"/>
                  </a:cubicBezTo>
                  <a:cubicBezTo>
                    <a:pt x="175" y="4709"/>
                    <a:pt x="245" y="5058"/>
                    <a:pt x="327" y="5408"/>
                  </a:cubicBezTo>
                  <a:cubicBezTo>
                    <a:pt x="979" y="5175"/>
                    <a:pt x="1655" y="5023"/>
                    <a:pt x="2308" y="4814"/>
                  </a:cubicBezTo>
                  <a:cubicBezTo>
                    <a:pt x="2972" y="4592"/>
                    <a:pt x="3625" y="4289"/>
                    <a:pt x="4312" y="4161"/>
                  </a:cubicBezTo>
                  <a:cubicBezTo>
                    <a:pt x="4316" y="4160"/>
                    <a:pt x="4320" y="4160"/>
                    <a:pt x="4324" y="4160"/>
                  </a:cubicBezTo>
                  <a:cubicBezTo>
                    <a:pt x="4383" y="4160"/>
                    <a:pt x="4391" y="4245"/>
                    <a:pt x="4336" y="4277"/>
                  </a:cubicBezTo>
                  <a:cubicBezTo>
                    <a:pt x="3683" y="4650"/>
                    <a:pt x="2879" y="4837"/>
                    <a:pt x="2156" y="5047"/>
                  </a:cubicBezTo>
                  <a:cubicBezTo>
                    <a:pt x="1574" y="5233"/>
                    <a:pt x="968" y="5431"/>
                    <a:pt x="362" y="5536"/>
                  </a:cubicBezTo>
                  <a:cubicBezTo>
                    <a:pt x="397" y="5676"/>
                    <a:pt x="431" y="5804"/>
                    <a:pt x="466" y="5932"/>
                  </a:cubicBezTo>
                  <a:cubicBezTo>
                    <a:pt x="5256" y="4476"/>
                    <a:pt x="10023" y="2961"/>
                    <a:pt x="14824" y="1527"/>
                  </a:cubicBezTo>
                  <a:lnTo>
                    <a:pt x="14824" y="1527"/>
                  </a:lnTo>
                  <a:cubicBezTo>
                    <a:pt x="14674" y="1537"/>
                    <a:pt x="14521" y="1542"/>
                    <a:pt x="14367" y="1542"/>
                  </a:cubicBezTo>
                  <a:cubicBezTo>
                    <a:pt x="13797" y="1542"/>
                    <a:pt x="13220" y="1471"/>
                    <a:pt x="12715" y="1306"/>
                  </a:cubicBezTo>
                  <a:cubicBezTo>
                    <a:pt x="12424" y="1201"/>
                    <a:pt x="12121" y="1003"/>
                    <a:pt x="11829" y="781"/>
                  </a:cubicBezTo>
                  <a:cubicBezTo>
                    <a:pt x="11818" y="793"/>
                    <a:pt x="11806" y="805"/>
                    <a:pt x="11794" y="805"/>
                  </a:cubicBezTo>
                  <a:cubicBezTo>
                    <a:pt x="10874" y="1259"/>
                    <a:pt x="9848" y="1527"/>
                    <a:pt x="8881" y="1865"/>
                  </a:cubicBezTo>
                  <a:cubicBezTo>
                    <a:pt x="7960" y="2203"/>
                    <a:pt x="7016" y="2529"/>
                    <a:pt x="6084" y="2856"/>
                  </a:cubicBezTo>
                  <a:cubicBezTo>
                    <a:pt x="4324" y="3485"/>
                    <a:pt x="2518" y="4266"/>
                    <a:pt x="665" y="4580"/>
                  </a:cubicBezTo>
                  <a:cubicBezTo>
                    <a:pt x="606" y="4580"/>
                    <a:pt x="606" y="4511"/>
                    <a:pt x="653" y="4499"/>
                  </a:cubicBezTo>
                  <a:cubicBezTo>
                    <a:pt x="2599" y="4009"/>
                    <a:pt x="4464" y="3205"/>
                    <a:pt x="6352" y="2529"/>
                  </a:cubicBezTo>
                  <a:cubicBezTo>
                    <a:pt x="7284" y="2191"/>
                    <a:pt x="8217" y="1865"/>
                    <a:pt x="9149" y="1527"/>
                  </a:cubicBezTo>
                  <a:cubicBezTo>
                    <a:pt x="9976" y="1224"/>
                    <a:pt x="10815" y="863"/>
                    <a:pt x="11678" y="653"/>
                  </a:cubicBezTo>
                  <a:cubicBezTo>
                    <a:pt x="11445" y="455"/>
                    <a:pt x="11235" y="222"/>
                    <a:pt x="1104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3" name="Google Shape;3132;p91">
              <a:extLst>
                <a:ext uri="{FF2B5EF4-FFF2-40B4-BE49-F238E27FC236}">
                  <a16:creationId xmlns:a16="http://schemas.microsoft.com/office/drawing/2014/main" id="{2D89D723-5F1E-399A-62F7-079EF71252AF}"/>
                </a:ext>
              </a:extLst>
            </p:cNvPr>
            <p:cNvSpPr/>
            <p:nvPr/>
          </p:nvSpPr>
          <p:spPr>
            <a:xfrm>
              <a:off x="510491" y="1788755"/>
              <a:ext cx="547521" cy="249327"/>
            </a:xfrm>
            <a:custGeom>
              <a:avLst/>
              <a:gdLst/>
              <a:ahLst/>
              <a:cxnLst/>
              <a:rect l="l" t="t" r="r" b="b"/>
              <a:pathLst>
                <a:path w="17098" h="7786" extrusionOk="0">
                  <a:moveTo>
                    <a:pt x="10674" y="2305"/>
                  </a:moveTo>
                  <a:cubicBezTo>
                    <a:pt x="10767" y="2305"/>
                    <a:pt x="10820" y="2438"/>
                    <a:pt x="10723" y="2471"/>
                  </a:cubicBezTo>
                  <a:cubicBezTo>
                    <a:pt x="8007" y="3252"/>
                    <a:pt x="5350" y="4196"/>
                    <a:pt x="2670" y="5081"/>
                  </a:cubicBezTo>
                  <a:cubicBezTo>
                    <a:pt x="2666" y="5082"/>
                    <a:pt x="2663" y="5083"/>
                    <a:pt x="2660" y="5083"/>
                  </a:cubicBezTo>
                  <a:cubicBezTo>
                    <a:pt x="2631" y="5083"/>
                    <a:pt x="2614" y="5034"/>
                    <a:pt x="2646" y="5023"/>
                  </a:cubicBezTo>
                  <a:cubicBezTo>
                    <a:pt x="5233" y="3904"/>
                    <a:pt x="7949" y="3053"/>
                    <a:pt x="10653" y="2308"/>
                  </a:cubicBezTo>
                  <a:cubicBezTo>
                    <a:pt x="10660" y="2306"/>
                    <a:pt x="10667" y="2305"/>
                    <a:pt x="10674" y="2305"/>
                  </a:cubicBezTo>
                  <a:close/>
                  <a:moveTo>
                    <a:pt x="16678" y="0"/>
                  </a:moveTo>
                  <a:cubicBezTo>
                    <a:pt x="12984" y="1177"/>
                    <a:pt x="9289" y="2378"/>
                    <a:pt x="5595" y="3543"/>
                  </a:cubicBezTo>
                  <a:cubicBezTo>
                    <a:pt x="4674" y="3834"/>
                    <a:pt x="3765" y="4126"/>
                    <a:pt x="2844" y="4417"/>
                  </a:cubicBezTo>
                  <a:cubicBezTo>
                    <a:pt x="2017" y="4673"/>
                    <a:pt x="327" y="4918"/>
                    <a:pt x="82" y="5944"/>
                  </a:cubicBezTo>
                  <a:cubicBezTo>
                    <a:pt x="222" y="5885"/>
                    <a:pt x="374" y="5827"/>
                    <a:pt x="525" y="5781"/>
                  </a:cubicBezTo>
                  <a:cubicBezTo>
                    <a:pt x="548" y="5781"/>
                    <a:pt x="560" y="5804"/>
                    <a:pt x="537" y="5816"/>
                  </a:cubicBezTo>
                  <a:cubicBezTo>
                    <a:pt x="385" y="5885"/>
                    <a:pt x="234" y="5944"/>
                    <a:pt x="71" y="6014"/>
                  </a:cubicBezTo>
                  <a:cubicBezTo>
                    <a:pt x="1" y="6398"/>
                    <a:pt x="152" y="6783"/>
                    <a:pt x="409" y="7086"/>
                  </a:cubicBezTo>
                  <a:cubicBezTo>
                    <a:pt x="758" y="6923"/>
                    <a:pt x="1166" y="6888"/>
                    <a:pt x="1539" y="6806"/>
                  </a:cubicBezTo>
                  <a:cubicBezTo>
                    <a:pt x="2017" y="6701"/>
                    <a:pt x="2495" y="6608"/>
                    <a:pt x="2961" y="6503"/>
                  </a:cubicBezTo>
                  <a:cubicBezTo>
                    <a:pt x="2968" y="6501"/>
                    <a:pt x="2975" y="6500"/>
                    <a:pt x="2981" y="6500"/>
                  </a:cubicBezTo>
                  <a:cubicBezTo>
                    <a:pt x="3057" y="6500"/>
                    <a:pt x="3070" y="6621"/>
                    <a:pt x="2984" y="6643"/>
                  </a:cubicBezTo>
                  <a:cubicBezTo>
                    <a:pt x="2506" y="6748"/>
                    <a:pt x="2040" y="6853"/>
                    <a:pt x="1562" y="6969"/>
                  </a:cubicBezTo>
                  <a:cubicBezTo>
                    <a:pt x="1213" y="7039"/>
                    <a:pt x="852" y="7167"/>
                    <a:pt x="490" y="7179"/>
                  </a:cubicBezTo>
                  <a:cubicBezTo>
                    <a:pt x="688" y="7377"/>
                    <a:pt x="933" y="7540"/>
                    <a:pt x="1178" y="7634"/>
                  </a:cubicBezTo>
                  <a:cubicBezTo>
                    <a:pt x="1474" y="7747"/>
                    <a:pt x="1773" y="7785"/>
                    <a:pt x="2075" y="7785"/>
                  </a:cubicBezTo>
                  <a:cubicBezTo>
                    <a:pt x="2580" y="7785"/>
                    <a:pt x="3091" y="7677"/>
                    <a:pt x="3602" y="7634"/>
                  </a:cubicBezTo>
                  <a:cubicBezTo>
                    <a:pt x="3427" y="7016"/>
                    <a:pt x="3357" y="6387"/>
                    <a:pt x="3427" y="5769"/>
                  </a:cubicBezTo>
                  <a:lnTo>
                    <a:pt x="3427" y="5769"/>
                  </a:lnTo>
                  <a:cubicBezTo>
                    <a:pt x="2949" y="5932"/>
                    <a:pt x="2460" y="6084"/>
                    <a:pt x="1970" y="6200"/>
                  </a:cubicBezTo>
                  <a:cubicBezTo>
                    <a:pt x="1967" y="6201"/>
                    <a:pt x="1964" y="6202"/>
                    <a:pt x="1962" y="6202"/>
                  </a:cubicBezTo>
                  <a:cubicBezTo>
                    <a:pt x="1934" y="6202"/>
                    <a:pt x="1927" y="6151"/>
                    <a:pt x="1959" y="6130"/>
                  </a:cubicBezTo>
                  <a:cubicBezTo>
                    <a:pt x="3147" y="5571"/>
                    <a:pt x="4441" y="5175"/>
                    <a:pt x="5676" y="4720"/>
                  </a:cubicBezTo>
                  <a:cubicBezTo>
                    <a:pt x="6888" y="4277"/>
                    <a:pt x="8100" y="3834"/>
                    <a:pt x="9312" y="3403"/>
                  </a:cubicBezTo>
                  <a:cubicBezTo>
                    <a:pt x="11772" y="2506"/>
                    <a:pt x="14242" y="1643"/>
                    <a:pt x="16725" y="828"/>
                  </a:cubicBezTo>
                  <a:cubicBezTo>
                    <a:pt x="16736" y="825"/>
                    <a:pt x="16747" y="823"/>
                    <a:pt x="16757" y="823"/>
                  </a:cubicBezTo>
                  <a:cubicBezTo>
                    <a:pt x="16787" y="823"/>
                    <a:pt x="16809" y="836"/>
                    <a:pt x="16818" y="863"/>
                  </a:cubicBezTo>
                  <a:lnTo>
                    <a:pt x="17097" y="629"/>
                  </a:lnTo>
                  <a:cubicBezTo>
                    <a:pt x="16946" y="443"/>
                    <a:pt x="16806" y="245"/>
                    <a:pt x="16690" y="70"/>
                  </a:cubicBezTo>
                  <a:cubicBezTo>
                    <a:pt x="16678" y="47"/>
                    <a:pt x="16678" y="23"/>
                    <a:pt x="1667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4" name="Google Shape;3133;p91">
              <a:extLst>
                <a:ext uri="{FF2B5EF4-FFF2-40B4-BE49-F238E27FC236}">
                  <a16:creationId xmlns:a16="http://schemas.microsoft.com/office/drawing/2014/main" id="{0084703C-BD8A-D9A4-5209-E5E828CEF907}"/>
                </a:ext>
              </a:extLst>
            </p:cNvPr>
            <p:cNvSpPr/>
            <p:nvPr/>
          </p:nvSpPr>
          <p:spPr>
            <a:xfrm>
              <a:off x="425790" y="1088250"/>
              <a:ext cx="793806" cy="1066157"/>
            </a:xfrm>
            <a:custGeom>
              <a:avLst/>
              <a:gdLst/>
              <a:ahLst/>
              <a:cxnLst/>
              <a:rect l="l" t="t" r="r" b="b"/>
              <a:pathLst>
                <a:path w="24789" h="33294" extrusionOk="0">
                  <a:moveTo>
                    <a:pt x="12365" y="245"/>
                  </a:moveTo>
                  <a:lnTo>
                    <a:pt x="12365" y="245"/>
                  </a:lnTo>
                  <a:cubicBezTo>
                    <a:pt x="12447" y="268"/>
                    <a:pt x="12517" y="315"/>
                    <a:pt x="12587" y="373"/>
                  </a:cubicBezTo>
                  <a:cubicBezTo>
                    <a:pt x="12680" y="467"/>
                    <a:pt x="12738" y="595"/>
                    <a:pt x="12832" y="688"/>
                  </a:cubicBezTo>
                  <a:cubicBezTo>
                    <a:pt x="12820" y="688"/>
                    <a:pt x="12820" y="700"/>
                    <a:pt x="12832" y="723"/>
                  </a:cubicBezTo>
                  <a:cubicBezTo>
                    <a:pt x="13158" y="2471"/>
                    <a:pt x="13787" y="4196"/>
                    <a:pt x="14288" y="5897"/>
                  </a:cubicBezTo>
                  <a:cubicBezTo>
                    <a:pt x="14813" y="7645"/>
                    <a:pt x="15372" y="9382"/>
                    <a:pt x="15943" y="11118"/>
                  </a:cubicBezTo>
                  <a:cubicBezTo>
                    <a:pt x="16514" y="12855"/>
                    <a:pt x="17109" y="14580"/>
                    <a:pt x="17703" y="16304"/>
                  </a:cubicBezTo>
                  <a:cubicBezTo>
                    <a:pt x="18006" y="17155"/>
                    <a:pt x="18297" y="17994"/>
                    <a:pt x="18600" y="18833"/>
                  </a:cubicBezTo>
                  <a:cubicBezTo>
                    <a:pt x="18764" y="19288"/>
                    <a:pt x="18938" y="19742"/>
                    <a:pt x="19113" y="20209"/>
                  </a:cubicBezTo>
                  <a:cubicBezTo>
                    <a:pt x="19241" y="20547"/>
                    <a:pt x="19428" y="20931"/>
                    <a:pt x="19463" y="21316"/>
                  </a:cubicBezTo>
                  <a:cubicBezTo>
                    <a:pt x="19428" y="21234"/>
                    <a:pt x="19370" y="21153"/>
                    <a:pt x="19288" y="21094"/>
                  </a:cubicBezTo>
                  <a:cubicBezTo>
                    <a:pt x="19276" y="21094"/>
                    <a:pt x="19276" y="21094"/>
                    <a:pt x="19265" y="21083"/>
                  </a:cubicBezTo>
                  <a:cubicBezTo>
                    <a:pt x="18764" y="19358"/>
                    <a:pt x="18041" y="17656"/>
                    <a:pt x="17435" y="15955"/>
                  </a:cubicBezTo>
                  <a:cubicBezTo>
                    <a:pt x="16829" y="14218"/>
                    <a:pt x="16235" y="12482"/>
                    <a:pt x="15652" y="10734"/>
                  </a:cubicBezTo>
                  <a:cubicBezTo>
                    <a:pt x="14498" y="7273"/>
                    <a:pt x="13449" y="3776"/>
                    <a:pt x="12389" y="280"/>
                  </a:cubicBezTo>
                  <a:cubicBezTo>
                    <a:pt x="12389" y="268"/>
                    <a:pt x="12377" y="268"/>
                    <a:pt x="12377" y="257"/>
                  </a:cubicBezTo>
                  <a:cubicBezTo>
                    <a:pt x="12377" y="257"/>
                    <a:pt x="12365" y="245"/>
                    <a:pt x="12365" y="245"/>
                  </a:cubicBezTo>
                  <a:close/>
                  <a:moveTo>
                    <a:pt x="13088" y="606"/>
                  </a:moveTo>
                  <a:cubicBezTo>
                    <a:pt x="13228" y="933"/>
                    <a:pt x="13403" y="1247"/>
                    <a:pt x="13624" y="1539"/>
                  </a:cubicBezTo>
                  <a:cubicBezTo>
                    <a:pt x="13577" y="1550"/>
                    <a:pt x="13542" y="1597"/>
                    <a:pt x="13566" y="1655"/>
                  </a:cubicBezTo>
                  <a:cubicBezTo>
                    <a:pt x="14347" y="4429"/>
                    <a:pt x="15221" y="7226"/>
                    <a:pt x="16176" y="9953"/>
                  </a:cubicBezTo>
                  <a:cubicBezTo>
                    <a:pt x="16180" y="9960"/>
                    <a:pt x="16185" y="9963"/>
                    <a:pt x="16191" y="9963"/>
                  </a:cubicBezTo>
                  <a:cubicBezTo>
                    <a:pt x="16204" y="9963"/>
                    <a:pt x="16220" y="9946"/>
                    <a:pt x="16211" y="9930"/>
                  </a:cubicBezTo>
                  <a:cubicBezTo>
                    <a:pt x="15477" y="7179"/>
                    <a:pt x="14650" y="4417"/>
                    <a:pt x="13752" y="1702"/>
                  </a:cubicBezTo>
                  <a:lnTo>
                    <a:pt x="13752" y="1702"/>
                  </a:lnTo>
                  <a:cubicBezTo>
                    <a:pt x="14242" y="2296"/>
                    <a:pt x="14883" y="2739"/>
                    <a:pt x="15605" y="2821"/>
                  </a:cubicBezTo>
                  <a:cubicBezTo>
                    <a:pt x="15955" y="3986"/>
                    <a:pt x="16374" y="5117"/>
                    <a:pt x="16911" y="6224"/>
                  </a:cubicBezTo>
                  <a:cubicBezTo>
                    <a:pt x="16919" y="6236"/>
                    <a:pt x="16931" y="6241"/>
                    <a:pt x="16943" y="6241"/>
                  </a:cubicBezTo>
                  <a:cubicBezTo>
                    <a:pt x="16965" y="6241"/>
                    <a:pt x="16984" y="6223"/>
                    <a:pt x="16969" y="6200"/>
                  </a:cubicBezTo>
                  <a:cubicBezTo>
                    <a:pt x="16538" y="5093"/>
                    <a:pt x="16141" y="3974"/>
                    <a:pt x="15827" y="2832"/>
                  </a:cubicBezTo>
                  <a:cubicBezTo>
                    <a:pt x="16095" y="2832"/>
                    <a:pt x="16374" y="2786"/>
                    <a:pt x="16654" y="2681"/>
                  </a:cubicBezTo>
                  <a:cubicBezTo>
                    <a:pt x="17761" y="6189"/>
                    <a:pt x="18915" y="9685"/>
                    <a:pt x="20057" y="13181"/>
                  </a:cubicBezTo>
                  <a:cubicBezTo>
                    <a:pt x="21234" y="16794"/>
                    <a:pt x="22435" y="20407"/>
                    <a:pt x="24078" y="23845"/>
                  </a:cubicBezTo>
                  <a:cubicBezTo>
                    <a:pt x="23332" y="23786"/>
                    <a:pt x="22505" y="23833"/>
                    <a:pt x="21759" y="23635"/>
                  </a:cubicBezTo>
                  <a:cubicBezTo>
                    <a:pt x="20943" y="21456"/>
                    <a:pt x="20220" y="19253"/>
                    <a:pt x="19428" y="17074"/>
                  </a:cubicBezTo>
                  <a:cubicBezTo>
                    <a:pt x="19419" y="17052"/>
                    <a:pt x="19402" y="17043"/>
                    <a:pt x="19385" y="17043"/>
                  </a:cubicBezTo>
                  <a:cubicBezTo>
                    <a:pt x="19357" y="17043"/>
                    <a:pt x="19327" y="17068"/>
                    <a:pt x="19335" y="17097"/>
                  </a:cubicBezTo>
                  <a:cubicBezTo>
                    <a:pt x="19917" y="19300"/>
                    <a:pt x="20756" y="21502"/>
                    <a:pt x="21630" y="23600"/>
                  </a:cubicBezTo>
                  <a:cubicBezTo>
                    <a:pt x="21596" y="23588"/>
                    <a:pt x="21549" y="23577"/>
                    <a:pt x="21514" y="23565"/>
                  </a:cubicBezTo>
                  <a:cubicBezTo>
                    <a:pt x="20617" y="23239"/>
                    <a:pt x="20197" y="22341"/>
                    <a:pt x="19463" y="21805"/>
                  </a:cubicBezTo>
                  <a:cubicBezTo>
                    <a:pt x="19463" y="21805"/>
                    <a:pt x="19451" y="21794"/>
                    <a:pt x="19439" y="21794"/>
                  </a:cubicBezTo>
                  <a:cubicBezTo>
                    <a:pt x="19463" y="21782"/>
                    <a:pt x="19474" y="21770"/>
                    <a:pt x="19474" y="21747"/>
                  </a:cubicBezTo>
                  <a:cubicBezTo>
                    <a:pt x="19498" y="21712"/>
                    <a:pt x="19498" y="21677"/>
                    <a:pt x="19509" y="21642"/>
                  </a:cubicBezTo>
                  <a:cubicBezTo>
                    <a:pt x="19684" y="21036"/>
                    <a:pt x="19381" y="20477"/>
                    <a:pt x="19183" y="19906"/>
                  </a:cubicBezTo>
                  <a:cubicBezTo>
                    <a:pt x="18845" y="18997"/>
                    <a:pt x="18507" y="18076"/>
                    <a:pt x="18192" y="17167"/>
                  </a:cubicBezTo>
                  <a:cubicBezTo>
                    <a:pt x="17552" y="15360"/>
                    <a:pt x="16945" y="13554"/>
                    <a:pt x="16351" y="11736"/>
                  </a:cubicBezTo>
                  <a:cubicBezTo>
                    <a:pt x="15757" y="9930"/>
                    <a:pt x="15209" y="8100"/>
                    <a:pt x="14650" y="6270"/>
                  </a:cubicBezTo>
                  <a:cubicBezTo>
                    <a:pt x="14102" y="4441"/>
                    <a:pt x="13694" y="2529"/>
                    <a:pt x="13041" y="735"/>
                  </a:cubicBezTo>
                  <a:cubicBezTo>
                    <a:pt x="13065" y="711"/>
                    <a:pt x="13076" y="688"/>
                    <a:pt x="13088" y="653"/>
                  </a:cubicBezTo>
                  <a:cubicBezTo>
                    <a:pt x="13088" y="641"/>
                    <a:pt x="13088" y="618"/>
                    <a:pt x="13088" y="606"/>
                  </a:cubicBezTo>
                  <a:close/>
                  <a:moveTo>
                    <a:pt x="19323" y="21875"/>
                  </a:moveTo>
                  <a:cubicBezTo>
                    <a:pt x="19323" y="21898"/>
                    <a:pt x="19323" y="21922"/>
                    <a:pt x="19335" y="21945"/>
                  </a:cubicBezTo>
                  <a:cubicBezTo>
                    <a:pt x="19451" y="22120"/>
                    <a:pt x="19591" y="22318"/>
                    <a:pt x="19742" y="22504"/>
                  </a:cubicBezTo>
                  <a:cubicBezTo>
                    <a:pt x="19929" y="22726"/>
                    <a:pt x="20139" y="22959"/>
                    <a:pt x="20372" y="23157"/>
                  </a:cubicBezTo>
                  <a:cubicBezTo>
                    <a:pt x="19509" y="23367"/>
                    <a:pt x="18670" y="23728"/>
                    <a:pt x="17843" y="24031"/>
                  </a:cubicBezTo>
                  <a:cubicBezTo>
                    <a:pt x="16911" y="24369"/>
                    <a:pt x="15978" y="24695"/>
                    <a:pt x="15046" y="25033"/>
                  </a:cubicBezTo>
                  <a:cubicBezTo>
                    <a:pt x="13158" y="25709"/>
                    <a:pt x="11293" y="26513"/>
                    <a:pt x="9347" y="27003"/>
                  </a:cubicBezTo>
                  <a:cubicBezTo>
                    <a:pt x="9300" y="27015"/>
                    <a:pt x="9300" y="27084"/>
                    <a:pt x="9359" y="27084"/>
                  </a:cubicBezTo>
                  <a:cubicBezTo>
                    <a:pt x="11212" y="26770"/>
                    <a:pt x="13018" y="25989"/>
                    <a:pt x="14778" y="25360"/>
                  </a:cubicBezTo>
                  <a:cubicBezTo>
                    <a:pt x="15710" y="25033"/>
                    <a:pt x="16654" y="24707"/>
                    <a:pt x="17575" y="24369"/>
                  </a:cubicBezTo>
                  <a:cubicBezTo>
                    <a:pt x="18542" y="24031"/>
                    <a:pt x="19568" y="23763"/>
                    <a:pt x="20488" y="23309"/>
                  </a:cubicBezTo>
                  <a:cubicBezTo>
                    <a:pt x="20500" y="23309"/>
                    <a:pt x="20512" y="23297"/>
                    <a:pt x="20523" y="23285"/>
                  </a:cubicBezTo>
                  <a:cubicBezTo>
                    <a:pt x="20815" y="23507"/>
                    <a:pt x="21118" y="23705"/>
                    <a:pt x="21409" y="23810"/>
                  </a:cubicBezTo>
                  <a:cubicBezTo>
                    <a:pt x="21914" y="23975"/>
                    <a:pt x="22491" y="24046"/>
                    <a:pt x="23061" y="24046"/>
                  </a:cubicBezTo>
                  <a:cubicBezTo>
                    <a:pt x="23215" y="24046"/>
                    <a:pt x="23368" y="24041"/>
                    <a:pt x="23518" y="24031"/>
                  </a:cubicBezTo>
                  <a:lnTo>
                    <a:pt x="23518" y="24031"/>
                  </a:lnTo>
                  <a:cubicBezTo>
                    <a:pt x="18717" y="25465"/>
                    <a:pt x="13950" y="26980"/>
                    <a:pt x="9160" y="28436"/>
                  </a:cubicBezTo>
                  <a:cubicBezTo>
                    <a:pt x="9125" y="28308"/>
                    <a:pt x="9091" y="28180"/>
                    <a:pt x="9056" y="28040"/>
                  </a:cubicBezTo>
                  <a:cubicBezTo>
                    <a:pt x="9662" y="27935"/>
                    <a:pt x="10268" y="27737"/>
                    <a:pt x="10850" y="27551"/>
                  </a:cubicBezTo>
                  <a:cubicBezTo>
                    <a:pt x="11573" y="27341"/>
                    <a:pt x="12377" y="27154"/>
                    <a:pt x="13030" y="26781"/>
                  </a:cubicBezTo>
                  <a:cubicBezTo>
                    <a:pt x="13085" y="26749"/>
                    <a:pt x="13077" y="26664"/>
                    <a:pt x="13018" y="26664"/>
                  </a:cubicBezTo>
                  <a:cubicBezTo>
                    <a:pt x="13014" y="26664"/>
                    <a:pt x="13010" y="26664"/>
                    <a:pt x="13006" y="26665"/>
                  </a:cubicBezTo>
                  <a:cubicBezTo>
                    <a:pt x="12319" y="26793"/>
                    <a:pt x="11666" y="27096"/>
                    <a:pt x="11002" y="27318"/>
                  </a:cubicBezTo>
                  <a:cubicBezTo>
                    <a:pt x="10349" y="27527"/>
                    <a:pt x="9673" y="27679"/>
                    <a:pt x="9021" y="27912"/>
                  </a:cubicBezTo>
                  <a:cubicBezTo>
                    <a:pt x="8939" y="27562"/>
                    <a:pt x="8869" y="27213"/>
                    <a:pt x="8811" y="26851"/>
                  </a:cubicBezTo>
                  <a:cubicBezTo>
                    <a:pt x="8799" y="26770"/>
                    <a:pt x="8753" y="26735"/>
                    <a:pt x="8694" y="26723"/>
                  </a:cubicBezTo>
                  <a:cubicBezTo>
                    <a:pt x="9778" y="26350"/>
                    <a:pt x="10862" y="25966"/>
                    <a:pt x="11946" y="25593"/>
                  </a:cubicBezTo>
                  <a:cubicBezTo>
                    <a:pt x="14451" y="24719"/>
                    <a:pt x="16957" y="23810"/>
                    <a:pt x="19439" y="22854"/>
                  </a:cubicBezTo>
                  <a:cubicBezTo>
                    <a:pt x="19498" y="22831"/>
                    <a:pt x="19498" y="22772"/>
                    <a:pt x="19463" y="22738"/>
                  </a:cubicBezTo>
                  <a:cubicBezTo>
                    <a:pt x="19454" y="22711"/>
                    <a:pt x="19432" y="22698"/>
                    <a:pt x="19402" y="22698"/>
                  </a:cubicBezTo>
                  <a:cubicBezTo>
                    <a:pt x="19392" y="22698"/>
                    <a:pt x="19381" y="22700"/>
                    <a:pt x="19370" y="22703"/>
                  </a:cubicBezTo>
                  <a:cubicBezTo>
                    <a:pt x="16887" y="23518"/>
                    <a:pt x="14417" y="24381"/>
                    <a:pt x="11957" y="25278"/>
                  </a:cubicBezTo>
                  <a:cubicBezTo>
                    <a:pt x="10745" y="25709"/>
                    <a:pt x="9533" y="26152"/>
                    <a:pt x="8321" y="26595"/>
                  </a:cubicBezTo>
                  <a:cubicBezTo>
                    <a:pt x="7086" y="27050"/>
                    <a:pt x="5792" y="27446"/>
                    <a:pt x="4604" y="28005"/>
                  </a:cubicBezTo>
                  <a:cubicBezTo>
                    <a:pt x="4572" y="28026"/>
                    <a:pt x="4579" y="28077"/>
                    <a:pt x="4607" y="28077"/>
                  </a:cubicBezTo>
                  <a:cubicBezTo>
                    <a:pt x="4609" y="28077"/>
                    <a:pt x="4612" y="28076"/>
                    <a:pt x="4615" y="28075"/>
                  </a:cubicBezTo>
                  <a:cubicBezTo>
                    <a:pt x="5105" y="27959"/>
                    <a:pt x="5594" y="27807"/>
                    <a:pt x="6072" y="27644"/>
                  </a:cubicBezTo>
                  <a:lnTo>
                    <a:pt x="6072" y="27644"/>
                  </a:lnTo>
                  <a:cubicBezTo>
                    <a:pt x="6002" y="28262"/>
                    <a:pt x="6072" y="28891"/>
                    <a:pt x="6247" y="29509"/>
                  </a:cubicBezTo>
                  <a:cubicBezTo>
                    <a:pt x="5736" y="29552"/>
                    <a:pt x="5225" y="29660"/>
                    <a:pt x="4720" y="29660"/>
                  </a:cubicBezTo>
                  <a:cubicBezTo>
                    <a:pt x="4418" y="29660"/>
                    <a:pt x="4119" y="29622"/>
                    <a:pt x="3823" y="29509"/>
                  </a:cubicBezTo>
                  <a:cubicBezTo>
                    <a:pt x="3578" y="29415"/>
                    <a:pt x="3333" y="29252"/>
                    <a:pt x="3135" y="29054"/>
                  </a:cubicBezTo>
                  <a:cubicBezTo>
                    <a:pt x="3497" y="29042"/>
                    <a:pt x="3858" y="28914"/>
                    <a:pt x="4207" y="28844"/>
                  </a:cubicBezTo>
                  <a:cubicBezTo>
                    <a:pt x="4685" y="28728"/>
                    <a:pt x="5151" y="28623"/>
                    <a:pt x="5629" y="28518"/>
                  </a:cubicBezTo>
                  <a:cubicBezTo>
                    <a:pt x="5715" y="28496"/>
                    <a:pt x="5702" y="28375"/>
                    <a:pt x="5626" y="28375"/>
                  </a:cubicBezTo>
                  <a:cubicBezTo>
                    <a:pt x="5620" y="28375"/>
                    <a:pt x="5613" y="28376"/>
                    <a:pt x="5606" y="28378"/>
                  </a:cubicBezTo>
                  <a:cubicBezTo>
                    <a:pt x="5140" y="28483"/>
                    <a:pt x="4662" y="28576"/>
                    <a:pt x="4184" y="28681"/>
                  </a:cubicBezTo>
                  <a:cubicBezTo>
                    <a:pt x="3811" y="28763"/>
                    <a:pt x="3403" y="28798"/>
                    <a:pt x="3054" y="28961"/>
                  </a:cubicBezTo>
                  <a:cubicBezTo>
                    <a:pt x="2797" y="28658"/>
                    <a:pt x="2646" y="28273"/>
                    <a:pt x="2716" y="27889"/>
                  </a:cubicBezTo>
                  <a:cubicBezTo>
                    <a:pt x="2879" y="27819"/>
                    <a:pt x="3030" y="27760"/>
                    <a:pt x="3182" y="27691"/>
                  </a:cubicBezTo>
                  <a:cubicBezTo>
                    <a:pt x="3205" y="27679"/>
                    <a:pt x="3193" y="27656"/>
                    <a:pt x="3170" y="27656"/>
                  </a:cubicBezTo>
                  <a:cubicBezTo>
                    <a:pt x="3019" y="27702"/>
                    <a:pt x="2867" y="27760"/>
                    <a:pt x="2727" y="27819"/>
                  </a:cubicBezTo>
                  <a:cubicBezTo>
                    <a:pt x="2972" y="26793"/>
                    <a:pt x="4662" y="26548"/>
                    <a:pt x="5489" y="26292"/>
                  </a:cubicBezTo>
                  <a:cubicBezTo>
                    <a:pt x="6410" y="26001"/>
                    <a:pt x="7319" y="25709"/>
                    <a:pt x="8240" y="25418"/>
                  </a:cubicBezTo>
                  <a:cubicBezTo>
                    <a:pt x="11934" y="24253"/>
                    <a:pt x="15629" y="23052"/>
                    <a:pt x="19323" y="21875"/>
                  </a:cubicBezTo>
                  <a:close/>
                  <a:moveTo>
                    <a:pt x="19160" y="21292"/>
                  </a:moveTo>
                  <a:cubicBezTo>
                    <a:pt x="19253" y="21362"/>
                    <a:pt x="19300" y="21479"/>
                    <a:pt x="19300" y="21595"/>
                  </a:cubicBezTo>
                  <a:cubicBezTo>
                    <a:pt x="19288" y="21595"/>
                    <a:pt x="19265" y="21595"/>
                    <a:pt x="19253" y="21607"/>
                  </a:cubicBezTo>
                  <a:cubicBezTo>
                    <a:pt x="14626" y="23075"/>
                    <a:pt x="9988" y="24521"/>
                    <a:pt x="5373" y="26001"/>
                  </a:cubicBezTo>
                  <a:cubicBezTo>
                    <a:pt x="4126" y="26397"/>
                    <a:pt x="1574" y="27015"/>
                    <a:pt x="2587" y="28856"/>
                  </a:cubicBezTo>
                  <a:cubicBezTo>
                    <a:pt x="3044" y="29689"/>
                    <a:pt x="3912" y="29990"/>
                    <a:pt x="4806" y="29990"/>
                  </a:cubicBezTo>
                  <a:cubicBezTo>
                    <a:pt x="5325" y="29990"/>
                    <a:pt x="5854" y="29888"/>
                    <a:pt x="6317" y="29730"/>
                  </a:cubicBezTo>
                  <a:cubicBezTo>
                    <a:pt x="6340" y="29812"/>
                    <a:pt x="6375" y="29905"/>
                    <a:pt x="6410" y="29986"/>
                  </a:cubicBezTo>
                  <a:lnTo>
                    <a:pt x="6398" y="29986"/>
                  </a:lnTo>
                  <a:cubicBezTo>
                    <a:pt x="5847" y="30266"/>
                    <a:pt x="5269" y="30432"/>
                    <a:pt x="4676" y="30432"/>
                  </a:cubicBezTo>
                  <a:cubicBezTo>
                    <a:pt x="4380" y="30432"/>
                    <a:pt x="4079" y="30390"/>
                    <a:pt x="3776" y="30301"/>
                  </a:cubicBezTo>
                  <a:cubicBezTo>
                    <a:pt x="2844" y="30033"/>
                    <a:pt x="1923" y="29264"/>
                    <a:pt x="1830" y="28238"/>
                  </a:cubicBezTo>
                  <a:cubicBezTo>
                    <a:pt x="1713" y="27026"/>
                    <a:pt x="2925" y="26304"/>
                    <a:pt x="3893" y="25954"/>
                  </a:cubicBezTo>
                  <a:cubicBezTo>
                    <a:pt x="4872" y="25593"/>
                    <a:pt x="5874" y="25301"/>
                    <a:pt x="6865" y="24987"/>
                  </a:cubicBezTo>
                  <a:cubicBezTo>
                    <a:pt x="10944" y="23705"/>
                    <a:pt x="15046" y="22469"/>
                    <a:pt x="19148" y="21292"/>
                  </a:cubicBezTo>
                  <a:close/>
                  <a:moveTo>
                    <a:pt x="8531" y="26781"/>
                  </a:moveTo>
                  <a:lnTo>
                    <a:pt x="8531" y="26781"/>
                  </a:lnTo>
                  <a:cubicBezTo>
                    <a:pt x="8508" y="26805"/>
                    <a:pt x="8496" y="26840"/>
                    <a:pt x="8508" y="26886"/>
                  </a:cubicBezTo>
                  <a:cubicBezTo>
                    <a:pt x="8753" y="28576"/>
                    <a:pt x="9359" y="30161"/>
                    <a:pt x="10291" y="31571"/>
                  </a:cubicBezTo>
                  <a:cubicBezTo>
                    <a:pt x="9778" y="31245"/>
                    <a:pt x="9300" y="30872"/>
                    <a:pt x="8869" y="30429"/>
                  </a:cubicBezTo>
                  <a:cubicBezTo>
                    <a:pt x="8835" y="30395"/>
                    <a:pt x="8782" y="30372"/>
                    <a:pt x="8732" y="30372"/>
                  </a:cubicBezTo>
                  <a:cubicBezTo>
                    <a:pt x="8680" y="30372"/>
                    <a:pt x="8631" y="30398"/>
                    <a:pt x="8613" y="30464"/>
                  </a:cubicBezTo>
                  <a:cubicBezTo>
                    <a:pt x="8391" y="31175"/>
                    <a:pt x="8298" y="31898"/>
                    <a:pt x="8310" y="32632"/>
                  </a:cubicBezTo>
                  <a:cubicBezTo>
                    <a:pt x="7820" y="31956"/>
                    <a:pt x="7389" y="31233"/>
                    <a:pt x="7051" y="30464"/>
                  </a:cubicBezTo>
                  <a:cubicBezTo>
                    <a:pt x="6643" y="29532"/>
                    <a:pt x="6480" y="28588"/>
                    <a:pt x="6282" y="27597"/>
                  </a:cubicBezTo>
                  <a:cubicBezTo>
                    <a:pt x="6282" y="27586"/>
                    <a:pt x="6282" y="27586"/>
                    <a:pt x="6270" y="27574"/>
                  </a:cubicBezTo>
                  <a:cubicBezTo>
                    <a:pt x="6911" y="27353"/>
                    <a:pt x="7541" y="27119"/>
                    <a:pt x="8182" y="26898"/>
                  </a:cubicBezTo>
                  <a:cubicBezTo>
                    <a:pt x="8298" y="26863"/>
                    <a:pt x="8415" y="26816"/>
                    <a:pt x="8531" y="26781"/>
                  </a:cubicBezTo>
                  <a:close/>
                  <a:moveTo>
                    <a:pt x="12424" y="0"/>
                  </a:moveTo>
                  <a:cubicBezTo>
                    <a:pt x="12307" y="210"/>
                    <a:pt x="12202" y="408"/>
                    <a:pt x="12097" y="606"/>
                  </a:cubicBezTo>
                  <a:cubicBezTo>
                    <a:pt x="13065" y="4056"/>
                    <a:pt x="14183" y="7471"/>
                    <a:pt x="15326" y="10862"/>
                  </a:cubicBezTo>
                  <a:cubicBezTo>
                    <a:pt x="15908" y="12575"/>
                    <a:pt x="16503" y="14265"/>
                    <a:pt x="17120" y="15955"/>
                  </a:cubicBezTo>
                  <a:cubicBezTo>
                    <a:pt x="17738" y="17645"/>
                    <a:pt x="18286" y="19416"/>
                    <a:pt x="19055" y="21036"/>
                  </a:cubicBezTo>
                  <a:cubicBezTo>
                    <a:pt x="15092" y="22132"/>
                    <a:pt x="11153" y="23320"/>
                    <a:pt x="7226" y="24567"/>
                  </a:cubicBezTo>
                  <a:cubicBezTo>
                    <a:pt x="6259" y="24882"/>
                    <a:pt x="5280" y="25197"/>
                    <a:pt x="4312" y="25523"/>
                  </a:cubicBezTo>
                  <a:cubicBezTo>
                    <a:pt x="3671" y="25733"/>
                    <a:pt x="3019" y="25966"/>
                    <a:pt x="2494" y="26397"/>
                  </a:cubicBezTo>
                  <a:cubicBezTo>
                    <a:pt x="1678" y="24019"/>
                    <a:pt x="758" y="21677"/>
                    <a:pt x="35" y="19276"/>
                  </a:cubicBezTo>
                  <a:cubicBezTo>
                    <a:pt x="35" y="19267"/>
                    <a:pt x="30" y="19264"/>
                    <a:pt x="24" y="19264"/>
                  </a:cubicBezTo>
                  <a:cubicBezTo>
                    <a:pt x="14" y="19264"/>
                    <a:pt x="0" y="19273"/>
                    <a:pt x="0" y="19288"/>
                  </a:cubicBezTo>
                  <a:cubicBezTo>
                    <a:pt x="711" y="21747"/>
                    <a:pt x="1340" y="24206"/>
                    <a:pt x="2250" y="26607"/>
                  </a:cubicBezTo>
                  <a:cubicBezTo>
                    <a:pt x="2238" y="26618"/>
                    <a:pt x="2226" y="26630"/>
                    <a:pt x="2226" y="26630"/>
                  </a:cubicBezTo>
                  <a:cubicBezTo>
                    <a:pt x="1877" y="26991"/>
                    <a:pt x="1690" y="27376"/>
                    <a:pt x="1632" y="27784"/>
                  </a:cubicBezTo>
                  <a:cubicBezTo>
                    <a:pt x="1632" y="27784"/>
                    <a:pt x="1632" y="27772"/>
                    <a:pt x="1632" y="27772"/>
                  </a:cubicBezTo>
                  <a:cubicBezTo>
                    <a:pt x="1609" y="27935"/>
                    <a:pt x="1597" y="28110"/>
                    <a:pt x="1597" y="28273"/>
                  </a:cubicBezTo>
                  <a:cubicBezTo>
                    <a:pt x="1609" y="28297"/>
                    <a:pt x="1620" y="28331"/>
                    <a:pt x="1632" y="28355"/>
                  </a:cubicBezTo>
                  <a:cubicBezTo>
                    <a:pt x="1702" y="28914"/>
                    <a:pt x="2016" y="29462"/>
                    <a:pt x="2518" y="29881"/>
                  </a:cubicBezTo>
                  <a:cubicBezTo>
                    <a:pt x="3116" y="30395"/>
                    <a:pt x="3927" y="30678"/>
                    <a:pt x="4729" y="30678"/>
                  </a:cubicBezTo>
                  <a:cubicBezTo>
                    <a:pt x="5348" y="30678"/>
                    <a:pt x="5961" y="30510"/>
                    <a:pt x="6468" y="30150"/>
                  </a:cubicBezTo>
                  <a:cubicBezTo>
                    <a:pt x="6923" y="31292"/>
                    <a:pt x="7669" y="32352"/>
                    <a:pt x="8368" y="33238"/>
                  </a:cubicBezTo>
                  <a:cubicBezTo>
                    <a:pt x="8399" y="33276"/>
                    <a:pt x="8441" y="33293"/>
                    <a:pt x="8483" y="33293"/>
                  </a:cubicBezTo>
                  <a:cubicBezTo>
                    <a:pt x="8569" y="33293"/>
                    <a:pt x="8655" y="33223"/>
                    <a:pt x="8648" y="33121"/>
                  </a:cubicBezTo>
                  <a:cubicBezTo>
                    <a:pt x="8566" y="32329"/>
                    <a:pt x="8624" y="31560"/>
                    <a:pt x="8822" y="30802"/>
                  </a:cubicBezTo>
                  <a:cubicBezTo>
                    <a:pt x="9417" y="31362"/>
                    <a:pt x="10058" y="31839"/>
                    <a:pt x="10780" y="32224"/>
                  </a:cubicBezTo>
                  <a:cubicBezTo>
                    <a:pt x="10802" y="32234"/>
                    <a:pt x="10824" y="32239"/>
                    <a:pt x="10844" y="32239"/>
                  </a:cubicBezTo>
                  <a:cubicBezTo>
                    <a:pt x="10964" y="32239"/>
                    <a:pt x="11047" y="32079"/>
                    <a:pt x="10967" y="31979"/>
                  </a:cubicBezTo>
                  <a:cubicBezTo>
                    <a:pt x="10338" y="31152"/>
                    <a:pt x="9848" y="30266"/>
                    <a:pt x="9475" y="29322"/>
                  </a:cubicBezTo>
                  <a:cubicBezTo>
                    <a:pt x="10652" y="29077"/>
                    <a:pt x="11818" y="28646"/>
                    <a:pt x="12960" y="28285"/>
                  </a:cubicBezTo>
                  <a:cubicBezTo>
                    <a:pt x="14265" y="27889"/>
                    <a:pt x="15559" y="27481"/>
                    <a:pt x="16852" y="27061"/>
                  </a:cubicBezTo>
                  <a:cubicBezTo>
                    <a:pt x="19405" y="26234"/>
                    <a:pt x="21933" y="25360"/>
                    <a:pt x="24451" y="24474"/>
                  </a:cubicBezTo>
                  <a:cubicBezTo>
                    <a:pt x="24462" y="24474"/>
                    <a:pt x="24474" y="24474"/>
                    <a:pt x="24474" y="24462"/>
                  </a:cubicBezTo>
                  <a:cubicBezTo>
                    <a:pt x="24486" y="24470"/>
                    <a:pt x="24499" y="24474"/>
                    <a:pt x="24512" y="24474"/>
                  </a:cubicBezTo>
                  <a:cubicBezTo>
                    <a:pt x="24538" y="24474"/>
                    <a:pt x="24563" y="24458"/>
                    <a:pt x="24579" y="24427"/>
                  </a:cubicBezTo>
                  <a:cubicBezTo>
                    <a:pt x="24591" y="24427"/>
                    <a:pt x="24591" y="24416"/>
                    <a:pt x="24602" y="24404"/>
                  </a:cubicBezTo>
                  <a:cubicBezTo>
                    <a:pt x="24614" y="24381"/>
                    <a:pt x="24626" y="24357"/>
                    <a:pt x="24637" y="24334"/>
                  </a:cubicBezTo>
                  <a:cubicBezTo>
                    <a:pt x="24637" y="24346"/>
                    <a:pt x="24649" y="24357"/>
                    <a:pt x="24649" y="24369"/>
                  </a:cubicBezTo>
                  <a:cubicBezTo>
                    <a:pt x="24669" y="24402"/>
                    <a:pt x="24699" y="24416"/>
                    <a:pt x="24729" y="24416"/>
                  </a:cubicBezTo>
                  <a:cubicBezTo>
                    <a:pt x="24752" y="24416"/>
                    <a:pt x="24774" y="24408"/>
                    <a:pt x="24789" y="24392"/>
                  </a:cubicBezTo>
                  <a:cubicBezTo>
                    <a:pt x="24719" y="24299"/>
                    <a:pt x="24672" y="24194"/>
                    <a:pt x="24626" y="24089"/>
                  </a:cubicBezTo>
                  <a:cubicBezTo>
                    <a:pt x="24614" y="24066"/>
                    <a:pt x="24602" y="24054"/>
                    <a:pt x="24591" y="24043"/>
                  </a:cubicBezTo>
                  <a:cubicBezTo>
                    <a:pt x="24591" y="24066"/>
                    <a:pt x="24579" y="24078"/>
                    <a:pt x="24567" y="24101"/>
                  </a:cubicBezTo>
                  <a:cubicBezTo>
                    <a:pt x="24567" y="24136"/>
                    <a:pt x="24567" y="24171"/>
                    <a:pt x="24567" y="24206"/>
                  </a:cubicBezTo>
                  <a:cubicBezTo>
                    <a:pt x="24567" y="24290"/>
                    <a:pt x="24500" y="24329"/>
                    <a:pt x="24437" y="24329"/>
                  </a:cubicBezTo>
                  <a:cubicBezTo>
                    <a:pt x="24421" y="24329"/>
                    <a:pt x="24406" y="24327"/>
                    <a:pt x="24393" y="24322"/>
                  </a:cubicBezTo>
                  <a:cubicBezTo>
                    <a:pt x="21899" y="25173"/>
                    <a:pt x="19381" y="25977"/>
                    <a:pt x="16876" y="26793"/>
                  </a:cubicBezTo>
                  <a:cubicBezTo>
                    <a:pt x="15629" y="27201"/>
                    <a:pt x="14370" y="27597"/>
                    <a:pt x="13111" y="28005"/>
                  </a:cubicBezTo>
                  <a:cubicBezTo>
                    <a:pt x="11888" y="28401"/>
                    <a:pt x="10606" y="28704"/>
                    <a:pt x="9417" y="29194"/>
                  </a:cubicBezTo>
                  <a:cubicBezTo>
                    <a:pt x="9370" y="29054"/>
                    <a:pt x="9312" y="28914"/>
                    <a:pt x="9265" y="28774"/>
                  </a:cubicBezTo>
                  <a:cubicBezTo>
                    <a:pt x="14253" y="27189"/>
                    <a:pt x="19265" y="25663"/>
                    <a:pt x="24241" y="24054"/>
                  </a:cubicBezTo>
                  <a:cubicBezTo>
                    <a:pt x="24253" y="24066"/>
                    <a:pt x="24264" y="24078"/>
                    <a:pt x="24276" y="24089"/>
                  </a:cubicBezTo>
                  <a:cubicBezTo>
                    <a:pt x="24288" y="24089"/>
                    <a:pt x="24299" y="24101"/>
                    <a:pt x="24311" y="24101"/>
                  </a:cubicBezTo>
                  <a:cubicBezTo>
                    <a:pt x="24299" y="24089"/>
                    <a:pt x="24299" y="24066"/>
                    <a:pt x="24311" y="24043"/>
                  </a:cubicBezTo>
                  <a:cubicBezTo>
                    <a:pt x="24311" y="23973"/>
                    <a:pt x="24323" y="23903"/>
                    <a:pt x="24346" y="23833"/>
                  </a:cubicBezTo>
                  <a:cubicBezTo>
                    <a:pt x="24339" y="23830"/>
                    <a:pt x="24331" y="23828"/>
                    <a:pt x="24323" y="23828"/>
                  </a:cubicBezTo>
                  <a:cubicBezTo>
                    <a:pt x="24303" y="23828"/>
                    <a:pt x="24281" y="23836"/>
                    <a:pt x="24264" y="23845"/>
                  </a:cubicBezTo>
                  <a:lnTo>
                    <a:pt x="24253" y="23845"/>
                  </a:lnTo>
                  <a:cubicBezTo>
                    <a:pt x="24113" y="23530"/>
                    <a:pt x="23973" y="23215"/>
                    <a:pt x="23845" y="22901"/>
                  </a:cubicBezTo>
                  <a:cubicBezTo>
                    <a:pt x="23798" y="22796"/>
                    <a:pt x="23752" y="22691"/>
                    <a:pt x="23705" y="22574"/>
                  </a:cubicBezTo>
                  <a:cubicBezTo>
                    <a:pt x="23332" y="21700"/>
                    <a:pt x="22971" y="20826"/>
                    <a:pt x="22633" y="19952"/>
                  </a:cubicBezTo>
                  <a:cubicBezTo>
                    <a:pt x="22411" y="19498"/>
                    <a:pt x="22248" y="19020"/>
                    <a:pt x="22097" y="18542"/>
                  </a:cubicBezTo>
                  <a:cubicBezTo>
                    <a:pt x="20150" y="13286"/>
                    <a:pt x="18600" y="7855"/>
                    <a:pt x="16829" y="2541"/>
                  </a:cubicBezTo>
                  <a:cubicBezTo>
                    <a:pt x="16841" y="2483"/>
                    <a:pt x="16829" y="2424"/>
                    <a:pt x="16794" y="2378"/>
                  </a:cubicBezTo>
                  <a:cubicBezTo>
                    <a:pt x="16689" y="2378"/>
                    <a:pt x="16596" y="2366"/>
                    <a:pt x="16491" y="2366"/>
                  </a:cubicBezTo>
                  <a:cubicBezTo>
                    <a:pt x="16253" y="2454"/>
                    <a:pt x="16026" y="2493"/>
                    <a:pt x="15808" y="2493"/>
                  </a:cubicBezTo>
                  <a:cubicBezTo>
                    <a:pt x="14689" y="2493"/>
                    <a:pt x="13827" y="1455"/>
                    <a:pt x="13193" y="548"/>
                  </a:cubicBezTo>
                  <a:cubicBezTo>
                    <a:pt x="13181" y="536"/>
                    <a:pt x="13167" y="531"/>
                    <a:pt x="13153" y="531"/>
                  </a:cubicBezTo>
                  <a:cubicBezTo>
                    <a:pt x="13128" y="531"/>
                    <a:pt x="13103" y="549"/>
                    <a:pt x="13088" y="571"/>
                  </a:cubicBezTo>
                  <a:cubicBezTo>
                    <a:pt x="13065" y="385"/>
                    <a:pt x="12843" y="210"/>
                    <a:pt x="12692" y="129"/>
                  </a:cubicBezTo>
                  <a:cubicBezTo>
                    <a:pt x="12610" y="70"/>
                    <a:pt x="12517" y="35"/>
                    <a:pt x="12424"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5" name="Google Shape;3134;p91">
              <a:extLst>
                <a:ext uri="{FF2B5EF4-FFF2-40B4-BE49-F238E27FC236}">
                  <a16:creationId xmlns:a16="http://schemas.microsoft.com/office/drawing/2014/main" id="{61D63AC0-6B32-4806-3979-D191D2126E07}"/>
                </a:ext>
              </a:extLst>
            </p:cNvPr>
            <p:cNvSpPr/>
            <p:nvPr/>
          </p:nvSpPr>
          <p:spPr>
            <a:xfrm rot="10369192" flipH="1">
              <a:off x="157890" y="1637479"/>
              <a:ext cx="270105" cy="281285"/>
            </a:xfrm>
            <a:custGeom>
              <a:avLst/>
              <a:gdLst/>
              <a:ahLst/>
              <a:cxnLst/>
              <a:rect l="l" t="t" r="r" b="b"/>
              <a:pathLst>
                <a:path w="8135" h="8471" extrusionOk="0">
                  <a:moveTo>
                    <a:pt x="2550" y="0"/>
                  </a:moveTo>
                  <a:cubicBezTo>
                    <a:pt x="2362" y="0"/>
                    <a:pt x="2185" y="119"/>
                    <a:pt x="2191" y="369"/>
                  </a:cubicBezTo>
                  <a:cubicBezTo>
                    <a:pt x="2203" y="613"/>
                    <a:pt x="2215" y="858"/>
                    <a:pt x="2226" y="1103"/>
                  </a:cubicBezTo>
                  <a:cubicBezTo>
                    <a:pt x="2086" y="951"/>
                    <a:pt x="1947" y="812"/>
                    <a:pt x="1807" y="672"/>
                  </a:cubicBezTo>
                  <a:cubicBezTo>
                    <a:pt x="1724" y="586"/>
                    <a:pt x="1633" y="550"/>
                    <a:pt x="1546" y="550"/>
                  </a:cubicBezTo>
                  <a:cubicBezTo>
                    <a:pt x="1266" y="550"/>
                    <a:pt x="1030" y="926"/>
                    <a:pt x="1271" y="1219"/>
                  </a:cubicBezTo>
                  <a:cubicBezTo>
                    <a:pt x="1410" y="1394"/>
                    <a:pt x="1527" y="1569"/>
                    <a:pt x="1632" y="1767"/>
                  </a:cubicBezTo>
                  <a:cubicBezTo>
                    <a:pt x="1393" y="1727"/>
                    <a:pt x="1154" y="1709"/>
                    <a:pt x="911" y="1709"/>
                  </a:cubicBezTo>
                  <a:cubicBezTo>
                    <a:pt x="799" y="1709"/>
                    <a:pt x="686" y="1713"/>
                    <a:pt x="571" y="1721"/>
                  </a:cubicBezTo>
                  <a:cubicBezTo>
                    <a:pt x="128" y="1756"/>
                    <a:pt x="0" y="2385"/>
                    <a:pt x="466" y="2513"/>
                  </a:cubicBezTo>
                  <a:cubicBezTo>
                    <a:pt x="979" y="2676"/>
                    <a:pt x="1504" y="2839"/>
                    <a:pt x="2028" y="2979"/>
                  </a:cubicBezTo>
                  <a:cubicBezTo>
                    <a:pt x="2070" y="2990"/>
                    <a:pt x="2109" y="2995"/>
                    <a:pt x="2147" y="2995"/>
                  </a:cubicBezTo>
                  <a:cubicBezTo>
                    <a:pt x="2266" y="2995"/>
                    <a:pt x="2362" y="2943"/>
                    <a:pt x="2424" y="2863"/>
                  </a:cubicBezTo>
                  <a:cubicBezTo>
                    <a:pt x="2588" y="4075"/>
                    <a:pt x="3240" y="5263"/>
                    <a:pt x="3986" y="6161"/>
                  </a:cubicBezTo>
                  <a:cubicBezTo>
                    <a:pt x="4715" y="7044"/>
                    <a:pt x="6227" y="8470"/>
                    <a:pt x="7494" y="8470"/>
                  </a:cubicBezTo>
                  <a:cubicBezTo>
                    <a:pt x="7565" y="8470"/>
                    <a:pt x="7635" y="8466"/>
                    <a:pt x="7704" y="8457"/>
                  </a:cubicBezTo>
                  <a:cubicBezTo>
                    <a:pt x="7948" y="8422"/>
                    <a:pt x="8135" y="8130"/>
                    <a:pt x="7914" y="7921"/>
                  </a:cubicBezTo>
                  <a:cubicBezTo>
                    <a:pt x="7482" y="7501"/>
                    <a:pt x="6865" y="7373"/>
                    <a:pt x="6352" y="7070"/>
                  </a:cubicBezTo>
                  <a:cubicBezTo>
                    <a:pt x="5769" y="6720"/>
                    <a:pt x="5245" y="6289"/>
                    <a:pt x="4779" y="5788"/>
                  </a:cubicBezTo>
                  <a:cubicBezTo>
                    <a:pt x="3835" y="4774"/>
                    <a:pt x="3392" y="3655"/>
                    <a:pt x="2937" y="2408"/>
                  </a:cubicBezTo>
                  <a:cubicBezTo>
                    <a:pt x="3007" y="2396"/>
                    <a:pt x="3077" y="2373"/>
                    <a:pt x="3135" y="2327"/>
                  </a:cubicBezTo>
                  <a:cubicBezTo>
                    <a:pt x="3508" y="2035"/>
                    <a:pt x="3881" y="1744"/>
                    <a:pt x="4231" y="1418"/>
                  </a:cubicBezTo>
                  <a:cubicBezTo>
                    <a:pt x="4462" y="1205"/>
                    <a:pt x="4255" y="841"/>
                    <a:pt x="3991" y="841"/>
                  </a:cubicBezTo>
                  <a:cubicBezTo>
                    <a:pt x="3936" y="841"/>
                    <a:pt x="3879" y="857"/>
                    <a:pt x="3823" y="893"/>
                  </a:cubicBezTo>
                  <a:cubicBezTo>
                    <a:pt x="3613" y="1021"/>
                    <a:pt x="3415" y="1161"/>
                    <a:pt x="3217" y="1301"/>
                  </a:cubicBezTo>
                  <a:cubicBezTo>
                    <a:pt x="3170" y="951"/>
                    <a:pt x="3089" y="613"/>
                    <a:pt x="2949" y="264"/>
                  </a:cubicBezTo>
                  <a:cubicBezTo>
                    <a:pt x="2884" y="90"/>
                    <a:pt x="2713" y="0"/>
                    <a:pt x="255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6" name="Google Shape;3135;p91">
              <a:extLst>
                <a:ext uri="{FF2B5EF4-FFF2-40B4-BE49-F238E27FC236}">
                  <a16:creationId xmlns:a16="http://schemas.microsoft.com/office/drawing/2014/main" id="{F7C64BC8-9374-1425-F284-93B34C846930}"/>
                </a:ext>
              </a:extLst>
            </p:cNvPr>
            <p:cNvSpPr/>
            <p:nvPr/>
          </p:nvSpPr>
          <p:spPr>
            <a:xfrm>
              <a:off x="843402" y="1107656"/>
              <a:ext cx="353432" cy="744171"/>
            </a:xfrm>
            <a:custGeom>
              <a:avLst/>
              <a:gdLst/>
              <a:ahLst/>
              <a:cxnLst/>
              <a:rect l="l" t="t" r="r" b="b"/>
              <a:pathLst>
                <a:path w="11037" h="23239" extrusionOk="0">
                  <a:moveTo>
                    <a:pt x="2162" y="4058"/>
                  </a:moveTo>
                  <a:cubicBezTo>
                    <a:pt x="2184" y="4058"/>
                    <a:pt x="2206" y="4068"/>
                    <a:pt x="2215" y="4091"/>
                  </a:cubicBezTo>
                  <a:cubicBezTo>
                    <a:pt x="2914" y="5781"/>
                    <a:pt x="3368" y="7610"/>
                    <a:pt x="3951" y="9347"/>
                  </a:cubicBezTo>
                  <a:cubicBezTo>
                    <a:pt x="4534" y="11095"/>
                    <a:pt x="5117" y="12843"/>
                    <a:pt x="5711" y="14591"/>
                  </a:cubicBezTo>
                  <a:cubicBezTo>
                    <a:pt x="5718" y="14628"/>
                    <a:pt x="5693" y="14651"/>
                    <a:pt x="5667" y="14651"/>
                  </a:cubicBezTo>
                  <a:cubicBezTo>
                    <a:pt x="5653" y="14651"/>
                    <a:pt x="5638" y="14643"/>
                    <a:pt x="5629" y="14626"/>
                  </a:cubicBezTo>
                  <a:cubicBezTo>
                    <a:pt x="4977" y="12855"/>
                    <a:pt x="4347" y="11083"/>
                    <a:pt x="3753" y="9300"/>
                  </a:cubicBezTo>
                  <a:cubicBezTo>
                    <a:pt x="3182" y="7599"/>
                    <a:pt x="2494" y="5874"/>
                    <a:pt x="2098" y="4126"/>
                  </a:cubicBezTo>
                  <a:cubicBezTo>
                    <a:pt x="2091" y="4083"/>
                    <a:pt x="2127" y="4058"/>
                    <a:pt x="2162" y="4058"/>
                  </a:cubicBezTo>
                  <a:close/>
                  <a:moveTo>
                    <a:pt x="3492" y="10622"/>
                  </a:moveTo>
                  <a:cubicBezTo>
                    <a:pt x="3519" y="10622"/>
                    <a:pt x="3545" y="10635"/>
                    <a:pt x="3555" y="10664"/>
                  </a:cubicBezTo>
                  <a:cubicBezTo>
                    <a:pt x="4231" y="12400"/>
                    <a:pt x="4685" y="14218"/>
                    <a:pt x="5326" y="15966"/>
                  </a:cubicBezTo>
                  <a:cubicBezTo>
                    <a:pt x="5956" y="17726"/>
                    <a:pt x="6678" y="19439"/>
                    <a:pt x="7354" y="21176"/>
                  </a:cubicBezTo>
                  <a:cubicBezTo>
                    <a:pt x="7361" y="21190"/>
                    <a:pt x="7351" y="21200"/>
                    <a:pt x="7339" y="21200"/>
                  </a:cubicBezTo>
                  <a:cubicBezTo>
                    <a:pt x="7331" y="21200"/>
                    <a:pt x="7324" y="21196"/>
                    <a:pt x="7319" y="21188"/>
                  </a:cubicBezTo>
                  <a:cubicBezTo>
                    <a:pt x="6492" y="19474"/>
                    <a:pt x="5804" y="17691"/>
                    <a:pt x="5140" y="15908"/>
                  </a:cubicBezTo>
                  <a:cubicBezTo>
                    <a:pt x="4522" y="14218"/>
                    <a:pt x="3811" y="12470"/>
                    <a:pt x="3427" y="10699"/>
                  </a:cubicBezTo>
                  <a:cubicBezTo>
                    <a:pt x="3413" y="10650"/>
                    <a:pt x="3452" y="10622"/>
                    <a:pt x="3492" y="10622"/>
                  </a:cubicBezTo>
                  <a:close/>
                  <a:moveTo>
                    <a:pt x="4353" y="6948"/>
                  </a:moveTo>
                  <a:cubicBezTo>
                    <a:pt x="4375" y="6948"/>
                    <a:pt x="4397" y="6958"/>
                    <a:pt x="4406" y="6981"/>
                  </a:cubicBezTo>
                  <a:cubicBezTo>
                    <a:pt x="4907" y="8217"/>
                    <a:pt x="5245" y="9533"/>
                    <a:pt x="5641" y="10804"/>
                  </a:cubicBezTo>
                  <a:cubicBezTo>
                    <a:pt x="6037" y="12051"/>
                    <a:pt x="6422" y="13286"/>
                    <a:pt x="6818" y="14521"/>
                  </a:cubicBezTo>
                  <a:cubicBezTo>
                    <a:pt x="7611" y="17050"/>
                    <a:pt x="8380" y="19568"/>
                    <a:pt x="9149" y="22097"/>
                  </a:cubicBezTo>
                  <a:cubicBezTo>
                    <a:pt x="9156" y="22111"/>
                    <a:pt x="9145" y="22121"/>
                    <a:pt x="9134" y="22121"/>
                  </a:cubicBezTo>
                  <a:cubicBezTo>
                    <a:pt x="9126" y="22121"/>
                    <a:pt x="9118" y="22117"/>
                    <a:pt x="9114" y="22108"/>
                  </a:cubicBezTo>
                  <a:cubicBezTo>
                    <a:pt x="8275" y="19568"/>
                    <a:pt x="7447" y="17015"/>
                    <a:pt x="6632" y="14463"/>
                  </a:cubicBezTo>
                  <a:cubicBezTo>
                    <a:pt x="6224" y="13193"/>
                    <a:pt x="5816" y="11911"/>
                    <a:pt x="5408" y="10629"/>
                  </a:cubicBezTo>
                  <a:cubicBezTo>
                    <a:pt x="5023" y="9440"/>
                    <a:pt x="4569" y="8240"/>
                    <a:pt x="4289" y="7016"/>
                  </a:cubicBezTo>
                  <a:cubicBezTo>
                    <a:pt x="4282" y="6973"/>
                    <a:pt x="4318" y="6948"/>
                    <a:pt x="4353" y="6948"/>
                  </a:cubicBezTo>
                  <a:close/>
                  <a:moveTo>
                    <a:pt x="47" y="0"/>
                  </a:moveTo>
                  <a:cubicBezTo>
                    <a:pt x="47" y="12"/>
                    <a:pt x="47" y="35"/>
                    <a:pt x="47" y="47"/>
                  </a:cubicBezTo>
                  <a:cubicBezTo>
                    <a:pt x="35" y="82"/>
                    <a:pt x="24" y="105"/>
                    <a:pt x="0" y="129"/>
                  </a:cubicBezTo>
                  <a:cubicBezTo>
                    <a:pt x="653" y="1923"/>
                    <a:pt x="1061" y="3835"/>
                    <a:pt x="1609" y="5664"/>
                  </a:cubicBezTo>
                  <a:cubicBezTo>
                    <a:pt x="2168" y="7494"/>
                    <a:pt x="2716" y="9324"/>
                    <a:pt x="3310" y="11142"/>
                  </a:cubicBezTo>
                  <a:cubicBezTo>
                    <a:pt x="3904" y="12948"/>
                    <a:pt x="4511" y="14754"/>
                    <a:pt x="5151" y="16561"/>
                  </a:cubicBezTo>
                  <a:cubicBezTo>
                    <a:pt x="5466" y="17470"/>
                    <a:pt x="5804" y="18391"/>
                    <a:pt x="6142" y="19300"/>
                  </a:cubicBezTo>
                  <a:cubicBezTo>
                    <a:pt x="6340" y="19871"/>
                    <a:pt x="6643" y="20430"/>
                    <a:pt x="6468" y="21036"/>
                  </a:cubicBezTo>
                  <a:cubicBezTo>
                    <a:pt x="6457" y="21071"/>
                    <a:pt x="6457" y="21106"/>
                    <a:pt x="6433" y="21141"/>
                  </a:cubicBezTo>
                  <a:cubicBezTo>
                    <a:pt x="6433" y="21164"/>
                    <a:pt x="6422" y="21176"/>
                    <a:pt x="6398" y="21188"/>
                  </a:cubicBezTo>
                  <a:cubicBezTo>
                    <a:pt x="6410" y="21188"/>
                    <a:pt x="6422" y="21199"/>
                    <a:pt x="6422" y="21199"/>
                  </a:cubicBezTo>
                  <a:cubicBezTo>
                    <a:pt x="7156" y="21735"/>
                    <a:pt x="7576" y="22633"/>
                    <a:pt x="8473" y="22959"/>
                  </a:cubicBezTo>
                  <a:cubicBezTo>
                    <a:pt x="8508" y="22971"/>
                    <a:pt x="8555" y="22982"/>
                    <a:pt x="8589" y="22994"/>
                  </a:cubicBezTo>
                  <a:cubicBezTo>
                    <a:pt x="7715" y="20896"/>
                    <a:pt x="6876" y="18694"/>
                    <a:pt x="6294" y="16491"/>
                  </a:cubicBezTo>
                  <a:cubicBezTo>
                    <a:pt x="6286" y="16462"/>
                    <a:pt x="6316" y="16437"/>
                    <a:pt x="6344" y="16437"/>
                  </a:cubicBezTo>
                  <a:cubicBezTo>
                    <a:pt x="6361" y="16437"/>
                    <a:pt x="6378" y="16446"/>
                    <a:pt x="6387" y="16468"/>
                  </a:cubicBezTo>
                  <a:cubicBezTo>
                    <a:pt x="7179" y="18647"/>
                    <a:pt x="7902" y="20850"/>
                    <a:pt x="8718" y="23029"/>
                  </a:cubicBezTo>
                  <a:cubicBezTo>
                    <a:pt x="9464" y="23227"/>
                    <a:pt x="10291" y="23180"/>
                    <a:pt x="11037" y="23239"/>
                  </a:cubicBezTo>
                  <a:cubicBezTo>
                    <a:pt x="9394" y="19801"/>
                    <a:pt x="8193" y="16188"/>
                    <a:pt x="7016" y="12575"/>
                  </a:cubicBezTo>
                  <a:cubicBezTo>
                    <a:pt x="5874" y="9079"/>
                    <a:pt x="4720" y="5583"/>
                    <a:pt x="3613" y="2075"/>
                  </a:cubicBezTo>
                  <a:cubicBezTo>
                    <a:pt x="3333" y="2180"/>
                    <a:pt x="3054" y="2226"/>
                    <a:pt x="2786" y="2226"/>
                  </a:cubicBezTo>
                  <a:cubicBezTo>
                    <a:pt x="3100" y="3368"/>
                    <a:pt x="3497" y="4487"/>
                    <a:pt x="3928" y="5594"/>
                  </a:cubicBezTo>
                  <a:cubicBezTo>
                    <a:pt x="3943" y="5617"/>
                    <a:pt x="3924" y="5635"/>
                    <a:pt x="3902" y="5635"/>
                  </a:cubicBezTo>
                  <a:cubicBezTo>
                    <a:pt x="3890" y="5635"/>
                    <a:pt x="3878" y="5630"/>
                    <a:pt x="3870" y="5618"/>
                  </a:cubicBezTo>
                  <a:cubicBezTo>
                    <a:pt x="3333" y="4522"/>
                    <a:pt x="2914" y="3380"/>
                    <a:pt x="2564" y="2215"/>
                  </a:cubicBezTo>
                  <a:cubicBezTo>
                    <a:pt x="1842" y="2133"/>
                    <a:pt x="1201" y="1690"/>
                    <a:pt x="711" y="1096"/>
                  </a:cubicBezTo>
                  <a:lnTo>
                    <a:pt x="711" y="1096"/>
                  </a:lnTo>
                  <a:cubicBezTo>
                    <a:pt x="1609" y="3811"/>
                    <a:pt x="2436" y="6573"/>
                    <a:pt x="3170" y="9324"/>
                  </a:cubicBezTo>
                  <a:cubicBezTo>
                    <a:pt x="3179" y="9340"/>
                    <a:pt x="3163" y="9357"/>
                    <a:pt x="3150" y="9357"/>
                  </a:cubicBezTo>
                  <a:cubicBezTo>
                    <a:pt x="3144" y="9357"/>
                    <a:pt x="3139" y="9354"/>
                    <a:pt x="3135" y="9347"/>
                  </a:cubicBezTo>
                  <a:cubicBezTo>
                    <a:pt x="2180" y="6620"/>
                    <a:pt x="1306" y="3823"/>
                    <a:pt x="525" y="1049"/>
                  </a:cubicBezTo>
                  <a:cubicBezTo>
                    <a:pt x="501" y="991"/>
                    <a:pt x="536" y="944"/>
                    <a:pt x="583" y="933"/>
                  </a:cubicBezTo>
                  <a:cubicBezTo>
                    <a:pt x="362" y="641"/>
                    <a:pt x="187" y="327"/>
                    <a:pt x="47"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7" name="Google Shape;3136;p91">
              <a:extLst>
                <a:ext uri="{FF2B5EF4-FFF2-40B4-BE49-F238E27FC236}">
                  <a16:creationId xmlns:a16="http://schemas.microsoft.com/office/drawing/2014/main" id="{648B8EA4-57EE-3B13-06DF-55C61D73E79E}"/>
                </a:ext>
              </a:extLst>
            </p:cNvPr>
            <p:cNvSpPr/>
            <p:nvPr/>
          </p:nvSpPr>
          <p:spPr>
            <a:xfrm>
              <a:off x="821755" y="1096096"/>
              <a:ext cx="227296" cy="674746"/>
            </a:xfrm>
            <a:custGeom>
              <a:avLst/>
              <a:gdLst/>
              <a:ahLst/>
              <a:cxnLst/>
              <a:rect l="l" t="t" r="r" b="b"/>
              <a:pathLst>
                <a:path w="7098" h="21071" extrusionOk="0">
                  <a:moveTo>
                    <a:pt x="0" y="0"/>
                  </a:moveTo>
                  <a:lnTo>
                    <a:pt x="0" y="0"/>
                  </a:lnTo>
                  <a:cubicBezTo>
                    <a:pt x="0" y="0"/>
                    <a:pt x="12" y="12"/>
                    <a:pt x="12" y="12"/>
                  </a:cubicBezTo>
                  <a:cubicBezTo>
                    <a:pt x="12" y="23"/>
                    <a:pt x="24" y="23"/>
                    <a:pt x="24" y="35"/>
                  </a:cubicBezTo>
                  <a:cubicBezTo>
                    <a:pt x="1084" y="3531"/>
                    <a:pt x="2133" y="7028"/>
                    <a:pt x="3287" y="10489"/>
                  </a:cubicBezTo>
                  <a:cubicBezTo>
                    <a:pt x="3870" y="12237"/>
                    <a:pt x="4464" y="13973"/>
                    <a:pt x="5070" y="15710"/>
                  </a:cubicBezTo>
                  <a:cubicBezTo>
                    <a:pt x="5676" y="17411"/>
                    <a:pt x="6399" y="19113"/>
                    <a:pt x="6900" y="20838"/>
                  </a:cubicBezTo>
                  <a:cubicBezTo>
                    <a:pt x="6911" y="20849"/>
                    <a:pt x="6911" y="20849"/>
                    <a:pt x="6923" y="20849"/>
                  </a:cubicBezTo>
                  <a:cubicBezTo>
                    <a:pt x="7005" y="20908"/>
                    <a:pt x="7063" y="20989"/>
                    <a:pt x="7098" y="21071"/>
                  </a:cubicBezTo>
                  <a:cubicBezTo>
                    <a:pt x="7063" y="20686"/>
                    <a:pt x="6876" y="20302"/>
                    <a:pt x="6748" y="19964"/>
                  </a:cubicBezTo>
                  <a:cubicBezTo>
                    <a:pt x="6573" y="19497"/>
                    <a:pt x="6399" y="19043"/>
                    <a:pt x="6235" y="18588"/>
                  </a:cubicBezTo>
                  <a:cubicBezTo>
                    <a:pt x="5932" y="17749"/>
                    <a:pt x="5641" y="16910"/>
                    <a:pt x="5338" y="16059"/>
                  </a:cubicBezTo>
                  <a:cubicBezTo>
                    <a:pt x="4744" y="14335"/>
                    <a:pt x="4149" y="12610"/>
                    <a:pt x="3578" y="10873"/>
                  </a:cubicBezTo>
                  <a:cubicBezTo>
                    <a:pt x="3007" y="9137"/>
                    <a:pt x="2448" y="7400"/>
                    <a:pt x="1923" y="5652"/>
                  </a:cubicBezTo>
                  <a:cubicBezTo>
                    <a:pt x="1422" y="3951"/>
                    <a:pt x="793" y="2226"/>
                    <a:pt x="467" y="478"/>
                  </a:cubicBezTo>
                  <a:cubicBezTo>
                    <a:pt x="455" y="455"/>
                    <a:pt x="455" y="443"/>
                    <a:pt x="467" y="443"/>
                  </a:cubicBezTo>
                  <a:cubicBezTo>
                    <a:pt x="373" y="350"/>
                    <a:pt x="315" y="222"/>
                    <a:pt x="222" y="128"/>
                  </a:cubicBezTo>
                  <a:cubicBezTo>
                    <a:pt x="152" y="70"/>
                    <a:pt x="82" y="23"/>
                    <a:pt x="0" y="0"/>
                  </a:cubicBezTo>
                  <a:close/>
                </a:path>
              </a:pathLst>
            </a:custGeom>
            <a:solidFill>
              <a:srgbClr val="67EC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8" name="Google Shape;3137;p91">
              <a:extLst>
                <a:ext uri="{FF2B5EF4-FFF2-40B4-BE49-F238E27FC236}">
                  <a16:creationId xmlns:a16="http://schemas.microsoft.com/office/drawing/2014/main" id="{04BA115E-CE1E-92A7-5A86-6AB07A090028}"/>
                </a:ext>
              </a:extLst>
            </p:cNvPr>
            <p:cNvSpPr/>
            <p:nvPr/>
          </p:nvSpPr>
          <p:spPr>
            <a:xfrm>
              <a:off x="288827" y="1098690"/>
              <a:ext cx="747149" cy="905404"/>
            </a:xfrm>
            <a:custGeom>
              <a:avLst/>
              <a:gdLst/>
              <a:ahLst/>
              <a:cxnLst/>
              <a:rect l="l" t="t" r="r" b="b"/>
              <a:pathLst>
                <a:path w="23332" h="28274" extrusionOk="0">
                  <a:moveTo>
                    <a:pt x="16293" y="1"/>
                  </a:moveTo>
                  <a:cubicBezTo>
                    <a:pt x="13566" y="793"/>
                    <a:pt x="10850" y="1609"/>
                    <a:pt x="8181" y="2565"/>
                  </a:cubicBezTo>
                  <a:cubicBezTo>
                    <a:pt x="6899" y="3019"/>
                    <a:pt x="5641" y="3497"/>
                    <a:pt x="4382" y="3998"/>
                  </a:cubicBezTo>
                  <a:cubicBezTo>
                    <a:pt x="3753" y="4254"/>
                    <a:pt x="3123" y="4511"/>
                    <a:pt x="2506" y="4767"/>
                  </a:cubicBezTo>
                  <a:cubicBezTo>
                    <a:pt x="1876" y="5035"/>
                    <a:pt x="1131" y="5268"/>
                    <a:pt x="676" y="5804"/>
                  </a:cubicBezTo>
                  <a:cubicBezTo>
                    <a:pt x="711" y="5816"/>
                    <a:pt x="478" y="6107"/>
                    <a:pt x="478" y="6107"/>
                  </a:cubicBezTo>
                  <a:cubicBezTo>
                    <a:pt x="0" y="6947"/>
                    <a:pt x="187" y="8881"/>
                    <a:pt x="361" y="9778"/>
                  </a:cubicBezTo>
                  <a:cubicBezTo>
                    <a:pt x="641" y="11177"/>
                    <a:pt x="1002" y="12540"/>
                    <a:pt x="1387" y="13904"/>
                  </a:cubicBezTo>
                  <a:cubicBezTo>
                    <a:pt x="2774" y="18729"/>
                    <a:pt x="4440" y="23472"/>
                    <a:pt x="5909" y="28274"/>
                  </a:cubicBezTo>
                  <a:cubicBezTo>
                    <a:pt x="5967" y="27866"/>
                    <a:pt x="6154" y="26665"/>
                    <a:pt x="6503" y="26304"/>
                  </a:cubicBezTo>
                  <a:cubicBezTo>
                    <a:pt x="6503" y="26304"/>
                    <a:pt x="6515" y="26292"/>
                    <a:pt x="6527" y="26281"/>
                  </a:cubicBezTo>
                  <a:cubicBezTo>
                    <a:pt x="5617" y="23880"/>
                    <a:pt x="4988" y="21421"/>
                    <a:pt x="4277" y="18962"/>
                  </a:cubicBezTo>
                  <a:cubicBezTo>
                    <a:pt x="4277" y="18947"/>
                    <a:pt x="4291" y="18938"/>
                    <a:pt x="4301" y="18938"/>
                  </a:cubicBezTo>
                  <a:cubicBezTo>
                    <a:pt x="4307" y="18938"/>
                    <a:pt x="4312" y="18941"/>
                    <a:pt x="4312" y="18950"/>
                  </a:cubicBezTo>
                  <a:cubicBezTo>
                    <a:pt x="5035" y="21351"/>
                    <a:pt x="5955" y="23693"/>
                    <a:pt x="6771" y="26071"/>
                  </a:cubicBezTo>
                  <a:cubicBezTo>
                    <a:pt x="7296" y="25640"/>
                    <a:pt x="7948" y="25407"/>
                    <a:pt x="8589" y="25197"/>
                  </a:cubicBezTo>
                  <a:cubicBezTo>
                    <a:pt x="9557" y="24871"/>
                    <a:pt x="10536" y="24556"/>
                    <a:pt x="11503" y="24241"/>
                  </a:cubicBezTo>
                  <a:cubicBezTo>
                    <a:pt x="15430" y="22994"/>
                    <a:pt x="19369" y="21806"/>
                    <a:pt x="23332" y="20710"/>
                  </a:cubicBezTo>
                  <a:cubicBezTo>
                    <a:pt x="22563" y="19090"/>
                    <a:pt x="22015" y="17319"/>
                    <a:pt x="21397" y="15629"/>
                  </a:cubicBezTo>
                  <a:cubicBezTo>
                    <a:pt x="20780" y="13939"/>
                    <a:pt x="20185" y="12249"/>
                    <a:pt x="19603" y="10536"/>
                  </a:cubicBezTo>
                  <a:cubicBezTo>
                    <a:pt x="18425" y="7063"/>
                    <a:pt x="17295" y="3555"/>
                    <a:pt x="16293" y="24"/>
                  </a:cubicBezTo>
                  <a:cubicBezTo>
                    <a:pt x="16293" y="12"/>
                    <a:pt x="16293" y="1"/>
                    <a:pt x="16293" y="1"/>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9" name="Google Shape;3138;p91">
              <a:extLst>
                <a:ext uri="{FF2B5EF4-FFF2-40B4-BE49-F238E27FC236}">
                  <a16:creationId xmlns:a16="http://schemas.microsoft.com/office/drawing/2014/main" id="{6B6B3C50-E863-535D-DACC-6F9EB6175C67}"/>
                </a:ext>
              </a:extLst>
            </p:cNvPr>
            <p:cNvSpPr/>
            <p:nvPr/>
          </p:nvSpPr>
          <p:spPr>
            <a:xfrm>
              <a:off x="722483" y="1858533"/>
              <a:ext cx="484436" cy="164596"/>
            </a:xfrm>
            <a:custGeom>
              <a:avLst/>
              <a:gdLst/>
              <a:ahLst/>
              <a:cxnLst/>
              <a:rect l="l" t="t" r="r" b="b"/>
              <a:pathLst>
                <a:path w="15128" h="5140" extrusionOk="0">
                  <a:moveTo>
                    <a:pt x="14976" y="0"/>
                  </a:moveTo>
                  <a:cubicBezTo>
                    <a:pt x="10000" y="1609"/>
                    <a:pt x="4988" y="3135"/>
                    <a:pt x="0" y="4720"/>
                  </a:cubicBezTo>
                  <a:cubicBezTo>
                    <a:pt x="47" y="4860"/>
                    <a:pt x="105" y="5000"/>
                    <a:pt x="152" y="5140"/>
                  </a:cubicBezTo>
                  <a:cubicBezTo>
                    <a:pt x="1341" y="4650"/>
                    <a:pt x="2623" y="4347"/>
                    <a:pt x="3846" y="3951"/>
                  </a:cubicBezTo>
                  <a:cubicBezTo>
                    <a:pt x="5105" y="3543"/>
                    <a:pt x="6364" y="3147"/>
                    <a:pt x="7611" y="2739"/>
                  </a:cubicBezTo>
                  <a:cubicBezTo>
                    <a:pt x="10116" y="1923"/>
                    <a:pt x="12634" y="1119"/>
                    <a:pt x="15128" y="268"/>
                  </a:cubicBezTo>
                  <a:cubicBezTo>
                    <a:pt x="15128" y="245"/>
                    <a:pt x="15128" y="234"/>
                    <a:pt x="15128" y="210"/>
                  </a:cubicBezTo>
                  <a:cubicBezTo>
                    <a:pt x="15128" y="199"/>
                    <a:pt x="15116" y="175"/>
                    <a:pt x="15116" y="152"/>
                  </a:cubicBezTo>
                  <a:cubicBezTo>
                    <a:pt x="15104" y="105"/>
                    <a:pt x="15058" y="59"/>
                    <a:pt x="15011" y="35"/>
                  </a:cubicBezTo>
                  <a:cubicBezTo>
                    <a:pt x="14999" y="24"/>
                    <a:pt x="14988" y="12"/>
                    <a:pt x="14976"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0" name="Google Shape;3139;p91">
              <a:extLst>
                <a:ext uri="{FF2B5EF4-FFF2-40B4-BE49-F238E27FC236}">
                  <a16:creationId xmlns:a16="http://schemas.microsoft.com/office/drawing/2014/main" id="{2680DF46-2B21-5DAE-D5A4-D6E0DB50F484}"/>
                </a:ext>
              </a:extLst>
            </p:cNvPr>
            <p:cNvSpPr/>
            <p:nvPr/>
          </p:nvSpPr>
          <p:spPr>
            <a:xfrm>
              <a:off x="476162" y="1770086"/>
              <a:ext cx="567663" cy="292686"/>
            </a:xfrm>
            <a:custGeom>
              <a:avLst/>
              <a:gdLst/>
              <a:ahLst/>
              <a:cxnLst/>
              <a:rect l="l" t="t" r="r" b="b"/>
              <a:pathLst>
                <a:path w="17727" h="9140" extrusionOk="0">
                  <a:moveTo>
                    <a:pt x="17575" y="0"/>
                  </a:moveTo>
                  <a:cubicBezTo>
                    <a:pt x="13473" y="1177"/>
                    <a:pt x="9371" y="2413"/>
                    <a:pt x="5292" y="3695"/>
                  </a:cubicBezTo>
                  <a:cubicBezTo>
                    <a:pt x="4301" y="4009"/>
                    <a:pt x="3299" y="4301"/>
                    <a:pt x="2320" y="4662"/>
                  </a:cubicBezTo>
                  <a:cubicBezTo>
                    <a:pt x="1352" y="5012"/>
                    <a:pt x="140" y="5734"/>
                    <a:pt x="257" y="6946"/>
                  </a:cubicBezTo>
                  <a:cubicBezTo>
                    <a:pt x="350" y="7972"/>
                    <a:pt x="1271" y="8741"/>
                    <a:pt x="2203" y="9009"/>
                  </a:cubicBezTo>
                  <a:cubicBezTo>
                    <a:pt x="2506" y="9098"/>
                    <a:pt x="2807" y="9140"/>
                    <a:pt x="3103" y="9140"/>
                  </a:cubicBezTo>
                  <a:cubicBezTo>
                    <a:pt x="3696" y="9140"/>
                    <a:pt x="4274" y="8974"/>
                    <a:pt x="4825" y="8694"/>
                  </a:cubicBezTo>
                  <a:lnTo>
                    <a:pt x="4837" y="8694"/>
                  </a:lnTo>
                  <a:cubicBezTo>
                    <a:pt x="4802" y="8613"/>
                    <a:pt x="4767" y="8520"/>
                    <a:pt x="4744" y="8438"/>
                  </a:cubicBezTo>
                  <a:cubicBezTo>
                    <a:pt x="4281" y="8596"/>
                    <a:pt x="3752" y="8698"/>
                    <a:pt x="3233" y="8698"/>
                  </a:cubicBezTo>
                  <a:cubicBezTo>
                    <a:pt x="2339" y="8698"/>
                    <a:pt x="1471" y="8397"/>
                    <a:pt x="1014" y="7564"/>
                  </a:cubicBezTo>
                  <a:cubicBezTo>
                    <a:pt x="1" y="5723"/>
                    <a:pt x="2553" y="5105"/>
                    <a:pt x="3800" y="4709"/>
                  </a:cubicBezTo>
                  <a:cubicBezTo>
                    <a:pt x="8415" y="3229"/>
                    <a:pt x="13053" y="1783"/>
                    <a:pt x="17680" y="315"/>
                  </a:cubicBezTo>
                  <a:cubicBezTo>
                    <a:pt x="17692" y="303"/>
                    <a:pt x="17715" y="303"/>
                    <a:pt x="17727" y="303"/>
                  </a:cubicBezTo>
                  <a:cubicBezTo>
                    <a:pt x="17727" y="187"/>
                    <a:pt x="17680" y="70"/>
                    <a:pt x="17587"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1" name="Google Shape;3140;p91">
              <a:extLst>
                <a:ext uri="{FF2B5EF4-FFF2-40B4-BE49-F238E27FC236}">
                  <a16:creationId xmlns:a16="http://schemas.microsoft.com/office/drawing/2014/main" id="{2503EFF3-CE1B-2C46-FAF0-FB3098DD35BC}"/>
                </a:ext>
              </a:extLst>
            </p:cNvPr>
            <p:cNvSpPr/>
            <p:nvPr/>
          </p:nvSpPr>
          <p:spPr>
            <a:xfrm>
              <a:off x="626574" y="1945860"/>
              <a:ext cx="128762" cy="187364"/>
            </a:xfrm>
            <a:custGeom>
              <a:avLst/>
              <a:gdLst/>
              <a:ahLst/>
              <a:cxnLst/>
              <a:rect l="l" t="t" r="r" b="b"/>
              <a:pathLst>
                <a:path w="4021" h="5851" extrusionOk="0">
                  <a:moveTo>
                    <a:pt x="2261" y="0"/>
                  </a:moveTo>
                  <a:lnTo>
                    <a:pt x="2261" y="0"/>
                  </a:lnTo>
                  <a:cubicBezTo>
                    <a:pt x="2145" y="35"/>
                    <a:pt x="2028" y="82"/>
                    <a:pt x="1912" y="117"/>
                  </a:cubicBezTo>
                  <a:cubicBezTo>
                    <a:pt x="1271" y="338"/>
                    <a:pt x="641" y="572"/>
                    <a:pt x="0" y="793"/>
                  </a:cubicBezTo>
                  <a:cubicBezTo>
                    <a:pt x="12" y="805"/>
                    <a:pt x="12" y="805"/>
                    <a:pt x="12" y="816"/>
                  </a:cubicBezTo>
                  <a:cubicBezTo>
                    <a:pt x="210" y="1807"/>
                    <a:pt x="373" y="2751"/>
                    <a:pt x="781" y="3683"/>
                  </a:cubicBezTo>
                  <a:cubicBezTo>
                    <a:pt x="1119" y="4452"/>
                    <a:pt x="1550" y="5175"/>
                    <a:pt x="2040" y="5851"/>
                  </a:cubicBezTo>
                  <a:cubicBezTo>
                    <a:pt x="2028" y="5117"/>
                    <a:pt x="2121" y="4394"/>
                    <a:pt x="2343" y="3683"/>
                  </a:cubicBezTo>
                  <a:cubicBezTo>
                    <a:pt x="2361" y="3617"/>
                    <a:pt x="2410" y="3591"/>
                    <a:pt x="2462" y="3591"/>
                  </a:cubicBezTo>
                  <a:cubicBezTo>
                    <a:pt x="2512" y="3591"/>
                    <a:pt x="2565" y="3614"/>
                    <a:pt x="2599" y="3648"/>
                  </a:cubicBezTo>
                  <a:cubicBezTo>
                    <a:pt x="3030" y="4091"/>
                    <a:pt x="3508" y="4464"/>
                    <a:pt x="4021" y="4790"/>
                  </a:cubicBezTo>
                  <a:cubicBezTo>
                    <a:pt x="3089" y="3380"/>
                    <a:pt x="2483" y="1795"/>
                    <a:pt x="2238" y="105"/>
                  </a:cubicBezTo>
                  <a:cubicBezTo>
                    <a:pt x="2226" y="59"/>
                    <a:pt x="2238" y="24"/>
                    <a:pt x="2261" y="0"/>
                  </a:cubicBezTo>
                  <a:close/>
                </a:path>
              </a:pathLst>
            </a:custGeom>
            <a:solidFill>
              <a:srgbClr val="FE2EC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2" name="Google Shape;3141;p91">
              <a:extLst>
                <a:ext uri="{FF2B5EF4-FFF2-40B4-BE49-F238E27FC236}">
                  <a16:creationId xmlns:a16="http://schemas.microsoft.com/office/drawing/2014/main" id="{2505F40C-13A7-5200-226B-7E5DB2199613}"/>
                </a:ext>
              </a:extLst>
            </p:cNvPr>
            <p:cNvSpPr/>
            <p:nvPr/>
          </p:nvSpPr>
          <p:spPr>
            <a:xfrm>
              <a:off x="821755" y="1096096"/>
              <a:ext cx="227296" cy="674746"/>
            </a:xfrm>
            <a:custGeom>
              <a:avLst/>
              <a:gdLst/>
              <a:ahLst/>
              <a:cxnLst/>
              <a:rect l="l" t="t" r="r" b="b"/>
              <a:pathLst>
                <a:path w="7098" h="21071" extrusionOk="0">
                  <a:moveTo>
                    <a:pt x="0" y="0"/>
                  </a:moveTo>
                  <a:lnTo>
                    <a:pt x="0" y="0"/>
                  </a:lnTo>
                  <a:cubicBezTo>
                    <a:pt x="0" y="0"/>
                    <a:pt x="12" y="12"/>
                    <a:pt x="12" y="12"/>
                  </a:cubicBezTo>
                  <a:cubicBezTo>
                    <a:pt x="12" y="23"/>
                    <a:pt x="24" y="23"/>
                    <a:pt x="24" y="35"/>
                  </a:cubicBezTo>
                  <a:cubicBezTo>
                    <a:pt x="1084" y="3531"/>
                    <a:pt x="2133" y="7028"/>
                    <a:pt x="3287" y="10489"/>
                  </a:cubicBezTo>
                  <a:cubicBezTo>
                    <a:pt x="3870" y="12237"/>
                    <a:pt x="4464" y="13973"/>
                    <a:pt x="5070" y="15710"/>
                  </a:cubicBezTo>
                  <a:cubicBezTo>
                    <a:pt x="5676" y="17411"/>
                    <a:pt x="6399" y="19113"/>
                    <a:pt x="6900" y="20838"/>
                  </a:cubicBezTo>
                  <a:cubicBezTo>
                    <a:pt x="6911" y="20849"/>
                    <a:pt x="6911" y="20849"/>
                    <a:pt x="6923" y="20849"/>
                  </a:cubicBezTo>
                  <a:cubicBezTo>
                    <a:pt x="7005" y="20908"/>
                    <a:pt x="7063" y="20989"/>
                    <a:pt x="7098" y="21071"/>
                  </a:cubicBezTo>
                  <a:cubicBezTo>
                    <a:pt x="7063" y="20686"/>
                    <a:pt x="6876" y="20302"/>
                    <a:pt x="6748" y="19964"/>
                  </a:cubicBezTo>
                  <a:cubicBezTo>
                    <a:pt x="6573" y="19497"/>
                    <a:pt x="6399" y="19043"/>
                    <a:pt x="6235" y="18588"/>
                  </a:cubicBezTo>
                  <a:cubicBezTo>
                    <a:pt x="5932" y="17749"/>
                    <a:pt x="5641" y="16910"/>
                    <a:pt x="5338" y="16059"/>
                  </a:cubicBezTo>
                  <a:cubicBezTo>
                    <a:pt x="4744" y="14335"/>
                    <a:pt x="4149" y="12610"/>
                    <a:pt x="3578" y="10873"/>
                  </a:cubicBezTo>
                  <a:cubicBezTo>
                    <a:pt x="3007" y="9137"/>
                    <a:pt x="2448" y="7400"/>
                    <a:pt x="1923" y="5652"/>
                  </a:cubicBezTo>
                  <a:cubicBezTo>
                    <a:pt x="1422" y="3951"/>
                    <a:pt x="793" y="2226"/>
                    <a:pt x="467" y="478"/>
                  </a:cubicBezTo>
                  <a:cubicBezTo>
                    <a:pt x="455" y="455"/>
                    <a:pt x="455" y="443"/>
                    <a:pt x="467" y="443"/>
                  </a:cubicBezTo>
                  <a:cubicBezTo>
                    <a:pt x="373" y="350"/>
                    <a:pt x="315" y="222"/>
                    <a:pt x="222" y="128"/>
                  </a:cubicBezTo>
                  <a:cubicBezTo>
                    <a:pt x="152" y="70"/>
                    <a:pt x="82" y="23"/>
                    <a:pt x="0"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3" name="Google Shape;3142;p91">
              <a:extLst>
                <a:ext uri="{FF2B5EF4-FFF2-40B4-BE49-F238E27FC236}">
                  <a16:creationId xmlns:a16="http://schemas.microsoft.com/office/drawing/2014/main" id="{23FCEFB6-B7BA-990A-418D-45D5A6FD5871}"/>
                </a:ext>
              </a:extLst>
            </p:cNvPr>
            <p:cNvSpPr/>
            <p:nvPr/>
          </p:nvSpPr>
          <p:spPr>
            <a:xfrm>
              <a:off x="910330" y="1237574"/>
              <a:ext cx="116210" cy="339278"/>
            </a:xfrm>
            <a:custGeom>
              <a:avLst/>
              <a:gdLst/>
              <a:ahLst/>
              <a:cxnLst/>
              <a:rect l="l" t="t" r="r" b="b"/>
              <a:pathLst>
                <a:path w="3629" h="10595" extrusionOk="0">
                  <a:moveTo>
                    <a:pt x="72" y="1"/>
                  </a:moveTo>
                  <a:cubicBezTo>
                    <a:pt x="37" y="1"/>
                    <a:pt x="1" y="26"/>
                    <a:pt x="8" y="69"/>
                  </a:cubicBezTo>
                  <a:cubicBezTo>
                    <a:pt x="404" y="1817"/>
                    <a:pt x="1092" y="3542"/>
                    <a:pt x="1663" y="5243"/>
                  </a:cubicBezTo>
                  <a:cubicBezTo>
                    <a:pt x="2257" y="7026"/>
                    <a:pt x="2887" y="8798"/>
                    <a:pt x="3539" y="10569"/>
                  </a:cubicBezTo>
                  <a:cubicBezTo>
                    <a:pt x="3548" y="10586"/>
                    <a:pt x="3563" y="10594"/>
                    <a:pt x="3577" y="10594"/>
                  </a:cubicBezTo>
                  <a:cubicBezTo>
                    <a:pt x="3603" y="10594"/>
                    <a:pt x="3628" y="10571"/>
                    <a:pt x="3621" y="10534"/>
                  </a:cubicBezTo>
                  <a:cubicBezTo>
                    <a:pt x="3027" y="8786"/>
                    <a:pt x="2444" y="7038"/>
                    <a:pt x="1861" y="5290"/>
                  </a:cubicBezTo>
                  <a:cubicBezTo>
                    <a:pt x="1278" y="3553"/>
                    <a:pt x="824" y="1724"/>
                    <a:pt x="125" y="34"/>
                  </a:cubicBezTo>
                  <a:cubicBezTo>
                    <a:pt x="116" y="11"/>
                    <a:pt x="94" y="1"/>
                    <a:pt x="72" y="1"/>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4" name="Google Shape;3143;p91">
              <a:extLst>
                <a:ext uri="{FF2B5EF4-FFF2-40B4-BE49-F238E27FC236}">
                  <a16:creationId xmlns:a16="http://schemas.microsoft.com/office/drawing/2014/main" id="{1CD79856-34DF-D9D1-4FFA-D3FEC2AEA706}"/>
                </a:ext>
              </a:extLst>
            </p:cNvPr>
            <p:cNvSpPr/>
            <p:nvPr/>
          </p:nvSpPr>
          <p:spPr>
            <a:xfrm>
              <a:off x="980493" y="1330152"/>
              <a:ext cx="156142" cy="485877"/>
            </a:xfrm>
            <a:custGeom>
              <a:avLst/>
              <a:gdLst/>
              <a:ahLst/>
              <a:cxnLst/>
              <a:rect l="l" t="t" r="r" b="b"/>
              <a:pathLst>
                <a:path w="4876" h="15173" extrusionOk="0">
                  <a:moveTo>
                    <a:pt x="72" y="0"/>
                  </a:moveTo>
                  <a:cubicBezTo>
                    <a:pt x="37" y="0"/>
                    <a:pt x="1" y="25"/>
                    <a:pt x="8" y="68"/>
                  </a:cubicBezTo>
                  <a:cubicBezTo>
                    <a:pt x="288" y="1292"/>
                    <a:pt x="742" y="2492"/>
                    <a:pt x="1127" y="3681"/>
                  </a:cubicBezTo>
                  <a:cubicBezTo>
                    <a:pt x="1535" y="4963"/>
                    <a:pt x="1943" y="6245"/>
                    <a:pt x="2351" y="7515"/>
                  </a:cubicBezTo>
                  <a:cubicBezTo>
                    <a:pt x="3166" y="10067"/>
                    <a:pt x="3994" y="12620"/>
                    <a:pt x="4833" y="15160"/>
                  </a:cubicBezTo>
                  <a:cubicBezTo>
                    <a:pt x="4837" y="15169"/>
                    <a:pt x="4845" y="15173"/>
                    <a:pt x="4853" y="15173"/>
                  </a:cubicBezTo>
                  <a:cubicBezTo>
                    <a:pt x="4864" y="15173"/>
                    <a:pt x="4875" y="15163"/>
                    <a:pt x="4868" y="15149"/>
                  </a:cubicBezTo>
                  <a:cubicBezTo>
                    <a:pt x="4099" y="12620"/>
                    <a:pt x="3330" y="10102"/>
                    <a:pt x="2537" y="7573"/>
                  </a:cubicBezTo>
                  <a:cubicBezTo>
                    <a:pt x="2141" y="6338"/>
                    <a:pt x="1756" y="5103"/>
                    <a:pt x="1360" y="3856"/>
                  </a:cubicBezTo>
                  <a:cubicBezTo>
                    <a:pt x="964" y="2585"/>
                    <a:pt x="626" y="1269"/>
                    <a:pt x="125" y="33"/>
                  </a:cubicBezTo>
                  <a:cubicBezTo>
                    <a:pt x="116" y="10"/>
                    <a:pt x="94" y="0"/>
                    <a:pt x="72" y="0"/>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5" name="Google Shape;3144;p91">
              <a:extLst>
                <a:ext uri="{FF2B5EF4-FFF2-40B4-BE49-F238E27FC236}">
                  <a16:creationId xmlns:a16="http://schemas.microsoft.com/office/drawing/2014/main" id="{76558ABD-40E6-5772-B617-3BF8CC539CD6}"/>
                </a:ext>
              </a:extLst>
            </p:cNvPr>
            <p:cNvSpPr/>
            <p:nvPr/>
          </p:nvSpPr>
          <p:spPr>
            <a:xfrm>
              <a:off x="952665" y="1447805"/>
              <a:ext cx="126489" cy="338766"/>
            </a:xfrm>
            <a:custGeom>
              <a:avLst/>
              <a:gdLst/>
              <a:ahLst/>
              <a:cxnLst/>
              <a:rect l="l" t="t" r="r" b="b"/>
              <a:pathLst>
                <a:path w="3950" h="10579" extrusionOk="0">
                  <a:moveTo>
                    <a:pt x="80" y="0"/>
                  </a:moveTo>
                  <a:cubicBezTo>
                    <a:pt x="40" y="0"/>
                    <a:pt x="1" y="28"/>
                    <a:pt x="15" y="77"/>
                  </a:cubicBezTo>
                  <a:cubicBezTo>
                    <a:pt x="399" y="1848"/>
                    <a:pt x="1110" y="3596"/>
                    <a:pt x="1728" y="5286"/>
                  </a:cubicBezTo>
                  <a:cubicBezTo>
                    <a:pt x="2392" y="7069"/>
                    <a:pt x="3080" y="8852"/>
                    <a:pt x="3907" y="10566"/>
                  </a:cubicBezTo>
                  <a:cubicBezTo>
                    <a:pt x="3912" y="10574"/>
                    <a:pt x="3919" y="10578"/>
                    <a:pt x="3927" y="10578"/>
                  </a:cubicBezTo>
                  <a:cubicBezTo>
                    <a:pt x="3939" y="10578"/>
                    <a:pt x="3949" y="10568"/>
                    <a:pt x="3942" y="10554"/>
                  </a:cubicBezTo>
                  <a:cubicBezTo>
                    <a:pt x="3266" y="8817"/>
                    <a:pt x="2544" y="7104"/>
                    <a:pt x="1914" y="5344"/>
                  </a:cubicBezTo>
                  <a:cubicBezTo>
                    <a:pt x="1273" y="3596"/>
                    <a:pt x="819" y="1778"/>
                    <a:pt x="143" y="42"/>
                  </a:cubicBezTo>
                  <a:cubicBezTo>
                    <a:pt x="133" y="13"/>
                    <a:pt x="107" y="0"/>
                    <a:pt x="80" y="0"/>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6" name="Google Shape;3145;p91">
              <a:extLst>
                <a:ext uri="{FF2B5EF4-FFF2-40B4-BE49-F238E27FC236}">
                  <a16:creationId xmlns:a16="http://schemas.microsoft.com/office/drawing/2014/main" id="{1EF6DFC7-5F64-1840-0837-5F7E6F4C4E08}"/>
                </a:ext>
              </a:extLst>
            </p:cNvPr>
            <p:cNvSpPr/>
            <p:nvPr/>
          </p:nvSpPr>
          <p:spPr>
            <a:xfrm>
              <a:off x="884296" y="1851040"/>
              <a:ext cx="229601" cy="75189"/>
            </a:xfrm>
            <a:custGeom>
              <a:avLst/>
              <a:gdLst/>
              <a:ahLst/>
              <a:cxnLst/>
              <a:rect l="l" t="t" r="r" b="b"/>
              <a:pathLst>
                <a:path w="7170" h="2348" extrusionOk="0">
                  <a:moveTo>
                    <a:pt x="7055" y="1"/>
                  </a:moveTo>
                  <a:cubicBezTo>
                    <a:pt x="7052" y="1"/>
                    <a:pt x="7048" y="1"/>
                    <a:pt x="7044" y="1"/>
                  </a:cubicBezTo>
                  <a:cubicBezTo>
                    <a:pt x="5891" y="153"/>
                    <a:pt x="4714" y="596"/>
                    <a:pt x="3606" y="957"/>
                  </a:cubicBezTo>
                  <a:cubicBezTo>
                    <a:pt x="2394" y="1330"/>
                    <a:pt x="1217" y="1761"/>
                    <a:pt x="52" y="2262"/>
                  </a:cubicBezTo>
                  <a:cubicBezTo>
                    <a:pt x="1" y="2283"/>
                    <a:pt x="21" y="2348"/>
                    <a:pt x="67" y="2348"/>
                  </a:cubicBezTo>
                  <a:cubicBezTo>
                    <a:pt x="73" y="2348"/>
                    <a:pt x="80" y="2347"/>
                    <a:pt x="87" y="2344"/>
                  </a:cubicBezTo>
                  <a:cubicBezTo>
                    <a:pt x="1252" y="1959"/>
                    <a:pt x="2406" y="1563"/>
                    <a:pt x="3571" y="1202"/>
                  </a:cubicBezTo>
                  <a:cubicBezTo>
                    <a:pt x="4725" y="829"/>
                    <a:pt x="5972" y="607"/>
                    <a:pt x="7091" y="165"/>
                  </a:cubicBezTo>
                  <a:cubicBezTo>
                    <a:pt x="7169" y="131"/>
                    <a:pt x="7140" y="1"/>
                    <a:pt x="7055" y="1"/>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7" name="Google Shape;3146;p91">
              <a:extLst>
                <a:ext uri="{FF2B5EF4-FFF2-40B4-BE49-F238E27FC236}">
                  <a16:creationId xmlns:a16="http://schemas.microsoft.com/office/drawing/2014/main" id="{1A40DF94-9359-EC89-F66C-89ABD8C4C54D}"/>
                </a:ext>
              </a:extLst>
            </p:cNvPr>
            <p:cNvSpPr/>
            <p:nvPr/>
          </p:nvSpPr>
          <p:spPr>
            <a:xfrm>
              <a:off x="594199" y="1862568"/>
              <a:ext cx="262809" cy="88959"/>
            </a:xfrm>
            <a:custGeom>
              <a:avLst/>
              <a:gdLst/>
              <a:ahLst/>
              <a:cxnLst/>
              <a:rect l="l" t="t" r="r" b="b"/>
              <a:pathLst>
                <a:path w="8207" h="2778" extrusionOk="0">
                  <a:moveTo>
                    <a:pt x="8060" y="0"/>
                  </a:moveTo>
                  <a:cubicBezTo>
                    <a:pt x="8053" y="0"/>
                    <a:pt x="8046" y="1"/>
                    <a:pt x="8039" y="3"/>
                  </a:cubicBezTo>
                  <a:cubicBezTo>
                    <a:pt x="5335" y="748"/>
                    <a:pt x="2619" y="1599"/>
                    <a:pt x="32" y="2718"/>
                  </a:cubicBezTo>
                  <a:cubicBezTo>
                    <a:pt x="0" y="2729"/>
                    <a:pt x="17" y="2778"/>
                    <a:pt x="46" y="2778"/>
                  </a:cubicBezTo>
                  <a:cubicBezTo>
                    <a:pt x="49" y="2778"/>
                    <a:pt x="52" y="2777"/>
                    <a:pt x="56" y="2776"/>
                  </a:cubicBezTo>
                  <a:cubicBezTo>
                    <a:pt x="2736" y="1891"/>
                    <a:pt x="5393" y="947"/>
                    <a:pt x="8109" y="166"/>
                  </a:cubicBezTo>
                  <a:cubicBezTo>
                    <a:pt x="8206" y="133"/>
                    <a:pt x="8153" y="0"/>
                    <a:pt x="8060" y="0"/>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8" name="Google Shape;3147;p91">
              <a:extLst>
                <a:ext uri="{FF2B5EF4-FFF2-40B4-BE49-F238E27FC236}">
                  <a16:creationId xmlns:a16="http://schemas.microsoft.com/office/drawing/2014/main" id="{0890A28E-98C5-E699-AE7A-6CCF0D20E04E}"/>
                </a:ext>
              </a:extLst>
            </p:cNvPr>
            <p:cNvSpPr/>
            <p:nvPr/>
          </p:nvSpPr>
          <p:spPr>
            <a:xfrm>
              <a:off x="626574" y="1945860"/>
              <a:ext cx="128762" cy="187364"/>
            </a:xfrm>
            <a:custGeom>
              <a:avLst/>
              <a:gdLst/>
              <a:ahLst/>
              <a:cxnLst/>
              <a:rect l="l" t="t" r="r" b="b"/>
              <a:pathLst>
                <a:path w="4021" h="5851" extrusionOk="0">
                  <a:moveTo>
                    <a:pt x="2261" y="0"/>
                  </a:moveTo>
                  <a:lnTo>
                    <a:pt x="2261" y="0"/>
                  </a:lnTo>
                  <a:cubicBezTo>
                    <a:pt x="2145" y="35"/>
                    <a:pt x="2028" y="82"/>
                    <a:pt x="1912" y="117"/>
                  </a:cubicBezTo>
                  <a:cubicBezTo>
                    <a:pt x="1271" y="338"/>
                    <a:pt x="641" y="572"/>
                    <a:pt x="0" y="793"/>
                  </a:cubicBezTo>
                  <a:cubicBezTo>
                    <a:pt x="12" y="805"/>
                    <a:pt x="12" y="805"/>
                    <a:pt x="12" y="816"/>
                  </a:cubicBezTo>
                  <a:cubicBezTo>
                    <a:pt x="210" y="1807"/>
                    <a:pt x="373" y="2751"/>
                    <a:pt x="781" y="3683"/>
                  </a:cubicBezTo>
                  <a:cubicBezTo>
                    <a:pt x="1119" y="4452"/>
                    <a:pt x="1550" y="5175"/>
                    <a:pt x="2040" y="5851"/>
                  </a:cubicBezTo>
                  <a:cubicBezTo>
                    <a:pt x="2028" y="5117"/>
                    <a:pt x="2121" y="4394"/>
                    <a:pt x="2343" y="3683"/>
                  </a:cubicBezTo>
                  <a:cubicBezTo>
                    <a:pt x="2361" y="3617"/>
                    <a:pt x="2410" y="3591"/>
                    <a:pt x="2462" y="3591"/>
                  </a:cubicBezTo>
                  <a:cubicBezTo>
                    <a:pt x="2512" y="3591"/>
                    <a:pt x="2565" y="3614"/>
                    <a:pt x="2599" y="3648"/>
                  </a:cubicBezTo>
                  <a:cubicBezTo>
                    <a:pt x="3030" y="4091"/>
                    <a:pt x="3508" y="4464"/>
                    <a:pt x="4021" y="4790"/>
                  </a:cubicBezTo>
                  <a:cubicBezTo>
                    <a:pt x="3089" y="3380"/>
                    <a:pt x="2483" y="1795"/>
                    <a:pt x="2238" y="105"/>
                  </a:cubicBezTo>
                  <a:cubicBezTo>
                    <a:pt x="2226" y="59"/>
                    <a:pt x="2238" y="24"/>
                    <a:pt x="2261" y="0"/>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9" name="Google Shape;3148;p91">
              <a:extLst>
                <a:ext uri="{FF2B5EF4-FFF2-40B4-BE49-F238E27FC236}">
                  <a16:creationId xmlns:a16="http://schemas.microsoft.com/office/drawing/2014/main" id="{C6F8AED2-E915-78EF-0028-205747E1B71D}"/>
                </a:ext>
              </a:extLst>
            </p:cNvPr>
            <p:cNvSpPr/>
            <p:nvPr/>
          </p:nvSpPr>
          <p:spPr>
            <a:xfrm>
              <a:off x="349030" y="1296880"/>
              <a:ext cx="68944" cy="236806"/>
            </a:xfrm>
            <a:custGeom>
              <a:avLst/>
              <a:gdLst/>
              <a:ahLst/>
              <a:cxnLst/>
              <a:rect l="l" t="t" r="r" b="b"/>
              <a:pathLst>
                <a:path w="2153" h="7395" extrusionOk="0">
                  <a:moveTo>
                    <a:pt x="261" y="1"/>
                  </a:moveTo>
                  <a:cubicBezTo>
                    <a:pt x="131" y="1"/>
                    <a:pt x="1" y="96"/>
                    <a:pt x="20" y="268"/>
                  </a:cubicBezTo>
                  <a:cubicBezTo>
                    <a:pt x="171" y="1503"/>
                    <a:pt x="439" y="2727"/>
                    <a:pt x="777" y="3927"/>
                  </a:cubicBezTo>
                  <a:cubicBezTo>
                    <a:pt x="1092" y="5081"/>
                    <a:pt x="1453" y="6351"/>
                    <a:pt x="2083" y="7377"/>
                  </a:cubicBezTo>
                  <a:cubicBezTo>
                    <a:pt x="2091" y="7389"/>
                    <a:pt x="2102" y="7394"/>
                    <a:pt x="2112" y="7394"/>
                  </a:cubicBezTo>
                  <a:cubicBezTo>
                    <a:pt x="2133" y="7394"/>
                    <a:pt x="2152" y="7377"/>
                    <a:pt x="2152" y="7354"/>
                  </a:cubicBezTo>
                  <a:cubicBezTo>
                    <a:pt x="1884" y="6165"/>
                    <a:pt x="1418" y="5023"/>
                    <a:pt x="1127" y="3834"/>
                  </a:cubicBezTo>
                  <a:cubicBezTo>
                    <a:pt x="847" y="2634"/>
                    <a:pt x="661" y="1422"/>
                    <a:pt x="498" y="210"/>
                  </a:cubicBezTo>
                  <a:cubicBezTo>
                    <a:pt x="476" y="67"/>
                    <a:pt x="369" y="1"/>
                    <a:pt x="261"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0" name="Google Shape;3149;p91">
              <a:extLst>
                <a:ext uri="{FF2B5EF4-FFF2-40B4-BE49-F238E27FC236}">
                  <a16:creationId xmlns:a16="http://schemas.microsoft.com/office/drawing/2014/main" id="{132FB5AB-F879-30C3-CBC4-E6ADE7478515}"/>
                </a:ext>
              </a:extLst>
            </p:cNvPr>
            <p:cNvSpPr/>
            <p:nvPr/>
          </p:nvSpPr>
          <p:spPr>
            <a:xfrm>
              <a:off x="910330" y="1237574"/>
              <a:ext cx="116210" cy="339278"/>
            </a:xfrm>
            <a:custGeom>
              <a:avLst/>
              <a:gdLst/>
              <a:ahLst/>
              <a:cxnLst/>
              <a:rect l="l" t="t" r="r" b="b"/>
              <a:pathLst>
                <a:path w="3629" h="10595" extrusionOk="0">
                  <a:moveTo>
                    <a:pt x="72" y="1"/>
                  </a:moveTo>
                  <a:cubicBezTo>
                    <a:pt x="37" y="1"/>
                    <a:pt x="1" y="26"/>
                    <a:pt x="8" y="69"/>
                  </a:cubicBezTo>
                  <a:cubicBezTo>
                    <a:pt x="404" y="1817"/>
                    <a:pt x="1092" y="3542"/>
                    <a:pt x="1663" y="5243"/>
                  </a:cubicBezTo>
                  <a:cubicBezTo>
                    <a:pt x="2257" y="7026"/>
                    <a:pt x="2887" y="8798"/>
                    <a:pt x="3539" y="10569"/>
                  </a:cubicBezTo>
                  <a:cubicBezTo>
                    <a:pt x="3548" y="10586"/>
                    <a:pt x="3563" y="10594"/>
                    <a:pt x="3577" y="10594"/>
                  </a:cubicBezTo>
                  <a:cubicBezTo>
                    <a:pt x="3603" y="10594"/>
                    <a:pt x="3628" y="10571"/>
                    <a:pt x="3621" y="10534"/>
                  </a:cubicBezTo>
                  <a:cubicBezTo>
                    <a:pt x="3027" y="8786"/>
                    <a:pt x="2444" y="7038"/>
                    <a:pt x="1861" y="5290"/>
                  </a:cubicBezTo>
                  <a:cubicBezTo>
                    <a:pt x="1278" y="3553"/>
                    <a:pt x="824" y="1724"/>
                    <a:pt x="125" y="34"/>
                  </a:cubicBezTo>
                  <a:cubicBezTo>
                    <a:pt x="116" y="11"/>
                    <a:pt x="94" y="1"/>
                    <a:pt x="72"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1" name="Google Shape;3150;p91">
              <a:extLst>
                <a:ext uri="{FF2B5EF4-FFF2-40B4-BE49-F238E27FC236}">
                  <a16:creationId xmlns:a16="http://schemas.microsoft.com/office/drawing/2014/main" id="{87BEC333-D71D-0F87-1373-66B3FEFDD321}"/>
                </a:ext>
              </a:extLst>
            </p:cNvPr>
            <p:cNvSpPr/>
            <p:nvPr/>
          </p:nvSpPr>
          <p:spPr>
            <a:xfrm>
              <a:off x="980493" y="1330152"/>
              <a:ext cx="156142" cy="485877"/>
            </a:xfrm>
            <a:custGeom>
              <a:avLst/>
              <a:gdLst/>
              <a:ahLst/>
              <a:cxnLst/>
              <a:rect l="l" t="t" r="r" b="b"/>
              <a:pathLst>
                <a:path w="4876" h="15173" extrusionOk="0">
                  <a:moveTo>
                    <a:pt x="72" y="0"/>
                  </a:moveTo>
                  <a:cubicBezTo>
                    <a:pt x="37" y="0"/>
                    <a:pt x="1" y="25"/>
                    <a:pt x="8" y="68"/>
                  </a:cubicBezTo>
                  <a:cubicBezTo>
                    <a:pt x="288" y="1292"/>
                    <a:pt x="742" y="2492"/>
                    <a:pt x="1127" y="3681"/>
                  </a:cubicBezTo>
                  <a:cubicBezTo>
                    <a:pt x="1535" y="4963"/>
                    <a:pt x="1943" y="6245"/>
                    <a:pt x="2351" y="7515"/>
                  </a:cubicBezTo>
                  <a:cubicBezTo>
                    <a:pt x="3166" y="10067"/>
                    <a:pt x="3994" y="12620"/>
                    <a:pt x="4833" y="15160"/>
                  </a:cubicBezTo>
                  <a:cubicBezTo>
                    <a:pt x="4837" y="15169"/>
                    <a:pt x="4845" y="15173"/>
                    <a:pt x="4853" y="15173"/>
                  </a:cubicBezTo>
                  <a:cubicBezTo>
                    <a:pt x="4864" y="15173"/>
                    <a:pt x="4875" y="15163"/>
                    <a:pt x="4868" y="15149"/>
                  </a:cubicBezTo>
                  <a:cubicBezTo>
                    <a:pt x="4099" y="12620"/>
                    <a:pt x="3330" y="10102"/>
                    <a:pt x="2537" y="7573"/>
                  </a:cubicBezTo>
                  <a:cubicBezTo>
                    <a:pt x="2141" y="6338"/>
                    <a:pt x="1756" y="5103"/>
                    <a:pt x="1360" y="3856"/>
                  </a:cubicBezTo>
                  <a:cubicBezTo>
                    <a:pt x="964" y="2585"/>
                    <a:pt x="626" y="1269"/>
                    <a:pt x="125" y="33"/>
                  </a:cubicBezTo>
                  <a:cubicBezTo>
                    <a:pt x="116" y="10"/>
                    <a:pt x="94" y="0"/>
                    <a:pt x="72"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2" name="Google Shape;3151;p91">
              <a:extLst>
                <a:ext uri="{FF2B5EF4-FFF2-40B4-BE49-F238E27FC236}">
                  <a16:creationId xmlns:a16="http://schemas.microsoft.com/office/drawing/2014/main" id="{539188B6-C3AC-8371-0412-D6FBE9CBBF79}"/>
                </a:ext>
              </a:extLst>
            </p:cNvPr>
            <p:cNvSpPr/>
            <p:nvPr/>
          </p:nvSpPr>
          <p:spPr>
            <a:xfrm>
              <a:off x="952665" y="1447805"/>
              <a:ext cx="126489" cy="338766"/>
            </a:xfrm>
            <a:custGeom>
              <a:avLst/>
              <a:gdLst/>
              <a:ahLst/>
              <a:cxnLst/>
              <a:rect l="l" t="t" r="r" b="b"/>
              <a:pathLst>
                <a:path w="3950" h="10579" extrusionOk="0">
                  <a:moveTo>
                    <a:pt x="80" y="0"/>
                  </a:moveTo>
                  <a:cubicBezTo>
                    <a:pt x="40" y="0"/>
                    <a:pt x="1" y="28"/>
                    <a:pt x="15" y="77"/>
                  </a:cubicBezTo>
                  <a:cubicBezTo>
                    <a:pt x="399" y="1848"/>
                    <a:pt x="1110" y="3596"/>
                    <a:pt x="1728" y="5286"/>
                  </a:cubicBezTo>
                  <a:cubicBezTo>
                    <a:pt x="2392" y="7069"/>
                    <a:pt x="3080" y="8852"/>
                    <a:pt x="3907" y="10566"/>
                  </a:cubicBezTo>
                  <a:cubicBezTo>
                    <a:pt x="3912" y="10574"/>
                    <a:pt x="3919" y="10578"/>
                    <a:pt x="3927" y="10578"/>
                  </a:cubicBezTo>
                  <a:cubicBezTo>
                    <a:pt x="3939" y="10578"/>
                    <a:pt x="3949" y="10568"/>
                    <a:pt x="3942" y="10554"/>
                  </a:cubicBezTo>
                  <a:cubicBezTo>
                    <a:pt x="3266" y="8817"/>
                    <a:pt x="2544" y="7104"/>
                    <a:pt x="1914" y="5344"/>
                  </a:cubicBezTo>
                  <a:cubicBezTo>
                    <a:pt x="1273" y="3596"/>
                    <a:pt x="819" y="1778"/>
                    <a:pt x="143" y="42"/>
                  </a:cubicBezTo>
                  <a:cubicBezTo>
                    <a:pt x="133" y="13"/>
                    <a:pt x="107" y="0"/>
                    <a:pt x="8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3" name="Google Shape;3152;p91">
              <a:extLst>
                <a:ext uri="{FF2B5EF4-FFF2-40B4-BE49-F238E27FC236}">
                  <a16:creationId xmlns:a16="http://schemas.microsoft.com/office/drawing/2014/main" id="{935F8629-3988-01F2-0221-FBAE638D42D1}"/>
                </a:ext>
              </a:extLst>
            </p:cNvPr>
            <p:cNvSpPr/>
            <p:nvPr/>
          </p:nvSpPr>
          <p:spPr>
            <a:xfrm>
              <a:off x="884296" y="1851040"/>
              <a:ext cx="229601" cy="75189"/>
            </a:xfrm>
            <a:custGeom>
              <a:avLst/>
              <a:gdLst/>
              <a:ahLst/>
              <a:cxnLst/>
              <a:rect l="l" t="t" r="r" b="b"/>
              <a:pathLst>
                <a:path w="7170" h="2348" extrusionOk="0">
                  <a:moveTo>
                    <a:pt x="7055" y="1"/>
                  </a:moveTo>
                  <a:cubicBezTo>
                    <a:pt x="7052" y="1"/>
                    <a:pt x="7048" y="1"/>
                    <a:pt x="7044" y="1"/>
                  </a:cubicBezTo>
                  <a:cubicBezTo>
                    <a:pt x="5891" y="153"/>
                    <a:pt x="4714" y="596"/>
                    <a:pt x="3606" y="957"/>
                  </a:cubicBezTo>
                  <a:cubicBezTo>
                    <a:pt x="2394" y="1330"/>
                    <a:pt x="1217" y="1761"/>
                    <a:pt x="52" y="2262"/>
                  </a:cubicBezTo>
                  <a:cubicBezTo>
                    <a:pt x="1" y="2283"/>
                    <a:pt x="21" y="2348"/>
                    <a:pt x="67" y="2348"/>
                  </a:cubicBezTo>
                  <a:cubicBezTo>
                    <a:pt x="73" y="2348"/>
                    <a:pt x="80" y="2347"/>
                    <a:pt x="87" y="2344"/>
                  </a:cubicBezTo>
                  <a:cubicBezTo>
                    <a:pt x="1252" y="1959"/>
                    <a:pt x="2406" y="1563"/>
                    <a:pt x="3571" y="1202"/>
                  </a:cubicBezTo>
                  <a:cubicBezTo>
                    <a:pt x="4725" y="829"/>
                    <a:pt x="5972" y="607"/>
                    <a:pt x="7091" y="165"/>
                  </a:cubicBezTo>
                  <a:cubicBezTo>
                    <a:pt x="7169" y="131"/>
                    <a:pt x="7140" y="1"/>
                    <a:pt x="7055"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4" name="Google Shape;3153;p91">
              <a:extLst>
                <a:ext uri="{FF2B5EF4-FFF2-40B4-BE49-F238E27FC236}">
                  <a16:creationId xmlns:a16="http://schemas.microsoft.com/office/drawing/2014/main" id="{0C4C7318-5D5D-0545-B1AC-369627AA2892}"/>
                </a:ext>
              </a:extLst>
            </p:cNvPr>
            <p:cNvSpPr/>
            <p:nvPr/>
          </p:nvSpPr>
          <p:spPr>
            <a:xfrm>
              <a:off x="594199" y="1862568"/>
              <a:ext cx="262809" cy="88959"/>
            </a:xfrm>
            <a:custGeom>
              <a:avLst/>
              <a:gdLst/>
              <a:ahLst/>
              <a:cxnLst/>
              <a:rect l="l" t="t" r="r" b="b"/>
              <a:pathLst>
                <a:path w="8207" h="2778" extrusionOk="0">
                  <a:moveTo>
                    <a:pt x="8060" y="0"/>
                  </a:moveTo>
                  <a:cubicBezTo>
                    <a:pt x="8053" y="0"/>
                    <a:pt x="8046" y="1"/>
                    <a:pt x="8039" y="3"/>
                  </a:cubicBezTo>
                  <a:cubicBezTo>
                    <a:pt x="5335" y="748"/>
                    <a:pt x="2619" y="1599"/>
                    <a:pt x="32" y="2718"/>
                  </a:cubicBezTo>
                  <a:cubicBezTo>
                    <a:pt x="0" y="2729"/>
                    <a:pt x="17" y="2778"/>
                    <a:pt x="46" y="2778"/>
                  </a:cubicBezTo>
                  <a:cubicBezTo>
                    <a:pt x="49" y="2778"/>
                    <a:pt x="52" y="2777"/>
                    <a:pt x="56" y="2776"/>
                  </a:cubicBezTo>
                  <a:cubicBezTo>
                    <a:pt x="2736" y="1891"/>
                    <a:pt x="5393" y="947"/>
                    <a:pt x="8109" y="166"/>
                  </a:cubicBezTo>
                  <a:cubicBezTo>
                    <a:pt x="8206" y="133"/>
                    <a:pt x="8153" y="0"/>
                    <a:pt x="806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5" name="Google Shape;3154;p91">
              <a:extLst>
                <a:ext uri="{FF2B5EF4-FFF2-40B4-BE49-F238E27FC236}">
                  <a16:creationId xmlns:a16="http://schemas.microsoft.com/office/drawing/2014/main" id="{5D71BBFF-5AF6-E79D-78CD-704FC3DF8882}"/>
                </a:ext>
              </a:extLst>
            </p:cNvPr>
            <p:cNvSpPr/>
            <p:nvPr/>
          </p:nvSpPr>
          <p:spPr>
            <a:xfrm>
              <a:off x="581774" y="1368164"/>
              <a:ext cx="64974" cy="68752"/>
            </a:xfrm>
            <a:custGeom>
              <a:avLst/>
              <a:gdLst/>
              <a:ahLst/>
              <a:cxnLst/>
              <a:rect l="l" t="t" r="r" b="b"/>
              <a:pathLst>
                <a:path w="2029" h="2147" extrusionOk="0">
                  <a:moveTo>
                    <a:pt x="1511" y="0"/>
                  </a:moveTo>
                  <a:cubicBezTo>
                    <a:pt x="1457" y="0"/>
                    <a:pt x="1407" y="34"/>
                    <a:pt x="1399" y="105"/>
                  </a:cubicBezTo>
                  <a:cubicBezTo>
                    <a:pt x="1376" y="350"/>
                    <a:pt x="1562" y="583"/>
                    <a:pt x="1621" y="827"/>
                  </a:cubicBezTo>
                  <a:cubicBezTo>
                    <a:pt x="1702" y="1142"/>
                    <a:pt x="1679" y="1503"/>
                    <a:pt x="1388" y="1713"/>
                  </a:cubicBezTo>
                  <a:cubicBezTo>
                    <a:pt x="1297" y="1778"/>
                    <a:pt x="1213" y="1806"/>
                    <a:pt x="1135" y="1806"/>
                  </a:cubicBezTo>
                  <a:cubicBezTo>
                    <a:pt x="683" y="1806"/>
                    <a:pt x="434" y="849"/>
                    <a:pt x="245" y="571"/>
                  </a:cubicBezTo>
                  <a:cubicBezTo>
                    <a:pt x="222" y="534"/>
                    <a:pt x="184" y="517"/>
                    <a:pt x="146" y="517"/>
                  </a:cubicBezTo>
                  <a:cubicBezTo>
                    <a:pt x="88" y="517"/>
                    <a:pt x="31" y="555"/>
                    <a:pt x="24" y="618"/>
                  </a:cubicBezTo>
                  <a:cubicBezTo>
                    <a:pt x="1" y="1037"/>
                    <a:pt x="280" y="1538"/>
                    <a:pt x="548" y="1841"/>
                  </a:cubicBezTo>
                  <a:cubicBezTo>
                    <a:pt x="711" y="2028"/>
                    <a:pt x="929" y="2147"/>
                    <a:pt x="1161" y="2147"/>
                  </a:cubicBezTo>
                  <a:cubicBezTo>
                    <a:pt x="1263" y="2147"/>
                    <a:pt x="1366" y="2124"/>
                    <a:pt x="1469" y="2074"/>
                  </a:cubicBezTo>
                  <a:cubicBezTo>
                    <a:pt x="1784" y="1911"/>
                    <a:pt x="1994" y="1573"/>
                    <a:pt x="2017" y="1224"/>
                  </a:cubicBezTo>
                  <a:cubicBezTo>
                    <a:pt x="2029" y="862"/>
                    <a:pt x="1900" y="221"/>
                    <a:pt x="1586" y="23"/>
                  </a:cubicBezTo>
                  <a:cubicBezTo>
                    <a:pt x="1563" y="8"/>
                    <a:pt x="1537" y="0"/>
                    <a:pt x="1511"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6" name="Google Shape;3155;p91">
              <a:extLst>
                <a:ext uri="{FF2B5EF4-FFF2-40B4-BE49-F238E27FC236}">
                  <a16:creationId xmlns:a16="http://schemas.microsoft.com/office/drawing/2014/main" id="{F96C08CF-835C-CE6B-B007-F02617B7BDDF}"/>
                </a:ext>
              </a:extLst>
            </p:cNvPr>
            <p:cNvSpPr/>
            <p:nvPr/>
          </p:nvSpPr>
          <p:spPr>
            <a:xfrm>
              <a:off x="481029" y="1350487"/>
              <a:ext cx="58249" cy="78263"/>
            </a:xfrm>
            <a:custGeom>
              <a:avLst/>
              <a:gdLst/>
              <a:ahLst/>
              <a:cxnLst/>
              <a:rect l="l" t="t" r="r" b="b"/>
              <a:pathLst>
                <a:path w="1819" h="2444" extrusionOk="0">
                  <a:moveTo>
                    <a:pt x="578" y="1"/>
                  </a:moveTo>
                  <a:cubicBezTo>
                    <a:pt x="528" y="1"/>
                    <a:pt x="478" y="9"/>
                    <a:pt x="431" y="27"/>
                  </a:cubicBezTo>
                  <a:cubicBezTo>
                    <a:pt x="82" y="167"/>
                    <a:pt x="0" y="820"/>
                    <a:pt x="256" y="1473"/>
                  </a:cubicBezTo>
                  <a:cubicBezTo>
                    <a:pt x="480" y="2051"/>
                    <a:pt x="888" y="2443"/>
                    <a:pt x="1228" y="2443"/>
                  </a:cubicBezTo>
                  <a:cubicBezTo>
                    <a:pt x="1279" y="2443"/>
                    <a:pt x="1328" y="2435"/>
                    <a:pt x="1375" y="2417"/>
                  </a:cubicBezTo>
                  <a:cubicBezTo>
                    <a:pt x="1737" y="2265"/>
                    <a:pt x="1818" y="1624"/>
                    <a:pt x="1562" y="960"/>
                  </a:cubicBezTo>
                  <a:cubicBezTo>
                    <a:pt x="1329" y="392"/>
                    <a:pt x="919" y="1"/>
                    <a:pt x="578"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7" name="Google Shape;3156;p91">
              <a:extLst>
                <a:ext uri="{FF2B5EF4-FFF2-40B4-BE49-F238E27FC236}">
                  <a16:creationId xmlns:a16="http://schemas.microsoft.com/office/drawing/2014/main" id="{6D045A80-5C1A-581B-2E03-145382E9A772}"/>
                </a:ext>
              </a:extLst>
            </p:cNvPr>
            <p:cNvSpPr/>
            <p:nvPr/>
          </p:nvSpPr>
          <p:spPr>
            <a:xfrm>
              <a:off x="483239" y="1447037"/>
              <a:ext cx="92225" cy="58345"/>
            </a:xfrm>
            <a:custGeom>
              <a:avLst/>
              <a:gdLst/>
              <a:ahLst/>
              <a:cxnLst/>
              <a:rect l="l" t="t" r="r" b="b"/>
              <a:pathLst>
                <a:path w="2880" h="1822" extrusionOk="0">
                  <a:moveTo>
                    <a:pt x="1892" y="0"/>
                  </a:moveTo>
                  <a:cubicBezTo>
                    <a:pt x="1661" y="0"/>
                    <a:pt x="1402" y="48"/>
                    <a:pt x="1143" y="147"/>
                  </a:cubicBezTo>
                  <a:cubicBezTo>
                    <a:pt x="432" y="427"/>
                    <a:pt x="1" y="998"/>
                    <a:pt x="164" y="1418"/>
                  </a:cubicBezTo>
                  <a:cubicBezTo>
                    <a:pt x="267" y="1682"/>
                    <a:pt x="587" y="1821"/>
                    <a:pt x="985" y="1821"/>
                  </a:cubicBezTo>
                  <a:cubicBezTo>
                    <a:pt x="1218" y="1821"/>
                    <a:pt x="1479" y="1773"/>
                    <a:pt x="1737" y="1674"/>
                  </a:cubicBezTo>
                  <a:cubicBezTo>
                    <a:pt x="2437" y="1394"/>
                    <a:pt x="2880" y="823"/>
                    <a:pt x="2705" y="404"/>
                  </a:cubicBezTo>
                  <a:cubicBezTo>
                    <a:pt x="2602" y="140"/>
                    <a:pt x="2286" y="0"/>
                    <a:pt x="1892"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8" name="Google Shape;3157;p91">
              <a:extLst>
                <a:ext uri="{FF2B5EF4-FFF2-40B4-BE49-F238E27FC236}">
                  <a16:creationId xmlns:a16="http://schemas.microsoft.com/office/drawing/2014/main" id="{5AE98B92-3B5C-A727-6ADE-3E8B034947EB}"/>
                </a:ext>
              </a:extLst>
            </p:cNvPr>
            <p:cNvSpPr/>
            <p:nvPr/>
          </p:nvSpPr>
          <p:spPr>
            <a:xfrm>
              <a:off x="451152" y="1325989"/>
              <a:ext cx="21967" cy="29493"/>
            </a:xfrm>
            <a:custGeom>
              <a:avLst/>
              <a:gdLst/>
              <a:ahLst/>
              <a:cxnLst/>
              <a:rect l="l" t="t" r="r" b="b"/>
              <a:pathLst>
                <a:path w="686" h="921" extrusionOk="0">
                  <a:moveTo>
                    <a:pt x="435" y="1"/>
                  </a:moveTo>
                  <a:cubicBezTo>
                    <a:pt x="402" y="1"/>
                    <a:pt x="365" y="11"/>
                    <a:pt x="327" y="35"/>
                  </a:cubicBezTo>
                  <a:cubicBezTo>
                    <a:pt x="164" y="128"/>
                    <a:pt x="71" y="291"/>
                    <a:pt x="36" y="478"/>
                  </a:cubicBezTo>
                  <a:cubicBezTo>
                    <a:pt x="1" y="629"/>
                    <a:pt x="12" y="851"/>
                    <a:pt x="187" y="921"/>
                  </a:cubicBezTo>
                  <a:cubicBezTo>
                    <a:pt x="211" y="921"/>
                    <a:pt x="234" y="921"/>
                    <a:pt x="245" y="897"/>
                  </a:cubicBezTo>
                  <a:cubicBezTo>
                    <a:pt x="292" y="792"/>
                    <a:pt x="269" y="676"/>
                    <a:pt x="304" y="571"/>
                  </a:cubicBezTo>
                  <a:cubicBezTo>
                    <a:pt x="339" y="478"/>
                    <a:pt x="420" y="385"/>
                    <a:pt x="502" y="338"/>
                  </a:cubicBezTo>
                  <a:cubicBezTo>
                    <a:pt x="685" y="241"/>
                    <a:pt x="597" y="1"/>
                    <a:pt x="435"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9" name="Google Shape;3158;p91">
              <a:extLst>
                <a:ext uri="{FF2B5EF4-FFF2-40B4-BE49-F238E27FC236}">
                  <a16:creationId xmlns:a16="http://schemas.microsoft.com/office/drawing/2014/main" id="{2825B4C0-32E6-8A8F-3C46-C88781A6D782}"/>
                </a:ext>
              </a:extLst>
            </p:cNvPr>
            <p:cNvSpPr/>
            <p:nvPr/>
          </p:nvSpPr>
          <p:spPr>
            <a:xfrm>
              <a:off x="657925" y="1280709"/>
              <a:ext cx="58249" cy="77911"/>
            </a:xfrm>
            <a:custGeom>
              <a:avLst/>
              <a:gdLst/>
              <a:ahLst/>
              <a:cxnLst/>
              <a:rect l="l" t="t" r="r" b="b"/>
              <a:pathLst>
                <a:path w="1819" h="2433" extrusionOk="0">
                  <a:moveTo>
                    <a:pt x="578" y="0"/>
                  </a:moveTo>
                  <a:cubicBezTo>
                    <a:pt x="528" y="0"/>
                    <a:pt x="478" y="9"/>
                    <a:pt x="431" y="27"/>
                  </a:cubicBezTo>
                  <a:cubicBezTo>
                    <a:pt x="82" y="167"/>
                    <a:pt x="0" y="820"/>
                    <a:pt x="257" y="1472"/>
                  </a:cubicBezTo>
                  <a:cubicBezTo>
                    <a:pt x="479" y="2049"/>
                    <a:pt x="886" y="2432"/>
                    <a:pt x="1226" y="2432"/>
                  </a:cubicBezTo>
                  <a:cubicBezTo>
                    <a:pt x="1277" y="2432"/>
                    <a:pt x="1328" y="2423"/>
                    <a:pt x="1375" y="2405"/>
                  </a:cubicBezTo>
                  <a:cubicBezTo>
                    <a:pt x="1737" y="2265"/>
                    <a:pt x="1818" y="1624"/>
                    <a:pt x="1562" y="960"/>
                  </a:cubicBezTo>
                  <a:cubicBezTo>
                    <a:pt x="1329" y="392"/>
                    <a:pt x="919" y="0"/>
                    <a:pt x="578"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0" name="Google Shape;3159;p91">
              <a:extLst>
                <a:ext uri="{FF2B5EF4-FFF2-40B4-BE49-F238E27FC236}">
                  <a16:creationId xmlns:a16="http://schemas.microsoft.com/office/drawing/2014/main" id="{683C9C2A-1EF1-DDDA-ED07-BCF0908AD81A}"/>
                </a:ext>
              </a:extLst>
            </p:cNvPr>
            <p:cNvSpPr/>
            <p:nvPr/>
          </p:nvSpPr>
          <p:spPr>
            <a:xfrm>
              <a:off x="685913" y="1367011"/>
              <a:ext cx="92193" cy="58281"/>
            </a:xfrm>
            <a:custGeom>
              <a:avLst/>
              <a:gdLst/>
              <a:ahLst/>
              <a:cxnLst/>
              <a:rect l="l" t="t" r="r" b="b"/>
              <a:pathLst>
                <a:path w="2879" h="1820" extrusionOk="0">
                  <a:moveTo>
                    <a:pt x="1893" y="0"/>
                  </a:moveTo>
                  <a:cubicBezTo>
                    <a:pt x="1660" y="0"/>
                    <a:pt x="1400" y="49"/>
                    <a:pt x="1142" y="152"/>
                  </a:cubicBezTo>
                  <a:cubicBezTo>
                    <a:pt x="443" y="421"/>
                    <a:pt x="0" y="992"/>
                    <a:pt x="175" y="1411"/>
                  </a:cubicBezTo>
                  <a:cubicBezTo>
                    <a:pt x="278" y="1676"/>
                    <a:pt x="594" y="1820"/>
                    <a:pt x="993" y="1820"/>
                  </a:cubicBezTo>
                  <a:cubicBezTo>
                    <a:pt x="1225" y="1820"/>
                    <a:pt x="1486" y="1771"/>
                    <a:pt x="1748" y="1668"/>
                  </a:cubicBezTo>
                  <a:cubicBezTo>
                    <a:pt x="2448" y="1388"/>
                    <a:pt x="2879" y="817"/>
                    <a:pt x="2716" y="409"/>
                  </a:cubicBezTo>
                  <a:cubicBezTo>
                    <a:pt x="2613" y="144"/>
                    <a:pt x="2292" y="0"/>
                    <a:pt x="1893"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1" name="Google Shape;3160;p91">
              <a:extLst>
                <a:ext uri="{FF2B5EF4-FFF2-40B4-BE49-F238E27FC236}">
                  <a16:creationId xmlns:a16="http://schemas.microsoft.com/office/drawing/2014/main" id="{AB6ACA10-D976-2987-4CB1-B1D3EBB2DBEA}"/>
                </a:ext>
              </a:extLst>
            </p:cNvPr>
            <p:cNvSpPr/>
            <p:nvPr/>
          </p:nvSpPr>
          <p:spPr>
            <a:xfrm>
              <a:off x="672079" y="1240520"/>
              <a:ext cx="32887" cy="18829"/>
            </a:xfrm>
            <a:custGeom>
              <a:avLst/>
              <a:gdLst/>
              <a:ahLst/>
              <a:cxnLst/>
              <a:rect l="l" t="t" r="r" b="b"/>
              <a:pathLst>
                <a:path w="1027" h="588" extrusionOk="0">
                  <a:moveTo>
                    <a:pt x="354" y="1"/>
                  </a:moveTo>
                  <a:cubicBezTo>
                    <a:pt x="315" y="1"/>
                    <a:pt x="275" y="4"/>
                    <a:pt x="234" y="12"/>
                  </a:cubicBezTo>
                  <a:cubicBezTo>
                    <a:pt x="1" y="65"/>
                    <a:pt x="57" y="359"/>
                    <a:pt x="253" y="359"/>
                  </a:cubicBezTo>
                  <a:cubicBezTo>
                    <a:pt x="273" y="359"/>
                    <a:pt x="294" y="356"/>
                    <a:pt x="316" y="350"/>
                  </a:cubicBezTo>
                  <a:cubicBezTo>
                    <a:pt x="347" y="342"/>
                    <a:pt x="382" y="338"/>
                    <a:pt x="418" y="338"/>
                  </a:cubicBezTo>
                  <a:cubicBezTo>
                    <a:pt x="489" y="338"/>
                    <a:pt x="564" y="354"/>
                    <a:pt x="619" y="385"/>
                  </a:cubicBezTo>
                  <a:cubicBezTo>
                    <a:pt x="712" y="443"/>
                    <a:pt x="782" y="548"/>
                    <a:pt x="887" y="583"/>
                  </a:cubicBezTo>
                  <a:cubicBezTo>
                    <a:pt x="893" y="586"/>
                    <a:pt x="899" y="588"/>
                    <a:pt x="905" y="588"/>
                  </a:cubicBezTo>
                  <a:cubicBezTo>
                    <a:pt x="921" y="588"/>
                    <a:pt x="933" y="577"/>
                    <a:pt x="933" y="560"/>
                  </a:cubicBezTo>
                  <a:cubicBezTo>
                    <a:pt x="1027" y="396"/>
                    <a:pt x="875" y="233"/>
                    <a:pt x="747" y="140"/>
                  </a:cubicBezTo>
                  <a:cubicBezTo>
                    <a:pt x="628" y="49"/>
                    <a:pt x="496" y="1"/>
                    <a:pt x="354"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2" name="Google Shape;3161;p91">
              <a:extLst>
                <a:ext uri="{FF2B5EF4-FFF2-40B4-BE49-F238E27FC236}">
                  <a16:creationId xmlns:a16="http://schemas.microsoft.com/office/drawing/2014/main" id="{2C975DDC-CA10-2F7B-DB10-5F44294D3DD5}"/>
                </a:ext>
              </a:extLst>
            </p:cNvPr>
            <p:cNvSpPr/>
            <p:nvPr/>
          </p:nvSpPr>
          <p:spPr>
            <a:xfrm rot="98897" flipH="1">
              <a:off x="971620" y="1232209"/>
              <a:ext cx="270092" cy="281268"/>
            </a:xfrm>
            <a:custGeom>
              <a:avLst/>
              <a:gdLst/>
              <a:ahLst/>
              <a:cxnLst/>
              <a:rect l="l" t="t" r="r" b="b"/>
              <a:pathLst>
                <a:path w="8135" h="8471" extrusionOk="0">
                  <a:moveTo>
                    <a:pt x="2550" y="0"/>
                  </a:moveTo>
                  <a:cubicBezTo>
                    <a:pt x="2362" y="0"/>
                    <a:pt x="2185" y="119"/>
                    <a:pt x="2191" y="369"/>
                  </a:cubicBezTo>
                  <a:cubicBezTo>
                    <a:pt x="2203" y="613"/>
                    <a:pt x="2215" y="858"/>
                    <a:pt x="2226" y="1103"/>
                  </a:cubicBezTo>
                  <a:cubicBezTo>
                    <a:pt x="2086" y="951"/>
                    <a:pt x="1947" y="812"/>
                    <a:pt x="1807" y="672"/>
                  </a:cubicBezTo>
                  <a:cubicBezTo>
                    <a:pt x="1724" y="586"/>
                    <a:pt x="1633" y="550"/>
                    <a:pt x="1546" y="550"/>
                  </a:cubicBezTo>
                  <a:cubicBezTo>
                    <a:pt x="1266" y="550"/>
                    <a:pt x="1030" y="926"/>
                    <a:pt x="1271" y="1219"/>
                  </a:cubicBezTo>
                  <a:cubicBezTo>
                    <a:pt x="1410" y="1394"/>
                    <a:pt x="1527" y="1569"/>
                    <a:pt x="1632" y="1767"/>
                  </a:cubicBezTo>
                  <a:cubicBezTo>
                    <a:pt x="1393" y="1727"/>
                    <a:pt x="1154" y="1709"/>
                    <a:pt x="911" y="1709"/>
                  </a:cubicBezTo>
                  <a:cubicBezTo>
                    <a:pt x="799" y="1709"/>
                    <a:pt x="686" y="1713"/>
                    <a:pt x="571" y="1721"/>
                  </a:cubicBezTo>
                  <a:cubicBezTo>
                    <a:pt x="128" y="1756"/>
                    <a:pt x="0" y="2385"/>
                    <a:pt x="466" y="2513"/>
                  </a:cubicBezTo>
                  <a:cubicBezTo>
                    <a:pt x="979" y="2676"/>
                    <a:pt x="1504" y="2839"/>
                    <a:pt x="2028" y="2979"/>
                  </a:cubicBezTo>
                  <a:cubicBezTo>
                    <a:pt x="2070" y="2990"/>
                    <a:pt x="2109" y="2995"/>
                    <a:pt x="2147" y="2995"/>
                  </a:cubicBezTo>
                  <a:cubicBezTo>
                    <a:pt x="2266" y="2995"/>
                    <a:pt x="2362" y="2943"/>
                    <a:pt x="2424" y="2863"/>
                  </a:cubicBezTo>
                  <a:cubicBezTo>
                    <a:pt x="2588" y="4075"/>
                    <a:pt x="3240" y="5263"/>
                    <a:pt x="3986" y="6161"/>
                  </a:cubicBezTo>
                  <a:cubicBezTo>
                    <a:pt x="4715" y="7044"/>
                    <a:pt x="6227" y="8470"/>
                    <a:pt x="7494" y="8470"/>
                  </a:cubicBezTo>
                  <a:cubicBezTo>
                    <a:pt x="7565" y="8470"/>
                    <a:pt x="7635" y="8466"/>
                    <a:pt x="7704" y="8457"/>
                  </a:cubicBezTo>
                  <a:cubicBezTo>
                    <a:pt x="7948" y="8422"/>
                    <a:pt x="8135" y="8130"/>
                    <a:pt x="7914" y="7921"/>
                  </a:cubicBezTo>
                  <a:cubicBezTo>
                    <a:pt x="7482" y="7501"/>
                    <a:pt x="6865" y="7373"/>
                    <a:pt x="6352" y="7070"/>
                  </a:cubicBezTo>
                  <a:cubicBezTo>
                    <a:pt x="5769" y="6720"/>
                    <a:pt x="5245" y="6289"/>
                    <a:pt x="4779" y="5788"/>
                  </a:cubicBezTo>
                  <a:cubicBezTo>
                    <a:pt x="3835" y="4774"/>
                    <a:pt x="3392" y="3655"/>
                    <a:pt x="2937" y="2408"/>
                  </a:cubicBezTo>
                  <a:cubicBezTo>
                    <a:pt x="3007" y="2396"/>
                    <a:pt x="3077" y="2373"/>
                    <a:pt x="3135" y="2327"/>
                  </a:cubicBezTo>
                  <a:cubicBezTo>
                    <a:pt x="3508" y="2035"/>
                    <a:pt x="3881" y="1744"/>
                    <a:pt x="4231" y="1418"/>
                  </a:cubicBezTo>
                  <a:cubicBezTo>
                    <a:pt x="4462" y="1205"/>
                    <a:pt x="4255" y="841"/>
                    <a:pt x="3991" y="841"/>
                  </a:cubicBezTo>
                  <a:cubicBezTo>
                    <a:pt x="3936" y="841"/>
                    <a:pt x="3879" y="857"/>
                    <a:pt x="3823" y="893"/>
                  </a:cubicBezTo>
                  <a:cubicBezTo>
                    <a:pt x="3613" y="1021"/>
                    <a:pt x="3415" y="1161"/>
                    <a:pt x="3217" y="1301"/>
                  </a:cubicBezTo>
                  <a:cubicBezTo>
                    <a:pt x="3170" y="951"/>
                    <a:pt x="3089" y="613"/>
                    <a:pt x="2949" y="264"/>
                  </a:cubicBezTo>
                  <a:cubicBezTo>
                    <a:pt x="2884" y="90"/>
                    <a:pt x="2713" y="0"/>
                    <a:pt x="255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grpSp>
        <p:nvGrpSpPr>
          <p:cNvPr id="63" name="Google Shape;388;p4">
            <a:extLst>
              <a:ext uri="{FF2B5EF4-FFF2-40B4-BE49-F238E27FC236}">
                <a16:creationId xmlns:a16="http://schemas.microsoft.com/office/drawing/2014/main" id="{D40ED039-4E7F-AD7A-2312-F1F89DAB4C60}"/>
              </a:ext>
            </a:extLst>
          </p:cNvPr>
          <p:cNvGrpSpPr/>
          <p:nvPr/>
        </p:nvGrpSpPr>
        <p:grpSpPr>
          <a:xfrm rot="-5400000">
            <a:off x="147041" y="194645"/>
            <a:ext cx="620120" cy="680860"/>
            <a:chOff x="818450" y="719950"/>
            <a:chExt cx="162075" cy="177950"/>
          </a:xfrm>
        </p:grpSpPr>
        <p:sp>
          <p:nvSpPr>
            <p:cNvPr id="32576" name="Google Shape;389;p4">
              <a:extLst>
                <a:ext uri="{FF2B5EF4-FFF2-40B4-BE49-F238E27FC236}">
                  <a16:creationId xmlns:a16="http://schemas.microsoft.com/office/drawing/2014/main" id="{CCEAD2F6-C1A5-609F-990C-C44960218822}"/>
                </a:ext>
              </a:extLst>
            </p:cNvPr>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7" name="Google Shape;390;p4">
              <a:extLst>
                <a:ext uri="{FF2B5EF4-FFF2-40B4-BE49-F238E27FC236}">
                  <a16:creationId xmlns:a16="http://schemas.microsoft.com/office/drawing/2014/main" id="{4A73C214-13EA-377B-7B69-88C2668D3405}"/>
                </a:ext>
              </a:extLst>
            </p:cNvPr>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8" name="Google Shape;391;p4">
              <a:extLst>
                <a:ext uri="{FF2B5EF4-FFF2-40B4-BE49-F238E27FC236}">
                  <a16:creationId xmlns:a16="http://schemas.microsoft.com/office/drawing/2014/main" id="{DCA9FC09-DA31-E84A-2CA9-6EE50C4FFB76}"/>
                </a:ext>
              </a:extLst>
            </p:cNvPr>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579" name="Google Shape;392;p4">
            <a:extLst>
              <a:ext uri="{FF2B5EF4-FFF2-40B4-BE49-F238E27FC236}">
                <a16:creationId xmlns:a16="http://schemas.microsoft.com/office/drawing/2014/main" id="{F3F707C2-23F4-7E5D-DADA-1CA89712BCA9}"/>
              </a:ext>
            </a:extLst>
          </p:cNvPr>
          <p:cNvGrpSpPr/>
          <p:nvPr/>
        </p:nvGrpSpPr>
        <p:grpSpPr>
          <a:xfrm rot="672145">
            <a:off x="11591394" y="4676289"/>
            <a:ext cx="439524" cy="565119"/>
            <a:chOff x="3526675" y="707075"/>
            <a:chExt cx="187750" cy="241400"/>
          </a:xfrm>
        </p:grpSpPr>
        <p:sp>
          <p:nvSpPr>
            <p:cNvPr id="32695" name="Google Shape;393;p4">
              <a:extLst>
                <a:ext uri="{FF2B5EF4-FFF2-40B4-BE49-F238E27FC236}">
                  <a16:creationId xmlns:a16="http://schemas.microsoft.com/office/drawing/2014/main" id="{808B7A01-12F7-146A-2C55-56E695642D79}"/>
                </a:ext>
              </a:extLst>
            </p:cNvPr>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6" name="Google Shape;394;p4">
              <a:extLst>
                <a:ext uri="{FF2B5EF4-FFF2-40B4-BE49-F238E27FC236}">
                  <a16:creationId xmlns:a16="http://schemas.microsoft.com/office/drawing/2014/main" id="{EAEFBB39-3533-F826-F911-FCC8358EECD0}"/>
                </a:ext>
              </a:extLst>
            </p:cNvPr>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7" name="Google Shape;395;p4">
              <a:extLst>
                <a:ext uri="{FF2B5EF4-FFF2-40B4-BE49-F238E27FC236}">
                  <a16:creationId xmlns:a16="http://schemas.microsoft.com/office/drawing/2014/main" id="{3BF18188-576F-248E-9474-125E8CB2D99C}"/>
                </a:ext>
              </a:extLst>
            </p:cNvPr>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698" name="Google Shape;399;p4">
            <a:extLst>
              <a:ext uri="{FF2B5EF4-FFF2-40B4-BE49-F238E27FC236}">
                <a16:creationId xmlns:a16="http://schemas.microsoft.com/office/drawing/2014/main" id="{FD6DFD93-56CC-A22B-DA33-FC529D47933B}"/>
              </a:ext>
            </a:extLst>
          </p:cNvPr>
          <p:cNvGrpSpPr/>
          <p:nvPr/>
        </p:nvGrpSpPr>
        <p:grpSpPr>
          <a:xfrm>
            <a:off x="11008677" y="5613190"/>
            <a:ext cx="996747" cy="1042300"/>
            <a:chOff x="6290250" y="1718800"/>
            <a:chExt cx="911325" cy="952975"/>
          </a:xfrm>
        </p:grpSpPr>
        <p:sp>
          <p:nvSpPr>
            <p:cNvPr id="32699" name="Google Shape;400;p4">
              <a:extLst>
                <a:ext uri="{FF2B5EF4-FFF2-40B4-BE49-F238E27FC236}">
                  <a16:creationId xmlns:a16="http://schemas.microsoft.com/office/drawing/2014/main" id="{2F3FC927-F3E3-B556-0FC7-D1BBFCE21E54}"/>
                </a:ext>
              </a:extLst>
            </p:cNvPr>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0" name="Google Shape;401;p4">
              <a:extLst>
                <a:ext uri="{FF2B5EF4-FFF2-40B4-BE49-F238E27FC236}">
                  <a16:creationId xmlns:a16="http://schemas.microsoft.com/office/drawing/2014/main" id="{5059FE98-793A-FB70-1012-DAD24632525B}"/>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1" name="Google Shape;402;p4">
              <a:extLst>
                <a:ext uri="{FF2B5EF4-FFF2-40B4-BE49-F238E27FC236}">
                  <a16:creationId xmlns:a16="http://schemas.microsoft.com/office/drawing/2014/main" id="{AF89A76C-1CDD-7841-D343-C1C2BE46C330}"/>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2" name="Google Shape;403;p4">
              <a:extLst>
                <a:ext uri="{FF2B5EF4-FFF2-40B4-BE49-F238E27FC236}">
                  <a16:creationId xmlns:a16="http://schemas.microsoft.com/office/drawing/2014/main" id="{8548FBF7-E82E-4502-1BFF-F6BEBA9A7A92}"/>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3" name="Google Shape;404;p4">
              <a:extLst>
                <a:ext uri="{FF2B5EF4-FFF2-40B4-BE49-F238E27FC236}">
                  <a16:creationId xmlns:a16="http://schemas.microsoft.com/office/drawing/2014/main" id="{41E02913-07E9-1152-0B56-E2792C63B892}"/>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4" name="Google Shape;405;p4">
              <a:extLst>
                <a:ext uri="{FF2B5EF4-FFF2-40B4-BE49-F238E27FC236}">
                  <a16:creationId xmlns:a16="http://schemas.microsoft.com/office/drawing/2014/main" id="{79451B65-F96A-1D57-C761-7E22766C0C8A}"/>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5" name="Google Shape;406;p4">
              <a:extLst>
                <a:ext uri="{FF2B5EF4-FFF2-40B4-BE49-F238E27FC236}">
                  <a16:creationId xmlns:a16="http://schemas.microsoft.com/office/drawing/2014/main" id="{B6F9740D-42D1-F4CE-4A2F-B3DCCC33BA86}"/>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6" name="Google Shape;407;p4">
              <a:extLst>
                <a:ext uri="{FF2B5EF4-FFF2-40B4-BE49-F238E27FC236}">
                  <a16:creationId xmlns:a16="http://schemas.microsoft.com/office/drawing/2014/main" id="{E0526880-70CF-9E31-C966-1310A59E6C41}"/>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7" name="Google Shape;408;p4">
              <a:extLst>
                <a:ext uri="{FF2B5EF4-FFF2-40B4-BE49-F238E27FC236}">
                  <a16:creationId xmlns:a16="http://schemas.microsoft.com/office/drawing/2014/main" id="{30A8CD12-3198-CB34-A370-7ECC896C0D31}"/>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8" name="Google Shape;409;p4">
              <a:extLst>
                <a:ext uri="{FF2B5EF4-FFF2-40B4-BE49-F238E27FC236}">
                  <a16:creationId xmlns:a16="http://schemas.microsoft.com/office/drawing/2014/main" id="{1B561FAF-6709-FF8C-8AE9-64C592E062ED}"/>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9" name="Google Shape;410;p4">
              <a:extLst>
                <a:ext uri="{FF2B5EF4-FFF2-40B4-BE49-F238E27FC236}">
                  <a16:creationId xmlns:a16="http://schemas.microsoft.com/office/drawing/2014/main" id="{EE745702-9BBE-620E-F079-0B6666865794}"/>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0" name="Google Shape;411;p4">
              <a:extLst>
                <a:ext uri="{FF2B5EF4-FFF2-40B4-BE49-F238E27FC236}">
                  <a16:creationId xmlns:a16="http://schemas.microsoft.com/office/drawing/2014/main" id="{86C616F6-B148-6BA5-2132-1B7E0CE6B2D6}"/>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1" name="Google Shape;412;p4">
              <a:extLst>
                <a:ext uri="{FF2B5EF4-FFF2-40B4-BE49-F238E27FC236}">
                  <a16:creationId xmlns:a16="http://schemas.microsoft.com/office/drawing/2014/main" id="{819A989B-1609-3EE8-9B0B-F07C75E8E26A}"/>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2" name="Google Shape;413;p4">
              <a:extLst>
                <a:ext uri="{FF2B5EF4-FFF2-40B4-BE49-F238E27FC236}">
                  <a16:creationId xmlns:a16="http://schemas.microsoft.com/office/drawing/2014/main" id="{C651EDF2-FF9B-CE64-1E44-0D201CD77A2A}"/>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3" name="Google Shape;414;p4">
              <a:extLst>
                <a:ext uri="{FF2B5EF4-FFF2-40B4-BE49-F238E27FC236}">
                  <a16:creationId xmlns:a16="http://schemas.microsoft.com/office/drawing/2014/main" id="{565DCD59-3ACF-278B-E43C-580081717B01}"/>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4" name="Google Shape;415;p4">
              <a:extLst>
                <a:ext uri="{FF2B5EF4-FFF2-40B4-BE49-F238E27FC236}">
                  <a16:creationId xmlns:a16="http://schemas.microsoft.com/office/drawing/2014/main" id="{CF0B6853-E717-7155-857C-1619FED043E9}"/>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5" name="Google Shape;416;p4">
              <a:extLst>
                <a:ext uri="{FF2B5EF4-FFF2-40B4-BE49-F238E27FC236}">
                  <a16:creationId xmlns:a16="http://schemas.microsoft.com/office/drawing/2014/main" id="{02CD0E60-BB91-99FD-F3AD-28F727436386}"/>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6" name="Google Shape;417;p4">
              <a:extLst>
                <a:ext uri="{FF2B5EF4-FFF2-40B4-BE49-F238E27FC236}">
                  <a16:creationId xmlns:a16="http://schemas.microsoft.com/office/drawing/2014/main" id="{6FC8DF54-621D-7011-F330-206DE323E6A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7" name="Google Shape;418;p4">
              <a:extLst>
                <a:ext uri="{FF2B5EF4-FFF2-40B4-BE49-F238E27FC236}">
                  <a16:creationId xmlns:a16="http://schemas.microsoft.com/office/drawing/2014/main" id="{A9CAA242-7EA8-4F0D-7A8A-FF353D3F4078}"/>
                </a:ext>
              </a:extLst>
            </p:cNvPr>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8" name="Google Shape;419;p4">
              <a:extLst>
                <a:ext uri="{FF2B5EF4-FFF2-40B4-BE49-F238E27FC236}">
                  <a16:creationId xmlns:a16="http://schemas.microsoft.com/office/drawing/2014/main" id="{91FDD339-F94C-495C-5320-8A91902DC958}"/>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9" name="Google Shape;420;p4">
              <a:extLst>
                <a:ext uri="{FF2B5EF4-FFF2-40B4-BE49-F238E27FC236}">
                  <a16:creationId xmlns:a16="http://schemas.microsoft.com/office/drawing/2014/main" id="{AFC19720-73BD-911F-A0BC-A163C65E520C}"/>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0" name="Google Shape;421;p4">
              <a:extLst>
                <a:ext uri="{FF2B5EF4-FFF2-40B4-BE49-F238E27FC236}">
                  <a16:creationId xmlns:a16="http://schemas.microsoft.com/office/drawing/2014/main" id="{0CBB8285-01EB-DA01-A4F8-C19E82599A23}"/>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1" name="Google Shape;422;p4">
              <a:extLst>
                <a:ext uri="{FF2B5EF4-FFF2-40B4-BE49-F238E27FC236}">
                  <a16:creationId xmlns:a16="http://schemas.microsoft.com/office/drawing/2014/main" id="{2F460AAE-C892-3C38-EA4E-9D70B6D6D24C}"/>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2" name="Google Shape;423;p4">
              <a:extLst>
                <a:ext uri="{FF2B5EF4-FFF2-40B4-BE49-F238E27FC236}">
                  <a16:creationId xmlns:a16="http://schemas.microsoft.com/office/drawing/2014/main" id="{7E8A4B74-72B7-4DF5-E89A-25F060C8EC66}"/>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3" name="Google Shape;424;p4">
              <a:extLst>
                <a:ext uri="{FF2B5EF4-FFF2-40B4-BE49-F238E27FC236}">
                  <a16:creationId xmlns:a16="http://schemas.microsoft.com/office/drawing/2014/main" id="{8CD0AD97-0E48-3699-AD1F-F90C90AE6C52}"/>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4" name="Google Shape;425;p4">
              <a:extLst>
                <a:ext uri="{FF2B5EF4-FFF2-40B4-BE49-F238E27FC236}">
                  <a16:creationId xmlns:a16="http://schemas.microsoft.com/office/drawing/2014/main" id="{3BC7235E-61AE-134A-53F2-FF9D977DE90A}"/>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5" name="Google Shape;426;p4">
              <a:extLst>
                <a:ext uri="{FF2B5EF4-FFF2-40B4-BE49-F238E27FC236}">
                  <a16:creationId xmlns:a16="http://schemas.microsoft.com/office/drawing/2014/main" id="{1E76143D-D924-9623-F3C5-AD6C6D17C82E}"/>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6" name="Google Shape;427;p4">
              <a:extLst>
                <a:ext uri="{FF2B5EF4-FFF2-40B4-BE49-F238E27FC236}">
                  <a16:creationId xmlns:a16="http://schemas.microsoft.com/office/drawing/2014/main" id="{8FF1E090-43B0-F603-33E3-A41A75BEF6DD}"/>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7" name="Google Shape;428;p4">
              <a:extLst>
                <a:ext uri="{FF2B5EF4-FFF2-40B4-BE49-F238E27FC236}">
                  <a16:creationId xmlns:a16="http://schemas.microsoft.com/office/drawing/2014/main" id="{BE3518C4-C985-2C8B-3CC8-A59B4BB03C46}"/>
                </a:ext>
              </a:extLst>
            </p:cNvPr>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8" name="Google Shape;429;p4">
              <a:extLst>
                <a:ext uri="{FF2B5EF4-FFF2-40B4-BE49-F238E27FC236}">
                  <a16:creationId xmlns:a16="http://schemas.microsoft.com/office/drawing/2014/main" id="{E109869A-1030-F7CE-4DDF-B9ABBAA908B1}"/>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9" name="Google Shape;430;p4">
              <a:extLst>
                <a:ext uri="{FF2B5EF4-FFF2-40B4-BE49-F238E27FC236}">
                  <a16:creationId xmlns:a16="http://schemas.microsoft.com/office/drawing/2014/main" id="{553FD2DF-EC3B-A68C-0D19-3425BBFE2455}"/>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0" name="Google Shape;431;p4">
              <a:extLst>
                <a:ext uri="{FF2B5EF4-FFF2-40B4-BE49-F238E27FC236}">
                  <a16:creationId xmlns:a16="http://schemas.microsoft.com/office/drawing/2014/main" id="{851AC070-8CFF-E61C-ABD1-E3AE1DB7EE9D}"/>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1" name="Google Shape;432;p4">
              <a:extLst>
                <a:ext uri="{FF2B5EF4-FFF2-40B4-BE49-F238E27FC236}">
                  <a16:creationId xmlns:a16="http://schemas.microsoft.com/office/drawing/2014/main" id="{5975934C-39A2-CF82-5135-F8443A0C0058}"/>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2" name="Google Shape;433;p4">
              <a:extLst>
                <a:ext uri="{FF2B5EF4-FFF2-40B4-BE49-F238E27FC236}">
                  <a16:creationId xmlns:a16="http://schemas.microsoft.com/office/drawing/2014/main" id="{961A3596-8360-5774-7491-30CB51A51C8A}"/>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3" name="Google Shape;434;p4">
              <a:extLst>
                <a:ext uri="{FF2B5EF4-FFF2-40B4-BE49-F238E27FC236}">
                  <a16:creationId xmlns:a16="http://schemas.microsoft.com/office/drawing/2014/main" id="{50E21EB8-1474-2083-CFD6-AA2E89014F58}"/>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4" name="Google Shape;435;p4">
              <a:extLst>
                <a:ext uri="{FF2B5EF4-FFF2-40B4-BE49-F238E27FC236}">
                  <a16:creationId xmlns:a16="http://schemas.microsoft.com/office/drawing/2014/main" id="{12C70A5B-3E99-4233-3D8D-2EE3E51A0D97}"/>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5" name="Google Shape;436;p4">
              <a:extLst>
                <a:ext uri="{FF2B5EF4-FFF2-40B4-BE49-F238E27FC236}">
                  <a16:creationId xmlns:a16="http://schemas.microsoft.com/office/drawing/2014/main" id="{0E02AB6B-8CB2-D2FA-63B8-65C5266C2130}"/>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6" name="Google Shape;437;p4">
              <a:extLst>
                <a:ext uri="{FF2B5EF4-FFF2-40B4-BE49-F238E27FC236}">
                  <a16:creationId xmlns:a16="http://schemas.microsoft.com/office/drawing/2014/main" id="{AF8D3B83-E274-1FDB-2F7B-F687FB0109B4}"/>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7" name="Google Shape;438;p4">
              <a:extLst>
                <a:ext uri="{FF2B5EF4-FFF2-40B4-BE49-F238E27FC236}">
                  <a16:creationId xmlns:a16="http://schemas.microsoft.com/office/drawing/2014/main" id="{574C8F0E-E79F-4ECB-395D-A3079EDE970A}"/>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8" name="Google Shape;439;p4">
              <a:extLst>
                <a:ext uri="{FF2B5EF4-FFF2-40B4-BE49-F238E27FC236}">
                  <a16:creationId xmlns:a16="http://schemas.microsoft.com/office/drawing/2014/main" id="{32274493-F3B3-1301-E6FB-F502C0DE6D85}"/>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9" name="Google Shape;440;p4">
              <a:extLst>
                <a:ext uri="{FF2B5EF4-FFF2-40B4-BE49-F238E27FC236}">
                  <a16:creationId xmlns:a16="http://schemas.microsoft.com/office/drawing/2014/main" id="{F546071F-DCAB-B510-79E4-52250A7C2CD7}"/>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0" name="Google Shape;441;p4">
              <a:extLst>
                <a:ext uri="{FF2B5EF4-FFF2-40B4-BE49-F238E27FC236}">
                  <a16:creationId xmlns:a16="http://schemas.microsoft.com/office/drawing/2014/main" id="{FC95847D-F7A3-1BC7-8090-BA479B91543E}"/>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1" name="Google Shape;442;p4">
              <a:extLst>
                <a:ext uri="{FF2B5EF4-FFF2-40B4-BE49-F238E27FC236}">
                  <a16:creationId xmlns:a16="http://schemas.microsoft.com/office/drawing/2014/main" id="{2B63CCA0-E577-32A4-4E67-46EBA44EFFCE}"/>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2" name="Google Shape;443;p4">
              <a:extLst>
                <a:ext uri="{FF2B5EF4-FFF2-40B4-BE49-F238E27FC236}">
                  <a16:creationId xmlns:a16="http://schemas.microsoft.com/office/drawing/2014/main" id="{1F871A3A-474B-ED97-A827-68FE5062BEA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3" name="Google Shape;444;p4">
              <a:extLst>
                <a:ext uri="{FF2B5EF4-FFF2-40B4-BE49-F238E27FC236}">
                  <a16:creationId xmlns:a16="http://schemas.microsoft.com/office/drawing/2014/main" id="{6BC37366-80B4-7838-2284-06ED3A0BC546}"/>
                </a:ext>
              </a:extLst>
            </p:cNvPr>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4" name="Google Shape;445;p4">
              <a:extLst>
                <a:ext uri="{FF2B5EF4-FFF2-40B4-BE49-F238E27FC236}">
                  <a16:creationId xmlns:a16="http://schemas.microsoft.com/office/drawing/2014/main" id="{93CEABCD-BBFD-42A7-B25B-E2DD8A1783A0}"/>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5" name="Google Shape;446;p4">
              <a:extLst>
                <a:ext uri="{FF2B5EF4-FFF2-40B4-BE49-F238E27FC236}">
                  <a16:creationId xmlns:a16="http://schemas.microsoft.com/office/drawing/2014/main" id="{138FEB3C-6E8A-7EDB-694D-75A91D3A9C82}"/>
                </a:ext>
              </a:extLst>
            </p:cNvPr>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6" name="Google Shape;447;p4">
              <a:extLst>
                <a:ext uri="{FF2B5EF4-FFF2-40B4-BE49-F238E27FC236}">
                  <a16:creationId xmlns:a16="http://schemas.microsoft.com/office/drawing/2014/main" id="{84E0AF3A-208D-BB51-C6DB-466611DADEF8}"/>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7" name="Google Shape;448;p4">
              <a:extLst>
                <a:ext uri="{FF2B5EF4-FFF2-40B4-BE49-F238E27FC236}">
                  <a16:creationId xmlns:a16="http://schemas.microsoft.com/office/drawing/2014/main" id="{CAF7B73F-9F5C-7116-E66F-4C938992172F}"/>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8" name="Google Shape;449;p4">
              <a:extLst>
                <a:ext uri="{FF2B5EF4-FFF2-40B4-BE49-F238E27FC236}">
                  <a16:creationId xmlns:a16="http://schemas.microsoft.com/office/drawing/2014/main" id="{E52E77E6-8945-A1DF-E87D-0889EBC8DD07}"/>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9" name="Google Shape;450;p4">
              <a:extLst>
                <a:ext uri="{FF2B5EF4-FFF2-40B4-BE49-F238E27FC236}">
                  <a16:creationId xmlns:a16="http://schemas.microsoft.com/office/drawing/2014/main" id="{70C04B0C-A35C-7F8F-EA0F-4B20115D00FA}"/>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0" name="Google Shape;451;p4">
              <a:extLst>
                <a:ext uri="{FF2B5EF4-FFF2-40B4-BE49-F238E27FC236}">
                  <a16:creationId xmlns:a16="http://schemas.microsoft.com/office/drawing/2014/main" id="{E2AF552F-446E-9365-D591-109097812BE1}"/>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1" name="Google Shape;452;p4">
              <a:extLst>
                <a:ext uri="{FF2B5EF4-FFF2-40B4-BE49-F238E27FC236}">
                  <a16:creationId xmlns:a16="http://schemas.microsoft.com/office/drawing/2014/main" id="{34437C24-9F16-9C59-4B1B-08C8AA22C145}"/>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2" name="Google Shape;453;p4">
              <a:extLst>
                <a:ext uri="{FF2B5EF4-FFF2-40B4-BE49-F238E27FC236}">
                  <a16:creationId xmlns:a16="http://schemas.microsoft.com/office/drawing/2014/main" id="{CB2AADBF-6B6D-B919-DDB3-308684BC3372}"/>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3" name="Google Shape;454;p4">
              <a:extLst>
                <a:ext uri="{FF2B5EF4-FFF2-40B4-BE49-F238E27FC236}">
                  <a16:creationId xmlns:a16="http://schemas.microsoft.com/office/drawing/2014/main" id="{4B9488B7-7D41-527C-A8E9-569420A5D2DE}"/>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4" name="Google Shape;455;p4">
              <a:extLst>
                <a:ext uri="{FF2B5EF4-FFF2-40B4-BE49-F238E27FC236}">
                  <a16:creationId xmlns:a16="http://schemas.microsoft.com/office/drawing/2014/main" id="{E55530D7-F64C-6A9A-407C-9CC8B7AB0760}"/>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5" name="Google Shape;456;p4">
              <a:extLst>
                <a:ext uri="{FF2B5EF4-FFF2-40B4-BE49-F238E27FC236}">
                  <a16:creationId xmlns:a16="http://schemas.microsoft.com/office/drawing/2014/main" id="{A47F3919-E4AB-04F0-F100-C90FEFE384FC}"/>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6" name="Google Shape;457;p4">
              <a:extLst>
                <a:ext uri="{FF2B5EF4-FFF2-40B4-BE49-F238E27FC236}">
                  <a16:creationId xmlns:a16="http://schemas.microsoft.com/office/drawing/2014/main" id="{B01257F6-0C70-890D-8749-6F1BB09DE9D6}"/>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7" name="Google Shape;458;p4">
              <a:extLst>
                <a:ext uri="{FF2B5EF4-FFF2-40B4-BE49-F238E27FC236}">
                  <a16:creationId xmlns:a16="http://schemas.microsoft.com/office/drawing/2014/main" id="{A37226CE-D6A6-B6D3-0F5B-B8503B68D5E6}"/>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8" name="Google Shape;459;p4">
              <a:extLst>
                <a:ext uri="{FF2B5EF4-FFF2-40B4-BE49-F238E27FC236}">
                  <a16:creationId xmlns:a16="http://schemas.microsoft.com/office/drawing/2014/main" id="{BFB316F0-5397-40E0-2AE2-53B204FCFD88}"/>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9" name="Google Shape;460;p4">
              <a:extLst>
                <a:ext uri="{FF2B5EF4-FFF2-40B4-BE49-F238E27FC236}">
                  <a16:creationId xmlns:a16="http://schemas.microsoft.com/office/drawing/2014/main" id="{B4C8AF12-AF2D-0E9E-98B0-A4DA2DD604C5}"/>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0" name="Google Shape;461;p4">
              <a:extLst>
                <a:ext uri="{FF2B5EF4-FFF2-40B4-BE49-F238E27FC236}">
                  <a16:creationId xmlns:a16="http://schemas.microsoft.com/office/drawing/2014/main" id="{49340A39-A7BE-3C4C-3A00-162C0A0B1E78}"/>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1" name="Google Shape;462;p4">
              <a:extLst>
                <a:ext uri="{FF2B5EF4-FFF2-40B4-BE49-F238E27FC236}">
                  <a16:creationId xmlns:a16="http://schemas.microsoft.com/office/drawing/2014/main" id="{479B3112-029F-8155-73B5-673421F34270}"/>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2" name="Google Shape;463;p4">
              <a:extLst>
                <a:ext uri="{FF2B5EF4-FFF2-40B4-BE49-F238E27FC236}">
                  <a16:creationId xmlns:a16="http://schemas.microsoft.com/office/drawing/2014/main" id="{9158A1CF-B850-8CC8-C1B3-8F5DDA223564}"/>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3" name="Google Shape;464;p4">
              <a:extLst>
                <a:ext uri="{FF2B5EF4-FFF2-40B4-BE49-F238E27FC236}">
                  <a16:creationId xmlns:a16="http://schemas.microsoft.com/office/drawing/2014/main" id="{18E202A4-B9E7-3244-8C53-024FE0EA5B26}"/>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4" name="Google Shape;465;p4">
              <a:extLst>
                <a:ext uri="{FF2B5EF4-FFF2-40B4-BE49-F238E27FC236}">
                  <a16:creationId xmlns:a16="http://schemas.microsoft.com/office/drawing/2014/main" id="{015B9E37-F68F-DE3D-8C71-12EFBCBE3207}"/>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5" name="Google Shape;466;p4">
              <a:extLst>
                <a:ext uri="{FF2B5EF4-FFF2-40B4-BE49-F238E27FC236}">
                  <a16:creationId xmlns:a16="http://schemas.microsoft.com/office/drawing/2014/main" id="{02A6C8E7-F5C3-F291-F100-C35D97035B21}"/>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6" name="Google Shape;467;p4">
              <a:extLst>
                <a:ext uri="{FF2B5EF4-FFF2-40B4-BE49-F238E27FC236}">
                  <a16:creationId xmlns:a16="http://schemas.microsoft.com/office/drawing/2014/main" id="{E369A5EC-8380-9CD2-027E-3559DF55EEA5}"/>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7" name="Google Shape;468;p4">
              <a:extLst>
                <a:ext uri="{FF2B5EF4-FFF2-40B4-BE49-F238E27FC236}">
                  <a16:creationId xmlns:a16="http://schemas.microsoft.com/office/drawing/2014/main" id="{1B347F8C-AAAA-FF73-BA1A-CCB565196C98}"/>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8" name="Google Shape;469;p4">
              <a:extLst>
                <a:ext uri="{FF2B5EF4-FFF2-40B4-BE49-F238E27FC236}">
                  <a16:creationId xmlns:a16="http://schemas.microsoft.com/office/drawing/2014/main" id="{C9EA198B-5096-5A22-43A0-797A60BDF2B8}"/>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9" name="Google Shape;470;p4">
              <a:extLst>
                <a:ext uri="{FF2B5EF4-FFF2-40B4-BE49-F238E27FC236}">
                  <a16:creationId xmlns:a16="http://schemas.microsoft.com/office/drawing/2014/main" id="{D3FB25FF-0828-D2EC-4FC6-276301F919F0}"/>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0" name="Google Shape;471;p4">
              <a:extLst>
                <a:ext uri="{FF2B5EF4-FFF2-40B4-BE49-F238E27FC236}">
                  <a16:creationId xmlns:a16="http://schemas.microsoft.com/office/drawing/2014/main" id="{ADAA45B8-7511-2105-99A3-FD9147C33516}"/>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1" name="Google Shape;472;p4">
              <a:extLst>
                <a:ext uri="{FF2B5EF4-FFF2-40B4-BE49-F238E27FC236}">
                  <a16:creationId xmlns:a16="http://schemas.microsoft.com/office/drawing/2014/main" id="{ECF04421-6A3D-6E2A-4C34-B1F89FB59A8A}"/>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2" name="Google Shape;473;p4">
              <a:extLst>
                <a:ext uri="{FF2B5EF4-FFF2-40B4-BE49-F238E27FC236}">
                  <a16:creationId xmlns:a16="http://schemas.microsoft.com/office/drawing/2014/main" id="{6EE54932-4B99-56EE-6F6A-FC66B625C616}"/>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3" name="Google Shape;474;p4">
              <a:extLst>
                <a:ext uri="{FF2B5EF4-FFF2-40B4-BE49-F238E27FC236}">
                  <a16:creationId xmlns:a16="http://schemas.microsoft.com/office/drawing/2014/main" id="{3405DCF7-F091-2BE5-3D0B-417F45E4FC7F}"/>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4" name="Google Shape;475;p4">
              <a:extLst>
                <a:ext uri="{FF2B5EF4-FFF2-40B4-BE49-F238E27FC236}">
                  <a16:creationId xmlns:a16="http://schemas.microsoft.com/office/drawing/2014/main" id="{6697E515-8136-9E71-924A-2E7EAA0097C0}"/>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5" name="Google Shape;476;p4">
              <a:extLst>
                <a:ext uri="{FF2B5EF4-FFF2-40B4-BE49-F238E27FC236}">
                  <a16:creationId xmlns:a16="http://schemas.microsoft.com/office/drawing/2014/main" id="{68E5EF84-8FE0-0317-5796-46B64A3B31BF}"/>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6" name="Google Shape;477;p4">
              <a:extLst>
                <a:ext uri="{FF2B5EF4-FFF2-40B4-BE49-F238E27FC236}">
                  <a16:creationId xmlns:a16="http://schemas.microsoft.com/office/drawing/2014/main" id="{35F513FD-CB89-5D2A-0EE6-BEC6ADBBBF8B}"/>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7" name="Google Shape;478;p4">
              <a:extLst>
                <a:ext uri="{FF2B5EF4-FFF2-40B4-BE49-F238E27FC236}">
                  <a16:creationId xmlns:a16="http://schemas.microsoft.com/office/drawing/2014/main" id="{BCAB4E83-AB83-671C-91AF-321D2FBF9AAB}"/>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8" name="Google Shape;479;p4">
              <a:extLst>
                <a:ext uri="{FF2B5EF4-FFF2-40B4-BE49-F238E27FC236}">
                  <a16:creationId xmlns:a16="http://schemas.microsoft.com/office/drawing/2014/main" id="{95364E81-79FC-5F82-1111-7928D233B0C3}"/>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9" name="Google Shape;480;p4">
              <a:extLst>
                <a:ext uri="{FF2B5EF4-FFF2-40B4-BE49-F238E27FC236}">
                  <a16:creationId xmlns:a16="http://schemas.microsoft.com/office/drawing/2014/main" id="{F4E4A931-DA1C-C640-DB8B-D6C8946B7CBD}"/>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0" name="Google Shape;481;p4">
              <a:extLst>
                <a:ext uri="{FF2B5EF4-FFF2-40B4-BE49-F238E27FC236}">
                  <a16:creationId xmlns:a16="http://schemas.microsoft.com/office/drawing/2014/main" id="{F739AAB3-F40E-394D-2EC1-FCC02DEF64E4}"/>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1" name="Google Shape;482;p4">
              <a:extLst>
                <a:ext uri="{FF2B5EF4-FFF2-40B4-BE49-F238E27FC236}">
                  <a16:creationId xmlns:a16="http://schemas.microsoft.com/office/drawing/2014/main" id="{A6B75FD7-B76C-9B89-FEA3-009B1BD8AF17}"/>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2" name="Google Shape;483;p4">
              <a:extLst>
                <a:ext uri="{FF2B5EF4-FFF2-40B4-BE49-F238E27FC236}">
                  <a16:creationId xmlns:a16="http://schemas.microsoft.com/office/drawing/2014/main" id="{4B1D1EBF-D82A-5379-5E00-FEE51774D9EC}"/>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3" name="Google Shape;484;p4">
              <a:extLst>
                <a:ext uri="{FF2B5EF4-FFF2-40B4-BE49-F238E27FC236}">
                  <a16:creationId xmlns:a16="http://schemas.microsoft.com/office/drawing/2014/main" id="{798AFFD1-12BD-8330-C787-581E31B0EFD5}"/>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4" name="Google Shape;485;p4">
              <a:extLst>
                <a:ext uri="{FF2B5EF4-FFF2-40B4-BE49-F238E27FC236}">
                  <a16:creationId xmlns:a16="http://schemas.microsoft.com/office/drawing/2014/main" id="{7D491098-4A88-B1A2-083D-FC99F4F1F90B}"/>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5" name="Google Shape;486;p4">
              <a:extLst>
                <a:ext uri="{FF2B5EF4-FFF2-40B4-BE49-F238E27FC236}">
                  <a16:creationId xmlns:a16="http://schemas.microsoft.com/office/drawing/2014/main" id="{25AFBB75-3386-FC21-55B2-42C5CDD5C1DA}"/>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6" name="Google Shape;487;p4">
              <a:extLst>
                <a:ext uri="{FF2B5EF4-FFF2-40B4-BE49-F238E27FC236}">
                  <a16:creationId xmlns:a16="http://schemas.microsoft.com/office/drawing/2014/main" id="{D173692B-7F84-625C-D29B-C5A0B74B46D5}"/>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7" name="Google Shape;488;p4">
              <a:extLst>
                <a:ext uri="{FF2B5EF4-FFF2-40B4-BE49-F238E27FC236}">
                  <a16:creationId xmlns:a16="http://schemas.microsoft.com/office/drawing/2014/main" id="{2AE04FAE-40A4-DF34-4A8F-DC66A50CA80D}"/>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8" name="Google Shape;489;p4">
              <a:extLst>
                <a:ext uri="{FF2B5EF4-FFF2-40B4-BE49-F238E27FC236}">
                  <a16:creationId xmlns:a16="http://schemas.microsoft.com/office/drawing/2014/main" id="{C38226B7-CE6A-BFDC-8F3F-26C0209B3D60}"/>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9" name="Google Shape;490;p4">
              <a:extLst>
                <a:ext uri="{FF2B5EF4-FFF2-40B4-BE49-F238E27FC236}">
                  <a16:creationId xmlns:a16="http://schemas.microsoft.com/office/drawing/2014/main" id="{EF9CC859-208C-76C0-1AB4-3715A85F627E}"/>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0" name="Google Shape;491;p4">
              <a:extLst>
                <a:ext uri="{FF2B5EF4-FFF2-40B4-BE49-F238E27FC236}">
                  <a16:creationId xmlns:a16="http://schemas.microsoft.com/office/drawing/2014/main" id="{F8668AB5-77C4-6535-CDB9-D0D94BDBE309}"/>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1" name="Google Shape;492;p4">
              <a:extLst>
                <a:ext uri="{FF2B5EF4-FFF2-40B4-BE49-F238E27FC236}">
                  <a16:creationId xmlns:a16="http://schemas.microsoft.com/office/drawing/2014/main" id="{ED6F41CA-297E-B8DC-51F5-2C05E7EAC83D}"/>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2" name="Google Shape;493;p4">
              <a:extLst>
                <a:ext uri="{FF2B5EF4-FFF2-40B4-BE49-F238E27FC236}">
                  <a16:creationId xmlns:a16="http://schemas.microsoft.com/office/drawing/2014/main" id="{0A947FE7-4C5E-BC4B-27BE-5E16B42969D9}"/>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3" name="Google Shape;494;p4">
              <a:extLst>
                <a:ext uri="{FF2B5EF4-FFF2-40B4-BE49-F238E27FC236}">
                  <a16:creationId xmlns:a16="http://schemas.microsoft.com/office/drawing/2014/main" id="{0353B0D7-1802-5AA2-2852-AB19F59205E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4" name="Google Shape;495;p4">
              <a:extLst>
                <a:ext uri="{FF2B5EF4-FFF2-40B4-BE49-F238E27FC236}">
                  <a16:creationId xmlns:a16="http://schemas.microsoft.com/office/drawing/2014/main" id="{87DAF093-5531-A768-98A3-BB691536D528}"/>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5" name="Google Shape;496;p4">
              <a:extLst>
                <a:ext uri="{FF2B5EF4-FFF2-40B4-BE49-F238E27FC236}">
                  <a16:creationId xmlns:a16="http://schemas.microsoft.com/office/drawing/2014/main" id="{01B78D77-3025-0EB8-1726-A04C1BABD1C8}"/>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6" name="Google Shape;497;p4">
              <a:extLst>
                <a:ext uri="{FF2B5EF4-FFF2-40B4-BE49-F238E27FC236}">
                  <a16:creationId xmlns:a16="http://schemas.microsoft.com/office/drawing/2014/main" id="{9FEEEF5C-943E-FB61-3804-760E1E9EB3E3}"/>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7" name="Google Shape;498;p4">
              <a:extLst>
                <a:ext uri="{FF2B5EF4-FFF2-40B4-BE49-F238E27FC236}">
                  <a16:creationId xmlns:a16="http://schemas.microsoft.com/office/drawing/2014/main" id="{E9140374-A32F-4249-FD6E-A5E71D77C3F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8" name="Google Shape;499;p4">
              <a:extLst>
                <a:ext uri="{FF2B5EF4-FFF2-40B4-BE49-F238E27FC236}">
                  <a16:creationId xmlns:a16="http://schemas.microsoft.com/office/drawing/2014/main" id="{8A4D3796-7B46-DBDF-4868-FBBA67FB8BF0}"/>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9" name="Google Shape;500;p4">
              <a:extLst>
                <a:ext uri="{FF2B5EF4-FFF2-40B4-BE49-F238E27FC236}">
                  <a16:creationId xmlns:a16="http://schemas.microsoft.com/office/drawing/2014/main" id="{6B9CE033-6D4C-019E-8ABA-DA1D31A9D5A0}"/>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0" name="Google Shape;501;p4">
              <a:extLst>
                <a:ext uri="{FF2B5EF4-FFF2-40B4-BE49-F238E27FC236}">
                  <a16:creationId xmlns:a16="http://schemas.microsoft.com/office/drawing/2014/main" id="{5BA34136-77C8-6DA2-B29F-882109F1FC7D}"/>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1" name="Google Shape;502;p4">
              <a:extLst>
                <a:ext uri="{FF2B5EF4-FFF2-40B4-BE49-F238E27FC236}">
                  <a16:creationId xmlns:a16="http://schemas.microsoft.com/office/drawing/2014/main" id="{C14C1C92-1C23-F252-E864-C4EBACD6C90E}"/>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2" name="Google Shape;503;p4">
              <a:extLst>
                <a:ext uri="{FF2B5EF4-FFF2-40B4-BE49-F238E27FC236}">
                  <a16:creationId xmlns:a16="http://schemas.microsoft.com/office/drawing/2014/main" id="{5DE7F15D-988F-6E61-36F1-8725001059AF}"/>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3" name="Google Shape;504;p4">
              <a:extLst>
                <a:ext uri="{FF2B5EF4-FFF2-40B4-BE49-F238E27FC236}">
                  <a16:creationId xmlns:a16="http://schemas.microsoft.com/office/drawing/2014/main" id="{2A42B973-E633-223C-E802-9DA10A8E9510}"/>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4" name="Google Shape;505;p4">
              <a:extLst>
                <a:ext uri="{FF2B5EF4-FFF2-40B4-BE49-F238E27FC236}">
                  <a16:creationId xmlns:a16="http://schemas.microsoft.com/office/drawing/2014/main" id="{CA981544-F7D1-5F73-852A-5E4C2AB5E338}"/>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5" name="Google Shape;506;p4">
              <a:extLst>
                <a:ext uri="{FF2B5EF4-FFF2-40B4-BE49-F238E27FC236}">
                  <a16:creationId xmlns:a16="http://schemas.microsoft.com/office/drawing/2014/main" id="{12129753-E29B-651B-9BDE-8D5C7798CC1F}"/>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6" name="Google Shape;507;p4">
              <a:extLst>
                <a:ext uri="{FF2B5EF4-FFF2-40B4-BE49-F238E27FC236}">
                  <a16:creationId xmlns:a16="http://schemas.microsoft.com/office/drawing/2014/main" id="{DE4DC22A-3C6B-D426-8A84-A4607EB21259}"/>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7" name="Google Shape;508;p4">
              <a:extLst>
                <a:ext uri="{FF2B5EF4-FFF2-40B4-BE49-F238E27FC236}">
                  <a16:creationId xmlns:a16="http://schemas.microsoft.com/office/drawing/2014/main" id="{5D92CA0B-5037-E412-FD55-5419FF60EDA8}"/>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8" name="Google Shape;509;p4">
              <a:extLst>
                <a:ext uri="{FF2B5EF4-FFF2-40B4-BE49-F238E27FC236}">
                  <a16:creationId xmlns:a16="http://schemas.microsoft.com/office/drawing/2014/main" id="{3E748558-69C6-8FF6-53AA-D9CF94B5788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9" name="Google Shape;510;p4">
              <a:extLst>
                <a:ext uri="{FF2B5EF4-FFF2-40B4-BE49-F238E27FC236}">
                  <a16:creationId xmlns:a16="http://schemas.microsoft.com/office/drawing/2014/main" id="{E7D99CBF-423E-DAAB-0711-5C024A57F22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0" name="Google Shape;511;p4">
              <a:extLst>
                <a:ext uri="{FF2B5EF4-FFF2-40B4-BE49-F238E27FC236}">
                  <a16:creationId xmlns:a16="http://schemas.microsoft.com/office/drawing/2014/main" id="{16503BA2-4AB8-58BB-5B0E-06CE0770ECBE}"/>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1" name="Google Shape;512;p4">
              <a:extLst>
                <a:ext uri="{FF2B5EF4-FFF2-40B4-BE49-F238E27FC236}">
                  <a16:creationId xmlns:a16="http://schemas.microsoft.com/office/drawing/2014/main" id="{5A99DF16-847F-0353-0262-B18FD4495E27}"/>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2" name="Google Shape;513;p4">
              <a:extLst>
                <a:ext uri="{FF2B5EF4-FFF2-40B4-BE49-F238E27FC236}">
                  <a16:creationId xmlns:a16="http://schemas.microsoft.com/office/drawing/2014/main" id="{AB2812AD-E2EA-A95C-BF20-FE4C1EEEB906}"/>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3" name="Google Shape;514;p4">
              <a:extLst>
                <a:ext uri="{FF2B5EF4-FFF2-40B4-BE49-F238E27FC236}">
                  <a16:creationId xmlns:a16="http://schemas.microsoft.com/office/drawing/2014/main" id="{7C42CB94-305D-E4A2-DC2B-46BFB238ADF5}"/>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4" name="Google Shape;515;p4">
              <a:extLst>
                <a:ext uri="{FF2B5EF4-FFF2-40B4-BE49-F238E27FC236}">
                  <a16:creationId xmlns:a16="http://schemas.microsoft.com/office/drawing/2014/main" id="{ED6BBE1F-7123-8E53-55C1-B16827AEA067}"/>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5" name="Google Shape;516;p4">
              <a:extLst>
                <a:ext uri="{FF2B5EF4-FFF2-40B4-BE49-F238E27FC236}">
                  <a16:creationId xmlns:a16="http://schemas.microsoft.com/office/drawing/2014/main" id="{1179C049-DCB3-F6A7-3B25-328510B9DEC0}"/>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6" name="Google Shape;517;p4">
              <a:extLst>
                <a:ext uri="{FF2B5EF4-FFF2-40B4-BE49-F238E27FC236}">
                  <a16:creationId xmlns:a16="http://schemas.microsoft.com/office/drawing/2014/main" id="{35EC8EE6-40DA-ABC8-0639-EE3DB4575471}"/>
                </a:ext>
              </a:extLst>
            </p:cNvPr>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7" name="Google Shape;518;p4">
              <a:extLst>
                <a:ext uri="{FF2B5EF4-FFF2-40B4-BE49-F238E27FC236}">
                  <a16:creationId xmlns:a16="http://schemas.microsoft.com/office/drawing/2014/main" id="{BEA19978-0265-CDEB-12D5-3877CF91F7AC}"/>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8" name="Google Shape;519;p4">
              <a:extLst>
                <a:ext uri="{FF2B5EF4-FFF2-40B4-BE49-F238E27FC236}">
                  <a16:creationId xmlns:a16="http://schemas.microsoft.com/office/drawing/2014/main" id="{ECD0D7EE-ADD3-16E7-7004-E36196E008D1}"/>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9" name="Google Shape;520;p4">
              <a:extLst>
                <a:ext uri="{FF2B5EF4-FFF2-40B4-BE49-F238E27FC236}">
                  <a16:creationId xmlns:a16="http://schemas.microsoft.com/office/drawing/2014/main" id="{583C77A0-2506-8AEA-A904-B4453B534361}"/>
                </a:ext>
              </a:extLst>
            </p:cNvPr>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0" name="Google Shape;521;p4">
              <a:extLst>
                <a:ext uri="{FF2B5EF4-FFF2-40B4-BE49-F238E27FC236}">
                  <a16:creationId xmlns:a16="http://schemas.microsoft.com/office/drawing/2014/main" id="{C437D05E-A17F-D1C3-3B97-A78FE6DB8079}"/>
                </a:ext>
              </a:extLst>
            </p:cNvPr>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1" name="Google Shape;522;p4">
              <a:extLst>
                <a:ext uri="{FF2B5EF4-FFF2-40B4-BE49-F238E27FC236}">
                  <a16:creationId xmlns:a16="http://schemas.microsoft.com/office/drawing/2014/main" id="{BE50D060-1C89-26D7-20DB-29403AEF5D02}"/>
                </a:ext>
              </a:extLst>
            </p:cNvPr>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2" name="Google Shape;523;p4">
              <a:extLst>
                <a:ext uri="{FF2B5EF4-FFF2-40B4-BE49-F238E27FC236}">
                  <a16:creationId xmlns:a16="http://schemas.microsoft.com/office/drawing/2014/main" id="{745AB9F4-9B42-2790-22B0-4AFB4B94D6C2}"/>
                </a:ext>
              </a:extLst>
            </p:cNvPr>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3" name="Google Shape;524;p4">
              <a:extLst>
                <a:ext uri="{FF2B5EF4-FFF2-40B4-BE49-F238E27FC236}">
                  <a16:creationId xmlns:a16="http://schemas.microsoft.com/office/drawing/2014/main" id="{84943DA4-3962-04F4-F300-EBD6B80AE7D4}"/>
                </a:ext>
              </a:extLst>
            </p:cNvPr>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4" name="Google Shape;525;p4">
              <a:extLst>
                <a:ext uri="{FF2B5EF4-FFF2-40B4-BE49-F238E27FC236}">
                  <a16:creationId xmlns:a16="http://schemas.microsoft.com/office/drawing/2014/main" id="{C156572D-6AA5-78AF-F0F2-0B8E8D10A97A}"/>
                </a:ext>
              </a:extLst>
            </p:cNvPr>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5" name="Google Shape;526;p4">
              <a:extLst>
                <a:ext uri="{FF2B5EF4-FFF2-40B4-BE49-F238E27FC236}">
                  <a16:creationId xmlns:a16="http://schemas.microsoft.com/office/drawing/2014/main" id="{17E7A92E-4D22-D117-5565-6F58C107D202}"/>
                </a:ext>
              </a:extLst>
            </p:cNvPr>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6" name="Google Shape;527;p4">
              <a:extLst>
                <a:ext uri="{FF2B5EF4-FFF2-40B4-BE49-F238E27FC236}">
                  <a16:creationId xmlns:a16="http://schemas.microsoft.com/office/drawing/2014/main" id="{4F67DFB0-677A-6681-62F1-57FF25469459}"/>
                </a:ext>
              </a:extLst>
            </p:cNvPr>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7" name="Google Shape;528;p4">
              <a:extLst>
                <a:ext uri="{FF2B5EF4-FFF2-40B4-BE49-F238E27FC236}">
                  <a16:creationId xmlns:a16="http://schemas.microsoft.com/office/drawing/2014/main" id="{6FC23F4C-9AAC-1BB4-9541-E8015D84B227}"/>
                </a:ext>
              </a:extLst>
            </p:cNvPr>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8" name="Google Shape;529;p4">
              <a:extLst>
                <a:ext uri="{FF2B5EF4-FFF2-40B4-BE49-F238E27FC236}">
                  <a16:creationId xmlns:a16="http://schemas.microsoft.com/office/drawing/2014/main" id="{3BAF1C86-E3CA-CD2F-7EEC-CA447184CD14}"/>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9" name="Google Shape;530;p4">
              <a:extLst>
                <a:ext uri="{FF2B5EF4-FFF2-40B4-BE49-F238E27FC236}">
                  <a16:creationId xmlns:a16="http://schemas.microsoft.com/office/drawing/2014/main" id="{BB5270A3-AD84-683A-AAEC-64CE06F8995C}"/>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0" name="Google Shape;531;p4">
              <a:extLst>
                <a:ext uri="{FF2B5EF4-FFF2-40B4-BE49-F238E27FC236}">
                  <a16:creationId xmlns:a16="http://schemas.microsoft.com/office/drawing/2014/main" id="{4A5456EC-E5D8-AB0B-97D2-EF4C38A171D0}"/>
                </a:ext>
              </a:extLst>
            </p:cNvPr>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1" name="Google Shape;532;p4">
              <a:extLst>
                <a:ext uri="{FF2B5EF4-FFF2-40B4-BE49-F238E27FC236}">
                  <a16:creationId xmlns:a16="http://schemas.microsoft.com/office/drawing/2014/main" id="{8A97D086-DD35-6E60-685A-386B20C26A0B}"/>
                </a:ext>
              </a:extLst>
            </p:cNvPr>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2" name="Google Shape;533;p4">
              <a:extLst>
                <a:ext uri="{FF2B5EF4-FFF2-40B4-BE49-F238E27FC236}">
                  <a16:creationId xmlns:a16="http://schemas.microsoft.com/office/drawing/2014/main" id="{B1F72EAE-455E-FF1E-DCB5-BF933F242FCC}"/>
                </a:ext>
              </a:extLst>
            </p:cNvPr>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3" name="Google Shape;534;p4">
              <a:extLst>
                <a:ext uri="{FF2B5EF4-FFF2-40B4-BE49-F238E27FC236}">
                  <a16:creationId xmlns:a16="http://schemas.microsoft.com/office/drawing/2014/main" id="{AAD110C4-F177-F445-2758-9A6846B4E2C5}"/>
                </a:ext>
              </a:extLst>
            </p:cNvPr>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4" name="Google Shape;535;p4">
              <a:extLst>
                <a:ext uri="{FF2B5EF4-FFF2-40B4-BE49-F238E27FC236}">
                  <a16:creationId xmlns:a16="http://schemas.microsoft.com/office/drawing/2014/main" id="{F4481BEE-B8E4-DC69-01B3-B8EF291A9D62}"/>
                </a:ext>
              </a:extLst>
            </p:cNvPr>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5" name="Google Shape;536;p4">
              <a:extLst>
                <a:ext uri="{FF2B5EF4-FFF2-40B4-BE49-F238E27FC236}">
                  <a16:creationId xmlns:a16="http://schemas.microsoft.com/office/drawing/2014/main" id="{45C9009F-4367-E053-D302-B8AA0451BACB}"/>
                </a:ext>
              </a:extLst>
            </p:cNvPr>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6" name="Google Shape;537;p4">
              <a:extLst>
                <a:ext uri="{FF2B5EF4-FFF2-40B4-BE49-F238E27FC236}">
                  <a16:creationId xmlns:a16="http://schemas.microsoft.com/office/drawing/2014/main" id="{5EA3D3E4-6651-BF2B-5CB5-B178F66250B2}"/>
                </a:ext>
              </a:extLst>
            </p:cNvPr>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7" name="Google Shape;538;p4">
              <a:extLst>
                <a:ext uri="{FF2B5EF4-FFF2-40B4-BE49-F238E27FC236}">
                  <a16:creationId xmlns:a16="http://schemas.microsoft.com/office/drawing/2014/main" id="{0AC8BE0C-F0E7-D191-9299-7C716FA4EB5A}"/>
                </a:ext>
              </a:extLst>
            </p:cNvPr>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8" name="Google Shape;539;p4">
              <a:extLst>
                <a:ext uri="{FF2B5EF4-FFF2-40B4-BE49-F238E27FC236}">
                  <a16:creationId xmlns:a16="http://schemas.microsoft.com/office/drawing/2014/main" id="{0FE96F3E-95F0-9CE9-7D48-20C104C804D5}"/>
                </a:ext>
              </a:extLst>
            </p:cNvPr>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9" name="Google Shape;540;p4">
              <a:extLst>
                <a:ext uri="{FF2B5EF4-FFF2-40B4-BE49-F238E27FC236}">
                  <a16:creationId xmlns:a16="http://schemas.microsoft.com/office/drawing/2014/main" id="{C1D05A00-C709-4D1B-688B-24B318AD0E01}"/>
                </a:ext>
              </a:extLst>
            </p:cNvPr>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0" name="Google Shape;541;p4">
              <a:extLst>
                <a:ext uri="{FF2B5EF4-FFF2-40B4-BE49-F238E27FC236}">
                  <a16:creationId xmlns:a16="http://schemas.microsoft.com/office/drawing/2014/main" id="{9D44D26B-B9BC-878A-6C0E-04304012994A}"/>
                </a:ext>
              </a:extLst>
            </p:cNvPr>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1" name="Google Shape;542;p4">
              <a:extLst>
                <a:ext uri="{FF2B5EF4-FFF2-40B4-BE49-F238E27FC236}">
                  <a16:creationId xmlns:a16="http://schemas.microsoft.com/office/drawing/2014/main" id="{2B1CCCD5-E153-0E67-3253-EA7313EEFED3}"/>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2" name="Google Shape;543;p4">
              <a:extLst>
                <a:ext uri="{FF2B5EF4-FFF2-40B4-BE49-F238E27FC236}">
                  <a16:creationId xmlns:a16="http://schemas.microsoft.com/office/drawing/2014/main" id="{8E2832E9-F756-1E46-7BB6-B92A56227013}"/>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3" name="Google Shape;544;p4">
              <a:extLst>
                <a:ext uri="{FF2B5EF4-FFF2-40B4-BE49-F238E27FC236}">
                  <a16:creationId xmlns:a16="http://schemas.microsoft.com/office/drawing/2014/main" id="{8021D18A-7CB2-0B45-47EA-CEC19B9656F4}"/>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4" name="Google Shape;545;p4">
              <a:extLst>
                <a:ext uri="{FF2B5EF4-FFF2-40B4-BE49-F238E27FC236}">
                  <a16:creationId xmlns:a16="http://schemas.microsoft.com/office/drawing/2014/main" id="{56408C1E-3947-4206-7FE3-2F91FE0005E8}"/>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5" name="Google Shape;546;p4">
              <a:extLst>
                <a:ext uri="{FF2B5EF4-FFF2-40B4-BE49-F238E27FC236}">
                  <a16:creationId xmlns:a16="http://schemas.microsoft.com/office/drawing/2014/main" id="{8966741B-F490-7A98-A0D3-8D264E582C06}"/>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6" name="Google Shape;547;p4">
              <a:extLst>
                <a:ext uri="{FF2B5EF4-FFF2-40B4-BE49-F238E27FC236}">
                  <a16:creationId xmlns:a16="http://schemas.microsoft.com/office/drawing/2014/main" id="{DF642962-CB6E-3B2E-AF28-2D9C716508BF}"/>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7" name="Google Shape;548;p4">
              <a:extLst>
                <a:ext uri="{FF2B5EF4-FFF2-40B4-BE49-F238E27FC236}">
                  <a16:creationId xmlns:a16="http://schemas.microsoft.com/office/drawing/2014/main" id="{E85930FB-14D7-88B2-4069-88BC01C92327}"/>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8" name="Google Shape;549;p4">
              <a:extLst>
                <a:ext uri="{FF2B5EF4-FFF2-40B4-BE49-F238E27FC236}">
                  <a16:creationId xmlns:a16="http://schemas.microsoft.com/office/drawing/2014/main" id="{ED8A9BC2-06E8-1BE2-D300-0ED79EA1BD59}"/>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9" name="Google Shape;550;p4">
              <a:extLst>
                <a:ext uri="{FF2B5EF4-FFF2-40B4-BE49-F238E27FC236}">
                  <a16:creationId xmlns:a16="http://schemas.microsoft.com/office/drawing/2014/main" id="{29BAFCB9-48D7-3953-F3B2-99A077CBAD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0" name="Google Shape;551;p4">
              <a:extLst>
                <a:ext uri="{FF2B5EF4-FFF2-40B4-BE49-F238E27FC236}">
                  <a16:creationId xmlns:a16="http://schemas.microsoft.com/office/drawing/2014/main" id="{BFE4DB9D-A431-B942-9D5A-993206DB8C3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1" name="Google Shape;552;p4">
              <a:extLst>
                <a:ext uri="{FF2B5EF4-FFF2-40B4-BE49-F238E27FC236}">
                  <a16:creationId xmlns:a16="http://schemas.microsoft.com/office/drawing/2014/main" id="{59E6ED49-282C-6874-D608-14F6D5DCBE80}"/>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2" name="Google Shape;553;p4">
              <a:extLst>
                <a:ext uri="{FF2B5EF4-FFF2-40B4-BE49-F238E27FC236}">
                  <a16:creationId xmlns:a16="http://schemas.microsoft.com/office/drawing/2014/main" id="{14AC3B3A-71DE-2266-7402-347807434B62}"/>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3" name="Google Shape;554;p4">
              <a:extLst>
                <a:ext uri="{FF2B5EF4-FFF2-40B4-BE49-F238E27FC236}">
                  <a16:creationId xmlns:a16="http://schemas.microsoft.com/office/drawing/2014/main" id="{A7D8A849-CA32-9DAD-06F1-447BBA1233DE}"/>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4" name="Google Shape;555;p4">
              <a:extLst>
                <a:ext uri="{FF2B5EF4-FFF2-40B4-BE49-F238E27FC236}">
                  <a16:creationId xmlns:a16="http://schemas.microsoft.com/office/drawing/2014/main" id="{5677B809-50FB-31FF-ABE2-37E7D653F12C}"/>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5" name="Google Shape;556;p4">
              <a:extLst>
                <a:ext uri="{FF2B5EF4-FFF2-40B4-BE49-F238E27FC236}">
                  <a16:creationId xmlns:a16="http://schemas.microsoft.com/office/drawing/2014/main" id="{0A15AFA3-4065-25ED-7535-8031FAAF8E34}"/>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6" name="Google Shape;557;p4">
              <a:extLst>
                <a:ext uri="{FF2B5EF4-FFF2-40B4-BE49-F238E27FC236}">
                  <a16:creationId xmlns:a16="http://schemas.microsoft.com/office/drawing/2014/main" id="{CC3A64AF-887F-839E-0D39-53EA7BE4BFE8}"/>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7" name="Google Shape;558;p4">
              <a:extLst>
                <a:ext uri="{FF2B5EF4-FFF2-40B4-BE49-F238E27FC236}">
                  <a16:creationId xmlns:a16="http://schemas.microsoft.com/office/drawing/2014/main" id="{DFB15758-BA5C-54A4-8592-C53DFE07C268}"/>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8" name="Google Shape;559;p4">
              <a:extLst>
                <a:ext uri="{FF2B5EF4-FFF2-40B4-BE49-F238E27FC236}">
                  <a16:creationId xmlns:a16="http://schemas.microsoft.com/office/drawing/2014/main" id="{8296B19D-193B-3E86-69E1-9CB74062A20A}"/>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9" name="Google Shape;560;p4">
              <a:extLst>
                <a:ext uri="{FF2B5EF4-FFF2-40B4-BE49-F238E27FC236}">
                  <a16:creationId xmlns:a16="http://schemas.microsoft.com/office/drawing/2014/main" id="{7A7D69AD-34E1-9D7D-2F4A-1E46E9FA746B}"/>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0" name="Google Shape;561;p4">
              <a:extLst>
                <a:ext uri="{FF2B5EF4-FFF2-40B4-BE49-F238E27FC236}">
                  <a16:creationId xmlns:a16="http://schemas.microsoft.com/office/drawing/2014/main" id="{1C2D1468-7BC3-DD74-AF88-3B1088BBE96C}"/>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1" name="Google Shape;562;p4">
              <a:extLst>
                <a:ext uri="{FF2B5EF4-FFF2-40B4-BE49-F238E27FC236}">
                  <a16:creationId xmlns:a16="http://schemas.microsoft.com/office/drawing/2014/main" id="{02E0ED59-A534-B8D3-C6F6-E6BD3FF242CE}"/>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2" name="Google Shape;563;p4">
              <a:extLst>
                <a:ext uri="{FF2B5EF4-FFF2-40B4-BE49-F238E27FC236}">
                  <a16:creationId xmlns:a16="http://schemas.microsoft.com/office/drawing/2014/main" id="{726B6989-62D3-0D0C-5C02-0BC152E125F9}"/>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3" name="Google Shape;564;p4">
              <a:extLst>
                <a:ext uri="{FF2B5EF4-FFF2-40B4-BE49-F238E27FC236}">
                  <a16:creationId xmlns:a16="http://schemas.microsoft.com/office/drawing/2014/main" id="{691FC590-6AF1-B60F-4565-7C5B5A907FE4}"/>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EAE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4" name="Google Shape;565;p4">
              <a:extLst>
                <a:ext uri="{FF2B5EF4-FFF2-40B4-BE49-F238E27FC236}">
                  <a16:creationId xmlns:a16="http://schemas.microsoft.com/office/drawing/2014/main" id="{33CC3C8B-F63F-53E8-B00F-70A0E530B778}"/>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5" name="Google Shape;566;p4">
              <a:extLst>
                <a:ext uri="{FF2B5EF4-FFF2-40B4-BE49-F238E27FC236}">
                  <a16:creationId xmlns:a16="http://schemas.microsoft.com/office/drawing/2014/main" id="{87E54D2A-1FF1-ED1F-05C1-F39A323491FE}"/>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6" name="Google Shape;567;p4">
              <a:extLst>
                <a:ext uri="{FF2B5EF4-FFF2-40B4-BE49-F238E27FC236}">
                  <a16:creationId xmlns:a16="http://schemas.microsoft.com/office/drawing/2014/main" id="{89EABCB7-306E-4C6F-4A59-6FA5CB544F85}"/>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7" name="Google Shape;568;p4">
              <a:extLst>
                <a:ext uri="{FF2B5EF4-FFF2-40B4-BE49-F238E27FC236}">
                  <a16:creationId xmlns:a16="http://schemas.microsoft.com/office/drawing/2014/main" id="{F60062AE-1A72-AAF4-5430-7EBDA3655C82}"/>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8" name="Google Shape;569;p4">
              <a:extLst>
                <a:ext uri="{FF2B5EF4-FFF2-40B4-BE49-F238E27FC236}">
                  <a16:creationId xmlns:a16="http://schemas.microsoft.com/office/drawing/2014/main" id="{3F9A922B-FE91-C356-706D-6A2F64DAB653}"/>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9" name="Google Shape;570;p4">
              <a:extLst>
                <a:ext uri="{FF2B5EF4-FFF2-40B4-BE49-F238E27FC236}">
                  <a16:creationId xmlns:a16="http://schemas.microsoft.com/office/drawing/2014/main" id="{B7D38AF4-678E-9301-FB0F-DA01277B224F}"/>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0" name="Google Shape;571;p4">
              <a:extLst>
                <a:ext uri="{FF2B5EF4-FFF2-40B4-BE49-F238E27FC236}">
                  <a16:creationId xmlns:a16="http://schemas.microsoft.com/office/drawing/2014/main" id="{11F38F7C-8A8D-1DA6-44D4-7ED88BE6869B}"/>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1" name="Google Shape;572;p4">
              <a:extLst>
                <a:ext uri="{FF2B5EF4-FFF2-40B4-BE49-F238E27FC236}">
                  <a16:creationId xmlns:a16="http://schemas.microsoft.com/office/drawing/2014/main" id="{C9D4CA97-02D7-AE7C-7516-06E213210180}"/>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2" name="Google Shape;573;p4">
              <a:extLst>
                <a:ext uri="{FF2B5EF4-FFF2-40B4-BE49-F238E27FC236}">
                  <a16:creationId xmlns:a16="http://schemas.microsoft.com/office/drawing/2014/main" id="{79684C9B-1FB4-6A12-A89C-AE4631225536}"/>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3" name="Google Shape;574;p4">
              <a:extLst>
                <a:ext uri="{FF2B5EF4-FFF2-40B4-BE49-F238E27FC236}">
                  <a16:creationId xmlns:a16="http://schemas.microsoft.com/office/drawing/2014/main" id="{AE6B9B0D-C6CB-30C9-4C31-863DA865E451}"/>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4" name="Google Shape;575;p4">
              <a:extLst>
                <a:ext uri="{FF2B5EF4-FFF2-40B4-BE49-F238E27FC236}">
                  <a16:creationId xmlns:a16="http://schemas.microsoft.com/office/drawing/2014/main" id="{998FB0F1-EBDC-45C9-D4EA-257F412ED1CC}"/>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5" name="Google Shape;576;p4">
              <a:extLst>
                <a:ext uri="{FF2B5EF4-FFF2-40B4-BE49-F238E27FC236}">
                  <a16:creationId xmlns:a16="http://schemas.microsoft.com/office/drawing/2014/main" id="{A04A015C-A5BC-581E-C0EE-6F55E5A7531F}"/>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6" name="Google Shape;577;p4">
              <a:extLst>
                <a:ext uri="{FF2B5EF4-FFF2-40B4-BE49-F238E27FC236}">
                  <a16:creationId xmlns:a16="http://schemas.microsoft.com/office/drawing/2014/main" id="{0B0824D1-B5FC-08DA-73E2-7C25B066BF06}"/>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7" name="Google Shape;578;p4">
              <a:extLst>
                <a:ext uri="{FF2B5EF4-FFF2-40B4-BE49-F238E27FC236}">
                  <a16:creationId xmlns:a16="http://schemas.microsoft.com/office/drawing/2014/main" id="{40081146-2E0F-37EB-A141-FBB37D7505E0}"/>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8" name="Google Shape;579;p4">
              <a:extLst>
                <a:ext uri="{FF2B5EF4-FFF2-40B4-BE49-F238E27FC236}">
                  <a16:creationId xmlns:a16="http://schemas.microsoft.com/office/drawing/2014/main" id="{B9D9FC32-4046-EB0C-CCDB-2CC639902012}"/>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9" name="Google Shape;580;p4">
              <a:extLst>
                <a:ext uri="{FF2B5EF4-FFF2-40B4-BE49-F238E27FC236}">
                  <a16:creationId xmlns:a16="http://schemas.microsoft.com/office/drawing/2014/main" id="{59AE8ABE-0129-1166-D941-D01B5A42670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0" name="Google Shape;581;p4">
              <a:extLst>
                <a:ext uri="{FF2B5EF4-FFF2-40B4-BE49-F238E27FC236}">
                  <a16:creationId xmlns:a16="http://schemas.microsoft.com/office/drawing/2014/main" id="{47C8E0FF-7873-AEE7-38B3-1DDF5FB1CEAC}"/>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1" name="Google Shape;582;p4">
              <a:extLst>
                <a:ext uri="{FF2B5EF4-FFF2-40B4-BE49-F238E27FC236}">
                  <a16:creationId xmlns:a16="http://schemas.microsoft.com/office/drawing/2014/main" id="{9B403F16-E297-283B-4270-38852B9A5001}"/>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2" name="Google Shape;583;p4">
              <a:extLst>
                <a:ext uri="{FF2B5EF4-FFF2-40B4-BE49-F238E27FC236}">
                  <a16:creationId xmlns:a16="http://schemas.microsoft.com/office/drawing/2014/main" id="{AF34BA42-31F2-A634-AC56-EED1BD75D419}"/>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3" name="Google Shape;584;p4">
              <a:extLst>
                <a:ext uri="{FF2B5EF4-FFF2-40B4-BE49-F238E27FC236}">
                  <a16:creationId xmlns:a16="http://schemas.microsoft.com/office/drawing/2014/main" id="{1706CD90-07A5-6CAB-51C7-5C2C4CE4B832}"/>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4" name="Google Shape;585;p4">
              <a:extLst>
                <a:ext uri="{FF2B5EF4-FFF2-40B4-BE49-F238E27FC236}">
                  <a16:creationId xmlns:a16="http://schemas.microsoft.com/office/drawing/2014/main" id="{3CBD56AE-01F4-48E8-DE66-27BB3B3EE725}"/>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5" name="Google Shape;586;p4">
              <a:extLst>
                <a:ext uri="{FF2B5EF4-FFF2-40B4-BE49-F238E27FC236}">
                  <a16:creationId xmlns:a16="http://schemas.microsoft.com/office/drawing/2014/main" id="{61061880-2838-C71D-B455-9990EA6BE20F}"/>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6" name="Google Shape;587;p4">
              <a:extLst>
                <a:ext uri="{FF2B5EF4-FFF2-40B4-BE49-F238E27FC236}">
                  <a16:creationId xmlns:a16="http://schemas.microsoft.com/office/drawing/2014/main" id="{BDFF2311-0140-8728-1D3A-31E9F7CD1DA4}"/>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7" name="Google Shape;588;p4">
              <a:extLst>
                <a:ext uri="{FF2B5EF4-FFF2-40B4-BE49-F238E27FC236}">
                  <a16:creationId xmlns:a16="http://schemas.microsoft.com/office/drawing/2014/main" id="{3DF63A0F-9DC5-9D63-998A-9FD5D7B90115}"/>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8" name="Google Shape;589;p4">
              <a:extLst>
                <a:ext uri="{FF2B5EF4-FFF2-40B4-BE49-F238E27FC236}">
                  <a16:creationId xmlns:a16="http://schemas.microsoft.com/office/drawing/2014/main" id="{00962C8A-999E-0E23-DF42-8D0ABE893EA4}"/>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9" name="Google Shape;590;p4">
              <a:extLst>
                <a:ext uri="{FF2B5EF4-FFF2-40B4-BE49-F238E27FC236}">
                  <a16:creationId xmlns:a16="http://schemas.microsoft.com/office/drawing/2014/main" id="{B0BD7D64-AECE-72E9-9374-46481B3104C6}"/>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0" name="Google Shape;591;p4">
              <a:extLst>
                <a:ext uri="{FF2B5EF4-FFF2-40B4-BE49-F238E27FC236}">
                  <a16:creationId xmlns:a16="http://schemas.microsoft.com/office/drawing/2014/main" id="{6F8CB26B-D453-8D2F-1E8E-B34EE37397DA}"/>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1" name="Google Shape;592;p4">
              <a:extLst>
                <a:ext uri="{FF2B5EF4-FFF2-40B4-BE49-F238E27FC236}">
                  <a16:creationId xmlns:a16="http://schemas.microsoft.com/office/drawing/2014/main" id="{0AC18F71-B1A8-F9C7-8699-5121FFD040D5}"/>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2" name="Google Shape;593;p4">
              <a:extLst>
                <a:ext uri="{FF2B5EF4-FFF2-40B4-BE49-F238E27FC236}">
                  <a16:creationId xmlns:a16="http://schemas.microsoft.com/office/drawing/2014/main" id="{6CA714E5-9DB2-E61A-4941-E32E91A7A27E}"/>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3" name="Google Shape;594;p4">
              <a:extLst>
                <a:ext uri="{FF2B5EF4-FFF2-40B4-BE49-F238E27FC236}">
                  <a16:creationId xmlns:a16="http://schemas.microsoft.com/office/drawing/2014/main" id="{5F8D77A3-E67E-2675-9E26-27F347B58B1E}"/>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4" name="Google Shape;595;p4">
              <a:extLst>
                <a:ext uri="{FF2B5EF4-FFF2-40B4-BE49-F238E27FC236}">
                  <a16:creationId xmlns:a16="http://schemas.microsoft.com/office/drawing/2014/main" id="{10076575-AB56-9FF4-0C90-D414CD8EAD66}"/>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5" name="Google Shape;596;p4">
              <a:extLst>
                <a:ext uri="{FF2B5EF4-FFF2-40B4-BE49-F238E27FC236}">
                  <a16:creationId xmlns:a16="http://schemas.microsoft.com/office/drawing/2014/main" id="{01DD3749-A34D-CFF8-4A2B-4C8F0A4972DC}"/>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6" name="Google Shape;597;p4">
              <a:extLst>
                <a:ext uri="{FF2B5EF4-FFF2-40B4-BE49-F238E27FC236}">
                  <a16:creationId xmlns:a16="http://schemas.microsoft.com/office/drawing/2014/main" id="{86AC2908-94E2-A600-4EBE-32A45CB903C1}"/>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7" name="Google Shape;598;p4">
              <a:extLst>
                <a:ext uri="{FF2B5EF4-FFF2-40B4-BE49-F238E27FC236}">
                  <a16:creationId xmlns:a16="http://schemas.microsoft.com/office/drawing/2014/main" id="{126F22AE-6610-22C0-73A3-0E72522ACEA9}"/>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8" name="Google Shape;599;p4">
              <a:extLst>
                <a:ext uri="{FF2B5EF4-FFF2-40B4-BE49-F238E27FC236}">
                  <a16:creationId xmlns:a16="http://schemas.microsoft.com/office/drawing/2014/main" id="{D309531D-3D99-5176-49B4-54D67BF96C18}"/>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9" name="Google Shape;600;p4">
              <a:extLst>
                <a:ext uri="{FF2B5EF4-FFF2-40B4-BE49-F238E27FC236}">
                  <a16:creationId xmlns:a16="http://schemas.microsoft.com/office/drawing/2014/main" id="{21B727B8-5E18-C383-2814-3C975A788A5A}"/>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0" name="Google Shape;601;p4">
              <a:extLst>
                <a:ext uri="{FF2B5EF4-FFF2-40B4-BE49-F238E27FC236}">
                  <a16:creationId xmlns:a16="http://schemas.microsoft.com/office/drawing/2014/main" id="{EEC7104C-DFE2-75B8-3968-6BA17192CA2D}"/>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1" name="Google Shape;602;p4">
              <a:extLst>
                <a:ext uri="{FF2B5EF4-FFF2-40B4-BE49-F238E27FC236}">
                  <a16:creationId xmlns:a16="http://schemas.microsoft.com/office/drawing/2014/main" id="{38F032F9-A887-9820-709B-6E179D0B0871}"/>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2" name="Google Shape;603;p4">
              <a:extLst>
                <a:ext uri="{FF2B5EF4-FFF2-40B4-BE49-F238E27FC236}">
                  <a16:creationId xmlns:a16="http://schemas.microsoft.com/office/drawing/2014/main" id="{2599DDAD-D922-710C-50DD-4FAF7707443C}"/>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3" name="Google Shape;604;p4">
              <a:extLst>
                <a:ext uri="{FF2B5EF4-FFF2-40B4-BE49-F238E27FC236}">
                  <a16:creationId xmlns:a16="http://schemas.microsoft.com/office/drawing/2014/main" id="{B9CAAD69-EEFF-147D-FBD0-96F71BE1CA6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4" name="Google Shape;605;p4">
              <a:extLst>
                <a:ext uri="{FF2B5EF4-FFF2-40B4-BE49-F238E27FC236}">
                  <a16:creationId xmlns:a16="http://schemas.microsoft.com/office/drawing/2014/main" id="{7322BB79-DB7E-047F-BF52-15372A46529C}"/>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5" name="Google Shape;606;p4">
              <a:extLst>
                <a:ext uri="{FF2B5EF4-FFF2-40B4-BE49-F238E27FC236}">
                  <a16:creationId xmlns:a16="http://schemas.microsoft.com/office/drawing/2014/main" id="{6B7D4E74-078B-25B0-14C6-2CD59D20ABCC}"/>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6" name="Google Shape;607;p4">
              <a:extLst>
                <a:ext uri="{FF2B5EF4-FFF2-40B4-BE49-F238E27FC236}">
                  <a16:creationId xmlns:a16="http://schemas.microsoft.com/office/drawing/2014/main" id="{A02CE461-99E0-48BE-A386-FC7698DBEA44}"/>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7" name="Google Shape;608;p4">
              <a:extLst>
                <a:ext uri="{FF2B5EF4-FFF2-40B4-BE49-F238E27FC236}">
                  <a16:creationId xmlns:a16="http://schemas.microsoft.com/office/drawing/2014/main" id="{93FE658E-2B39-D0C2-0F15-6AE92887021F}"/>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8" name="Google Shape;609;p4">
              <a:extLst>
                <a:ext uri="{FF2B5EF4-FFF2-40B4-BE49-F238E27FC236}">
                  <a16:creationId xmlns:a16="http://schemas.microsoft.com/office/drawing/2014/main" id="{6D8FD9D2-F14D-48F0-2322-9011CC8E96A4}"/>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9" name="Google Shape;610;p4">
              <a:extLst>
                <a:ext uri="{FF2B5EF4-FFF2-40B4-BE49-F238E27FC236}">
                  <a16:creationId xmlns:a16="http://schemas.microsoft.com/office/drawing/2014/main" id="{40EEC0A8-96FB-A9C3-630D-EC9B08724709}"/>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0" name="Google Shape;611;p4">
              <a:extLst>
                <a:ext uri="{FF2B5EF4-FFF2-40B4-BE49-F238E27FC236}">
                  <a16:creationId xmlns:a16="http://schemas.microsoft.com/office/drawing/2014/main" id="{B2E0DC28-C5CA-E556-6DC6-D84C63C8120C}"/>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1" name="Google Shape;612;p4">
              <a:extLst>
                <a:ext uri="{FF2B5EF4-FFF2-40B4-BE49-F238E27FC236}">
                  <a16:creationId xmlns:a16="http://schemas.microsoft.com/office/drawing/2014/main" id="{4689AAD8-3C1A-4B2B-78B4-5F9D607BDC5B}"/>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2" name="Google Shape;613;p4">
              <a:extLst>
                <a:ext uri="{FF2B5EF4-FFF2-40B4-BE49-F238E27FC236}">
                  <a16:creationId xmlns:a16="http://schemas.microsoft.com/office/drawing/2014/main" id="{0EDA63F6-CE90-C538-9102-C10F684054AB}"/>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3" name="Google Shape;614;p4">
              <a:extLst>
                <a:ext uri="{FF2B5EF4-FFF2-40B4-BE49-F238E27FC236}">
                  <a16:creationId xmlns:a16="http://schemas.microsoft.com/office/drawing/2014/main" id="{6F72E6FA-1BCE-3D0E-7827-AACD238642DB}"/>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4" name="Google Shape;615;p4">
              <a:extLst>
                <a:ext uri="{FF2B5EF4-FFF2-40B4-BE49-F238E27FC236}">
                  <a16:creationId xmlns:a16="http://schemas.microsoft.com/office/drawing/2014/main" id="{1C16C2FC-613B-2D34-683E-45D1D6E1BB75}"/>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5" name="Google Shape;616;p4">
              <a:extLst>
                <a:ext uri="{FF2B5EF4-FFF2-40B4-BE49-F238E27FC236}">
                  <a16:creationId xmlns:a16="http://schemas.microsoft.com/office/drawing/2014/main" id="{5EA7D35C-35A6-53E0-7B03-CDD56212998B}"/>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6" name="Google Shape;617;p4">
              <a:extLst>
                <a:ext uri="{FF2B5EF4-FFF2-40B4-BE49-F238E27FC236}">
                  <a16:creationId xmlns:a16="http://schemas.microsoft.com/office/drawing/2014/main" id="{7CA2B5E7-53EE-0C79-0C3F-D9509D3BC64C}"/>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7" name="Google Shape;618;p4">
              <a:extLst>
                <a:ext uri="{FF2B5EF4-FFF2-40B4-BE49-F238E27FC236}">
                  <a16:creationId xmlns:a16="http://schemas.microsoft.com/office/drawing/2014/main" id="{A7508EC7-FFF9-0A4C-4DCA-EA4D61F7E85B}"/>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8" name="Google Shape;619;p4">
              <a:extLst>
                <a:ext uri="{FF2B5EF4-FFF2-40B4-BE49-F238E27FC236}">
                  <a16:creationId xmlns:a16="http://schemas.microsoft.com/office/drawing/2014/main" id="{17F73D67-2E28-B497-BA35-D4BA1C2EC856}"/>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9" name="Google Shape;620;p4">
              <a:extLst>
                <a:ext uri="{FF2B5EF4-FFF2-40B4-BE49-F238E27FC236}">
                  <a16:creationId xmlns:a16="http://schemas.microsoft.com/office/drawing/2014/main" id="{D4E4629D-F521-C80C-63A5-974CAB80D874}"/>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0" name="Google Shape;621;p4">
              <a:extLst>
                <a:ext uri="{FF2B5EF4-FFF2-40B4-BE49-F238E27FC236}">
                  <a16:creationId xmlns:a16="http://schemas.microsoft.com/office/drawing/2014/main" id="{8CDE368E-E4EA-730A-5002-D7CAE639902F}"/>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1" name="Google Shape;622;p4">
              <a:extLst>
                <a:ext uri="{FF2B5EF4-FFF2-40B4-BE49-F238E27FC236}">
                  <a16:creationId xmlns:a16="http://schemas.microsoft.com/office/drawing/2014/main" id="{60D0F126-DD9B-0736-F65E-C927EC3E03EB}"/>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2" name="Google Shape;623;p4">
              <a:extLst>
                <a:ext uri="{FF2B5EF4-FFF2-40B4-BE49-F238E27FC236}">
                  <a16:creationId xmlns:a16="http://schemas.microsoft.com/office/drawing/2014/main" id="{C911BFAC-0357-9265-8D4C-7062F22328FE}"/>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3" name="Google Shape;624;p4">
              <a:extLst>
                <a:ext uri="{FF2B5EF4-FFF2-40B4-BE49-F238E27FC236}">
                  <a16:creationId xmlns:a16="http://schemas.microsoft.com/office/drawing/2014/main" id="{2E42B751-151F-6F98-28BA-848FFE1C99EA}"/>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4" name="Google Shape;625;p4">
              <a:extLst>
                <a:ext uri="{FF2B5EF4-FFF2-40B4-BE49-F238E27FC236}">
                  <a16:creationId xmlns:a16="http://schemas.microsoft.com/office/drawing/2014/main" id="{758AB261-BF52-D739-D5B4-873326552405}"/>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5" name="Google Shape;626;p4">
              <a:extLst>
                <a:ext uri="{FF2B5EF4-FFF2-40B4-BE49-F238E27FC236}">
                  <a16:creationId xmlns:a16="http://schemas.microsoft.com/office/drawing/2014/main" id="{7709C4CF-11D8-3E90-BD2D-920FD254852B}"/>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6" name="Google Shape;627;p4">
              <a:extLst>
                <a:ext uri="{FF2B5EF4-FFF2-40B4-BE49-F238E27FC236}">
                  <a16:creationId xmlns:a16="http://schemas.microsoft.com/office/drawing/2014/main" id="{CBBF758F-A164-FD0E-C674-85A906B8D12E}"/>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7" name="Google Shape;628;p4">
              <a:extLst>
                <a:ext uri="{FF2B5EF4-FFF2-40B4-BE49-F238E27FC236}">
                  <a16:creationId xmlns:a16="http://schemas.microsoft.com/office/drawing/2014/main" id="{D0F5AA23-AB7E-1D06-A914-F41803D29E64}"/>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8" name="Google Shape;629;p4">
              <a:extLst>
                <a:ext uri="{FF2B5EF4-FFF2-40B4-BE49-F238E27FC236}">
                  <a16:creationId xmlns:a16="http://schemas.microsoft.com/office/drawing/2014/main" id="{7E8982FA-CE44-F078-76A6-CC9D7268BE5A}"/>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9" name="Google Shape;630;p4">
              <a:extLst>
                <a:ext uri="{FF2B5EF4-FFF2-40B4-BE49-F238E27FC236}">
                  <a16:creationId xmlns:a16="http://schemas.microsoft.com/office/drawing/2014/main" id="{90033CDB-BC78-2D4F-DEDB-343371795F2F}"/>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0" name="Google Shape;631;p4">
              <a:extLst>
                <a:ext uri="{FF2B5EF4-FFF2-40B4-BE49-F238E27FC236}">
                  <a16:creationId xmlns:a16="http://schemas.microsoft.com/office/drawing/2014/main" id="{2F8C0B67-F739-01BF-D34A-81D4FA97A871}"/>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1" name="Google Shape;632;p4">
              <a:extLst>
                <a:ext uri="{FF2B5EF4-FFF2-40B4-BE49-F238E27FC236}">
                  <a16:creationId xmlns:a16="http://schemas.microsoft.com/office/drawing/2014/main" id="{EFBD51F5-A17A-4634-03BB-3F804A31832F}"/>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2" name="Google Shape;633;p4">
              <a:extLst>
                <a:ext uri="{FF2B5EF4-FFF2-40B4-BE49-F238E27FC236}">
                  <a16:creationId xmlns:a16="http://schemas.microsoft.com/office/drawing/2014/main" id="{1607D409-5830-AC66-F4EC-E6F2EFE00A23}"/>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3" name="Google Shape;634;p4">
              <a:extLst>
                <a:ext uri="{FF2B5EF4-FFF2-40B4-BE49-F238E27FC236}">
                  <a16:creationId xmlns:a16="http://schemas.microsoft.com/office/drawing/2014/main" id="{5D332D38-5D91-2251-563C-A1279CDA29E6}"/>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4" name="Google Shape;635;p4">
              <a:extLst>
                <a:ext uri="{FF2B5EF4-FFF2-40B4-BE49-F238E27FC236}">
                  <a16:creationId xmlns:a16="http://schemas.microsoft.com/office/drawing/2014/main" id="{F6FCEE1D-F2E9-2CEE-591B-7B971F1D7679}"/>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5" name="Google Shape;636;p4">
              <a:extLst>
                <a:ext uri="{FF2B5EF4-FFF2-40B4-BE49-F238E27FC236}">
                  <a16:creationId xmlns:a16="http://schemas.microsoft.com/office/drawing/2014/main" id="{C56F3C7C-DCCB-09BE-E19B-EABE03EC5BA8}"/>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6" name="Google Shape;637;p4">
              <a:extLst>
                <a:ext uri="{FF2B5EF4-FFF2-40B4-BE49-F238E27FC236}">
                  <a16:creationId xmlns:a16="http://schemas.microsoft.com/office/drawing/2014/main" id="{85BF40C9-1A15-704B-3851-8E7D4AC6165C}"/>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7" name="Google Shape;638;p4">
              <a:extLst>
                <a:ext uri="{FF2B5EF4-FFF2-40B4-BE49-F238E27FC236}">
                  <a16:creationId xmlns:a16="http://schemas.microsoft.com/office/drawing/2014/main" id="{3735AE5C-7AB7-D50B-393B-1B648AD2A547}"/>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8" name="Google Shape;639;p4">
              <a:extLst>
                <a:ext uri="{FF2B5EF4-FFF2-40B4-BE49-F238E27FC236}">
                  <a16:creationId xmlns:a16="http://schemas.microsoft.com/office/drawing/2014/main" id="{2ADD857B-C540-4DCC-78D2-E3406E861D59}"/>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9" name="Google Shape;640;p4">
              <a:extLst>
                <a:ext uri="{FF2B5EF4-FFF2-40B4-BE49-F238E27FC236}">
                  <a16:creationId xmlns:a16="http://schemas.microsoft.com/office/drawing/2014/main" id="{817651EF-E85B-D3D6-64D9-7A13C1387C26}"/>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0" name="Google Shape;641;p4">
              <a:extLst>
                <a:ext uri="{FF2B5EF4-FFF2-40B4-BE49-F238E27FC236}">
                  <a16:creationId xmlns:a16="http://schemas.microsoft.com/office/drawing/2014/main" id="{E8DE5633-E79F-C359-882D-0E413DC0EBA3}"/>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1" name="Google Shape;642;p4">
              <a:extLst>
                <a:ext uri="{FF2B5EF4-FFF2-40B4-BE49-F238E27FC236}">
                  <a16:creationId xmlns:a16="http://schemas.microsoft.com/office/drawing/2014/main" id="{C07CB61F-BE64-2F34-5524-2C44BAF00740}"/>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2" name="Google Shape;643;p4">
              <a:extLst>
                <a:ext uri="{FF2B5EF4-FFF2-40B4-BE49-F238E27FC236}">
                  <a16:creationId xmlns:a16="http://schemas.microsoft.com/office/drawing/2014/main" id="{66B94E99-445F-FAC6-F276-96D2BCE16681}"/>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3" name="Google Shape;644;p4">
              <a:extLst>
                <a:ext uri="{FF2B5EF4-FFF2-40B4-BE49-F238E27FC236}">
                  <a16:creationId xmlns:a16="http://schemas.microsoft.com/office/drawing/2014/main" id="{461A6F9B-212E-642C-3375-EE54967F7623}"/>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4" name="Google Shape;645;p4">
              <a:extLst>
                <a:ext uri="{FF2B5EF4-FFF2-40B4-BE49-F238E27FC236}">
                  <a16:creationId xmlns:a16="http://schemas.microsoft.com/office/drawing/2014/main" id="{B462F73C-1CC9-845D-03E0-8BA60691B57F}"/>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5" name="Google Shape;646;p4">
              <a:extLst>
                <a:ext uri="{FF2B5EF4-FFF2-40B4-BE49-F238E27FC236}">
                  <a16:creationId xmlns:a16="http://schemas.microsoft.com/office/drawing/2014/main" id="{635CFB1E-5A97-3297-C73B-328D19CCD1DD}"/>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6" name="Google Shape;647;p4">
              <a:extLst>
                <a:ext uri="{FF2B5EF4-FFF2-40B4-BE49-F238E27FC236}">
                  <a16:creationId xmlns:a16="http://schemas.microsoft.com/office/drawing/2014/main" id="{F213BFFB-F577-C950-D00C-EFFCC526358B}"/>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7" name="Google Shape;648;p4">
              <a:extLst>
                <a:ext uri="{FF2B5EF4-FFF2-40B4-BE49-F238E27FC236}">
                  <a16:creationId xmlns:a16="http://schemas.microsoft.com/office/drawing/2014/main" id="{D3205914-9FA2-3363-DF4A-8DF33FF4A64A}"/>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8" name="Google Shape;649;p4">
              <a:extLst>
                <a:ext uri="{FF2B5EF4-FFF2-40B4-BE49-F238E27FC236}">
                  <a16:creationId xmlns:a16="http://schemas.microsoft.com/office/drawing/2014/main" id="{B9B5A9A2-F2F1-6505-6043-4249CEAC9B59}"/>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9" name="Google Shape;650;p4">
              <a:extLst>
                <a:ext uri="{FF2B5EF4-FFF2-40B4-BE49-F238E27FC236}">
                  <a16:creationId xmlns:a16="http://schemas.microsoft.com/office/drawing/2014/main" id="{1E138073-CC38-8045-36EC-4475E1BD3436}"/>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0" name="Google Shape;651;p4">
              <a:extLst>
                <a:ext uri="{FF2B5EF4-FFF2-40B4-BE49-F238E27FC236}">
                  <a16:creationId xmlns:a16="http://schemas.microsoft.com/office/drawing/2014/main" id="{C2D8C992-C48F-C1CE-F697-0FF256F50A20}"/>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1" name="Google Shape;652;p4">
              <a:extLst>
                <a:ext uri="{FF2B5EF4-FFF2-40B4-BE49-F238E27FC236}">
                  <a16:creationId xmlns:a16="http://schemas.microsoft.com/office/drawing/2014/main" id="{262EBDF0-841D-1982-BDCE-00440BA47023}"/>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2" name="Google Shape;653;p4">
              <a:extLst>
                <a:ext uri="{FF2B5EF4-FFF2-40B4-BE49-F238E27FC236}">
                  <a16:creationId xmlns:a16="http://schemas.microsoft.com/office/drawing/2014/main" id="{96E22DA2-BE0F-01E2-609C-C5F9FF88D83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3" name="Google Shape;654;p4">
              <a:extLst>
                <a:ext uri="{FF2B5EF4-FFF2-40B4-BE49-F238E27FC236}">
                  <a16:creationId xmlns:a16="http://schemas.microsoft.com/office/drawing/2014/main" id="{A4726362-388E-F966-A90E-5287F6FD6717}"/>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4" name="Google Shape;655;p4">
              <a:extLst>
                <a:ext uri="{FF2B5EF4-FFF2-40B4-BE49-F238E27FC236}">
                  <a16:creationId xmlns:a16="http://schemas.microsoft.com/office/drawing/2014/main" id="{A7E121E8-3702-8C02-78A3-6FFD765B4779}"/>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5" name="Google Shape;656;p4">
              <a:extLst>
                <a:ext uri="{FF2B5EF4-FFF2-40B4-BE49-F238E27FC236}">
                  <a16:creationId xmlns:a16="http://schemas.microsoft.com/office/drawing/2014/main" id="{BBC21D8C-8000-7364-41C7-04912280BEDE}"/>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6" name="Google Shape;657;p4">
              <a:extLst>
                <a:ext uri="{FF2B5EF4-FFF2-40B4-BE49-F238E27FC236}">
                  <a16:creationId xmlns:a16="http://schemas.microsoft.com/office/drawing/2014/main" id="{53E4B05D-0A5B-F5C6-53D1-DCD6E91DE5C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7" name="Google Shape;658;p4">
              <a:extLst>
                <a:ext uri="{FF2B5EF4-FFF2-40B4-BE49-F238E27FC236}">
                  <a16:creationId xmlns:a16="http://schemas.microsoft.com/office/drawing/2014/main" id="{BC8108B5-B2AF-341B-58EC-683B653C97E2}"/>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8" name="Google Shape;659;p4">
              <a:extLst>
                <a:ext uri="{FF2B5EF4-FFF2-40B4-BE49-F238E27FC236}">
                  <a16:creationId xmlns:a16="http://schemas.microsoft.com/office/drawing/2014/main" id="{76720D45-5210-44C8-A324-4B636BA7C0F1}"/>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9" name="Google Shape;660;p4">
              <a:extLst>
                <a:ext uri="{FF2B5EF4-FFF2-40B4-BE49-F238E27FC236}">
                  <a16:creationId xmlns:a16="http://schemas.microsoft.com/office/drawing/2014/main" id="{E46416A6-622D-21B7-F785-E29ACB4289D6}"/>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0" name="Google Shape;661;p4">
              <a:extLst>
                <a:ext uri="{FF2B5EF4-FFF2-40B4-BE49-F238E27FC236}">
                  <a16:creationId xmlns:a16="http://schemas.microsoft.com/office/drawing/2014/main" id="{05473AAD-DDFD-6F0A-08A6-178E676A8DE6}"/>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1" name="Google Shape;662;p4">
              <a:extLst>
                <a:ext uri="{FF2B5EF4-FFF2-40B4-BE49-F238E27FC236}">
                  <a16:creationId xmlns:a16="http://schemas.microsoft.com/office/drawing/2014/main" id="{4339AD03-03C6-EA58-2FC5-5917DB20C82E}"/>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2" name="Google Shape;663;p4">
              <a:extLst>
                <a:ext uri="{FF2B5EF4-FFF2-40B4-BE49-F238E27FC236}">
                  <a16:creationId xmlns:a16="http://schemas.microsoft.com/office/drawing/2014/main" id="{37DB6059-D172-861B-AB53-2CEBE480AE3E}"/>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3" name="Google Shape;664;p4">
              <a:extLst>
                <a:ext uri="{FF2B5EF4-FFF2-40B4-BE49-F238E27FC236}">
                  <a16:creationId xmlns:a16="http://schemas.microsoft.com/office/drawing/2014/main" id="{20648461-70CC-C78E-EF73-B006EC5555EA}"/>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4" name="Google Shape;665;p4">
              <a:extLst>
                <a:ext uri="{FF2B5EF4-FFF2-40B4-BE49-F238E27FC236}">
                  <a16:creationId xmlns:a16="http://schemas.microsoft.com/office/drawing/2014/main" id="{93AFB327-78D4-F931-2E92-FB78D2C87488}"/>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5" name="Google Shape;666;p4">
              <a:extLst>
                <a:ext uri="{FF2B5EF4-FFF2-40B4-BE49-F238E27FC236}">
                  <a16:creationId xmlns:a16="http://schemas.microsoft.com/office/drawing/2014/main" id="{7F4CC26E-8201-A56C-46F3-EBFBDAB607FB}"/>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6" name="Google Shape;667;p4">
              <a:extLst>
                <a:ext uri="{FF2B5EF4-FFF2-40B4-BE49-F238E27FC236}">
                  <a16:creationId xmlns:a16="http://schemas.microsoft.com/office/drawing/2014/main" id="{86F27C37-EC1D-00C4-6478-C1C254EC2DE9}"/>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7" name="Google Shape;668;p4">
              <a:extLst>
                <a:ext uri="{FF2B5EF4-FFF2-40B4-BE49-F238E27FC236}">
                  <a16:creationId xmlns:a16="http://schemas.microsoft.com/office/drawing/2014/main" id="{7E7D288F-128B-9F00-222F-2FF685BA141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8" name="Google Shape;669;p4">
              <a:extLst>
                <a:ext uri="{FF2B5EF4-FFF2-40B4-BE49-F238E27FC236}">
                  <a16:creationId xmlns:a16="http://schemas.microsoft.com/office/drawing/2014/main" id="{193F0805-71E4-27B7-A971-816333EF5C1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9" name="Google Shape;670;p4">
              <a:extLst>
                <a:ext uri="{FF2B5EF4-FFF2-40B4-BE49-F238E27FC236}">
                  <a16:creationId xmlns:a16="http://schemas.microsoft.com/office/drawing/2014/main" id="{E8CC5858-1929-2C23-876E-B5DF110DB697}"/>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0" name="Google Shape;671;p4">
              <a:extLst>
                <a:ext uri="{FF2B5EF4-FFF2-40B4-BE49-F238E27FC236}">
                  <a16:creationId xmlns:a16="http://schemas.microsoft.com/office/drawing/2014/main" id="{AF635BB1-FD6C-2D52-5192-80FBEDB9FEB8}"/>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1" name="Google Shape;672;p4">
              <a:extLst>
                <a:ext uri="{FF2B5EF4-FFF2-40B4-BE49-F238E27FC236}">
                  <a16:creationId xmlns:a16="http://schemas.microsoft.com/office/drawing/2014/main" id="{0611C73B-C430-DC1B-F753-557E137B18F8}"/>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2" name="Google Shape;673;p4">
              <a:extLst>
                <a:ext uri="{FF2B5EF4-FFF2-40B4-BE49-F238E27FC236}">
                  <a16:creationId xmlns:a16="http://schemas.microsoft.com/office/drawing/2014/main" id="{C63159DF-6EC2-5E34-1DA1-C476967C3B68}"/>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3" name="Google Shape;674;p4">
              <a:extLst>
                <a:ext uri="{FF2B5EF4-FFF2-40B4-BE49-F238E27FC236}">
                  <a16:creationId xmlns:a16="http://schemas.microsoft.com/office/drawing/2014/main" id="{D38729F7-63E2-2489-849A-612417C0AE0B}"/>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4" name="Google Shape;675;p4">
              <a:extLst>
                <a:ext uri="{FF2B5EF4-FFF2-40B4-BE49-F238E27FC236}">
                  <a16:creationId xmlns:a16="http://schemas.microsoft.com/office/drawing/2014/main" id="{E853680F-428B-840E-4EE4-3C01A12EFF99}"/>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5" name="Google Shape;676;p4">
              <a:extLst>
                <a:ext uri="{FF2B5EF4-FFF2-40B4-BE49-F238E27FC236}">
                  <a16:creationId xmlns:a16="http://schemas.microsoft.com/office/drawing/2014/main" id="{0EAB2B72-DD76-ED66-0D04-FE28D0789766}"/>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6" name="Google Shape;677;p4">
              <a:extLst>
                <a:ext uri="{FF2B5EF4-FFF2-40B4-BE49-F238E27FC236}">
                  <a16:creationId xmlns:a16="http://schemas.microsoft.com/office/drawing/2014/main" id="{797E972F-24FE-D872-9CDF-354636452112}"/>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7" name="Google Shape;678;p4">
              <a:extLst>
                <a:ext uri="{FF2B5EF4-FFF2-40B4-BE49-F238E27FC236}">
                  <a16:creationId xmlns:a16="http://schemas.microsoft.com/office/drawing/2014/main" id="{8D6F9727-FEF1-7C89-7395-A795221F8081}"/>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8" name="Google Shape;679;p4">
              <a:extLst>
                <a:ext uri="{FF2B5EF4-FFF2-40B4-BE49-F238E27FC236}">
                  <a16:creationId xmlns:a16="http://schemas.microsoft.com/office/drawing/2014/main" id="{F4CA45D6-36A2-AB78-2AEB-CFFEB340E5FD}"/>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9" name="Google Shape;680;p4">
              <a:extLst>
                <a:ext uri="{FF2B5EF4-FFF2-40B4-BE49-F238E27FC236}">
                  <a16:creationId xmlns:a16="http://schemas.microsoft.com/office/drawing/2014/main" id="{617F9AEE-FCD4-F130-CB3E-EB305C7BAE64}"/>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0" name="Google Shape;681;p4">
              <a:extLst>
                <a:ext uri="{FF2B5EF4-FFF2-40B4-BE49-F238E27FC236}">
                  <a16:creationId xmlns:a16="http://schemas.microsoft.com/office/drawing/2014/main" id="{6BF5DF7B-E69C-DA51-30B5-2533F4A68A95}"/>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1" name="Google Shape;682;p4">
              <a:extLst>
                <a:ext uri="{FF2B5EF4-FFF2-40B4-BE49-F238E27FC236}">
                  <a16:creationId xmlns:a16="http://schemas.microsoft.com/office/drawing/2014/main" id="{02683214-5A4B-3F5E-60BD-485B8B4447CA}"/>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2" name="Google Shape;683;p4">
              <a:extLst>
                <a:ext uri="{FF2B5EF4-FFF2-40B4-BE49-F238E27FC236}">
                  <a16:creationId xmlns:a16="http://schemas.microsoft.com/office/drawing/2014/main" id="{5AF11515-859F-1BE8-3E01-02A3F2FCCA8C}"/>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3" name="Google Shape;684;p4">
              <a:extLst>
                <a:ext uri="{FF2B5EF4-FFF2-40B4-BE49-F238E27FC236}">
                  <a16:creationId xmlns:a16="http://schemas.microsoft.com/office/drawing/2014/main" id="{8995EB40-96B1-9F91-54C3-3CBF5D0A2EC5}"/>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4" name="Google Shape;685;p4">
              <a:extLst>
                <a:ext uri="{FF2B5EF4-FFF2-40B4-BE49-F238E27FC236}">
                  <a16:creationId xmlns:a16="http://schemas.microsoft.com/office/drawing/2014/main" id="{27C78E14-81B8-9848-1641-53ECB1F73DBB}"/>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5" name="Google Shape;686;p4">
              <a:extLst>
                <a:ext uri="{FF2B5EF4-FFF2-40B4-BE49-F238E27FC236}">
                  <a16:creationId xmlns:a16="http://schemas.microsoft.com/office/drawing/2014/main" id="{E3853224-B826-3C1B-8D3E-97AB8F974B70}"/>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6" name="Google Shape;687;p4">
              <a:extLst>
                <a:ext uri="{FF2B5EF4-FFF2-40B4-BE49-F238E27FC236}">
                  <a16:creationId xmlns:a16="http://schemas.microsoft.com/office/drawing/2014/main" id="{A29E7D2B-5640-A42F-CDF7-B803CC5727A1}"/>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7" name="Google Shape;688;p4">
              <a:extLst>
                <a:ext uri="{FF2B5EF4-FFF2-40B4-BE49-F238E27FC236}">
                  <a16:creationId xmlns:a16="http://schemas.microsoft.com/office/drawing/2014/main" id="{6524A831-2757-E0A6-DB77-5D784DD62E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8" name="Google Shape;689;p4">
              <a:extLst>
                <a:ext uri="{FF2B5EF4-FFF2-40B4-BE49-F238E27FC236}">
                  <a16:creationId xmlns:a16="http://schemas.microsoft.com/office/drawing/2014/main" id="{04877F96-46B5-D74E-920D-E58138F8B38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9" name="Google Shape;690;p4">
              <a:extLst>
                <a:ext uri="{FF2B5EF4-FFF2-40B4-BE49-F238E27FC236}">
                  <a16:creationId xmlns:a16="http://schemas.microsoft.com/office/drawing/2014/main" id="{2BBDC8CB-AC45-AF02-2D74-703E89DE4B84}"/>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0" name="Google Shape;691;p4">
              <a:extLst>
                <a:ext uri="{FF2B5EF4-FFF2-40B4-BE49-F238E27FC236}">
                  <a16:creationId xmlns:a16="http://schemas.microsoft.com/office/drawing/2014/main" id="{4AEDEB3A-5091-B79F-5CA3-145A1E7C450B}"/>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1" name="Google Shape;692;p4">
              <a:extLst>
                <a:ext uri="{FF2B5EF4-FFF2-40B4-BE49-F238E27FC236}">
                  <a16:creationId xmlns:a16="http://schemas.microsoft.com/office/drawing/2014/main" id="{92D57EC0-DA9C-CD91-5BC8-FE92C9D12A30}"/>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2" name="Google Shape;693;p4">
              <a:extLst>
                <a:ext uri="{FF2B5EF4-FFF2-40B4-BE49-F238E27FC236}">
                  <a16:creationId xmlns:a16="http://schemas.microsoft.com/office/drawing/2014/main" id="{CF5CF276-48B1-2E7D-D680-52E3F897E1D3}"/>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3" name="Google Shape;694;p4">
              <a:extLst>
                <a:ext uri="{FF2B5EF4-FFF2-40B4-BE49-F238E27FC236}">
                  <a16:creationId xmlns:a16="http://schemas.microsoft.com/office/drawing/2014/main" id="{B39A6003-A5E1-4E01-56C3-3460B0B27707}"/>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4" name="Google Shape;695;p4">
              <a:extLst>
                <a:ext uri="{FF2B5EF4-FFF2-40B4-BE49-F238E27FC236}">
                  <a16:creationId xmlns:a16="http://schemas.microsoft.com/office/drawing/2014/main" id="{41CA7468-3F52-C572-9A62-9BB8110DED37}"/>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5" name="Google Shape;696;p4">
              <a:extLst>
                <a:ext uri="{FF2B5EF4-FFF2-40B4-BE49-F238E27FC236}">
                  <a16:creationId xmlns:a16="http://schemas.microsoft.com/office/drawing/2014/main" id="{75141381-417C-A4BF-65F0-5FC11230D4F4}"/>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6" name="Google Shape;697;p4">
              <a:extLst>
                <a:ext uri="{FF2B5EF4-FFF2-40B4-BE49-F238E27FC236}">
                  <a16:creationId xmlns:a16="http://schemas.microsoft.com/office/drawing/2014/main" id="{0929A2E6-B540-50B3-43B6-EB1B1EBD9BBF}"/>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7" name="Google Shape;698;p4">
              <a:extLst>
                <a:ext uri="{FF2B5EF4-FFF2-40B4-BE49-F238E27FC236}">
                  <a16:creationId xmlns:a16="http://schemas.microsoft.com/office/drawing/2014/main" id="{99B1165A-2E0F-B869-974D-965EBCD94D86}"/>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8" name="Google Shape;699;p4">
              <a:extLst>
                <a:ext uri="{FF2B5EF4-FFF2-40B4-BE49-F238E27FC236}">
                  <a16:creationId xmlns:a16="http://schemas.microsoft.com/office/drawing/2014/main" id="{A69A72F1-4F07-1C53-EDBB-B272AAC3C563}"/>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9" name="Google Shape;700;p4">
              <a:extLst>
                <a:ext uri="{FF2B5EF4-FFF2-40B4-BE49-F238E27FC236}">
                  <a16:creationId xmlns:a16="http://schemas.microsoft.com/office/drawing/2014/main" id="{C53FFC90-81A7-7A99-8208-D69C6BFEF5D1}"/>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0" name="Google Shape;701;p4">
              <a:extLst>
                <a:ext uri="{FF2B5EF4-FFF2-40B4-BE49-F238E27FC236}">
                  <a16:creationId xmlns:a16="http://schemas.microsoft.com/office/drawing/2014/main" id="{C654715C-7881-84BE-A367-C5E001207468}"/>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3001" name="Google Shape;702;p4">
            <a:extLst>
              <a:ext uri="{FF2B5EF4-FFF2-40B4-BE49-F238E27FC236}">
                <a16:creationId xmlns:a16="http://schemas.microsoft.com/office/drawing/2014/main" id="{AED07A7A-7780-84BA-D90A-4861AF395628}"/>
              </a:ext>
            </a:extLst>
          </p:cNvPr>
          <p:cNvGrpSpPr/>
          <p:nvPr/>
        </p:nvGrpSpPr>
        <p:grpSpPr>
          <a:xfrm>
            <a:off x="10741823" y="95190"/>
            <a:ext cx="1279624" cy="1167841"/>
            <a:chOff x="4097300" y="529025"/>
            <a:chExt cx="796050" cy="726450"/>
          </a:xfrm>
        </p:grpSpPr>
        <p:sp>
          <p:nvSpPr>
            <p:cNvPr id="33002" name="Google Shape;703;p4">
              <a:extLst>
                <a:ext uri="{FF2B5EF4-FFF2-40B4-BE49-F238E27FC236}">
                  <a16:creationId xmlns:a16="http://schemas.microsoft.com/office/drawing/2014/main" id="{BC082F9D-8A6A-0271-A12B-4921A3250E88}"/>
                </a:ext>
              </a:extLst>
            </p:cNvPr>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3" name="Google Shape;704;p4">
              <a:extLst>
                <a:ext uri="{FF2B5EF4-FFF2-40B4-BE49-F238E27FC236}">
                  <a16:creationId xmlns:a16="http://schemas.microsoft.com/office/drawing/2014/main" id="{13D974C5-2511-4A8E-C5DD-19258D1DA86B}"/>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4" name="Google Shape;705;p4">
              <a:extLst>
                <a:ext uri="{FF2B5EF4-FFF2-40B4-BE49-F238E27FC236}">
                  <a16:creationId xmlns:a16="http://schemas.microsoft.com/office/drawing/2014/main" id="{821AD310-3935-3C9B-2925-56EA5C2579F7}"/>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5" name="Google Shape;706;p4">
              <a:extLst>
                <a:ext uri="{FF2B5EF4-FFF2-40B4-BE49-F238E27FC236}">
                  <a16:creationId xmlns:a16="http://schemas.microsoft.com/office/drawing/2014/main" id="{75E68622-6EF1-6D38-7430-B20AB877AC86}"/>
                </a:ext>
              </a:extLst>
            </p:cNvPr>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6" name="Google Shape;707;p4">
              <a:extLst>
                <a:ext uri="{FF2B5EF4-FFF2-40B4-BE49-F238E27FC236}">
                  <a16:creationId xmlns:a16="http://schemas.microsoft.com/office/drawing/2014/main" id="{23765607-93DD-4E26-0A75-CC487FB925A8}"/>
                </a:ext>
              </a:extLst>
            </p:cNvPr>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7" name="Google Shape;708;p4">
              <a:extLst>
                <a:ext uri="{FF2B5EF4-FFF2-40B4-BE49-F238E27FC236}">
                  <a16:creationId xmlns:a16="http://schemas.microsoft.com/office/drawing/2014/main" id="{4A3493C4-1856-6F5A-DEAD-C3A7A6962F69}"/>
                </a:ext>
              </a:extLst>
            </p:cNvPr>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8" name="Google Shape;709;p4">
              <a:extLst>
                <a:ext uri="{FF2B5EF4-FFF2-40B4-BE49-F238E27FC236}">
                  <a16:creationId xmlns:a16="http://schemas.microsoft.com/office/drawing/2014/main" id="{0ED34D1B-C959-4B18-5409-D88ACAFAFE12}"/>
                </a:ext>
              </a:extLst>
            </p:cNvPr>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9" name="Google Shape;710;p4">
              <a:extLst>
                <a:ext uri="{FF2B5EF4-FFF2-40B4-BE49-F238E27FC236}">
                  <a16:creationId xmlns:a16="http://schemas.microsoft.com/office/drawing/2014/main" id="{0B9BC505-C10F-16BB-EB6C-126CC8754268}"/>
                </a:ext>
              </a:extLst>
            </p:cNvPr>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0" name="Google Shape;711;p4">
              <a:extLst>
                <a:ext uri="{FF2B5EF4-FFF2-40B4-BE49-F238E27FC236}">
                  <a16:creationId xmlns:a16="http://schemas.microsoft.com/office/drawing/2014/main" id="{8A808053-B49C-E13A-F37E-4F6A5D9E4E0F}"/>
                </a:ext>
              </a:extLst>
            </p:cNvPr>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1" name="Google Shape;712;p4">
              <a:extLst>
                <a:ext uri="{FF2B5EF4-FFF2-40B4-BE49-F238E27FC236}">
                  <a16:creationId xmlns:a16="http://schemas.microsoft.com/office/drawing/2014/main" id="{04545185-6117-4112-00BE-B96D98260532}"/>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2" name="Google Shape;713;p4">
              <a:extLst>
                <a:ext uri="{FF2B5EF4-FFF2-40B4-BE49-F238E27FC236}">
                  <a16:creationId xmlns:a16="http://schemas.microsoft.com/office/drawing/2014/main" id="{214D687A-C323-9F2F-752A-BE702E2AD37A}"/>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3" name="Google Shape;714;p4">
              <a:extLst>
                <a:ext uri="{FF2B5EF4-FFF2-40B4-BE49-F238E27FC236}">
                  <a16:creationId xmlns:a16="http://schemas.microsoft.com/office/drawing/2014/main" id="{F3E35315-9C03-88EC-95C1-8EFA39BEBC19}"/>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4" name="Google Shape;715;p4">
              <a:extLst>
                <a:ext uri="{FF2B5EF4-FFF2-40B4-BE49-F238E27FC236}">
                  <a16:creationId xmlns:a16="http://schemas.microsoft.com/office/drawing/2014/main" id="{436E6E20-0887-CFC1-A3FE-7483B0724908}"/>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5" name="Google Shape;716;p4">
              <a:extLst>
                <a:ext uri="{FF2B5EF4-FFF2-40B4-BE49-F238E27FC236}">
                  <a16:creationId xmlns:a16="http://schemas.microsoft.com/office/drawing/2014/main" id="{38F8455D-113A-7630-98DF-D19911BBD2AA}"/>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6" name="Google Shape;717;p4">
              <a:extLst>
                <a:ext uri="{FF2B5EF4-FFF2-40B4-BE49-F238E27FC236}">
                  <a16:creationId xmlns:a16="http://schemas.microsoft.com/office/drawing/2014/main" id="{B20104A5-97CB-A588-9B4E-E552B05909E5}"/>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7" name="Google Shape;718;p4">
              <a:extLst>
                <a:ext uri="{FF2B5EF4-FFF2-40B4-BE49-F238E27FC236}">
                  <a16:creationId xmlns:a16="http://schemas.microsoft.com/office/drawing/2014/main" id="{EAF9B49A-02FD-3197-32F0-1F56F1C67281}"/>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8" name="Google Shape;719;p4">
              <a:extLst>
                <a:ext uri="{FF2B5EF4-FFF2-40B4-BE49-F238E27FC236}">
                  <a16:creationId xmlns:a16="http://schemas.microsoft.com/office/drawing/2014/main" id="{A5E19029-4A0B-92C2-7773-D55AFB83E216}"/>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9" name="Google Shape;720;p4">
              <a:extLst>
                <a:ext uri="{FF2B5EF4-FFF2-40B4-BE49-F238E27FC236}">
                  <a16:creationId xmlns:a16="http://schemas.microsoft.com/office/drawing/2014/main" id="{D8549B60-3D56-3762-3C72-BC9980478498}"/>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0" name="Google Shape;721;p4">
              <a:extLst>
                <a:ext uri="{FF2B5EF4-FFF2-40B4-BE49-F238E27FC236}">
                  <a16:creationId xmlns:a16="http://schemas.microsoft.com/office/drawing/2014/main" id="{1C72107B-F4E6-3FB2-E0EF-10ABBFEA6956}"/>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1" name="Google Shape;722;p4">
              <a:extLst>
                <a:ext uri="{FF2B5EF4-FFF2-40B4-BE49-F238E27FC236}">
                  <a16:creationId xmlns:a16="http://schemas.microsoft.com/office/drawing/2014/main" id="{65C5EA2B-1E88-B3D7-9292-0C6A171CE2B0}"/>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2" name="Google Shape;723;p4">
              <a:extLst>
                <a:ext uri="{FF2B5EF4-FFF2-40B4-BE49-F238E27FC236}">
                  <a16:creationId xmlns:a16="http://schemas.microsoft.com/office/drawing/2014/main" id="{3BD1A727-5231-463B-6E71-41C7A26831AE}"/>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3" name="Google Shape;724;p4">
              <a:extLst>
                <a:ext uri="{FF2B5EF4-FFF2-40B4-BE49-F238E27FC236}">
                  <a16:creationId xmlns:a16="http://schemas.microsoft.com/office/drawing/2014/main" id="{6B1B87AD-F863-EC07-93EB-D55A16041018}"/>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4" name="Google Shape;725;p4">
              <a:extLst>
                <a:ext uri="{FF2B5EF4-FFF2-40B4-BE49-F238E27FC236}">
                  <a16:creationId xmlns:a16="http://schemas.microsoft.com/office/drawing/2014/main" id="{20071C5B-415F-3247-FA77-AC4E8F428E46}"/>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5" name="Google Shape;726;p4">
              <a:extLst>
                <a:ext uri="{FF2B5EF4-FFF2-40B4-BE49-F238E27FC236}">
                  <a16:creationId xmlns:a16="http://schemas.microsoft.com/office/drawing/2014/main" id="{63D42507-819C-E4AB-4996-5BF850953EC6}"/>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6" name="Google Shape;727;p4">
              <a:extLst>
                <a:ext uri="{FF2B5EF4-FFF2-40B4-BE49-F238E27FC236}">
                  <a16:creationId xmlns:a16="http://schemas.microsoft.com/office/drawing/2014/main" id="{F111D2D3-07F6-1091-93EC-F1F5B38F2477}"/>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7" name="Google Shape;728;p4">
              <a:extLst>
                <a:ext uri="{FF2B5EF4-FFF2-40B4-BE49-F238E27FC236}">
                  <a16:creationId xmlns:a16="http://schemas.microsoft.com/office/drawing/2014/main" id="{1A3DB38B-9CD2-A17A-94F7-E28235E57559}"/>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8" name="Google Shape;729;p4">
              <a:extLst>
                <a:ext uri="{FF2B5EF4-FFF2-40B4-BE49-F238E27FC236}">
                  <a16:creationId xmlns:a16="http://schemas.microsoft.com/office/drawing/2014/main" id="{5C7ABBE8-6074-C7FB-05B0-3761578C8B2D}"/>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9" name="Google Shape;730;p4">
              <a:extLst>
                <a:ext uri="{FF2B5EF4-FFF2-40B4-BE49-F238E27FC236}">
                  <a16:creationId xmlns:a16="http://schemas.microsoft.com/office/drawing/2014/main" id="{D6C2825E-FC41-6A76-4BAC-FFE4132969B8}"/>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0" name="Google Shape;731;p4">
              <a:extLst>
                <a:ext uri="{FF2B5EF4-FFF2-40B4-BE49-F238E27FC236}">
                  <a16:creationId xmlns:a16="http://schemas.microsoft.com/office/drawing/2014/main" id="{AE9B8D24-80EE-7EA6-F6C0-5BC2CA82204D}"/>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1" name="Google Shape;732;p4">
              <a:extLst>
                <a:ext uri="{FF2B5EF4-FFF2-40B4-BE49-F238E27FC236}">
                  <a16:creationId xmlns:a16="http://schemas.microsoft.com/office/drawing/2014/main" id="{F910056C-6EAB-6CC4-5D5D-C21D04AF0DB8}"/>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2" name="Google Shape;733;p4">
              <a:extLst>
                <a:ext uri="{FF2B5EF4-FFF2-40B4-BE49-F238E27FC236}">
                  <a16:creationId xmlns:a16="http://schemas.microsoft.com/office/drawing/2014/main" id="{B3DC4413-9F13-0637-739D-224E858608F1}"/>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3" name="Google Shape;734;p4">
              <a:extLst>
                <a:ext uri="{FF2B5EF4-FFF2-40B4-BE49-F238E27FC236}">
                  <a16:creationId xmlns:a16="http://schemas.microsoft.com/office/drawing/2014/main" id="{241AFC1A-79C4-423A-C3EB-390FB912B172}"/>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4" name="Google Shape;735;p4">
              <a:extLst>
                <a:ext uri="{FF2B5EF4-FFF2-40B4-BE49-F238E27FC236}">
                  <a16:creationId xmlns:a16="http://schemas.microsoft.com/office/drawing/2014/main" id="{D0CDA4B7-C9DF-8316-8EE3-3407D51203E1}"/>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5" name="Google Shape;736;p4">
              <a:extLst>
                <a:ext uri="{FF2B5EF4-FFF2-40B4-BE49-F238E27FC236}">
                  <a16:creationId xmlns:a16="http://schemas.microsoft.com/office/drawing/2014/main" id="{594D8C30-6441-087C-3473-BF22BADFAEA7}"/>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6" name="Google Shape;737;p4">
              <a:extLst>
                <a:ext uri="{FF2B5EF4-FFF2-40B4-BE49-F238E27FC236}">
                  <a16:creationId xmlns:a16="http://schemas.microsoft.com/office/drawing/2014/main" id="{BC9A5288-7381-0F22-2691-638B83A6A0A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7" name="Google Shape;738;p4">
              <a:extLst>
                <a:ext uri="{FF2B5EF4-FFF2-40B4-BE49-F238E27FC236}">
                  <a16:creationId xmlns:a16="http://schemas.microsoft.com/office/drawing/2014/main" id="{4CB71F82-96F7-A1B6-D38A-034B9D5B613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8" name="Google Shape;739;p4">
              <a:extLst>
                <a:ext uri="{FF2B5EF4-FFF2-40B4-BE49-F238E27FC236}">
                  <a16:creationId xmlns:a16="http://schemas.microsoft.com/office/drawing/2014/main" id="{01967E44-2069-11EA-06CA-38E6BB80B899}"/>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9" name="Google Shape;740;p4">
              <a:extLst>
                <a:ext uri="{FF2B5EF4-FFF2-40B4-BE49-F238E27FC236}">
                  <a16:creationId xmlns:a16="http://schemas.microsoft.com/office/drawing/2014/main" id="{A643DAA6-6F1D-68E6-0FEC-51B404334C5E}"/>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0" name="Google Shape;741;p4">
              <a:extLst>
                <a:ext uri="{FF2B5EF4-FFF2-40B4-BE49-F238E27FC236}">
                  <a16:creationId xmlns:a16="http://schemas.microsoft.com/office/drawing/2014/main" id="{F3803636-A683-623E-453F-2F8D48DD9C81}"/>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1" name="Google Shape;742;p4">
              <a:extLst>
                <a:ext uri="{FF2B5EF4-FFF2-40B4-BE49-F238E27FC236}">
                  <a16:creationId xmlns:a16="http://schemas.microsoft.com/office/drawing/2014/main" id="{D9FED390-D255-93BA-35F6-5A2A68CB4579}"/>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2" name="Google Shape;743;p4">
              <a:extLst>
                <a:ext uri="{FF2B5EF4-FFF2-40B4-BE49-F238E27FC236}">
                  <a16:creationId xmlns:a16="http://schemas.microsoft.com/office/drawing/2014/main" id="{30FB7924-B66C-8581-D8A5-4927A45A129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3" name="Google Shape;744;p4">
              <a:extLst>
                <a:ext uri="{FF2B5EF4-FFF2-40B4-BE49-F238E27FC236}">
                  <a16:creationId xmlns:a16="http://schemas.microsoft.com/office/drawing/2014/main" id="{12051BEA-B8BC-ADD1-9205-6B2F9E1C6A44}"/>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4" name="Google Shape;745;p4">
              <a:extLst>
                <a:ext uri="{FF2B5EF4-FFF2-40B4-BE49-F238E27FC236}">
                  <a16:creationId xmlns:a16="http://schemas.microsoft.com/office/drawing/2014/main" id="{42FE2D6E-1A1C-8520-DB6A-DF4606E1BBD0}"/>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5" name="Google Shape;746;p4">
              <a:extLst>
                <a:ext uri="{FF2B5EF4-FFF2-40B4-BE49-F238E27FC236}">
                  <a16:creationId xmlns:a16="http://schemas.microsoft.com/office/drawing/2014/main" id="{13FFE2DE-814A-1388-D0EC-D9FB62D69A94}"/>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6" name="Google Shape;747;p4">
              <a:extLst>
                <a:ext uri="{FF2B5EF4-FFF2-40B4-BE49-F238E27FC236}">
                  <a16:creationId xmlns:a16="http://schemas.microsoft.com/office/drawing/2014/main" id="{E8C3DC23-A129-400D-5A02-1438D9CB8329}"/>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7" name="Google Shape;748;p4">
              <a:extLst>
                <a:ext uri="{FF2B5EF4-FFF2-40B4-BE49-F238E27FC236}">
                  <a16:creationId xmlns:a16="http://schemas.microsoft.com/office/drawing/2014/main" id="{47A98F9A-ACE2-977A-E56D-BA8539587BEC}"/>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8" name="Google Shape;749;p4">
              <a:extLst>
                <a:ext uri="{FF2B5EF4-FFF2-40B4-BE49-F238E27FC236}">
                  <a16:creationId xmlns:a16="http://schemas.microsoft.com/office/drawing/2014/main" id="{9936E3C9-7DC4-B884-80EB-858765D87339}"/>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9" name="Google Shape;750;p4">
              <a:extLst>
                <a:ext uri="{FF2B5EF4-FFF2-40B4-BE49-F238E27FC236}">
                  <a16:creationId xmlns:a16="http://schemas.microsoft.com/office/drawing/2014/main" id="{F174B3C6-4DEC-5724-24C6-446426AE02C1}"/>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0" name="Google Shape;751;p4">
              <a:extLst>
                <a:ext uri="{FF2B5EF4-FFF2-40B4-BE49-F238E27FC236}">
                  <a16:creationId xmlns:a16="http://schemas.microsoft.com/office/drawing/2014/main" id="{AB542498-AE77-FEE2-7426-7D447A463964}"/>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1" name="Google Shape;752;p4">
              <a:extLst>
                <a:ext uri="{FF2B5EF4-FFF2-40B4-BE49-F238E27FC236}">
                  <a16:creationId xmlns:a16="http://schemas.microsoft.com/office/drawing/2014/main" id="{F13207F7-35AC-4C7F-EDA2-B941262A13D7}"/>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2" name="Google Shape;753;p4">
              <a:extLst>
                <a:ext uri="{FF2B5EF4-FFF2-40B4-BE49-F238E27FC236}">
                  <a16:creationId xmlns:a16="http://schemas.microsoft.com/office/drawing/2014/main" id="{3CFEA14A-2E9C-C8BC-BB31-AA6F38C4F086}"/>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3" name="Google Shape;754;p4">
              <a:extLst>
                <a:ext uri="{FF2B5EF4-FFF2-40B4-BE49-F238E27FC236}">
                  <a16:creationId xmlns:a16="http://schemas.microsoft.com/office/drawing/2014/main" id="{8D984978-3A34-0506-A695-C4A2BFBD8F7C}"/>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4" name="Google Shape;755;p4">
              <a:extLst>
                <a:ext uri="{FF2B5EF4-FFF2-40B4-BE49-F238E27FC236}">
                  <a16:creationId xmlns:a16="http://schemas.microsoft.com/office/drawing/2014/main" id="{9730C331-2801-EB63-9D2E-F897BC6DA460}"/>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5" name="Google Shape;756;p4">
              <a:extLst>
                <a:ext uri="{FF2B5EF4-FFF2-40B4-BE49-F238E27FC236}">
                  <a16:creationId xmlns:a16="http://schemas.microsoft.com/office/drawing/2014/main" id="{75B0F72A-2BA1-A5DE-FF20-08352011DF92}"/>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6" name="Google Shape;757;p4">
              <a:extLst>
                <a:ext uri="{FF2B5EF4-FFF2-40B4-BE49-F238E27FC236}">
                  <a16:creationId xmlns:a16="http://schemas.microsoft.com/office/drawing/2014/main" id="{09A8C43A-3D1F-C8ED-86DD-BEAAF6A5E67D}"/>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7" name="Google Shape;758;p4">
              <a:extLst>
                <a:ext uri="{FF2B5EF4-FFF2-40B4-BE49-F238E27FC236}">
                  <a16:creationId xmlns:a16="http://schemas.microsoft.com/office/drawing/2014/main" id="{18F03004-5015-C1AC-EB12-580FD596F6B6}"/>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8" name="Google Shape;759;p4">
              <a:extLst>
                <a:ext uri="{FF2B5EF4-FFF2-40B4-BE49-F238E27FC236}">
                  <a16:creationId xmlns:a16="http://schemas.microsoft.com/office/drawing/2014/main" id="{14F1E341-76AA-B1D5-D999-92A5A7517C47}"/>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9" name="Google Shape;760;p4">
              <a:extLst>
                <a:ext uri="{FF2B5EF4-FFF2-40B4-BE49-F238E27FC236}">
                  <a16:creationId xmlns:a16="http://schemas.microsoft.com/office/drawing/2014/main" id="{27EBC7B6-33BA-C938-77D6-AD77EF7F91C5}"/>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0" name="Google Shape;761;p4">
              <a:extLst>
                <a:ext uri="{FF2B5EF4-FFF2-40B4-BE49-F238E27FC236}">
                  <a16:creationId xmlns:a16="http://schemas.microsoft.com/office/drawing/2014/main" id="{2C92F3B4-F05F-D41C-42FD-DA2F4F72094E}"/>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1" name="Google Shape;762;p4">
              <a:extLst>
                <a:ext uri="{FF2B5EF4-FFF2-40B4-BE49-F238E27FC236}">
                  <a16:creationId xmlns:a16="http://schemas.microsoft.com/office/drawing/2014/main" id="{8676DACB-0712-BD95-BA74-14FCE9F1D977}"/>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2" name="Google Shape;763;p4">
              <a:extLst>
                <a:ext uri="{FF2B5EF4-FFF2-40B4-BE49-F238E27FC236}">
                  <a16:creationId xmlns:a16="http://schemas.microsoft.com/office/drawing/2014/main" id="{C51AD31D-479E-6B8E-14BA-26281D49A0BF}"/>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3" name="Google Shape;764;p4">
              <a:extLst>
                <a:ext uri="{FF2B5EF4-FFF2-40B4-BE49-F238E27FC236}">
                  <a16:creationId xmlns:a16="http://schemas.microsoft.com/office/drawing/2014/main" id="{6B05C190-8E8A-AB18-60C1-2CBE60E84FC8}"/>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4" name="Google Shape;765;p4">
              <a:extLst>
                <a:ext uri="{FF2B5EF4-FFF2-40B4-BE49-F238E27FC236}">
                  <a16:creationId xmlns:a16="http://schemas.microsoft.com/office/drawing/2014/main" id="{DC62030A-5AA2-098D-03B6-88B090048F33}"/>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5" name="Google Shape;766;p4">
              <a:extLst>
                <a:ext uri="{FF2B5EF4-FFF2-40B4-BE49-F238E27FC236}">
                  <a16:creationId xmlns:a16="http://schemas.microsoft.com/office/drawing/2014/main" id="{536A579C-F742-C3C0-2729-CCB3A47605D0}"/>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6" name="Google Shape;767;p4">
              <a:extLst>
                <a:ext uri="{FF2B5EF4-FFF2-40B4-BE49-F238E27FC236}">
                  <a16:creationId xmlns:a16="http://schemas.microsoft.com/office/drawing/2014/main" id="{86956FF4-9360-EE49-F29C-6A968FB021E7}"/>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7" name="Google Shape;768;p4">
              <a:extLst>
                <a:ext uri="{FF2B5EF4-FFF2-40B4-BE49-F238E27FC236}">
                  <a16:creationId xmlns:a16="http://schemas.microsoft.com/office/drawing/2014/main" id="{C291CA1C-B330-761E-D8E0-697C32BC8F60}"/>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8" name="Google Shape;769;p4">
              <a:extLst>
                <a:ext uri="{FF2B5EF4-FFF2-40B4-BE49-F238E27FC236}">
                  <a16:creationId xmlns:a16="http://schemas.microsoft.com/office/drawing/2014/main" id="{1F171585-0956-D855-407F-002BEEB5724E}"/>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9" name="Google Shape;770;p4">
              <a:extLst>
                <a:ext uri="{FF2B5EF4-FFF2-40B4-BE49-F238E27FC236}">
                  <a16:creationId xmlns:a16="http://schemas.microsoft.com/office/drawing/2014/main" id="{B488B439-D157-A750-B847-A183DD01FD1E}"/>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0" name="Google Shape;771;p4">
              <a:extLst>
                <a:ext uri="{FF2B5EF4-FFF2-40B4-BE49-F238E27FC236}">
                  <a16:creationId xmlns:a16="http://schemas.microsoft.com/office/drawing/2014/main" id="{68AF3B45-4523-AB0C-E1B2-3082A01BF0A9}"/>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1" name="Google Shape;772;p4">
              <a:extLst>
                <a:ext uri="{FF2B5EF4-FFF2-40B4-BE49-F238E27FC236}">
                  <a16:creationId xmlns:a16="http://schemas.microsoft.com/office/drawing/2014/main" id="{3609FD40-9AF2-ED25-B187-0A6E70C456FB}"/>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2" name="Google Shape;773;p4">
              <a:extLst>
                <a:ext uri="{FF2B5EF4-FFF2-40B4-BE49-F238E27FC236}">
                  <a16:creationId xmlns:a16="http://schemas.microsoft.com/office/drawing/2014/main" id="{B40E382C-0A17-7B1F-A77A-93D7156C71C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3" name="Google Shape;774;p4">
              <a:extLst>
                <a:ext uri="{FF2B5EF4-FFF2-40B4-BE49-F238E27FC236}">
                  <a16:creationId xmlns:a16="http://schemas.microsoft.com/office/drawing/2014/main" id="{BBFE83AF-BC2D-9158-B3E7-40E924FE0FC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4" name="Google Shape;775;p4">
              <a:extLst>
                <a:ext uri="{FF2B5EF4-FFF2-40B4-BE49-F238E27FC236}">
                  <a16:creationId xmlns:a16="http://schemas.microsoft.com/office/drawing/2014/main" id="{64F2D85E-90AA-185E-3C34-42E3136C8312}"/>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5" name="Google Shape;776;p4">
              <a:extLst>
                <a:ext uri="{FF2B5EF4-FFF2-40B4-BE49-F238E27FC236}">
                  <a16:creationId xmlns:a16="http://schemas.microsoft.com/office/drawing/2014/main" id="{2A8FC18B-8AF5-035C-CEFB-A830E07A316C}"/>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6" name="Google Shape;777;p4">
              <a:extLst>
                <a:ext uri="{FF2B5EF4-FFF2-40B4-BE49-F238E27FC236}">
                  <a16:creationId xmlns:a16="http://schemas.microsoft.com/office/drawing/2014/main" id="{733E3916-5315-E4D1-E44F-25CEDB964E8B}"/>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7" name="Google Shape;778;p4">
              <a:extLst>
                <a:ext uri="{FF2B5EF4-FFF2-40B4-BE49-F238E27FC236}">
                  <a16:creationId xmlns:a16="http://schemas.microsoft.com/office/drawing/2014/main" id="{18764F0A-300E-0847-F05C-E7F3976F552B}"/>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8" name="Google Shape;779;p4">
              <a:extLst>
                <a:ext uri="{FF2B5EF4-FFF2-40B4-BE49-F238E27FC236}">
                  <a16:creationId xmlns:a16="http://schemas.microsoft.com/office/drawing/2014/main" id="{B386487F-A133-C1FD-467C-8ED68F94073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9" name="Google Shape;780;p4">
              <a:extLst>
                <a:ext uri="{FF2B5EF4-FFF2-40B4-BE49-F238E27FC236}">
                  <a16:creationId xmlns:a16="http://schemas.microsoft.com/office/drawing/2014/main" id="{48E09B3A-75F7-5891-E965-018C18903CFF}"/>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80" name="Google Shape;781;p4">
              <a:extLst>
                <a:ext uri="{FF2B5EF4-FFF2-40B4-BE49-F238E27FC236}">
                  <a16:creationId xmlns:a16="http://schemas.microsoft.com/office/drawing/2014/main" id="{8AADB5E7-6987-C2F6-A6C6-34850B9D1917}"/>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sp>
        <p:nvSpPr>
          <p:cNvPr id="32581" name="Google Shape;1942;p38">
            <a:extLst>
              <a:ext uri="{FF2B5EF4-FFF2-40B4-BE49-F238E27FC236}">
                <a16:creationId xmlns:a16="http://schemas.microsoft.com/office/drawing/2014/main" id="{65160220-76D0-1ED0-56B6-E3D4B207CD0B}"/>
              </a:ext>
            </a:extLst>
          </p:cNvPr>
          <p:cNvSpPr/>
          <p:nvPr/>
        </p:nvSpPr>
        <p:spPr>
          <a:xfrm>
            <a:off x="4250664" y="5486367"/>
            <a:ext cx="485937" cy="49255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 name="Google Shape;6040;p66">
            <a:extLst>
              <a:ext uri="{FF2B5EF4-FFF2-40B4-BE49-F238E27FC236}">
                <a16:creationId xmlns:a16="http://schemas.microsoft.com/office/drawing/2014/main" id="{42D2C5D2-E668-1963-55B0-F7E082503D2E}"/>
              </a:ext>
            </a:extLst>
          </p:cNvPr>
          <p:cNvSpPr/>
          <p:nvPr/>
        </p:nvSpPr>
        <p:spPr>
          <a:xfrm>
            <a:off x="4607665" y="3621028"/>
            <a:ext cx="2976840" cy="286516"/>
          </a:xfrm>
          <a:prstGeom prst="rect">
            <a:avLst/>
          </a:prstGeom>
          <a:solidFill>
            <a:srgbClr val="357E4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cs typeface="Arial"/>
              <a:sym typeface="Arial"/>
            </a:endParaRPr>
          </a:p>
        </p:txBody>
      </p:sp>
      <p:sp>
        <p:nvSpPr>
          <p:cNvPr id="3" name="Google Shape;6041;p66">
            <a:extLst>
              <a:ext uri="{FF2B5EF4-FFF2-40B4-BE49-F238E27FC236}">
                <a16:creationId xmlns:a16="http://schemas.microsoft.com/office/drawing/2014/main" id="{06ABAFF7-1B65-2A38-5CDC-DB6C30CEABC2}"/>
              </a:ext>
            </a:extLst>
          </p:cNvPr>
          <p:cNvSpPr/>
          <p:nvPr/>
        </p:nvSpPr>
        <p:spPr>
          <a:xfrm>
            <a:off x="8011505" y="3621028"/>
            <a:ext cx="2976840" cy="286516"/>
          </a:xfrm>
          <a:prstGeom prst="rect">
            <a:avLst/>
          </a:prstGeom>
          <a:solidFill>
            <a:srgbClr val="B8C16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cs typeface="Arial"/>
              <a:sym typeface="Arial"/>
            </a:endParaRPr>
          </a:p>
        </p:txBody>
      </p:sp>
      <p:cxnSp>
        <p:nvCxnSpPr>
          <p:cNvPr id="4" name="Google Shape;6043;p66">
            <a:extLst>
              <a:ext uri="{FF2B5EF4-FFF2-40B4-BE49-F238E27FC236}">
                <a16:creationId xmlns:a16="http://schemas.microsoft.com/office/drawing/2014/main" id="{8C1A3302-F6FD-2D14-3715-1E0793EB8E81}"/>
              </a:ext>
            </a:extLst>
          </p:cNvPr>
          <p:cNvCxnSpPr/>
          <p:nvPr/>
        </p:nvCxnSpPr>
        <p:spPr>
          <a:xfrm rot="10800000">
            <a:off x="2688164" y="3094334"/>
            <a:ext cx="0" cy="526693"/>
          </a:xfrm>
          <a:prstGeom prst="straightConnector1">
            <a:avLst/>
          </a:prstGeom>
          <a:noFill/>
          <a:ln w="19050" cap="flat" cmpd="sng">
            <a:solidFill>
              <a:sysClr val="windowText" lastClr="000000"/>
            </a:solidFill>
            <a:prstDash val="solid"/>
            <a:round/>
            <a:headEnd type="none" w="med" len="med"/>
            <a:tailEnd type="oval" w="med" len="med"/>
          </a:ln>
        </p:spPr>
      </p:cxnSp>
      <p:sp>
        <p:nvSpPr>
          <p:cNvPr id="33152" name="Google Shape;6044;p66">
            <a:extLst>
              <a:ext uri="{FF2B5EF4-FFF2-40B4-BE49-F238E27FC236}">
                <a16:creationId xmlns:a16="http://schemas.microsoft.com/office/drawing/2014/main" id="{2A8D275B-2238-64AB-E07A-D76E47AB36E9}"/>
              </a:ext>
            </a:extLst>
          </p:cNvPr>
          <p:cNvSpPr txBox="1"/>
          <p:nvPr/>
        </p:nvSpPr>
        <p:spPr>
          <a:xfrm flipH="1">
            <a:off x="850568" y="2113781"/>
            <a:ext cx="3800992" cy="688883"/>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3200" b="1" kern="0">
                <a:solidFill>
                  <a:srgbClr val="3E4355"/>
                </a:solidFill>
                <a:latin typeface="Times New Roman" panose="02020603050405020304" pitchFamily="18" charset="0"/>
                <a:ea typeface="Kanit SemiBold"/>
                <a:cs typeface="Times New Roman" panose="02020603050405020304" pitchFamily="18" charset="0"/>
                <a:sym typeface="Kanit SemiBold"/>
              </a:rPr>
              <a:t>01</a:t>
            </a:r>
            <a:endParaRPr sz="3200" b="1" kern="0">
              <a:solidFill>
                <a:srgbClr val="3E4355"/>
              </a:solidFill>
              <a:latin typeface="Times New Roman" panose="02020603050405020304" pitchFamily="18" charset="0"/>
              <a:ea typeface="Kanit SemiBold"/>
              <a:cs typeface="Times New Roman" panose="02020603050405020304" pitchFamily="18" charset="0"/>
              <a:sym typeface="Kanit SemiBold"/>
            </a:endParaRPr>
          </a:p>
        </p:txBody>
      </p:sp>
      <p:sp>
        <p:nvSpPr>
          <p:cNvPr id="32582" name="Google Shape;6046;p66">
            <a:extLst>
              <a:ext uri="{FF2B5EF4-FFF2-40B4-BE49-F238E27FC236}">
                <a16:creationId xmlns:a16="http://schemas.microsoft.com/office/drawing/2014/main" id="{6245079F-F4B2-5C53-5DCE-D65DEA9877E0}"/>
              </a:ext>
            </a:extLst>
          </p:cNvPr>
          <p:cNvSpPr txBox="1"/>
          <p:nvPr/>
        </p:nvSpPr>
        <p:spPr>
          <a:xfrm flipH="1">
            <a:off x="4210513" y="4603777"/>
            <a:ext cx="3800992" cy="688883"/>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3200" b="1" kern="0">
                <a:solidFill>
                  <a:srgbClr val="3E4355"/>
                </a:solidFill>
                <a:latin typeface="Times New Roman" panose="02020603050405020304" pitchFamily="18" charset="0"/>
                <a:ea typeface="Kanit SemiBold"/>
                <a:cs typeface="Times New Roman" panose="02020603050405020304" pitchFamily="18" charset="0"/>
                <a:sym typeface="Kanit SemiBold"/>
              </a:rPr>
              <a:t>02</a:t>
            </a:r>
            <a:endParaRPr sz="3200" b="1" kern="0">
              <a:solidFill>
                <a:srgbClr val="3E4355"/>
              </a:solidFill>
              <a:latin typeface="Times New Roman" panose="02020603050405020304" pitchFamily="18" charset="0"/>
              <a:ea typeface="Kanit SemiBold"/>
              <a:cs typeface="Times New Roman" panose="02020603050405020304" pitchFamily="18" charset="0"/>
              <a:sym typeface="Kanit SemiBold"/>
            </a:endParaRPr>
          </a:p>
        </p:txBody>
      </p:sp>
      <p:cxnSp>
        <p:nvCxnSpPr>
          <p:cNvPr id="32583" name="Google Shape;6048;p66">
            <a:extLst>
              <a:ext uri="{FF2B5EF4-FFF2-40B4-BE49-F238E27FC236}">
                <a16:creationId xmlns:a16="http://schemas.microsoft.com/office/drawing/2014/main" id="{4385A3EB-FCCD-E51B-3FC0-C4BBFA0DE855}"/>
              </a:ext>
            </a:extLst>
          </p:cNvPr>
          <p:cNvCxnSpPr/>
          <p:nvPr/>
        </p:nvCxnSpPr>
        <p:spPr>
          <a:xfrm rot="10800000">
            <a:off x="6096085" y="3906545"/>
            <a:ext cx="0" cy="526693"/>
          </a:xfrm>
          <a:prstGeom prst="straightConnector1">
            <a:avLst/>
          </a:prstGeom>
          <a:noFill/>
          <a:ln w="19050" cap="flat" cmpd="sng">
            <a:solidFill>
              <a:srgbClr val="357E46"/>
            </a:solidFill>
            <a:prstDash val="solid"/>
            <a:round/>
            <a:headEnd type="oval" w="med" len="med"/>
            <a:tailEnd type="none" w="med" len="med"/>
          </a:ln>
        </p:spPr>
      </p:cxnSp>
      <p:sp>
        <p:nvSpPr>
          <p:cNvPr id="32584" name="Google Shape;6049;p66">
            <a:extLst>
              <a:ext uri="{FF2B5EF4-FFF2-40B4-BE49-F238E27FC236}">
                <a16:creationId xmlns:a16="http://schemas.microsoft.com/office/drawing/2014/main" id="{332F409A-D27A-B3C7-B6C4-2BF331F01B27}"/>
              </a:ext>
            </a:extLst>
          </p:cNvPr>
          <p:cNvSpPr txBox="1"/>
          <p:nvPr/>
        </p:nvSpPr>
        <p:spPr>
          <a:xfrm flipH="1">
            <a:off x="7825022" y="1999327"/>
            <a:ext cx="3130364" cy="688883"/>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3200" b="1" kern="0">
                <a:solidFill>
                  <a:srgbClr val="3E4355"/>
                </a:solidFill>
                <a:latin typeface="Times New Roman" panose="02020603050405020304" pitchFamily="18" charset="0"/>
                <a:ea typeface="Kanit SemiBold"/>
                <a:cs typeface="Times New Roman" panose="02020603050405020304" pitchFamily="18" charset="0"/>
                <a:sym typeface="Kanit SemiBold"/>
              </a:rPr>
              <a:t>03</a:t>
            </a:r>
            <a:endParaRPr sz="3200" b="1" kern="0">
              <a:solidFill>
                <a:srgbClr val="3E4355"/>
              </a:solidFill>
              <a:latin typeface="Times New Roman" panose="02020603050405020304" pitchFamily="18" charset="0"/>
              <a:ea typeface="Kanit SemiBold"/>
              <a:cs typeface="Times New Roman" panose="02020603050405020304" pitchFamily="18" charset="0"/>
              <a:sym typeface="Kanit SemiBold"/>
            </a:endParaRPr>
          </a:p>
        </p:txBody>
      </p:sp>
      <p:cxnSp>
        <p:nvCxnSpPr>
          <p:cNvPr id="32585" name="Google Shape;6053;p66">
            <a:extLst>
              <a:ext uri="{FF2B5EF4-FFF2-40B4-BE49-F238E27FC236}">
                <a16:creationId xmlns:a16="http://schemas.microsoft.com/office/drawing/2014/main" id="{E9C2A01F-DC17-A0D6-4E27-0515F789852A}"/>
              </a:ext>
            </a:extLst>
          </p:cNvPr>
          <p:cNvCxnSpPr/>
          <p:nvPr/>
        </p:nvCxnSpPr>
        <p:spPr>
          <a:xfrm rot="10800000">
            <a:off x="9499925" y="3094334"/>
            <a:ext cx="0" cy="526693"/>
          </a:xfrm>
          <a:prstGeom prst="straightConnector1">
            <a:avLst/>
          </a:prstGeom>
          <a:noFill/>
          <a:ln w="19050" cap="flat" cmpd="sng">
            <a:solidFill>
              <a:srgbClr val="B8C165"/>
            </a:solidFill>
            <a:prstDash val="solid"/>
            <a:round/>
            <a:headEnd type="none" w="med" len="med"/>
            <a:tailEnd type="oval" w="med" len="med"/>
          </a:ln>
        </p:spPr>
      </p:cxnSp>
      <p:sp>
        <p:nvSpPr>
          <p:cNvPr id="32586" name="Google Shape;6055;p66">
            <a:extLst>
              <a:ext uri="{FF2B5EF4-FFF2-40B4-BE49-F238E27FC236}">
                <a16:creationId xmlns:a16="http://schemas.microsoft.com/office/drawing/2014/main" id="{B008261E-D399-E084-4D2B-A47F5E2531C0}"/>
              </a:ext>
            </a:extLst>
          </p:cNvPr>
          <p:cNvSpPr/>
          <p:nvPr/>
        </p:nvSpPr>
        <p:spPr>
          <a:xfrm>
            <a:off x="1199744" y="3621028"/>
            <a:ext cx="2976840" cy="286516"/>
          </a:xfrm>
          <a:prstGeom prst="rect">
            <a:avLst/>
          </a:prstGeom>
          <a:solidFill>
            <a:srgbClr val="AAC7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cs typeface="Arial"/>
              <a:sym typeface="Arial"/>
            </a:endParaRPr>
          </a:p>
        </p:txBody>
      </p:sp>
      <p:grpSp>
        <p:nvGrpSpPr>
          <p:cNvPr id="32587" name="Google Shape;6117;p66">
            <a:extLst>
              <a:ext uri="{FF2B5EF4-FFF2-40B4-BE49-F238E27FC236}">
                <a16:creationId xmlns:a16="http://schemas.microsoft.com/office/drawing/2014/main" id="{6CC9D1EB-CA03-F643-7E92-FF04ECFD8BA4}"/>
              </a:ext>
            </a:extLst>
          </p:cNvPr>
          <p:cNvGrpSpPr/>
          <p:nvPr/>
        </p:nvGrpSpPr>
        <p:grpSpPr>
          <a:xfrm>
            <a:off x="11294717" y="3108864"/>
            <a:ext cx="663264" cy="861245"/>
            <a:chOff x="6318125" y="3785125"/>
            <a:chExt cx="291400" cy="353050"/>
          </a:xfrm>
        </p:grpSpPr>
        <p:sp>
          <p:nvSpPr>
            <p:cNvPr id="32588" name="Google Shape;6118;p66">
              <a:extLst>
                <a:ext uri="{FF2B5EF4-FFF2-40B4-BE49-F238E27FC236}">
                  <a16:creationId xmlns:a16="http://schemas.microsoft.com/office/drawing/2014/main" id="{1C3919BE-E6FA-4729-75DE-6FEFD4AE3D4D}"/>
                </a:ext>
              </a:extLst>
            </p:cNvPr>
            <p:cNvSpPr/>
            <p:nvPr/>
          </p:nvSpPr>
          <p:spPr>
            <a:xfrm>
              <a:off x="6405950" y="3907750"/>
              <a:ext cx="9900" cy="19975"/>
            </a:xfrm>
            <a:custGeom>
              <a:avLst/>
              <a:gdLst/>
              <a:ahLst/>
              <a:cxnLst/>
              <a:rect l="l" t="t" r="r" b="b"/>
              <a:pathLst>
                <a:path w="396" h="799" extrusionOk="0">
                  <a:moveTo>
                    <a:pt x="197" y="0"/>
                  </a:moveTo>
                  <a:cubicBezTo>
                    <a:pt x="94" y="0"/>
                    <a:pt x="0" y="88"/>
                    <a:pt x="0" y="213"/>
                  </a:cubicBezTo>
                  <a:lnTo>
                    <a:pt x="0" y="585"/>
                  </a:lnTo>
                  <a:cubicBezTo>
                    <a:pt x="0" y="702"/>
                    <a:pt x="70" y="795"/>
                    <a:pt x="163" y="795"/>
                  </a:cubicBezTo>
                  <a:cubicBezTo>
                    <a:pt x="178" y="797"/>
                    <a:pt x="192" y="798"/>
                    <a:pt x="205" y="798"/>
                  </a:cubicBezTo>
                  <a:cubicBezTo>
                    <a:pt x="321" y="798"/>
                    <a:pt x="396" y="713"/>
                    <a:pt x="396" y="609"/>
                  </a:cubicBezTo>
                  <a:lnTo>
                    <a:pt x="396" y="213"/>
                  </a:lnTo>
                  <a:cubicBezTo>
                    <a:pt x="396" y="120"/>
                    <a:pt x="349" y="27"/>
                    <a:pt x="233" y="4"/>
                  </a:cubicBezTo>
                  <a:cubicBezTo>
                    <a:pt x="221" y="1"/>
                    <a:pt x="209" y="0"/>
                    <a:pt x="197" y="0"/>
                  </a:cubicBezTo>
                  <a:close/>
                </a:path>
              </a:pathLst>
            </a:custGeom>
            <a:solidFill>
              <a:srgbClr val="357E4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cs typeface="Arial"/>
                <a:sym typeface="Arial"/>
              </a:endParaRPr>
            </a:p>
          </p:txBody>
        </p:sp>
        <p:sp>
          <p:nvSpPr>
            <p:cNvPr id="32589" name="Google Shape;6119;p66">
              <a:extLst>
                <a:ext uri="{FF2B5EF4-FFF2-40B4-BE49-F238E27FC236}">
                  <a16:creationId xmlns:a16="http://schemas.microsoft.com/office/drawing/2014/main" id="{E930DAC6-A367-DF62-2B7E-6D72322EEF1A}"/>
                </a:ext>
              </a:extLst>
            </p:cNvPr>
            <p:cNvSpPr/>
            <p:nvPr/>
          </p:nvSpPr>
          <p:spPr>
            <a:xfrm>
              <a:off x="6512950" y="3907750"/>
              <a:ext cx="10500" cy="20150"/>
            </a:xfrm>
            <a:custGeom>
              <a:avLst/>
              <a:gdLst/>
              <a:ahLst/>
              <a:cxnLst/>
              <a:rect l="l" t="t" r="r" b="b"/>
              <a:pathLst>
                <a:path w="420" h="806" extrusionOk="0">
                  <a:moveTo>
                    <a:pt x="203" y="1"/>
                  </a:moveTo>
                  <a:cubicBezTo>
                    <a:pt x="98" y="1"/>
                    <a:pt x="1" y="107"/>
                    <a:pt x="1" y="213"/>
                  </a:cubicBezTo>
                  <a:lnTo>
                    <a:pt x="1" y="585"/>
                  </a:lnTo>
                  <a:cubicBezTo>
                    <a:pt x="1" y="702"/>
                    <a:pt x="71" y="772"/>
                    <a:pt x="164" y="795"/>
                  </a:cubicBezTo>
                  <a:cubicBezTo>
                    <a:pt x="185" y="802"/>
                    <a:pt x="206" y="805"/>
                    <a:pt x="226" y="805"/>
                  </a:cubicBezTo>
                  <a:cubicBezTo>
                    <a:pt x="336" y="805"/>
                    <a:pt x="420" y="707"/>
                    <a:pt x="420" y="609"/>
                  </a:cubicBezTo>
                  <a:lnTo>
                    <a:pt x="420" y="213"/>
                  </a:lnTo>
                  <a:cubicBezTo>
                    <a:pt x="420" y="120"/>
                    <a:pt x="350" y="27"/>
                    <a:pt x="233" y="4"/>
                  </a:cubicBezTo>
                  <a:cubicBezTo>
                    <a:pt x="223" y="2"/>
                    <a:pt x="213" y="1"/>
                    <a:pt x="203" y="1"/>
                  </a:cubicBezTo>
                  <a:close/>
                </a:path>
              </a:pathLst>
            </a:custGeom>
            <a:solidFill>
              <a:srgbClr val="357E4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cs typeface="Arial"/>
                <a:sym typeface="Arial"/>
              </a:endParaRPr>
            </a:p>
          </p:txBody>
        </p:sp>
        <p:sp>
          <p:nvSpPr>
            <p:cNvPr id="32590" name="Google Shape;6120;p66">
              <a:extLst>
                <a:ext uri="{FF2B5EF4-FFF2-40B4-BE49-F238E27FC236}">
                  <a16:creationId xmlns:a16="http://schemas.microsoft.com/office/drawing/2014/main" id="{FF5452AB-BFC3-BCDD-E36E-72410D996D1A}"/>
                </a:ext>
              </a:extLst>
            </p:cNvPr>
            <p:cNvSpPr/>
            <p:nvPr/>
          </p:nvSpPr>
          <p:spPr>
            <a:xfrm>
              <a:off x="6445500" y="3917050"/>
              <a:ext cx="37825" cy="15825"/>
            </a:xfrm>
            <a:custGeom>
              <a:avLst/>
              <a:gdLst/>
              <a:ahLst/>
              <a:cxnLst/>
              <a:rect l="l" t="t" r="r" b="b"/>
              <a:pathLst>
                <a:path w="1513" h="633" extrusionOk="0">
                  <a:moveTo>
                    <a:pt x="231" y="1"/>
                  </a:moveTo>
                  <a:cubicBezTo>
                    <a:pt x="185" y="1"/>
                    <a:pt x="136" y="18"/>
                    <a:pt x="93" y="51"/>
                  </a:cubicBezTo>
                  <a:cubicBezTo>
                    <a:pt x="0" y="120"/>
                    <a:pt x="0" y="260"/>
                    <a:pt x="70" y="330"/>
                  </a:cubicBezTo>
                  <a:cubicBezTo>
                    <a:pt x="233" y="539"/>
                    <a:pt x="489" y="632"/>
                    <a:pt x="768" y="632"/>
                  </a:cubicBezTo>
                  <a:cubicBezTo>
                    <a:pt x="1024" y="632"/>
                    <a:pt x="1280" y="539"/>
                    <a:pt x="1443" y="330"/>
                  </a:cubicBezTo>
                  <a:cubicBezTo>
                    <a:pt x="1512" y="260"/>
                    <a:pt x="1512" y="120"/>
                    <a:pt x="1419" y="51"/>
                  </a:cubicBezTo>
                  <a:cubicBezTo>
                    <a:pt x="1387" y="18"/>
                    <a:pt x="1339" y="1"/>
                    <a:pt x="1291" y="1"/>
                  </a:cubicBezTo>
                  <a:cubicBezTo>
                    <a:pt x="1235" y="1"/>
                    <a:pt x="1178" y="24"/>
                    <a:pt x="1140" y="74"/>
                  </a:cubicBezTo>
                  <a:cubicBezTo>
                    <a:pt x="1047" y="167"/>
                    <a:pt x="907" y="237"/>
                    <a:pt x="768" y="237"/>
                  </a:cubicBezTo>
                  <a:cubicBezTo>
                    <a:pt x="605" y="237"/>
                    <a:pt x="465" y="167"/>
                    <a:pt x="372" y="74"/>
                  </a:cubicBezTo>
                  <a:cubicBezTo>
                    <a:pt x="335" y="24"/>
                    <a:pt x="284" y="1"/>
                    <a:pt x="231" y="1"/>
                  </a:cubicBezTo>
                  <a:close/>
                </a:path>
              </a:pathLst>
            </a:custGeom>
            <a:solidFill>
              <a:srgbClr val="357E4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cs typeface="Arial"/>
                <a:sym typeface="Arial"/>
              </a:endParaRPr>
            </a:p>
          </p:txBody>
        </p:sp>
        <p:sp>
          <p:nvSpPr>
            <p:cNvPr id="32591" name="Google Shape;6121;p66">
              <a:extLst>
                <a:ext uri="{FF2B5EF4-FFF2-40B4-BE49-F238E27FC236}">
                  <a16:creationId xmlns:a16="http://schemas.microsoft.com/office/drawing/2014/main" id="{99892F05-9391-6955-5729-EF11CE1D376B}"/>
                </a:ext>
              </a:extLst>
            </p:cNvPr>
            <p:cNvSpPr/>
            <p:nvPr/>
          </p:nvSpPr>
          <p:spPr>
            <a:xfrm>
              <a:off x="6318125" y="3785125"/>
              <a:ext cx="291400" cy="353050"/>
            </a:xfrm>
            <a:custGeom>
              <a:avLst/>
              <a:gdLst/>
              <a:ahLst/>
              <a:cxnLst/>
              <a:rect l="l" t="t" r="r" b="b"/>
              <a:pathLst>
                <a:path w="11656" h="14122" extrusionOk="0">
                  <a:moveTo>
                    <a:pt x="7628" y="419"/>
                  </a:moveTo>
                  <a:cubicBezTo>
                    <a:pt x="7689" y="419"/>
                    <a:pt x="7747" y="442"/>
                    <a:pt x="7794" y="489"/>
                  </a:cubicBezTo>
                  <a:cubicBezTo>
                    <a:pt x="7910" y="559"/>
                    <a:pt x="7933" y="675"/>
                    <a:pt x="7910" y="791"/>
                  </a:cubicBezTo>
                  <a:lnTo>
                    <a:pt x="7584" y="1815"/>
                  </a:lnTo>
                  <a:lnTo>
                    <a:pt x="4141" y="1815"/>
                  </a:lnTo>
                  <a:lnTo>
                    <a:pt x="3792" y="791"/>
                  </a:lnTo>
                  <a:cubicBezTo>
                    <a:pt x="3769" y="675"/>
                    <a:pt x="3816" y="559"/>
                    <a:pt x="3909" y="489"/>
                  </a:cubicBezTo>
                  <a:cubicBezTo>
                    <a:pt x="3955" y="442"/>
                    <a:pt x="4019" y="419"/>
                    <a:pt x="4083" y="419"/>
                  </a:cubicBezTo>
                  <a:cubicBezTo>
                    <a:pt x="4147" y="419"/>
                    <a:pt x="4211" y="442"/>
                    <a:pt x="4258" y="489"/>
                  </a:cubicBezTo>
                  <a:cubicBezTo>
                    <a:pt x="4386" y="570"/>
                    <a:pt x="4531" y="611"/>
                    <a:pt x="4676" y="611"/>
                  </a:cubicBezTo>
                  <a:cubicBezTo>
                    <a:pt x="4822" y="611"/>
                    <a:pt x="4967" y="570"/>
                    <a:pt x="5095" y="489"/>
                  </a:cubicBezTo>
                  <a:cubicBezTo>
                    <a:pt x="5142" y="442"/>
                    <a:pt x="5200" y="419"/>
                    <a:pt x="5261" y="419"/>
                  </a:cubicBezTo>
                  <a:cubicBezTo>
                    <a:pt x="5322" y="419"/>
                    <a:pt x="5386" y="442"/>
                    <a:pt x="5444" y="489"/>
                  </a:cubicBezTo>
                  <a:cubicBezTo>
                    <a:pt x="5560" y="570"/>
                    <a:pt x="5706" y="611"/>
                    <a:pt x="5851" y="611"/>
                  </a:cubicBezTo>
                  <a:cubicBezTo>
                    <a:pt x="5997" y="611"/>
                    <a:pt x="6142" y="570"/>
                    <a:pt x="6258" y="489"/>
                  </a:cubicBezTo>
                  <a:cubicBezTo>
                    <a:pt x="6317" y="442"/>
                    <a:pt x="6381" y="419"/>
                    <a:pt x="6444" y="419"/>
                  </a:cubicBezTo>
                  <a:cubicBezTo>
                    <a:pt x="6508" y="419"/>
                    <a:pt x="6572" y="442"/>
                    <a:pt x="6631" y="489"/>
                  </a:cubicBezTo>
                  <a:cubicBezTo>
                    <a:pt x="6747" y="570"/>
                    <a:pt x="6892" y="611"/>
                    <a:pt x="7038" y="611"/>
                  </a:cubicBezTo>
                  <a:cubicBezTo>
                    <a:pt x="7183" y="611"/>
                    <a:pt x="7329" y="570"/>
                    <a:pt x="7445" y="489"/>
                  </a:cubicBezTo>
                  <a:cubicBezTo>
                    <a:pt x="7503" y="442"/>
                    <a:pt x="7567" y="419"/>
                    <a:pt x="7628" y="419"/>
                  </a:cubicBezTo>
                  <a:close/>
                  <a:moveTo>
                    <a:pt x="7701" y="2233"/>
                  </a:moveTo>
                  <a:cubicBezTo>
                    <a:pt x="7887" y="2233"/>
                    <a:pt x="8050" y="2396"/>
                    <a:pt x="8050" y="2582"/>
                  </a:cubicBezTo>
                  <a:cubicBezTo>
                    <a:pt x="8073" y="2792"/>
                    <a:pt x="7910" y="2955"/>
                    <a:pt x="7701" y="2955"/>
                  </a:cubicBezTo>
                  <a:lnTo>
                    <a:pt x="4002" y="2955"/>
                  </a:lnTo>
                  <a:cubicBezTo>
                    <a:pt x="3862" y="2955"/>
                    <a:pt x="3723" y="2862"/>
                    <a:pt x="3676" y="2722"/>
                  </a:cubicBezTo>
                  <a:cubicBezTo>
                    <a:pt x="3583" y="2466"/>
                    <a:pt x="3769" y="2233"/>
                    <a:pt x="4002" y="2233"/>
                  </a:cubicBezTo>
                  <a:close/>
                  <a:moveTo>
                    <a:pt x="7003" y="8491"/>
                  </a:moveTo>
                  <a:cubicBezTo>
                    <a:pt x="7189" y="8491"/>
                    <a:pt x="7329" y="8631"/>
                    <a:pt x="7329" y="8817"/>
                  </a:cubicBezTo>
                  <a:lnTo>
                    <a:pt x="7329" y="11027"/>
                  </a:lnTo>
                  <a:lnTo>
                    <a:pt x="4351" y="11027"/>
                  </a:lnTo>
                  <a:lnTo>
                    <a:pt x="4351" y="8817"/>
                  </a:lnTo>
                  <a:cubicBezTo>
                    <a:pt x="4351" y="8631"/>
                    <a:pt x="4514" y="8491"/>
                    <a:pt x="4676" y="8491"/>
                  </a:cubicBezTo>
                  <a:close/>
                  <a:moveTo>
                    <a:pt x="7329" y="11423"/>
                  </a:moveTo>
                  <a:lnTo>
                    <a:pt x="7329" y="12353"/>
                  </a:lnTo>
                  <a:lnTo>
                    <a:pt x="4351" y="12353"/>
                  </a:lnTo>
                  <a:lnTo>
                    <a:pt x="4351" y="11423"/>
                  </a:lnTo>
                  <a:close/>
                  <a:moveTo>
                    <a:pt x="1582" y="11446"/>
                  </a:moveTo>
                  <a:lnTo>
                    <a:pt x="1582" y="13586"/>
                  </a:lnTo>
                  <a:cubicBezTo>
                    <a:pt x="1582" y="13656"/>
                    <a:pt x="1536" y="13703"/>
                    <a:pt x="1466" y="13703"/>
                  </a:cubicBezTo>
                  <a:lnTo>
                    <a:pt x="815" y="13703"/>
                  </a:lnTo>
                  <a:cubicBezTo>
                    <a:pt x="745" y="13703"/>
                    <a:pt x="698" y="13656"/>
                    <a:pt x="698" y="13586"/>
                  </a:cubicBezTo>
                  <a:lnTo>
                    <a:pt x="698" y="11446"/>
                  </a:lnTo>
                  <a:close/>
                  <a:moveTo>
                    <a:pt x="7654" y="12772"/>
                  </a:moveTo>
                  <a:cubicBezTo>
                    <a:pt x="7724" y="12772"/>
                    <a:pt x="7771" y="12818"/>
                    <a:pt x="7771" y="12888"/>
                  </a:cubicBezTo>
                  <a:lnTo>
                    <a:pt x="7771" y="13703"/>
                  </a:lnTo>
                  <a:lnTo>
                    <a:pt x="3909" y="13703"/>
                  </a:lnTo>
                  <a:lnTo>
                    <a:pt x="3909" y="12888"/>
                  </a:lnTo>
                  <a:cubicBezTo>
                    <a:pt x="3909" y="12818"/>
                    <a:pt x="3979" y="12772"/>
                    <a:pt x="4048" y="12772"/>
                  </a:cubicBezTo>
                  <a:close/>
                  <a:moveTo>
                    <a:pt x="11004" y="11446"/>
                  </a:moveTo>
                  <a:lnTo>
                    <a:pt x="11004" y="13586"/>
                  </a:lnTo>
                  <a:cubicBezTo>
                    <a:pt x="11004" y="13656"/>
                    <a:pt x="10958" y="13703"/>
                    <a:pt x="10888" y="13703"/>
                  </a:cubicBezTo>
                  <a:lnTo>
                    <a:pt x="10237" y="13703"/>
                  </a:lnTo>
                  <a:cubicBezTo>
                    <a:pt x="10167" y="13703"/>
                    <a:pt x="10120" y="13656"/>
                    <a:pt x="10120" y="13586"/>
                  </a:cubicBezTo>
                  <a:lnTo>
                    <a:pt x="10120" y="11446"/>
                  </a:lnTo>
                  <a:close/>
                  <a:moveTo>
                    <a:pt x="4083" y="0"/>
                  </a:moveTo>
                  <a:cubicBezTo>
                    <a:pt x="3938" y="0"/>
                    <a:pt x="3792" y="47"/>
                    <a:pt x="3676" y="140"/>
                  </a:cubicBezTo>
                  <a:cubicBezTo>
                    <a:pt x="3420" y="303"/>
                    <a:pt x="3304" y="628"/>
                    <a:pt x="3397" y="907"/>
                  </a:cubicBezTo>
                  <a:lnTo>
                    <a:pt x="3699" y="1861"/>
                  </a:lnTo>
                  <a:cubicBezTo>
                    <a:pt x="3420" y="1978"/>
                    <a:pt x="3211" y="2257"/>
                    <a:pt x="3211" y="2582"/>
                  </a:cubicBezTo>
                  <a:cubicBezTo>
                    <a:pt x="3211" y="2862"/>
                    <a:pt x="3350" y="3118"/>
                    <a:pt x="3583" y="3257"/>
                  </a:cubicBezTo>
                  <a:cubicBezTo>
                    <a:pt x="3583" y="3257"/>
                    <a:pt x="233" y="6421"/>
                    <a:pt x="233" y="6421"/>
                  </a:cubicBezTo>
                  <a:cubicBezTo>
                    <a:pt x="0" y="6654"/>
                    <a:pt x="24" y="7049"/>
                    <a:pt x="280" y="7258"/>
                  </a:cubicBezTo>
                  <a:lnTo>
                    <a:pt x="280" y="9120"/>
                  </a:lnTo>
                  <a:cubicBezTo>
                    <a:pt x="280" y="9213"/>
                    <a:pt x="349" y="9329"/>
                    <a:pt x="466" y="9329"/>
                  </a:cubicBezTo>
                  <a:cubicBezTo>
                    <a:pt x="478" y="9331"/>
                    <a:pt x="490" y="9332"/>
                    <a:pt x="502" y="9332"/>
                  </a:cubicBezTo>
                  <a:cubicBezTo>
                    <a:pt x="605" y="9332"/>
                    <a:pt x="698" y="9245"/>
                    <a:pt x="698" y="9120"/>
                  </a:cubicBezTo>
                  <a:lnTo>
                    <a:pt x="698" y="7421"/>
                  </a:lnTo>
                  <a:cubicBezTo>
                    <a:pt x="787" y="7436"/>
                    <a:pt x="877" y="7444"/>
                    <a:pt x="968" y="7444"/>
                  </a:cubicBezTo>
                  <a:cubicBezTo>
                    <a:pt x="1164" y="7444"/>
                    <a:pt x="1361" y="7408"/>
                    <a:pt x="1536" y="7328"/>
                  </a:cubicBezTo>
                  <a:cubicBezTo>
                    <a:pt x="1664" y="7282"/>
                    <a:pt x="1803" y="7258"/>
                    <a:pt x="1943" y="7258"/>
                  </a:cubicBezTo>
                  <a:cubicBezTo>
                    <a:pt x="2083" y="7258"/>
                    <a:pt x="2222" y="7282"/>
                    <a:pt x="2350" y="7328"/>
                  </a:cubicBezTo>
                  <a:cubicBezTo>
                    <a:pt x="2536" y="7410"/>
                    <a:pt x="2728" y="7450"/>
                    <a:pt x="2920" y="7450"/>
                  </a:cubicBezTo>
                  <a:cubicBezTo>
                    <a:pt x="3112" y="7450"/>
                    <a:pt x="3304" y="7410"/>
                    <a:pt x="3490" y="7328"/>
                  </a:cubicBezTo>
                  <a:cubicBezTo>
                    <a:pt x="3618" y="7282"/>
                    <a:pt x="3758" y="7258"/>
                    <a:pt x="3897" y="7258"/>
                  </a:cubicBezTo>
                  <a:cubicBezTo>
                    <a:pt x="4037" y="7258"/>
                    <a:pt x="4176" y="7282"/>
                    <a:pt x="4304" y="7328"/>
                  </a:cubicBezTo>
                  <a:cubicBezTo>
                    <a:pt x="4490" y="7410"/>
                    <a:pt x="4682" y="7450"/>
                    <a:pt x="4874" y="7450"/>
                  </a:cubicBezTo>
                  <a:cubicBezTo>
                    <a:pt x="5066" y="7450"/>
                    <a:pt x="5258" y="7410"/>
                    <a:pt x="5444" y="7328"/>
                  </a:cubicBezTo>
                  <a:cubicBezTo>
                    <a:pt x="5572" y="7282"/>
                    <a:pt x="5712" y="7258"/>
                    <a:pt x="5851" y="7258"/>
                  </a:cubicBezTo>
                  <a:cubicBezTo>
                    <a:pt x="5991" y="7258"/>
                    <a:pt x="6130" y="7282"/>
                    <a:pt x="6258" y="7328"/>
                  </a:cubicBezTo>
                  <a:cubicBezTo>
                    <a:pt x="6444" y="7410"/>
                    <a:pt x="6636" y="7450"/>
                    <a:pt x="6828" y="7450"/>
                  </a:cubicBezTo>
                  <a:cubicBezTo>
                    <a:pt x="7020" y="7450"/>
                    <a:pt x="7212" y="7410"/>
                    <a:pt x="7398" y="7328"/>
                  </a:cubicBezTo>
                  <a:cubicBezTo>
                    <a:pt x="7511" y="7281"/>
                    <a:pt x="7628" y="7261"/>
                    <a:pt x="7746" y="7261"/>
                  </a:cubicBezTo>
                  <a:cubicBezTo>
                    <a:pt x="7922" y="7261"/>
                    <a:pt x="8102" y="7305"/>
                    <a:pt x="8282" y="7375"/>
                  </a:cubicBezTo>
                  <a:cubicBezTo>
                    <a:pt x="8423" y="7425"/>
                    <a:pt x="8577" y="7449"/>
                    <a:pt x="8733" y="7449"/>
                  </a:cubicBezTo>
                  <a:cubicBezTo>
                    <a:pt x="8937" y="7449"/>
                    <a:pt x="9144" y="7407"/>
                    <a:pt x="9329" y="7328"/>
                  </a:cubicBezTo>
                  <a:cubicBezTo>
                    <a:pt x="9469" y="7282"/>
                    <a:pt x="9608" y="7258"/>
                    <a:pt x="9745" y="7258"/>
                  </a:cubicBezTo>
                  <a:cubicBezTo>
                    <a:pt x="9882" y="7258"/>
                    <a:pt x="10016" y="7282"/>
                    <a:pt x="10143" y="7328"/>
                  </a:cubicBezTo>
                  <a:cubicBezTo>
                    <a:pt x="10334" y="7408"/>
                    <a:pt x="10536" y="7444"/>
                    <a:pt x="10734" y="7444"/>
                  </a:cubicBezTo>
                  <a:cubicBezTo>
                    <a:pt x="10825" y="7444"/>
                    <a:pt x="10916" y="7436"/>
                    <a:pt x="11004" y="7421"/>
                  </a:cubicBezTo>
                  <a:lnTo>
                    <a:pt x="11004" y="11027"/>
                  </a:lnTo>
                  <a:lnTo>
                    <a:pt x="7747" y="11027"/>
                  </a:lnTo>
                  <a:lnTo>
                    <a:pt x="7747" y="8817"/>
                  </a:lnTo>
                  <a:cubicBezTo>
                    <a:pt x="7747" y="8422"/>
                    <a:pt x="7422" y="8073"/>
                    <a:pt x="7003" y="8073"/>
                  </a:cubicBezTo>
                  <a:lnTo>
                    <a:pt x="4676" y="8073"/>
                  </a:lnTo>
                  <a:cubicBezTo>
                    <a:pt x="4281" y="8073"/>
                    <a:pt x="3955" y="8422"/>
                    <a:pt x="3955" y="8817"/>
                  </a:cubicBezTo>
                  <a:lnTo>
                    <a:pt x="3955" y="11027"/>
                  </a:lnTo>
                  <a:lnTo>
                    <a:pt x="698" y="11027"/>
                  </a:lnTo>
                  <a:lnTo>
                    <a:pt x="698" y="9980"/>
                  </a:lnTo>
                  <a:cubicBezTo>
                    <a:pt x="698" y="9864"/>
                    <a:pt x="629" y="9794"/>
                    <a:pt x="535" y="9771"/>
                  </a:cubicBezTo>
                  <a:cubicBezTo>
                    <a:pt x="514" y="9764"/>
                    <a:pt x="493" y="9760"/>
                    <a:pt x="473" y="9760"/>
                  </a:cubicBezTo>
                  <a:cubicBezTo>
                    <a:pt x="363" y="9760"/>
                    <a:pt x="280" y="9859"/>
                    <a:pt x="280" y="9957"/>
                  </a:cubicBezTo>
                  <a:lnTo>
                    <a:pt x="280" y="13586"/>
                  </a:lnTo>
                  <a:cubicBezTo>
                    <a:pt x="280" y="13889"/>
                    <a:pt x="512" y="14121"/>
                    <a:pt x="815" y="14121"/>
                  </a:cubicBezTo>
                  <a:lnTo>
                    <a:pt x="1466" y="14121"/>
                  </a:lnTo>
                  <a:cubicBezTo>
                    <a:pt x="1745" y="14121"/>
                    <a:pt x="1978" y="13889"/>
                    <a:pt x="1978" y="13586"/>
                  </a:cubicBezTo>
                  <a:lnTo>
                    <a:pt x="1978" y="11446"/>
                  </a:lnTo>
                  <a:lnTo>
                    <a:pt x="3955" y="11446"/>
                  </a:lnTo>
                  <a:lnTo>
                    <a:pt x="3955" y="12376"/>
                  </a:lnTo>
                  <a:cubicBezTo>
                    <a:pt x="3699" y="12423"/>
                    <a:pt x="3513" y="12632"/>
                    <a:pt x="3513" y="12888"/>
                  </a:cubicBezTo>
                  <a:lnTo>
                    <a:pt x="3513" y="13912"/>
                  </a:lnTo>
                  <a:cubicBezTo>
                    <a:pt x="3513" y="14028"/>
                    <a:pt x="3606" y="14121"/>
                    <a:pt x="3723" y="14121"/>
                  </a:cubicBezTo>
                  <a:lnTo>
                    <a:pt x="7980" y="14121"/>
                  </a:lnTo>
                  <a:cubicBezTo>
                    <a:pt x="8096" y="14121"/>
                    <a:pt x="8189" y="14028"/>
                    <a:pt x="8189" y="13912"/>
                  </a:cubicBezTo>
                  <a:lnTo>
                    <a:pt x="8189" y="12888"/>
                  </a:lnTo>
                  <a:cubicBezTo>
                    <a:pt x="8189" y="12632"/>
                    <a:pt x="8003" y="12423"/>
                    <a:pt x="7747" y="12376"/>
                  </a:cubicBezTo>
                  <a:lnTo>
                    <a:pt x="7747" y="11446"/>
                  </a:lnTo>
                  <a:lnTo>
                    <a:pt x="9701" y="11446"/>
                  </a:lnTo>
                  <a:lnTo>
                    <a:pt x="9701" y="13586"/>
                  </a:lnTo>
                  <a:cubicBezTo>
                    <a:pt x="9701" y="13889"/>
                    <a:pt x="9934" y="14121"/>
                    <a:pt x="10237" y="14121"/>
                  </a:cubicBezTo>
                  <a:lnTo>
                    <a:pt x="10888" y="14121"/>
                  </a:lnTo>
                  <a:cubicBezTo>
                    <a:pt x="11190" y="14121"/>
                    <a:pt x="11423" y="13889"/>
                    <a:pt x="11423" y="13586"/>
                  </a:cubicBezTo>
                  <a:lnTo>
                    <a:pt x="11423" y="7258"/>
                  </a:lnTo>
                  <a:cubicBezTo>
                    <a:pt x="11516" y="7165"/>
                    <a:pt x="11586" y="7049"/>
                    <a:pt x="11609" y="6933"/>
                  </a:cubicBezTo>
                  <a:cubicBezTo>
                    <a:pt x="11656" y="6747"/>
                    <a:pt x="11586" y="6561"/>
                    <a:pt x="11446" y="6421"/>
                  </a:cubicBezTo>
                  <a:lnTo>
                    <a:pt x="9492" y="4560"/>
                  </a:lnTo>
                  <a:cubicBezTo>
                    <a:pt x="9446" y="4513"/>
                    <a:pt x="9387" y="4490"/>
                    <a:pt x="9332" y="4490"/>
                  </a:cubicBezTo>
                  <a:cubicBezTo>
                    <a:pt x="9277" y="4490"/>
                    <a:pt x="9225" y="4513"/>
                    <a:pt x="9190" y="4560"/>
                  </a:cubicBezTo>
                  <a:cubicBezTo>
                    <a:pt x="9120" y="4653"/>
                    <a:pt x="9120" y="4769"/>
                    <a:pt x="9190" y="4862"/>
                  </a:cubicBezTo>
                  <a:lnTo>
                    <a:pt x="11167" y="6723"/>
                  </a:lnTo>
                  <a:cubicBezTo>
                    <a:pt x="11237" y="6793"/>
                    <a:pt x="11214" y="6910"/>
                    <a:pt x="11121" y="6956"/>
                  </a:cubicBezTo>
                  <a:cubicBezTo>
                    <a:pt x="10993" y="7003"/>
                    <a:pt x="10859" y="7026"/>
                    <a:pt x="10722" y="7026"/>
                  </a:cubicBezTo>
                  <a:cubicBezTo>
                    <a:pt x="10585" y="7026"/>
                    <a:pt x="10446" y="7003"/>
                    <a:pt x="10306" y="6956"/>
                  </a:cubicBezTo>
                  <a:cubicBezTo>
                    <a:pt x="10120" y="6875"/>
                    <a:pt x="9928" y="6834"/>
                    <a:pt x="9736" y="6834"/>
                  </a:cubicBezTo>
                  <a:cubicBezTo>
                    <a:pt x="9544" y="6834"/>
                    <a:pt x="9352" y="6875"/>
                    <a:pt x="9166" y="6956"/>
                  </a:cubicBezTo>
                  <a:cubicBezTo>
                    <a:pt x="9038" y="7003"/>
                    <a:pt x="8905" y="7026"/>
                    <a:pt x="8768" y="7026"/>
                  </a:cubicBezTo>
                  <a:cubicBezTo>
                    <a:pt x="8631" y="7026"/>
                    <a:pt x="8492" y="7003"/>
                    <a:pt x="8352" y="6956"/>
                  </a:cubicBezTo>
                  <a:cubicBezTo>
                    <a:pt x="8178" y="6875"/>
                    <a:pt x="7986" y="6834"/>
                    <a:pt x="7794" y="6834"/>
                  </a:cubicBezTo>
                  <a:cubicBezTo>
                    <a:pt x="7602" y="6834"/>
                    <a:pt x="7410" y="6875"/>
                    <a:pt x="7235" y="6956"/>
                  </a:cubicBezTo>
                  <a:cubicBezTo>
                    <a:pt x="7096" y="7003"/>
                    <a:pt x="6956" y="7026"/>
                    <a:pt x="6820" y="7026"/>
                  </a:cubicBezTo>
                  <a:cubicBezTo>
                    <a:pt x="6683" y="7026"/>
                    <a:pt x="6549" y="7003"/>
                    <a:pt x="6421" y="6956"/>
                  </a:cubicBezTo>
                  <a:cubicBezTo>
                    <a:pt x="6235" y="6875"/>
                    <a:pt x="6043" y="6834"/>
                    <a:pt x="5851" y="6834"/>
                  </a:cubicBezTo>
                  <a:cubicBezTo>
                    <a:pt x="5659" y="6834"/>
                    <a:pt x="5467" y="6875"/>
                    <a:pt x="5281" y="6956"/>
                  </a:cubicBezTo>
                  <a:cubicBezTo>
                    <a:pt x="5153" y="7003"/>
                    <a:pt x="5014" y="7026"/>
                    <a:pt x="4874" y="7026"/>
                  </a:cubicBezTo>
                  <a:cubicBezTo>
                    <a:pt x="4735" y="7026"/>
                    <a:pt x="4595" y="7003"/>
                    <a:pt x="4467" y="6956"/>
                  </a:cubicBezTo>
                  <a:cubicBezTo>
                    <a:pt x="4274" y="6871"/>
                    <a:pt x="4074" y="6831"/>
                    <a:pt x="3875" y="6831"/>
                  </a:cubicBezTo>
                  <a:cubicBezTo>
                    <a:pt x="3690" y="6831"/>
                    <a:pt x="3506" y="6866"/>
                    <a:pt x="3327" y="6933"/>
                  </a:cubicBezTo>
                  <a:cubicBezTo>
                    <a:pt x="3192" y="6994"/>
                    <a:pt x="3044" y="7023"/>
                    <a:pt x="2897" y="7023"/>
                  </a:cubicBezTo>
                  <a:cubicBezTo>
                    <a:pt x="2765" y="7023"/>
                    <a:pt x="2634" y="7000"/>
                    <a:pt x="2513" y="6956"/>
                  </a:cubicBezTo>
                  <a:cubicBezTo>
                    <a:pt x="2327" y="6875"/>
                    <a:pt x="2135" y="6834"/>
                    <a:pt x="1943" y="6834"/>
                  </a:cubicBezTo>
                  <a:cubicBezTo>
                    <a:pt x="1751" y="6834"/>
                    <a:pt x="1559" y="6875"/>
                    <a:pt x="1373" y="6956"/>
                  </a:cubicBezTo>
                  <a:cubicBezTo>
                    <a:pt x="1245" y="7003"/>
                    <a:pt x="1105" y="7026"/>
                    <a:pt x="966" y="7026"/>
                  </a:cubicBezTo>
                  <a:cubicBezTo>
                    <a:pt x="826" y="7026"/>
                    <a:pt x="687" y="7003"/>
                    <a:pt x="559" y="6956"/>
                  </a:cubicBezTo>
                  <a:cubicBezTo>
                    <a:pt x="466" y="6910"/>
                    <a:pt x="442" y="6793"/>
                    <a:pt x="512" y="6723"/>
                  </a:cubicBezTo>
                  <a:lnTo>
                    <a:pt x="4048" y="3373"/>
                  </a:lnTo>
                  <a:lnTo>
                    <a:pt x="7631" y="3373"/>
                  </a:lnTo>
                  <a:lnTo>
                    <a:pt x="8608" y="4281"/>
                  </a:lnTo>
                  <a:cubicBezTo>
                    <a:pt x="8655" y="4327"/>
                    <a:pt x="8707" y="4350"/>
                    <a:pt x="8759" y="4350"/>
                  </a:cubicBezTo>
                  <a:cubicBezTo>
                    <a:pt x="8812" y="4350"/>
                    <a:pt x="8864" y="4327"/>
                    <a:pt x="8910" y="4281"/>
                  </a:cubicBezTo>
                  <a:cubicBezTo>
                    <a:pt x="8980" y="4188"/>
                    <a:pt x="8980" y="4071"/>
                    <a:pt x="8887" y="3978"/>
                  </a:cubicBezTo>
                  <a:lnTo>
                    <a:pt x="8119" y="3257"/>
                  </a:lnTo>
                  <a:cubicBezTo>
                    <a:pt x="8352" y="3118"/>
                    <a:pt x="8492" y="2862"/>
                    <a:pt x="8492" y="2582"/>
                  </a:cubicBezTo>
                  <a:cubicBezTo>
                    <a:pt x="8492" y="2257"/>
                    <a:pt x="8282" y="1978"/>
                    <a:pt x="7980" y="1861"/>
                  </a:cubicBezTo>
                  <a:lnTo>
                    <a:pt x="8306" y="907"/>
                  </a:lnTo>
                  <a:cubicBezTo>
                    <a:pt x="8399" y="628"/>
                    <a:pt x="8282" y="303"/>
                    <a:pt x="8026" y="140"/>
                  </a:cubicBezTo>
                  <a:cubicBezTo>
                    <a:pt x="7910" y="47"/>
                    <a:pt x="7765" y="0"/>
                    <a:pt x="7619" y="0"/>
                  </a:cubicBezTo>
                  <a:cubicBezTo>
                    <a:pt x="7474" y="0"/>
                    <a:pt x="7329" y="47"/>
                    <a:pt x="7212" y="140"/>
                  </a:cubicBezTo>
                  <a:cubicBezTo>
                    <a:pt x="7154" y="175"/>
                    <a:pt x="7090" y="192"/>
                    <a:pt x="7029" y="192"/>
                  </a:cubicBezTo>
                  <a:cubicBezTo>
                    <a:pt x="6968" y="192"/>
                    <a:pt x="6910" y="175"/>
                    <a:pt x="6863" y="140"/>
                  </a:cubicBezTo>
                  <a:cubicBezTo>
                    <a:pt x="6735" y="47"/>
                    <a:pt x="6590" y="0"/>
                    <a:pt x="6444" y="0"/>
                  </a:cubicBezTo>
                  <a:cubicBezTo>
                    <a:pt x="6299" y="0"/>
                    <a:pt x="6154" y="47"/>
                    <a:pt x="6026" y="140"/>
                  </a:cubicBezTo>
                  <a:cubicBezTo>
                    <a:pt x="5979" y="175"/>
                    <a:pt x="5915" y="192"/>
                    <a:pt x="5851" y="192"/>
                  </a:cubicBezTo>
                  <a:cubicBezTo>
                    <a:pt x="5787" y="192"/>
                    <a:pt x="5723" y="175"/>
                    <a:pt x="5677" y="140"/>
                  </a:cubicBezTo>
                  <a:cubicBezTo>
                    <a:pt x="5549" y="47"/>
                    <a:pt x="5403" y="0"/>
                    <a:pt x="5258" y="0"/>
                  </a:cubicBezTo>
                  <a:cubicBezTo>
                    <a:pt x="5113" y="0"/>
                    <a:pt x="4967" y="47"/>
                    <a:pt x="4839" y="140"/>
                  </a:cubicBezTo>
                  <a:cubicBezTo>
                    <a:pt x="4793" y="175"/>
                    <a:pt x="4735" y="192"/>
                    <a:pt x="4674" y="192"/>
                  </a:cubicBezTo>
                  <a:cubicBezTo>
                    <a:pt x="4612" y="192"/>
                    <a:pt x="4548" y="175"/>
                    <a:pt x="4490" y="140"/>
                  </a:cubicBezTo>
                  <a:cubicBezTo>
                    <a:pt x="4374" y="47"/>
                    <a:pt x="4229" y="0"/>
                    <a:pt x="4083" y="0"/>
                  </a:cubicBezTo>
                  <a:close/>
                </a:path>
              </a:pathLst>
            </a:custGeom>
            <a:solidFill>
              <a:srgbClr val="357E4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cs typeface="Arial"/>
                <a:sym typeface="Arial"/>
              </a:endParaRPr>
            </a:p>
          </p:txBody>
        </p:sp>
      </p:grpSp>
      <p:grpSp>
        <p:nvGrpSpPr>
          <p:cNvPr id="32592" name="Google Shape;6122;p66">
            <a:extLst>
              <a:ext uri="{FF2B5EF4-FFF2-40B4-BE49-F238E27FC236}">
                <a16:creationId xmlns:a16="http://schemas.microsoft.com/office/drawing/2014/main" id="{450F01CE-EF95-4AFC-7C99-2D4409686F5E}"/>
              </a:ext>
            </a:extLst>
          </p:cNvPr>
          <p:cNvGrpSpPr/>
          <p:nvPr/>
        </p:nvGrpSpPr>
        <p:grpSpPr>
          <a:xfrm>
            <a:off x="0" y="3131856"/>
            <a:ext cx="810243" cy="795988"/>
            <a:chOff x="3264150" y="3798500"/>
            <a:chExt cx="355975" cy="326300"/>
          </a:xfrm>
        </p:grpSpPr>
        <p:sp>
          <p:nvSpPr>
            <p:cNvPr id="32593" name="Google Shape;6123;p66">
              <a:extLst>
                <a:ext uri="{FF2B5EF4-FFF2-40B4-BE49-F238E27FC236}">
                  <a16:creationId xmlns:a16="http://schemas.microsoft.com/office/drawing/2014/main" id="{49F601C7-E8CF-94EF-15EF-FD276069938A}"/>
                </a:ext>
              </a:extLst>
            </p:cNvPr>
            <p:cNvSpPr/>
            <p:nvPr/>
          </p:nvSpPr>
          <p:spPr>
            <a:xfrm>
              <a:off x="3349650" y="3981700"/>
              <a:ext cx="57600" cy="57600"/>
            </a:xfrm>
            <a:custGeom>
              <a:avLst/>
              <a:gdLst/>
              <a:ahLst/>
              <a:cxnLst/>
              <a:rect l="l" t="t" r="r" b="b"/>
              <a:pathLst>
                <a:path w="2304" h="2304" extrusionOk="0">
                  <a:moveTo>
                    <a:pt x="1141" y="419"/>
                  </a:moveTo>
                  <a:cubicBezTo>
                    <a:pt x="1559" y="419"/>
                    <a:pt x="1885" y="745"/>
                    <a:pt x="1885" y="1164"/>
                  </a:cubicBezTo>
                  <a:cubicBezTo>
                    <a:pt x="1885" y="1559"/>
                    <a:pt x="1559" y="1908"/>
                    <a:pt x="1141" y="1908"/>
                  </a:cubicBezTo>
                  <a:cubicBezTo>
                    <a:pt x="745" y="1908"/>
                    <a:pt x="396" y="1559"/>
                    <a:pt x="396" y="1164"/>
                  </a:cubicBezTo>
                  <a:cubicBezTo>
                    <a:pt x="396" y="745"/>
                    <a:pt x="745" y="419"/>
                    <a:pt x="1141" y="419"/>
                  </a:cubicBezTo>
                  <a:close/>
                  <a:moveTo>
                    <a:pt x="1141" y="0"/>
                  </a:moveTo>
                  <a:cubicBezTo>
                    <a:pt x="512" y="0"/>
                    <a:pt x="1" y="535"/>
                    <a:pt x="1" y="1164"/>
                  </a:cubicBezTo>
                  <a:cubicBezTo>
                    <a:pt x="1" y="1792"/>
                    <a:pt x="512" y="2303"/>
                    <a:pt x="1141" y="2303"/>
                  </a:cubicBezTo>
                  <a:cubicBezTo>
                    <a:pt x="1769" y="2303"/>
                    <a:pt x="2304" y="1792"/>
                    <a:pt x="2304" y="1164"/>
                  </a:cubicBezTo>
                  <a:cubicBezTo>
                    <a:pt x="2304" y="535"/>
                    <a:pt x="1769" y="0"/>
                    <a:pt x="1141" y="0"/>
                  </a:cubicBezTo>
                  <a:close/>
                </a:path>
              </a:pathLst>
            </a:custGeom>
            <a:solidFill>
              <a:srgbClr val="357E4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cs typeface="Arial"/>
                <a:sym typeface="Arial"/>
              </a:endParaRPr>
            </a:p>
          </p:txBody>
        </p:sp>
        <p:sp>
          <p:nvSpPr>
            <p:cNvPr id="32594" name="Google Shape;6124;p66">
              <a:extLst>
                <a:ext uri="{FF2B5EF4-FFF2-40B4-BE49-F238E27FC236}">
                  <a16:creationId xmlns:a16="http://schemas.microsoft.com/office/drawing/2014/main" id="{F8368C18-BF93-E6DA-9521-F434CB7C71B3}"/>
                </a:ext>
              </a:extLst>
            </p:cNvPr>
            <p:cNvSpPr/>
            <p:nvPr/>
          </p:nvSpPr>
          <p:spPr>
            <a:xfrm>
              <a:off x="3472950" y="3930450"/>
              <a:ext cx="10500" cy="17050"/>
            </a:xfrm>
            <a:custGeom>
              <a:avLst/>
              <a:gdLst/>
              <a:ahLst/>
              <a:cxnLst/>
              <a:rect l="l" t="t" r="r" b="b"/>
              <a:pathLst>
                <a:path w="420" h="682" extrusionOk="0">
                  <a:moveTo>
                    <a:pt x="203" y="0"/>
                  </a:moveTo>
                  <a:cubicBezTo>
                    <a:pt x="98" y="0"/>
                    <a:pt x="1" y="106"/>
                    <a:pt x="1" y="212"/>
                  </a:cubicBezTo>
                  <a:lnTo>
                    <a:pt x="1" y="468"/>
                  </a:lnTo>
                  <a:cubicBezTo>
                    <a:pt x="1" y="561"/>
                    <a:pt x="94" y="678"/>
                    <a:pt x="187" y="678"/>
                  </a:cubicBezTo>
                  <a:cubicBezTo>
                    <a:pt x="199" y="680"/>
                    <a:pt x="211" y="681"/>
                    <a:pt x="223" y="681"/>
                  </a:cubicBezTo>
                  <a:cubicBezTo>
                    <a:pt x="326" y="681"/>
                    <a:pt x="419" y="594"/>
                    <a:pt x="419" y="468"/>
                  </a:cubicBezTo>
                  <a:lnTo>
                    <a:pt x="419" y="212"/>
                  </a:lnTo>
                  <a:cubicBezTo>
                    <a:pt x="419" y="119"/>
                    <a:pt x="350" y="26"/>
                    <a:pt x="233" y="3"/>
                  </a:cubicBezTo>
                  <a:cubicBezTo>
                    <a:pt x="223" y="1"/>
                    <a:pt x="213" y="0"/>
                    <a:pt x="203" y="0"/>
                  </a:cubicBezTo>
                  <a:close/>
                </a:path>
              </a:pathLst>
            </a:custGeom>
            <a:solidFill>
              <a:srgbClr val="357E4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cs typeface="Arial"/>
                <a:sym typeface="Arial"/>
              </a:endParaRPr>
            </a:p>
          </p:txBody>
        </p:sp>
        <p:sp>
          <p:nvSpPr>
            <p:cNvPr id="32595" name="Google Shape;6125;p66">
              <a:extLst>
                <a:ext uri="{FF2B5EF4-FFF2-40B4-BE49-F238E27FC236}">
                  <a16:creationId xmlns:a16="http://schemas.microsoft.com/office/drawing/2014/main" id="{B4B93FFA-EF6E-8DB4-6C28-8D5537F1E770}"/>
                </a:ext>
              </a:extLst>
            </p:cNvPr>
            <p:cNvSpPr/>
            <p:nvPr/>
          </p:nvSpPr>
          <p:spPr>
            <a:xfrm>
              <a:off x="3546225" y="3930450"/>
              <a:ext cx="10500" cy="17050"/>
            </a:xfrm>
            <a:custGeom>
              <a:avLst/>
              <a:gdLst/>
              <a:ahLst/>
              <a:cxnLst/>
              <a:rect l="l" t="t" r="r" b="b"/>
              <a:pathLst>
                <a:path w="420" h="682" extrusionOk="0">
                  <a:moveTo>
                    <a:pt x="198" y="0"/>
                  </a:moveTo>
                  <a:cubicBezTo>
                    <a:pt x="78" y="0"/>
                    <a:pt x="1" y="106"/>
                    <a:pt x="1" y="212"/>
                  </a:cubicBezTo>
                  <a:lnTo>
                    <a:pt x="1" y="468"/>
                  </a:lnTo>
                  <a:cubicBezTo>
                    <a:pt x="1" y="561"/>
                    <a:pt x="71" y="678"/>
                    <a:pt x="187" y="678"/>
                  </a:cubicBezTo>
                  <a:cubicBezTo>
                    <a:pt x="199" y="680"/>
                    <a:pt x="211" y="681"/>
                    <a:pt x="223" y="681"/>
                  </a:cubicBezTo>
                  <a:cubicBezTo>
                    <a:pt x="326" y="681"/>
                    <a:pt x="420" y="594"/>
                    <a:pt x="420" y="468"/>
                  </a:cubicBezTo>
                  <a:lnTo>
                    <a:pt x="420" y="212"/>
                  </a:lnTo>
                  <a:cubicBezTo>
                    <a:pt x="420" y="119"/>
                    <a:pt x="327" y="26"/>
                    <a:pt x="233" y="3"/>
                  </a:cubicBezTo>
                  <a:cubicBezTo>
                    <a:pt x="221" y="1"/>
                    <a:pt x="210" y="0"/>
                    <a:pt x="198" y="0"/>
                  </a:cubicBezTo>
                  <a:close/>
                </a:path>
              </a:pathLst>
            </a:custGeom>
            <a:solidFill>
              <a:srgbClr val="357E4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cs typeface="Arial"/>
                <a:sym typeface="Arial"/>
              </a:endParaRPr>
            </a:p>
          </p:txBody>
        </p:sp>
        <p:sp>
          <p:nvSpPr>
            <p:cNvPr id="32596" name="Google Shape;6126;p66">
              <a:extLst>
                <a:ext uri="{FF2B5EF4-FFF2-40B4-BE49-F238E27FC236}">
                  <a16:creationId xmlns:a16="http://schemas.microsoft.com/office/drawing/2014/main" id="{160A446A-63B8-266D-F807-D283D13DD5D5}"/>
                </a:ext>
              </a:extLst>
            </p:cNvPr>
            <p:cNvSpPr/>
            <p:nvPr/>
          </p:nvSpPr>
          <p:spPr>
            <a:xfrm>
              <a:off x="3499700" y="3936825"/>
              <a:ext cx="29700" cy="14075"/>
            </a:xfrm>
            <a:custGeom>
              <a:avLst/>
              <a:gdLst/>
              <a:ahLst/>
              <a:cxnLst/>
              <a:rect l="l" t="t" r="r" b="b"/>
              <a:pathLst>
                <a:path w="1188" h="563" extrusionOk="0">
                  <a:moveTo>
                    <a:pt x="242" y="1"/>
                  </a:moveTo>
                  <a:cubicBezTo>
                    <a:pt x="190" y="1"/>
                    <a:pt x="137" y="18"/>
                    <a:pt x="94" y="51"/>
                  </a:cubicBezTo>
                  <a:cubicBezTo>
                    <a:pt x="24" y="120"/>
                    <a:pt x="1" y="260"/>
                    <a:pt x="94" y="330"/>
                  </a:cubicBezTo>
                  <a:cubicBezTo>
                    <a:pt x="210" y="493"/>
                    <a:pt x="396" y="562"/>
                    <a:pt x="606" y="562"/>
                  </a:cubicBezTo>
                  <a:cubicBezTo>
                    <a:pt x="792" y="562"/>
                    <a:pt x="978" y="493"/>
                    <a:pt x="1117" y="330"/>
                  </a:cubicBezTo>
                  <a:cubicBezTo>
                    <a:pt x="1187" y="260"/>
                    <a:pt x="1187" y="120"/>
                    <a:pt x="1094" y="51"/>
                  </a:cubicBezTo>
                  <a:cubicBezTo>
                    <a:pt x="1051" y="18"/>
                    <a:pt x="1003" y="1"/>
                    <a:pt x="957" y="1"/>
                  </a:cubicBezTo>
                  <a:cubicBezTo>
                    <a:pt x="903" y="1"/>
                    <a:pt x="852" y="24"/>
                    <a:pt x="815" y="74"/>
                  </a:cubicBezTo>
                  <a:cubicBezTo>
                    <a:pt x="745" y="120"/>
                    <a:pt x="675" y="144"/>
                    <a:pt x="606" y="144"/>
                  </a:cubicBezTo>
                  <a:cubicBezTo>
                    <a:pt x="513" y="144"/>
                    <a:pt x="443" y="120"/>
                    <a:pt x="396" y="74"/>
                  </a:cubicBezTo>
                  <a:cubicBezTo>
                    <a:pt x="359" y="24"/>
                    <a:pt x="301" y="1"/>
                    <a:pt x="242" y="1"/>
                  </a:cubicBezTo>
                  <a:close/>
                </a:path>
              </a:pathLst>
            </a:custGeom>
            <a:solidFill>
              <a:srgbClr val="357E4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cs typeface="Arial"/>
                <a:sym typeface="Arial"/>
              </a:endParaRPr>
            </a:p>
          </p:txBody>
        </p:sp>
        <p:sp>
          <p:nvSpPr>
            <p:cNvPr id="32597" name="Google Shape;6127;p66">
              <a:extLst>
                <a:ext uri="{FF2B5EF4-FFF2-40B4-BE49-F238E27FC236}">
                  <a16:creationId xmlns:a16="http://schemas.microsoft.com/office/drawing/2014/main" id="{ACA7CCA3-0932-2B02-F067-024DE20DDF93}"/>
                </a:ext>
              </a:extLst>
            </p:cNvPr>
            <p:cNvSpPr/>
            <p:nvPr/>
          </p:nvSpPr>
          <p:spPr>
            <a:xfrm>
              <a:off x="3447950" y="4008600"/>
              <a:ext cx="80275" cy="71400"/>
            </a:xfrm>
            <a:custGeom>
              <a:avLst/>
              <a:gdLst/>
              <a:ahLst/>
              <a:cxnLst/>
              <a:rect l="l" t="t" r="r" b="b"/>
              <a:pathLst>
                <a:path w="3211" h="2856" extrusionOk="0">
                  <a:moveTo>
                    <a:pt x="1155" y="0"/>
                  </a:moveTo>
                  <a:cubicBezTo>
                    <a:pt x="1087" y="0"/>
                    <a:pt x="1020" y="31"/>
                    <a:pt x="977" y="88"/>
                  </a:cubicBezTo>
                  <a:cubicBezTo>
                    <a:pt x="908" y="181"/>
                    <a:pt x="931" y="297"/>
                    <a:pt x="1024" y="367"/>
                  </a:cubicBezTo>
                  <a:cubicBezTo>
                    <a:pt x="1024" y="367"/>
                    <a:pt x="2466" y="1483"/>
                    <a:pt x="2466" y="1483"/>
                  </a:cubicBezTo>
                  <a:cubicBezTo>
                    <a:pt x="2699" y="1646"/>
                    <a:pt x="2745" y="1995"/>
                    <a:pt x="2559" y="2228"/>
                  </a:cubicBezTo>
                  <a:cubicBezTo>
                    <a:pt x="2466" y="2367"/>
                    <a:pt x="2303" y="2437"/>
                    <a:pt x="2141" y="2437"/>
                  </a:cubicBezTo>
                  <a:cubicBezTo>
                    <a:pt x="2024" y="2437"/>
                    <a:pt x="1885" y="2414"/>
                    <a:pt x="1792" y="2344"/>
                  </a:cubicBezTo>
                  <a:lnTo>
                    <a:pt x="372" y="1227"/>
                  </a:lnTo>
                  <a:cubicBezTo>
                    <a:pt x="336" y="1200"/>
                    <a:pt x="292" y="1187"/>
                    <a:pt x="248" y="1187"/>
                  </a:cubicBezTo>
                  <a:cubicBezTo>
                    <a:pt x="180" y="1187"/>
                    <a:pt x="112" y="1218"/>
                    <a:pt x="70" y="1274"/>
                  </a:cubicBezTo>
                  <a:cubicBezTo>
                    <a:pt x="0" y="1367"/>
                    <a:pt x="24" y="1483"/>
                    <a:pt x="117" y="1553"/>
                  </a:cubicBezTo>
                  <a:cubicBezTo>
                    <a:pt x="117" y="1553"/>
                    <a:pt x="1536" y="2670"/>
                    <a:pt x="1536" y="2670"/>
                  </a:cubicBezTo>
                  <a:cubicBezTo>
                    <a:pt x="1708" y="2794"/>
                    <a:pt x="1912" y="2856"/>
                    <a:pt x="2115" y="2856"/>
                  </a:cubicBezTo>
                  <a:cubicBezTo>
                    <a:pt x="2405" y="2856"/>
                    <a:pt x="2693" y="2730"/>
                    <a:pt x="2885" y="2484"/>
                  </a:cubicBezTo>
                  <a:cubicBezTo>
                    <a:pt x="3211" y="2065"/>
                    <a:pt x="3118" y="1460"/>
                    <a:pt x="2722" y="1158"/>
                  </a:cubicBezTo>
                  <a:lnTo>
                    <a:pt x="1280" y="41"/>
                  </a:lnTo>
                  <a:cubicBezTo>
                    <a:pt x="1243" y="13"/>
                    <a:pt x="1199" y="0"/>
                    <a:pt x="1155" y="0"/>
                  </a:cubicBezTo>
                  <a:close/>
                </a:path>
              </a:pathLst>
            </a:custGeom>
            <a:solidFill>
              <a:srgbClr val="357E4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cs typeface="Arial"/>
                <a:sym typeface="Arial"/>
              </a:endParaRPr>
            </a:p>
          </p:txBody>
        </p:sp>
        <p:sp>
          <p:nvSpPr>
            <p:cNvPr id="32598" name="Google Shape;6128;p66">
              <a:extLst>
                <a:ext uri="{FF2B5EF4-FFF2-40B4-BE49-F238E27FC236}">
                  <a16:creationId xmlns:a16="http://schemas.microsoft.com/office/drawing/2014/main" id="{03B61CC2-3825-C7E6-5BD2-D8B7915876A7}"/>
                </a:ext>
              </a:extLst>
            </p:cNvPr>
            <p:cNvSpPr/>
            <p:nvPr/>
          </p:nvSpPr>
          <p:spPr>
            <a:xfrm>
              <a:off x="3264150" y="3798500"/>
              <a:ext cx="355975" cy="326300"/>
            </a:xfrm>
            <a:custGeom>
              <a:avLst/>
              <a:gdLst/>
              <a:ahLst/>
              <a:cxnLst/>
              <a:rect l="l" t="t" r="r" b="b"/>
              <a:pathLst>
                <a:path w="14239" h="13052" extrusionOk="0">
                  <a:moveTo>
                    <a:pt x="9609" y="419"/>
                  </a:moveTo>
                  <a:cubicBezTo>
                    <a:pt x="9865" y="419"/>
                    <a:pt x="10097" y="628"/>
                    <a:pt x="10097" y="884"/>
                  </a:cubicBezTo>
                  <a:cubicBezTo>
                    <a:pt x="10097" y="1163"/>
                    <a:pt x="9865" y="1373"/>
                    <a:pt x="9609" y="1373"/>
                  </a:cubicBezTo>
                  <a:cubicBezTo>
                    <a:pt x="9353" y="1373"/>
                    <a:pt x="9120" y="1163"/>
                    <a:pt x="9120" y="908"/>
                  </a:cubicBezTo>
                  <a:lnTo>
                    <a:pt x="9120" y="884"/>
                  </a:lnTo>
                  <a:cubicBezTo>
                    <a:pt x="9120" y="628"/>
                    <a:pt x="9330" y="419"/>
                    <a:pt x="9609" y="419"/>
                  </a:cubicBezTo>
                  <a:close/>
                  <a:moveTo>
                    <a:pt x="12796" y="675"/>
                  </a:moveTo>
                  <a:cubicBezTo>
                    <a:pt x="13122" y="675"/>
                    <a:pt x="13354" y="977"/>
                    <a:pt x="13285" y="1303"/>
                  </a:cubicBezTo>
                  <a:cubicBezTo>
                    <a:pt x="13215" y="1512"/>
                    <a:pt x="13029" y="1652"/>
                    <a:pt x="12796" y="1652"/>
                  </a:cubicBezTo>
                  <a:cubicBezTo>
                    <a:pt x="12587" y="1652"/>
                    <a:pt x="12377" y="1489"/>
                    <a:pt x="12331" y="1280"/>
                  </a:cubicBezTo>
                  <a:cubicBezTo>
                    <a:pt x="12261" y="977"/>
                    <a:pt x="12494" y="675"/>
                    <a:pt x="12796" y="675"/>
                  </a:cubicBezTo>
                  <a:close/>
                  <a:moveTo>
                    <a:pt x="11912" y="1326"/>
                  </a:moveTo>
                  <a:cubicBezTo>
                    <a:pt x="11912" y="1326"/>
                    <a:pt x="11912" y="1326"/>
                    <a:pt x="11912" y="1350"/>
                  </a:cubicBezTo>
                  <a:cubicBezTo>
                    <a:pt x="11958" y="1489"/>
                    <a:pt x="12005" y="1605"/>
                    <a:pt x="12098" y="1722"/>
                  </a:cubicBezTo>
                  <a:cubicBezTo>
                    <a:pt x="12028" y="1792"/>
                    <a:pt x="11935" y="1838"/>
                    <a:pt x="11865" y="1908"/>
                  </a:cubicBezTo>
                  <a:cubicBezTo>
                    <a:pt x="11447" y="2257"/>
                    <a:pt x="11214" y="2652"/>
                    <a:pt x="11144" y="3164"/>
                  </a:cubicBezTo>
                  <a:cubicBezTo>
                    <a:pt x="11028" y="3071"/>
                    <a:pt x="10888" y="3025"/>
                    <a:pt x="10749" y="2978"/>
                  </a:cubicBezTo>
                  <a:cubicBezTo>
                    <a:pt x="10842" y="2420"/>
                    <a:pt x="11121" y="1931"/>
                    <a:pt x="11610" y="1559"/>
                  </a:cubicBezTo>
                  <a:cubicBezTo>
                    <a:pt x="11703" y="1466"/>
                    <a:pt x="11819" y="1396"/>
                    <a:pt x="11912" y="1326"/>
                  </a:cubicBezTo>
                  <a:close/>
                  <a:moveTo>
                    <a:pt x="8795" y="1303"/>
                  </a:moveTo>
                  <a:cubicBezTo>
                    <a:pt x="8818" y="1326"/>
                    <a:pt x="8841" y="1373"/>
                    <a:pt x="8864" y="1419"/>
                  </a:cubicBezTo>
                  <a:cubicBezTo>
                    <a:pt x="8934" y="1489"/>
                    <a:pt x="9004" y="1559"/>
                    <a:pt x="9074" y="1629"/>
                  </a:cubicBezTo>
                  <a:cubicBezTo>
                    <a:pt x="9004" y="1698"/>
                    <a:pt x="8957" y="1792"/>
                    <a:pt x="8888" y="1861"/>
                  </a:cubicBezTo>
                  <a:cubicBezTo>
                    <a:pt x="8655" y="2234"/>
                    <a:pt x="8515" y="2606"/>
                    <a:pt x="8539" y="3001"/>
                  </a:cubicBezTo>
                  <a:cubicBezTo>
                    <a:pt x="8376" y="3071"/>
                    <a:pt x="8236" y="3141"/>
                    <a:pt x="8097" y="3211"/>
                  </a:cubicBezTo>
                  <a:cubicBezTo>
                    <a:pt x="8027" y="2513"/>
                    <a:pt x="8306" y="1954"/>
                    <a:pt x="8562" y="1582"/>
                  </a:cubicBezTo>
                  <a:cubicBezTo>
                    <a:pt x="8632" y="1489"/>
                    <a:pt x="8702" y="1396"/>
                    <a:pt x="8795" y="1303"/>
                  </a:cubicBezTo>
                  <a:close/>
                  <a:moveTo>
                    <a:pt x="12773" y="9329"/>
                  </a:moveTo>
                  <a:cubicBezTo>
                    <a:pt x="12773" y="9329"/>
                    <a:pt x="13494" y="9887"/>
                    <a:pt x="13494" y="9887"/>
                  </a:cubicBezTo>
                  <a:cubicBezTo>
                    <a:pt x="13727" y="10050"/>
                    <a:pt x="13773" y="10399"/>
                    <a:pt x="13587" y="10632"/>
                  </a:cubicBezTo>
                  <a:cubicBezTo>
                    <a:pt x="13489" y="10772"/>
                    <a:pt x="13323" y="10844"/>
                    <a:pt x="13156" y="10844"/>
                  </a:cubicBezTo>
                  <a:cubicBezTo>
                    <a:pt x="13046" y="10844"/>
                    <a:pt x="12935" y="10813"/>
                    <a:pt x="12843" y="10748"/>
                  </a:cubicBezTo>
                  <a:lnTo>
                    <a:pt x="12470" y="10446"/>
                  </a:lnTo>
                  <a:cubicBezTo>
                    <a:pt x="12610" y="10097"/>
                    <a:pt x="12703" y="9748"/>
                    <a:pt x="12773" y="9376"/>
                  </a:cubicBezTo>
                  <a:cubicBezTo>
                    <a:pt x="12773" y="9352"/>
                    <a:pt x="12773" y="9329"/>
                    <a:pt x="12773" y="9329"/>
                  </a:cubicBezTo>
                  <a:close/>
                  <a:moveTo>
                    <a:pt x="4561" y="4351"/>
                  </a:moveTo>
                  <a:cubicBezTo>
                    <a:pt x="5328" y="4351"/>
                    <a:pt x="6073" y="4560"/>
                    <a:pt x="6724" y="4955"/>
                  </a:cubicBezTo>
                  <a:cubicBezTo>
                    <a:pt x="6654" y="5188"/>
                    <a:pt x="6608" y="5421"/>
                    <a:pt x="6585" y="5653"/>
                  </a:cubicBezTo>
                  <a:cubicBezTo>
                    <a:pt x="6561" y="5839"/>
                    <a:pt x="6561" y="6026"/>
                    <a:pt x="6561" y="6212"/>
                  </a:cubicBezTo>
                  <a:cubicBezTo>
                    <a:pt x="6561" y="6305"/>
                    <a:pt x="6561" y="6375"/>
                    <a:pt x="6561" y="6468"/>
                  </a:cubicBezTo>
                  <a:cubicBezTo>
                    <a:pt x="6026" y="5932"/>
                    <a:pt x="5328" y="5630"/>
                    <a:pt x="4561" y="5630"/>
                  </a:cubicBezTo>
                  <a:cubicBezTo>
                    <a:pt x="4026" y="5630"/>
                    <a:pt x="3490" y="5793"/>
                    <a:pt x="3025" y="6095"/>
                  </a:cubicBezTo>
                  <a:cubicBezTo>
                    <a:pt x="2932" y="6165"/>
                    <a:pt x="2909" y="6281"/>
                    <a:pt x="2955" y="6375"/>
                  </a:cubicBezTo>
                  <a:cubicBezTo>
                    <a:pt x="3002" y="6437"/>
                    <a:pt x="3069" y="6478"/>
                    <a:pt x="3136" y="6478"/>
                  </a:cubicBezTo>
                  <a:cubicBezTo>
                    <a:pt x="3170" y="6478"/>
                    <a:pt x="3204" y="6468"/>
                    <a:pt x="3235" y="6444"/>
                  </a:cubicBezTo>
                  <a:cubicBezTo>
                    <a:pt x="3630" y="6188"/>
                    <a:pt x="4095" y="6049"/>
                    <a:pt x="4561" y="6049"/>
                  </a:cubicBezTo>
                  <a:cubicBezTo>
                    <a:pt x="5352" y="6049"/>
                    <a:pt x="6073" y="6421"/>
                    <a:pt x="6538" y="7049"/>
                  </a:cubicBezTo>
                  <a:cubicBezTo>
                    <a:pt x="6491" y="7677"/>
                    <a:pt x="6422" y="8352"/>
                    <a:pt x="6305" y="9003"/>
                  </a:cubicBezTo>
                  <a:cubicBezTo>
                    <a:pt x="6212" y="9515"/>
                    <a:pt x="6073" y="10027"/>
                    <a:pt x="5910" y="10539"/>
                  </a:cubicBezTo>
                  <a:cubicBezTo>
                    <a:pt x="5491" y="10795"/>
                    <a:pt x="5049" y="10934"/>
                    <a:pt x="4561" y="10934"/>
                  </a:cubicBezTo>
                  <a:cubicBezTo>
                    <a:pt x="3211" y="10934"/>
                    <a:pt x="2118" y="9841"/>
                    <a:pt x="2118" y="8492"/>
                  </a:cubicBezTo>
                  <a:cubicBezTo>
                    <a:pt x="2118" y="7933"/>
                    <a:pt x="2327" y="7375"/>
                    <a:pt x="2676" y="6933"/>
                  </a:cubicBezTo>
                  <a:cubicBezTo>
                    <a:pt x="2746" y="6863"/>
                    <a:pt x="2746" y="6723"/>
                    <a:pt x="2653" y="6654"/>
                  </a:cubicBezTo>
                  <a:cubicBezTo>
                    <a:pt x="2610" y="6621"/>
                    <a:pt x="2562" y="6604"/>
                    <a:pt x="2515" y="6604"/>
                  </a:cubicBezTo>
                  <a:cubicBezTo>
                    <a:pt x="2462" y="6604"/>
                    <a:pt x="2411" y="6627"/>
                    <a:pt x="2374" y="6677"/>
                  </a:cubicBezTo>
                  <a:cubicBezTo>
                    <a:pt x="1955" y="7189"/>
                    <a:pt x="1722" y="7840"/>
                    <a:pt x="1722" y="8492"/>
                  </a:cubicBezTo>
                  <a:cubicBezTo>
                    <a:pt x="1722" y="10073"/>
                    <a:pt x="3002" y="11353"/>
                    <a:pt x="4561" y="11353"/>
                  </a:cubicBezTo>
                  <a:cubicBezTo>
                    <a:pt x="4933" y="11353"/>
                    <a:pt x="5305" y="11260"/>
                    <a:pt x="5654" y="11120"/>
                  </a:cubicBezTo>
                  <a:lnTo>
                    <a:pt x="5654" y="11120"/>
                  </a:lnTo>
                  <a:cubicBezTo>
                    <a:pt x="5491" y="11469"/>
                    <a:pt x="5282" y="11818"/>
                    <a:pt x="5049" y="12121"/>
                  </a:cubicBezTo>
                  <a:cubicBezTo>
                    <a:pt x="4816" y="12400"/>
                    <a:pt x="4630" y="12563"/>
                    <a:pt x="4514" y="12632"/>
                  </a:cubicBezTo>
                  <a:cubicBezTo>
                    <a:pt x="2257" y="12609"/>
                    <a:pt x="420" y="10748"/>
                    <a:pt x="420" y="8492"/>
                  </a:cubicBezTo>
                  <a:cubicBezTo>
                    <a:pt x="420" y="6212"/>
                    <a:pt x="2281" y="4351"/>
                    <a:pt x="4561" y="4351"/>
                  </a:cubicBezTo>
                  <a:close/>
                  <a:moveTo>
                    <a:pt x="9609" y="0"/>
                  </a:moveTo>
                  <a:cubicBezTo>
                    <a:pt x="9144" y="0"/>
                    <a:pt x="8748" y="349"/>
                    <a:pt x="8702" y="814"/>
                  </a:cubicBezTo>
                  <a:cubicBezTo>
                    <a:pt x="8515" y="977"/>
                    <a:pt x="8353" y="1163"/>
                    <a:pt x="8213" y="1373"/>
                  </a:cubicBezTo>
                  <a:cubicBezTo>
                    <a:pt x="7887" y="1815"/>
                    <a:pt x="7538" y="2559"/>
                    <a:pt x="7724" y="3490"/>
                  </a:cubicBezTo>
                  <a:cubicBezTo>
                    <a:pt x="7352" y="3792"/>
                    <a:pt x="7073" y="4164"/>
                    <a:pt x="6864" y="4583"/>
                  </a:cubicBezTo>
                  <a:cubicBezTo>
                    <a:pt x="6166" y="4164"/>
                    <a:pt x="5375" y="3955"/>
                    <a:pt x="4561" y="3955"/>
                  </a:cubicBezTo>
                  <a:cubicBezTo>
                    <a:pt x="2048" y="3955"/>
                    <a:pt x="1" y="6002"/>
                    <a:pt x="1" y="8492"/>
                  </a:cubicBezTo>
                  <a:cubicBezTo>
                    <a:pt x="1" y="11004"/>
                    <a:pt x="2048" y="13051"/>
                    <a:pt x="4561" y="13051"/>
                  </a:cubicBezTo>
                  <a:lnTo>
                    <a:pt x="8562" y="13051"/>
                  </a:lnTo>
                  <a:cubicBezTo>
                    <a:pt x="9283" y="13051"/>
                    <a:pt x="10028" y="12865"/>
                    <a:pt x="10656" y="12493"/>
                  </a:cubicBezTo>
                  <a:cubicBezTo>
                    <a:pt x="10749" y="12446"/>
                    <a:pt x="10795" y="12307"/>
                    <a:pt x="10726" y="12214"/>
                  </a:cubicBezTo>
                  <a:cubicBezTo>
                    <a:pt x="10694" y="12152"/>
                    <a:pt x="10622" y="12110"/>
                    <a:pt x="10550" y="12110"/>
                  </a:cubicBezTo>
                  <a:cubicBezTo>
                    <a:pt x="10514" y="12110"/>
                    <a:pt x="10477" y="12121"/>
                    <a:pt x="10446" y="12144"/>
                  </a:cubicBezTo>
                  <a:cubicBezTo>
                    <a:pt x="9865" y="12470"/>
                    <a:pt x="9213" y="12632"/>
                    <a:pt x="8562" y="12632"/>
                  </a:cubicBezTo>
                  <a:lnTo>
                    <a:pt x="5142" y="12632"/>
                  </a:lnTo>
                  <a:cubicBezTo>
                    <a:pt x="5352" y="12423"/>
                    <a:pt x="5514" y="12190"/>
                    <a:pt x="5677" y="11958"/>
                  </a:cubicBezTo>
                  <a:cubicBezTo>
                    <a:pt x="6305" y="10957"/>
                    <a:pt x="6631" y="9771"/>
                    <a:pt x="6794" y="8608"/>
                  </a:cubicBezTo>
                  <a:cubicBezTo>
                    <a:pt x="6864" y="8049"/>
                    <a:pt x="6910" y="7491"/>
                    <a:pt x="6934" y="6956"/>
                  </a:cubicBezTo>
                  <a:cubicBezTo>
                    <a:pt x="6957" y="6281"/>
                    <a:pt x="6910" y="5607"/>
                    <a:pt x="7143" y="4979"/>
                  </a:cubicBezTo>
                  <a:cubicBezTo>
                    <a:pt x="7515" y="3955"/>
                    <a:pt x="8515" y="3211"/>
                    <a:pt x="9679" y="3211"/>
                  </a:cubicBezTo>
                  <a:cubicBezTo>
                    <a:pt x="11144" y="3211"/>
                    <a:pt x="12377" y="4444"/>
                    <a:pt x="12377" y="5909"/>
                  </a:cubicBezTo>
                  <a:lnTo>
                    <a:pt x="12377" y="8817"/>
                  </a:lnTo>
                  <a:cubicBezTo>
                    <a:pt x="12377" y="8910"/>
                    <a:pt x="12377" y="9027"/>
                    <a:pt x="12377" y="9120"/>
                  </a:cubicBezTo>
                  <a:cubicBezTo>
                    <a:pt x="12284" y="10097"/>
                    <a:pt x="11819" y="11027"/>
                    <a:pt x="11074" y="11679"/>
                  </a:cubicBezTo>
                  <a:cubicBezTo>
                    <a:pt x="11005" y="11772"/>
                    <a:pt x="10981" y="11888"/>
                    <a:pt x="11051" y="11981"/>
                  </a:cubicBezTo>
                  <a:cubicBezTo>
                    <a:pt x="11101" y="12031"/>
                    <a:pt x="11158" y="12054"/>
                    <a:pt x="11214" y="12054"/>
                  </a:cubicBezTo>
                  <a:cubicBezTo>
                    <a:pt x="11262" y="12054"/>
                    <a:pt x="11310" y="12037"/>
                    <a:pt x="11354" y="12004"/>
                  </a:cubicBezTo>
                  <a:cubicBezTo>
                    <a:pt x="11726" y="11679"/>
                    <a:pt x="12052" y="11283"/>
                    <a:pt x="12284" y="10841"/>
                  </a:cubicBezTo>
                  <a:lnTo>
                    <a:pt x="12587" y="11074"/>
                  </a:lnTo>
                  <a:cubicBezTo>
                    <a:pt x="12750" y="11208"/>
                    <a:pt x="12953" y="11271"/>
                    <a:pt x="13156" y="11271"/>
                  </a:cubicBezTo>
                  <a:cubicBezTo>
                    <a:pt x="13445" y="11271"/>
                    <a:pt x="13735" y="11143"/>
                    <a:pt x="13913" y="10911"/>
                  </a:cubicBezTo>
                  <a:cubicBezTo>
                    <a:pt x="14238" y="10492"/>
                    <a:pt x="14145" y="9887"/>
                    <a:pt x="13750" y="9562"/>
                  </a:cubicBezTo>
                  <a:lnTo>
                    <a:pt x="12796" y="8840"/>
                  </a:lnTo>
                  <a:cubicBezTo>
                    <a:pt x="12796" y="8817"/>
                    <a:pt x="12796" y="8817"/>
                    <a:pt x="12796" y="8817"/>
                  </a:cubicBezTo>
                  <a:lnTo>
                    <a:pt x="12796" y="5909"/>
                  </a:lnTo>
                  <a:cubicBezTo>
                    <a:pt x="12796" y="4886"/>
                    <a:pt x="12307" y="3978"/>
                    <a:pt x="11540" y="3420"/>
                  </a:cubicBezTo>
                  <a:cubicBezTo>
                    <a:pt x="11540" y="2931"/>
                    <a:pt x="11749" y="2559"/>
                    <a:pt x="12121" y="2234"/>
                  </a:cubicBezTo>
                  <a:cubicBezTo>
                    <a:pt x="12214" y="2164"/>
                    <a:pt x="12331" y="2071"/>
                    <a:pt x="12447" y="2001"/>
                  </a:cubicBezTo>
                  <a:cubicBezTo>
                    <a:pt x="12494" y="2024"/>
                    <a:pt x="12517" y="2024"/>
                    <a:pt x="12563" y="2047"/>
                  </a:cubicBezTo>
                  <a:cubicBezTo>
                    <a:pt x="12635" y="2065"/>
                    <a:pt x="12707" y="2074"/>
                    <a:pt x="12779" y="2074"/>
                  </a:cubicBezTo>
                  <a:cubicBezTo>
                    <a:pt x="13176" y="2074"/>
                    <a:pt x="13558" y="1813"/>
                    <a:pt x="13657" y="1419"/>
                  </a:cubicBezTo>
                  <a:cubicBezTo>
                    <a:pt x="13727" y="1187"/>
                    <a:pt x="13703" y="931"/>
                    <a:pt x="13587" y="721"/>
                  </a:cubicBezTo>
                  <a:cubicBezTo>
                    <a:pt x="13471" y="512"/>
                    <a:pt x="13261" y="372"/>
                    <a:pt x="13052" y="303"/>
                  </a:cubicBezTo>
                  <a:cubicBezTo>
                    <a:pt x="12959" y="279"/>
                    <a:pt x="12889" y="279"/>
                    <a:pt x="12796" y="279"/>
                  </a:cubicBezTo>
                  <a:cubicBezTo>
                    <a:pt x="12424" y="279"/>
                    <a:pt x="12098" y="489"/>
                    <a:pt x="11958" y="838"/>
                  </a:cubicBezTo>
                  <a:cubicBezTo>
                    <a:pt x="11726" y="954"/>
                    <a:pt x="11516" y="1094"/>
                    <a:pt x="11330" y="1233"/>
                  </a:cubicBezTo>
                  <a:cubicBezTo>
                    <a:pt x="10958" y="1559"/>
                    <a:pt x="10493" y="2071"/>
                    <a:pt x="10330" y="2862"/>
                  </a:cubicBezTo>
                  <a:cubicBezTo>
                    <a:pt x="10121" y="2815"/>
                    <a:pt x="9911" y="2792"/>
                    <a:pt x="9679" y="2792"/>
                  </a:cubicBezTo>
                  <a:cubicBezTo>
                    <a:pt x="9423" y="2792"/>
                    <a:pt x="9190" y="2838"/>
                    <a:pt x="8934" y="2885"/>
                  </a:cubicBezTo>
                  <a:cubicBezTo>
                    <a:pt x="8957" y="2629"/>
                    <a:pt x="9051" y="2350"/>
                    <a:pt x="9237" y="2117"/>
                  </a:cubicBezTo>
                  <a:cubicBezTo>
                    <a:pt x="9306" y="2001"/>
                    <a:pt x="9399" y="1908"/>
                    <a:pt x="9493" y="1792"/>
                  </a:cubicBezTo>
                  <a:cubicBezTo>
                    <a:pt x="9516" y="1815"/>
                    <a:pt x="9562" y="1815"/>
                    <a:pt x="9609" y="1815"/>
                  </a:cubicBezTo>
                  <a:cubicBezTo>
                    <a:pt x="10097" y="1815"/>
                    <a:pt x="10493" y="1396"/>
                    <a:pt x="10493" y="908"/>
                  </a:cubicBezTo>
                  <a:cubicBezTo>
                    <a:pt x="10493" y="419"/>
                    <a:pt x="10097" y="0"/>
                    <a:pt x="9609" y="0"/>
                  </a:cubicBezTo>
                  <a:close/>
                </a:path>
              </a:pathLst>
            </a:custGeom>
            <a:solidFill>
              <a:srgbClr val="357E4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cs typeface="Arial"/>
                <a:sym typeface="Arial"/>
              </a:endParaRPr>
            </a:p>
          </p:txBody>
        </p:sp>
      </p:grpSp>
      <p:sp>
        <p:nvSpPr>
          <p:cNvPr id="32599" name="TextBox 32598">
            <a:extLst>
              <a:ext uri="{FF2B5EF4-FFF2-40B4-BE49-F238E27FC236}">
                <a16:creationId xmlns:a16="http://schemas.microsoft.com/office/drawing/2014/main" id="{0F6C0AC0-C877-439D-A412-4FEE7F58F0A4}"/>
              </a:ext>
            </a:extLst>
          </p:cNvPr>
          <p:cNvSpPr txBox="1"/>
          <p:nvPr/>
        </p:nvSpPr>
        <p:spPr>
          <a:xfrm>
            <a:off x="970336" y="4149235"/>
            <a:ext cx="2976840" cy="954107"/>
          </a:xfrm>
          <a:prstGeom prst="rect">
            <a:avLst/>
          </a:prstGeom>
          <a:noFill/>
        </p:spPr>
        <p:txBody>
          <a:bodyPr wrap="square">
            <a:spAutoFit/>
          </a:bodyPr>
          <a:lstStyle/>
          <a:p>
            <a:pPr algn="ctr" defTabSz="1219170">
              <a:buClr>
                <a:srgbClr val="000000"/>
              </a:buClr>
            </a:pPr>
            <a:r>
              <a:rPr lang="vi-VN" sz="2800">
                <a:solidFill>
                  <a:schemeClr val="bg1"/>
                </a:solidFill>
                <a:latin typeface="+mj-lt"/>
              </a:rPr>
              <a:t>Nêu được vấn đề cần bàn luận</a:t>
            </a:r>
            <a:endParaRPr lang="en-US" sz="4400" kern="0">
              <a:solidFill>
                <a:schemeClr val="bg1"/>
              </a:solidFill>
              <a:latin typeface="+mj-lt"/>
              <a:cs typeface="Arial"/>
              <a:sym typeface="Arial"/>
            </a:endParaRPr>
          </a:p>
        </p:txBody>
      </p:sp>
      <p:sp>
        <p:nvSpPr>
          <p:cNvPr id="32600" name="TextBox 32599">
            <a:extLst>
              <a:ext uri="{FF2B5EF4-FFF2-40B4-BE49-F238E27FC236}">
                <a16:creationId xmlns:a16="http://schemas.microsoft.com/office/drawing/2014/main" id="{ED05AD6A-E9CD-B1E8-E586-F3DD1E549A2F}"/>
              </a:ext>
            </a:extLst>
          </p:cNvPr>
          <p:cNvSpPr txBox="1"/>
          <p:nvPr/>
        </p:nvSpPr>
        <p:spPr>
          <a:xfrm>
            <a:off x="4439192" y="1638699"/>
            <a:ext cx="3333613" cy="1815882"/>
          </a:xfrm>
          <a:prstGeom prst="rect">
            <a:avLst/>
          </a:prstGeom>
          <a:noFill/>
        </p:spPr>
        <p:txBody>
          <a:bodyPr wrap="square">
            <a:spAutoFit/>
          </a:bodyPr>
          <a:lstStyle/>
          <a:p>
            <a:pPr algn="ctr"/>
            <a:r>
              <a:rPr lang="vi-VN" sz="2800">
                <a:solidFill>
                  <a:schemeClr val="bg1"/>
                </a:solidFill>
                <a:latin typeface="+mj-lt"/>
              </a:rPr>
              <a:t>Trình bày được ý kiến tán thành, phản đối của người viết với vấn đề cần bàn luận</a:t>
            </a:r>
            <a:endParaRPr lang="en-US" sz="2800">
              <a:solidFill>
                <a:schemeClr val="bg1"/>
              </a:solidFill>
              <a:latin typeface="+mj-lt"/>
            </a:endParaRPr>
          </a:p>
        </p:txBody>
      </p:sp>
      <p:sp>
        <p:nvSpPr>
          <p:cNvPr id="32601" name="TextBox 32600">
            <a:extLst>
              <a:ext uri="{FF2B5EF4-FFF2-40B4-BE49-F238E27FC236}">
                <a16:creationId xmlns:a16="http://schemas.microsoft.com/office/drawing/2014/main" id="{DEB10689-8288-C4A1-0F61-3E4AA598B189}"/>
              </a:ext>
            </a:extLst>
          </p:cNvPr>
          <p:cNvSpPr txBox="1"/>
          <p:nvPr/>
        </p:nvSpPr>
        <p:spPr>
          <a:xfrm>
            <a:off x="8034533" y="4041948"/>
            <a:ext cx="3275696" cy="1815882"/>
          </a:xfrm>
          <a:prstGeom prst="rect">
            <a:avLst/>
          </a:prstGeom>
          <a:noFill/>
        </p:spPr>
        <p:txBody>
          <a:bodyPr wrap="square">
            <a:spAutoFit/>
          </a:bodyPr>
          <a:lstStyle/>
          <a:p>
            <a:pPr algn="ctr" defTabSz="1219170">
              <a:buClr>
                <a:srgbClr val="000000"/>
              </a:buClr>
            </a:pPr>
            <a:r>
              <a:rPr lang="vi-VN" sz="2800">
                <a:solidFill>
                  <a:schemeClr val="bg1"/>
                </a:solidFill>
                <a:latin typeface="+mj-lt"/>
              </a:rPr>
              <a:t>Đưa ra lí lẽ rõ ràng, bằng chứng xác thực, đa dạng để làm sáng tỏ cho ý kiến trên. </a:t>
            </a:r>
            <a:endParaRPr lang="en-US" sz="4400" kern="0">
              <a:solidFill>
                <a:schemeClr val="bg1"/>
              </a:solidFill>
              <a:latin typeface="+mj-lt"/>
              <a:cs typeface="Arial"/>
              <a:sym typeface="Arial"/>
            </a:endParaRPr>
          </a:p>
        </p:txBody>
      </p:sp>
      <p:sp>
        <p:nvSpPr>
          <p:cNvPr id="32602" name="Freeform 2">
            <a:extLst>
              <a:ext uri="{FF2B5EF4-FFF2-40B4-BE49-F238E27FC236}">
                <a16:creationId xmlns:a16="http://schemas.microsoft.com/office/drawing/2014/main" id="{CD5D2114-8540-1480-3CA2-17F782CDA2A5}"/>
              </a:ext>
            </a:extLst>
          </p:cNvPr>
          <p:cNvSpPr/>
          <p:nvPr/>
        </p:nvSpPr>
        <p:spPr>
          <a:xfrm>
            <a:off x="4866167" y="4622161"/>
            <a:ext cx="1152908" cy="2798587"/>
          </a:xfrm>
          <a:custGeom>
            <a:avLst/>
            <a:gdLst/>
            <a:ahLst/>
            <a:cxnLst/>
            <a:rect l="l" t="t" r="r" b="b"/>
            <a:pathLst>
              <a:path w="2684996" h="6337972">
                <a:moveTo>
                  <a:pt x="0" y="0"/>
                </a:moveTo>
                <a:lnTo>
                  <a:pt x="2684996" y="0"/>
                </a:lnTo>
                <a:lnTo>
                  <a:pt x="2684996" y="6337973"/>
                </a:lnTo>
                <a:lnTo>
                  <a:pt x="0" y="6337973"/>
                </a:lnTo>
                <a:lnTo>
                  <a:pt x="0" y="0"/>
                </a:lnTo>
                <a:close/>
              </a:path>
            </a:pathLst>
          </a:custGeom>
          <a:blipFill>
            <a:blip r:embed="rId3">
              <a:extLst>
                <a:ext uri="{96DAC541-7B7A-43D3-8B79-37D633B846F1}">
                  <asvg:svgBlip xmlns="" xmlns:asvg="http://schemas.microsoft.com/office/drawing/2016/SVG/main" r:embed="rId4"/>
                </a:ext>
              </a:extLst>
            </a:blip>
            <a:stretch>
              <a:fillRect/>
            </a:stretch>
          </a:blipFill>
        </p:spPr>
      </p:sp>
      <p:sp>
        <p:nvSpPr>
          <p:cNvPr id="32603" name="Freeform 6">
            <a:extLst>
              <a:ext uri="{FF2B5EF4-FFF2-40B4-BE49-F238E27FC236}">
                <a16:creationId xmlns:a16="http://schemas.microsoft.com/office/drawing/2014/main" id="{A24A6C4D-7D30-E36F-8466-45BF8FF7BEDD}"/>
              </a:ext>
            </a:extLst>
          </p:cNvPr>
          <p:cNvSpPr/>
          <p:nvPr/>
        </p:nvSpPr>
        <p:spPr>
          <a:xfrm>
            <a:off x="3426199" y="4651707"/>
            <a:ext cx="1378865" cy="2759341"/>
          </a:xfrm>
          <a:custGeom>
            <a:avLst/>
            <a:gdLst/>
            <a:ahLst/>
            <a:cxnLst/>
            <a:rect l="l" t="t" r="r" b="b"/>
            <a:pathLst>
              <a:path w="2728227" h="5536991">
                <a:moveTo>
                  <a:pt x="0" y="0"/>
                </a:moveTo>
                <a:lnTo>
                  <a:pt x="2728227" y="0"/>
                </a:lnTo>
                <a:lnTo>
                  <a:pt x="2728227" y="5536991"/>
                </a:lnTo>
                <a:lnTo>
                  <a:pt x="0" y="5536991"/>
                </a:lnTo>
                <a:lnTo>
                  <a:pt x="0" y="0"/>
                </a:lnTo>
                <a:close/>
              </a:path>
            </a:pathLst>
          </a:custGeom>
          <a:blipFill>
            <a:blip r:embed="rId5">
              <a:extLst>
                <a:ext uri="{96DAC541-7B7A-43D3-8B79-37D633B846F1}">
                  <asvg:svgBlip xmlns="" xmlns:asvg="http://schemas.microsoft.com/office/drawing/2016/SVG/main" r:embed="rId6"/>
                </a:ext>
              </a:extLst>
            </a:blip>
            <a:stretch>
              <a:fillRect/>
            </a:stretch>
          </a:blipFill>
        </p:spPr>
      </p:sp>
    </p:spTree>
    <p:extLst>
      <p:ext uri="{BB962C8B-B14F-4D97-AF65-F5344CB8AC3E}">
        <p14:creationId xmlns:p14="http://schemas.microsoft.com/office/powerpoint/2010/main" val="414753692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32581"/>
                                        </p:tgtEl>
                                        <p:attrNameLst>
                                          <p:attrName>style.visibility</p:attrName>
                                        </p:attrNameLst>
                                      </p:cBhvr>
                                      <p:to>
                                        <p:strVal val="visible"/>
                                      </p:to>
                                    </p:set>
                                    <p:animEffect transition="in" filter="barn(inVertical)">
                                      <p:cBhvr>
                                        <p:cTn id="7" dur="500"/>
                                        <p:tgtEl>
                                          <p:spTgt spid="32581"/>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33152"/>
                                        </p:tgtEl>
                                        <p:attrNameLst>
                                          <p:attrName>style.visibility</p:attrName>
                                        </p:attrNameLst>
                                      </p:cBhvr>
                                      <p:to>
                                        <p:strVal val="visible"/>
                                      </p:to>
                                    </p:set>
                                    <p:animEffect transition="in" filter="barn(inVertical)">
                                      <p:cBhvr>
                                        <p:cTn id="15" dur="500"/>
                                        <p:tgtEl>
                                          <p:spTgt spid="33152"/>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32586"/>
                                        </p:tgtEl>
                                        <p:attrNameLst>
                                          <p:attrName>style.visibility</p:attrName>
                                        </p:attrNameLst>
                                      </p:cBhvr>
                                      <p:to>
                                        <p:strVal val="visible"/>
                                      </p:to>
                                    </p:set>
                                    <p:animEffect transition="in" filter="barn(inVertical)">
                                      <p:cBhvr>
                                        <p:cTn id="18" dur="500"/>
                                        <p:tgtEl>
                                          <p:spTgt spid="32586"/>
                                        </p:tgtEl>
                                      </p:cBhvr>
                                    </p:animEffect>
                                  </p:childTnLst>
                                </p:cTn>
                              </p:par>
                              <p:par>
                                <p:cTn id="19" presetID="16" presetClass="entr" presetSubtype="21" fill="hold" nodeType="withEffect">
                                  <p:stCondLst>
                                    <p:cond delay="0"/>
                                  </p:stCondLst>
                                  <p:childTnLst>
                                    <p:set>
                                      <p:cBhvr>
                                        <p:cTn id="20" dur="1" fill="hold">
                                          <p:stCondLst>
                                            <p:cond delay="0"/>
                                          </p:stCondLst>
                                        </p:cTn>
                                        <p:tgtEl>
                                          <p:spTgt spid="32592"/>
                                        </p:tgtEl>
                                        <p:attrNameLst>
                                          <p:attrName>style.visibility</p:attrName>
                                        </p:attrNameLst>
                                      </p:cBhvr>
                                      <p:to>
                                        <p:strVal val="visible"/>
                                      </p:to>
                                    </p:set>
                                    <p:animEffect transition="in" filter="barn(inVertical)">
                                      <p:cBhvr>
                                        <p:cTn id="21" dur="500"/>
                                        <p:tgtEl>
                                          <p:spTgt spid="32592"/>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32599"/>
                                        </p:tgtEl>
                                        <p:attrNameLst>
                                          <p:attrName>style.visibility</p:attrName>
                                        </p:attrNameLst>
                                      </p:cBhvr>
                                      <p:to>
                                        <p:strVal val="visible"/>
                                      </p:to>
                                    </p:set>
                                    <p:anim calcmode="lin" valueType="num">
                                      <p:cBhvr additive="base">
                                        <p:cTn id="26" dur="500" fill="hold"/>
                                        <p:tgtEl>
                                          <p:spTgt spid="32599"/>
                                        </p:tgtEl>
                                        <p:attrNameLst>
                                          <p:attrName>ppt_x</p:attrName>
                                        </p:attrNameLst>
                                      </p:cBhvr>
                                      <p:tavLst>
                                        <p:tav tm="0">
                                          <p:val>
                                            <p:strVal val="#ppt_x"/>
                                          </p:val>
                                        </p:tav>
                                        <p:tav tm="100000">
                                          <p:val>
                                            <p:strVal val="#ppt_x"/>
                                          </p:val>
                                        </p:tav>
                                      </p:tavLst>
                                    </p:anim>
                                    <p:anim calcmode="lin" valueType="num">
                                      <p:cBhvr additive="base">
                                        <p:cTn id="27" dur="500" fill="hold"/>
                                        <p:tgtEl>
                                          <p:spTgt spid="32599"/>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barn(inVertical)">
                                      <p:cBhvr>
                                        <p:cTn id="32" dur="500"/>
                                        <p:tgtEl>
                                          <p:spTgt spid="2"/>
                                        </p:tgtEl>
                                      </p:cBhvr>
                                    </p:animEffect>
                                  </p:childTnLst>
                                </p:cTn>
                              </p:par>
                              <p:par>
                                <p:cTn id="33" presetID="16" presetClass="entr" presetSubtype="21" fill="hold" grpId="0" nodeType="withEffect">
                                  <p:stCondLst>
                                    <p:cond delay="0"/>
                                  </p:stCondLst>
                                  <p:childTnLst>
                                    <p:set>
                                      <p:cBhvr>
                                        <p:cTn id="34" dur="1" fill="hold">
                                          <p:stCondLst>
                                            <p:cond delay="0"/>
                                          </p:stCondLst>
                                        </p:cTn>
                                        <p:tgtEl>
                                          <p:spTgt spid="32582"/>
                                        </p:tgtEl>
                                        <p:attrNameLst>
                                          <p:attrName>style.visibility</p:attrName>
                                        </p:attrNameLst>
                                      </p:cBhvr>
                                      <p:to>
                                        <p:strVal val="visible"/>
                                      </p:to>
                                    </p:set>
                                    <p:animEffect transition="in" filter="barn(inVertical)">
                                      <p:cBhvr>
                                        <p:cTn id="35" dur="500"/>
                                        <p:tgtEl>
                                          <p:spTgt spid="32582"/>
                                        </p:tgtEl>
                                      </p:cBhvr>
                                    </p:animEffect>
                                  </p:childTnLst>
                                </p:cTn>
                              </p:par>
                              <p:par>
                                <p:cTn id="36" presetID="16" presetClass="entr" presetSubtype="21" fill="hold" nodeType="withEffect">
                                  <p:stCondLst>
                                    <p:cond delay="0"/>
                                  </p:stCondLst>
                                  <p:childTnLst>
                                    <p:set>
                                      <p:cBhvr>
                                        <p:cTn id="37" dur="1" fill="hold">
                                          <p:stCondLst>
                                            <p:cond delay="0"/>
                                          </p:stCondLst>
                                        </p:cTn>
                                        <p:tgtEl>
                                          <p:spTgt spid="32583"/>
                                        </p:tgtEl>
                                        <p:attrNameLst>
                                          <p:attrName>style.visibility</p:attrName>
                                        </p:attrNameLst>
                                      </p:cBhvr>
                                      <p:to>
                                        <p:strVal val="visible"/>
                                      </p:to>
                                    </p:set>
                                    <p:animEffect transition="in" filter="barn(inVertical)">
                                      <p:cBhvr>
                                        <p:cTn id="38" dur="500"/>
                                        <p:tgtEl>
                                          <p:spTgt spid="32583"/>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32600"/>
                                        </p:tgtEl>
                                        <p:attrNameLst>
                                          <p:attrName>style.visibility</p:attrName>
                                        </p:attrNameLst>
                                      </p:cBhvr>
                                      <p:to>
                                        <p:strVal val="visible"/>
                                      </p:to>
                                    </p:set>
                                    <p:anim calcmode="lin" valueType="num">
                                      <p:cBhvr additive="base">
                                        <p:cTn id="43" dur="500" fill="hold"/>
                                        <p:tgtEl>
                                          <p:spTgt spid="32600"/>
                                        </p:tgtEl>
                                        <p:attrNameLst>
                                          <p:attrName>ppt_x</p:attrName>
                                        </p:attrNameLst>
                                      </p:cBhvr>
                                      <p:tavLst>
                                        <p:tav tm="0">
                                          <p:val>
                                            <p:strVal val="#ppt_x"/>
                                          </p:val>
                                        </p:tav>
                                        <p:tav tm="100000">
                                          <p:val>
                                            <p:strVal val="#ppt_x"/>
                                          </p:val>
                                        </p:tav>
                                      </p:tavLst>
                                    </p:anim>
                                    <p:anim calcmode="lin" valueType="num">
                                      <p:cBhvr additive="base">
                                        <p:cTn id="44" dur="500" fill="hold"/>
                                        <p:tgtEl>
                                          <p:spTgt spid="32600"/>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16" presetClass="entr" presetSubtype="21" fill="hold" grpId="0" nodeType="clickEffect">
                                  <p:stCondLst>
                                    <p:cond delay="0"/>
                                  </p:stCondLst>
                                  <p:childTnLst>
                                    <p:set>
                                      <p:cBhvr>
                                        <p:cTn id="48" dur="1" fill="hold">
                                          <p:stCondLst>
                                            <p:cond delay="0"/>
                                          </p:stCondLst>
                                        </p:cTn>
                                        <p:tgtEl>
                                          <p:spTgt spid="3"/>
                                        </p:tgtEl>
                                        <p:attrNameLst>
                                          <p:attrName>style.visibility</p:attrName>
                                        </p:attrNameLst>
                                      </p:cBhvr>
                                      <p:to>
                                        <p:strVal val="visible"/>
                                      </p:to>
                                    </p:set>
                                    <p:animEffect transition="in" filter="barn(inVertical)">
                                      <p:cBhvr>
                                        <p:cTn id="49" dur="500"/>
                                        <p:tgtEl>
                                          <p:spTgt spid="3"/>
                                        </p:tgtEl>
                                      </p:cBhvr>
                                    </p:animEffect>
                                  </p:childTnLst>
                                </p:cTn>
                              </p:par>
                              <p:par>
                                <p:cTn id="50" presetID="16" presetClass="entr" presetSubtype="21" fill="hold" nodeType="withEffect">
                                  <p:stCondLst>
                                    <p:cond delay="0"/>
                                  </p:stCondLst>
                                  <p:childTnLst>
                                    <p:set>
                                      <p:cBhvr>
                                        <p:cTn id="51" dur="1" fill="hold">
                                          <p:stCondLst>
                                            <p:cond delay="0"/>
                                          </p:stCondLst>
                                        </p:cTn>
                                        <p:tgtEl>
                                          <p:spTgt spid="32585"/>
                                        </p:tgtEl>
                                        <p:attrNameLst>
                                          <p:attrName>style.visibility</p:attrName>
                                        </p:attrNameLst>
                                      </p:cBhvr>
                                      <p:to>
                                        <p:strVal val="visible"/>
                                      </p:to>
                                    </p:set>
                                    <p:animEffect transition="in" filter="barn(inVertical)">
                                      <p:cBhvr>
                                        <p:cTn id="52" dur="500"/>
                                        <p:tgtEl>
                                          <p:spTgt spid="32585"/>
                                        </p:tgtEl>
                                      </p:cBhvr>
                                    </p:animEffect>
                                  </p:childTnLst>
                                </p:cTn>
                              </p:par>
                              <p:par>
                                <p:cTn id="53" presetID="16" presetClass="entr" presetSubtype="21" fill="hold" nodeType="withEffect">
                                  <p:stCondLst>
                                    <p:cond delay="0"/>
                                  </p:stCondLst>
                                  <p:childTnLst>
                                    <p:set>
                                      <p:cBhvr>
                                        <p:cTn id="54" dur="1" fill="hold">
                                          <p:stCondLst>
                                            <p:cond delay="0"/>
                                          </p:stCondLst>
                                        </p:cTn>
                                        <p:tgtEl>
                                          <p:spTgt spid="32587"/>
                                        </p:tgtEl>
                                        <p:attrNameLst>
                                          <p:attrName>style.visibility</p:attrName>
                                        </p:attrNameLst>
                                      </p:cBhvr>
                                      <p:to>
                                        <p:strVal val="visible"/>
                                      </p:to>
                                    </p:set>
                                    <p:animEffect transition="in" filter="barn(inVertical)">
                                      <p:cBhvr>
                                        <p:cTn id="55" dur="500"/>
                                        <p:tgtEl>
                                          <p:spTgt spid="32587"/>
                                        </p:tgtEl>
                                      </p:cBhvr>
                                    </p:animEffect>
                                  </p:childTnLst>
                                </p:cTn>
                              </p:par>
                              <p:par>
                                <p:cTn id="56" presetID="16" presetClass="entr" presetSubtype="21" fill="hold" grpId="0" nodeType="withEffect">
                                  <p:stCondLst>
                                    <p:cond delay="0"/>
                                  </p:stCondLst>
                                  <p:childTnLst>
                                    <p:set>
                                      <p:cBhvr>
                                        <p:cTn id="57" dur="1" fill="hold">
                                          <p:stCondLst>
                                            <p:cond delay="0"/>
                                          </p:stCondLst>
                                        </p:cTn>
                                        <p:tgtEl>
                                          <p:spTgt spid="32584"/>
                                        </p:tgtEl>
                                        <p:attrNameLst>
                                          <p:attrName>style.visibility</p:attrName>
                                        </p:attrNameLst>
                                      </p:cBhvr>
                                      <p:to>
                                        <p:strVal val="visible"/>
                                      </p:to>
                                    </p:set>
                                    <p:animEffect transition="in" filter="barn(inVertical)">
                                      <p:cBhvr>
                                        <p:cTn id="58" dur="500"/>
                                        <p:tgtEl>
                                          <p:spTgt spid="32584"/>
                                        </p:tgtEl>
                                      </p:cBhvr>
                                    </p:animEffect>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32601"/>
                                        </p:tgtEl>
                                        <p:attrNameLst>
                                          <p:attrName>style.visibility</p:attrName>
                                        </p:attrNameLst>
                                      </p:cBhvr>
                                      <p:to>
                                        <p:strVal val="visible"/>
                                      </p:to>
                                    </p:set>
                                    <p:anim calcmode="lin" valueType="num">
                                      <p:cBhvr additive="base">
                                        <p:cTn id="63" dur="500" fill="hold"/>
                                        <p:tgtEl>
                                          <p:spTgt spid="32601"/>
                                        </p:tgtEl>
                                        <p:attrNameLst>
                                          <p:attrName>ppt_x</p:attrName>
                                        </p:attrNameLst>
                                      </p:cBhvr>
                                      <p:tavLst>
                                        <p:tav tm="0">
                                          <p:val>
                                            <p:strVal val="#ppt_x"/>
                                          </p:val>
                                        </p:tav>
                                        <p:tav tm="100000">
                                          <p:val>
                                            <p:strVal val="#ppt_x"/>
                                          </p:val>
                                        </p:tav>
                                      </p:tavLst>
                                    </p:anim>
                                    <p:anim calcmode="lin" valueType="num">
                                      <p:cBhvr additive="base">
                                        <p:cTn id="64" dur="500" fill="hold"/>
                                        <p:tgtEl>
                                          <p:spTgt spid="3260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581" grpId="0" animBg="1"/>
      <p:bldP spid="2" grpId="0" animBg="1"/>
      <p:bldP spid="3" grpId="0" animBg="1"/>
      <p:bldP spid="33152" grpId="0"/>
      <p:bldP spid="32582" grpId="0"/>
      <p:bldP spid="32584" grpId="0"/>
      <p:bldP spid="32586" grpId="0" animBg="1"/>
      <p:bldP spid="32599" grpId="0"/>
      <p:bldP spid="32600" grpId="0"/>
      <p:bldP spid="32601"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2579"/>
        <p:cNvGrpSpPr/>
        <p:nvPr/>
      </p:nvGrpSpPr>
      <p:grpSpPr>
        <a:xfrm>
          <a:off x="0" y="0"/>
          <a:ext cx="0" cy="0"/>
          <a:chOff x="0" y="0"/>
          <a:chExt cx="0" cy="0"/>
        </a:xfrm>
      </p:grpSpPr>
      <p:grpSp>
        <p:nvGrpSpPr>
          <p:cNvPr id="32677" name="Google Shape;32677;p51"/>
          <p:cNvGrpSpPr/>
          <p:nvPr/>
        </p:nvGrpSpPr>
        <p:grpSpPr>
          <a:xfrm>
            <a:off x="1047893" y="693930"/>
            <a:ext cx="1080456" cy="694273"/>
            <a:chOff x="1577176" y="1001463"/>
            <a:chExt cx="810342" cy="520705"/>
          </a:xfrm>
        </p:grpSpPr>
        <p:sp>
          <p:nvSpPr>
            <p:cNvPr id="32678" name="Google Shape;32678;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9" name="Google Shape;32679;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0" name="Google Shape;32680;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1" name="Google Shape;32681;p51"/>
          <p:cNvGrpSpPr/>
          <p:nvPr/>
        </p:nvGrpSpPr>
        <p:grpSpPr>
          <a:xfrm>
            <a:off x="9821868" y="1196718"/>
            <a:ext cx="1080456" cy="694273"/>
            <a:chOff x="1577176" y="1001463"/>
            <a:chExt cx="810342" cy="520705"/>
          </a:xfrm>
        </p:grpSpPr>
        <p:sp>
          <p:nvSpPr>
            <p:cNvPr id="32682" name="Google Shape;32682;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3" name="Google Shape;32683;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4" name="Google Shape;32684;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5" name="Google Shape;32685;p51"/>
          <p:cNvGrpSpPr/>
          <p:nvPr/>
        </p:nvGrpSpPr>
        <p:grpSpPr>
          <a:xfrm rot="-1100601">
            <a:off x="2146692" y="5792356"/>
            <a:ext cx="1003053" cy="522056"/>
            <a:chOff x="5150950" y="1689975"/>
            <a:chExt cx="342625" cy="178325"/>
          </a:xfrm>
        </p:grpSpPr>
        <p:sp>
          <p:nvSpPr>
            <p:cNvPr id="32686" name="Google Shape;32686;p51"/>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7" name="Google Shape;32687;p51"/>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8" name="Google Shape;32688;p51"/>
          <p:cNvGrpSpPr/>
          <p:nvPr/>
        </p:nvGrpSpPr>
        <p:grpSpPr>
          <a:xfrm rot="6506274">
            <a:off x="8844149" y="5199794"/>
            <a:ext cx="270537" cy="1685893"/>
            <a:chOff x="3620900" y="3197850"/>
            <a:chExt cx="165225" cy="1029625"/>
          </a:xfrm>
        </p:grpSpPr>
        <p:sp>
          <p:nvSpPr>
            <p:cNvPr id="32689" name="Google Shape;32689;p51"/>
            <p:cNvSpPr/>
            <p:nvPr/>
          </p:nvSpPr>
          <p:spPr>
            <a:xfrm>
              <a:off x="3620900" y="3338225"/>
              <a:ext cx="63225" cy="290950"/>
            </a:xfrm>
            <a:custGeom>
              <a:avLst/>
              <a:gdLst/>
              <a:ahLst/>
              <a:cxnLst/>
              <a:rect l="l" t="t" r="r" b="b"/>
              <a:pathLst>
                <a:path w="2529" h="11638" extrusionOk="0">
                  <a:moveTo>
                    <a:pt x="2513" y="1"/>
                  </a:moveTo>
                  <a:lnTo>
                    <a:pt x="1252" y="19"/>
                  </a:lnTo>
                  <a:cubicBezTo>
                    <a:pt x="559" y="30"/>
                    <a:pt x="1" y="606"/>
                    <a:pt x="10" y="1299"/>
                  </a:cubicBezTo>
                  <a:lnTo>
                    <a:pt x="156" y="11078"/>
                  </a:lnTo>
                  <a:cubicBezTo>
                    <a:pt x="161" y="11389"/>
                    <a:pt x="415" y="11637"/>
                    <a:pt x="727" y="11632"/>
                  </a:cubicBezTo>
                  <a:lnTo>
                    <a:pt x="727" y="11632"/>
                  </a:lnTo>
                  <a:cubicBezTo>
                    <a:pt x="1037" y="11627"/>
                    <a:pt x="1285" y="11372"/>
                    <a:pt x="1281" y="11061"/>
                  </a:cubicBezTo>
                  <a:lnTo>
                    <a:pt x="1139" y="1487"/>
                  </a:lnTo>
                  <a:cubicBezTo>
                    <a:pt x="1137" y="1301"/>
                    <a:pt x="1287" y="1144"/>
                    <a:pt x="1473" y="1142"/>
                  </a:cubicBezTo>
                  <a:lnTo>
                    <a:pt x="2528" y="1127"/>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0" name="Google Shape;32690;p51"/>
            <p:cNvSpPr/>
            <p:nvPr/>
          </p:nvSpPr>
          <p:spPr>
            <a:xfrm>
              <a:off x="3670175" y="3271275"/>
              <a:ext cx="115950" cy="791675"/>
            </a:xfrm>
            <a:custGeom>
              <a:avLst/>
              <a:gdLst/>
              <a:ahLst/>
              <a:cxnLst/>
              <a:rect l="l" t="t" r="r" b="b"/>
              <a:pathLst>
                <a:path w="4638" h="31667" extrusionOk="0">
                  <a:moveTo>
                    <a:pt x="3082" y="6"/>
                  </a:moveTo>
                  <a:lnTo>
                    <a:pt x="2606" y="14"/>
                  </a:lnTo>
                  <a:lnTo>
                    <a:pt x="1018" y="37"/>
                  </a:lnTo>
                  <a:cubicBezTo>
                    <a:pt x="454" y="45"/>
                    <a:pt x="0" y="514"/>
                    <a:pt x="7" y="1078"/>
                  </a:cubicBezTo>
                  <a:lnTo>
                    <a:pt x="520" y="31667"/>
                  </a:lnTo>
                  <a:lnTo>
                    <a:pt x="2578" y="31636"/>
                  </a:lnTo>
                  <a:lnTo>
                    <a:pt x="2578" y="31636"/>
                  </a:lnTo>
                  <a:lnTo>
                    <a:pt x="4637" y="31605"/>
                  </a:lnTo>
                  <a:lnTo>
                    <a:pt x="4541" y="25905"/>
                  </a:lnTo>
                  <a:lnTo>
                    <a:pt x="4124" y="1017"/>
                  </a:lnTo>
                  <a:cubicBezTo>
                    <a:pt x="4121" y="829"/>
                    <a:pt x="4067" y="654"/>
                    <a:pt x="3976" y="504"/>
                  </a:cubicBezTo>
                  <a:cubicBezTo>
                    <a:pt x="3794" y="201"/>
                    <a:pt x="3460" y="1"/>
                    <a:pt x="3082" y="6"/>
                  </a:cubicBez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1" name="Google Shape;32691;p51"/>
            <p:cNvSpPr/>
            <p:nvPr/>
          </p:nvSpPr>
          <p:spPr>
            <a:xfrm>
              <a:off x="3670125" y="3271200"/>
              <a:ext cx="103700" cy="67200"/>
            </a:xfrm>
            <a:custGeom>
              <a:avLst/>
              <a:gdLst/>
              <a:ahLst/>
              <a:cxnLst/>
              <a:rect l="l" t="t" r="r" b="b"/>
              <a:pathLst>
                <a:path w="4148" h="2688" extrusionOk="0">
                  <a:moveTo>
                    <a:pt x="1019" y="40"/>
                  </a:moveTo>
                  <a:lnTo>
                    <a:pt x="3083" y="9"/>
                  </a:lnTo>
                  <a:cubicBezTo>
                    <a:pt x="3648" y="1"/>
                    <a:pt x="4116" y="455"/>
                    <a:pt x="4125" y="1020"/>
                  </a:cubicBezTo>
                  <a:lnTo>
                    <a:pt x="4148" y="2627"/>
                  </a:lnTo>
                  <a:lnTo>
                    <a:pt x="32" y="2688"/>
                  </a:lnTo>
                  <a:lnTo>
                    <a:pt x="8" y="1079"/>
                  </a:lnTo>
                  <a:cubicBezTo>
                    <a:pt x="1" y="517"/>
                    <a:pt x="456" y="49"/>
                    <a:pt x="1019" y="40"/>
                  </a:cubicBez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2" name="Google Shape;32692;p51"/>
            <p:cNvSpPr/>
            <p:nvPr/>
          </p:nvSpPr>
          <p:spPr>
            <a:xfrm>
              <a:off x="3694350" y="3197850"/>
              <a:ext cx="52875" cy="74350"/>
            </a:xfrm>
            <a:custGeom>
              <a:avLst/>
              <a:gdLst/>
              <a:ahLst/>
              <a:cxnLst/>
              <a:rect l="l" t="t" r="r" b="b"/>
              <a:pathLst>
                <a:path w="2115" h="2974" extrusionOk="0">
                  <a:moveTo>
                    <a:pt x="2069" y="279"/>
                  </a:moveTo>
                  <a:cubicBezTo>
                    <a:pt x="2067" y="145"/>
                    <a:pt x="1968" y="38"/>
                    <a:pt x="1842" y="12"/>
                  </a:cubicBezTo>
                  <a:cubicBezTo>
                    <a:pt x="1822" y="8"/>
                    <a:pt x="1805" y="1"/>
                    <a:pt x="1783" y="1"/>
                  </a:cubicBezTo>
                  <a:lnTo>
                    <a:pt x="1034" y="12"/>
                  </a:lnTo>
                  <a:lnTo>
                    <a:pt x="1032" y="12"/>
                  </a:lnTo>
                  <a:lnTo>
                    <a:pt x="1032" y="12"/>
                  </a:lnTo>
                  <a:lnTo>
                    <a:pt x="281" y="23"/>
                  </a:lnTo>
                  <a:cubicBezTo>
                    <a:pt x="125" y="26"/>
                    <a:pt x="1" y="155"/>
                    <a:pt x="4" y="310"/>
                  </a:cubicBezTo>
                  <a:lnTo>
                    <a:pt x="50" y="2974"/>
                  </a:lnTo>
                  <a:lnTo>
                    <a:pt x="1082" y="2958"/>
                  </a:lnTo>
                  <a:lnTo>
                    <a:pt x="2114" y="2943"/>
                  </a:lnTo>
                  <a:lnTo>
                    <a:pt x="2069" y="279"/>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3" name="Google Shape;32693;p51"/>
            <p:cNvSpPr/>
            <p:nvPr/>
          </p:nvSpPr>
          <p:spPr>
            <a:xfrm>
              <a:off x="3683175" y="4061425"/>
              <a:ext cx="102950" cy="166050"/>
            </a:xfrm>
            <a:custGeom>
              <a:avLst/>
              <a:gdLst/>
              <a:ahLst/>
              <a:cxnLst/>
              <a:rect l="l" t="t" r="r" b="b"/>
              <a:pathLst>
                <a:path w="4118" h="6642" extrusionOk="0">
                  <a:moveTo>
                    <a:pt x="0" y="61"/>
                  </a:moveTo>
                  <a:lnTo>
                    <a:pt x="2144" y="6641"/>
                  </a:lnTo>
                  <a:lnTo>
                    <a:pt x="4117" y="1"/>
                  </a:ln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4" name="Google Shape;32694;p51"/>
            <p:cNvSpPr/>
            <p:nvPr/>
          </p:nvSpPr>
          <p:spPr>
            <a:xfrm>
              <a:off x="3719675" y="4174575"/>
              <a:ext cx="32775" cy="52900"/>
            </a:xfrm>
            <a:custGeom>
              <a:avLst/>
              <a:gdLst/>
              <a:ahLst/>
              <a:cxnLst/>
              <a:rect l="l" t="t" r="r" b="b"/>
              <a:pathLst>
                <a:path w="1311" h="2116" extrusionOk="0">
                  <a:moveTo>
                    <a:pt x="1311" y="1"/>
                  </a:moveTo>
                  <a:lnTo>
                    <a:pt x="683" y="2115"/>
                  </a:lnTo>
                  <a:lnTo>
                    <a:pt x="1" y="23"/>
                  </a:ln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 name="Google Shape;388;p4">
            <a:extLst>
              <a:ext uri="{FF2B5EF4-FFF2-40B4-BE49-F238E27FC236}">
                <a16:creationId xmlns:a16="http://schemas.microsoft.com/office/drawing/2014/main" id="{D40ED039-4E7F-AD7A-2312-F1F89DAB4C60}"/>
              </a:ext>
            </a:extLst>
          </p:cNvPr>
          <p:cNvGrpSpPr/>
          <p:nvPr/>
        </p:nvGrpSpPr>
        <p:grpSpPr>
          <a:xfrm rot="-5400000">
            <a:off x="147041" y="194645"/>
            <a:ext cx="620120" cy="680860"/>
            <a:chOff x="818450" y="719950"/>
            <a:chExt cx="162075" cy="177950"/>
          </a:xfrm>
        </p:grpSpPr>
        <p:sp>
          <p:nvSpPr>
            <p:cNvPr id="32576" name="Google Shape;389;p4">
              <a:extLst>
                <a:ext uri="{FF2B5EF4-FFF2-40B4-BE49-F238E27FC236}">
                  <a16:creationId xmlns:a16="http://schemas.microsoft.com/office/drawing/2014/main" id="{CCEAD2F6-C1A5-609F-990C-C44960218822}"/>
                </a:ext>
              </a:extLst>
            </p:cNvPr>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7" name="Google Shape;390;p4">
              <a:extLst>
                <a:ext uri="{FF2B5EF4-FFF2-40B4-BE49-F238E27FC236}">
                  <a16:creationId xmlns:a16="http://schemas.microsoft.com/office/drawing/2014/main" id="{4A73C214-13EA-377B-7B69-88C2668D3405}"/>
                </a:ext>
              </a:extLst>
            </p:cNvPr>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8" name="Google Shape;391;p4">
              <a:extLst>
                <a:ext uri="{FF2B5EF4-FFF2-40B4-BE49-F238E27FC236}">
                  <a16:creationId xmlns:a16="http://schemas.microsoft.com/office/drawing/2014/main" id="{DCA9FC09-DA31-E84A-2CA9-6EE50C4FFB76}"/>
                </a:ext>
              </a:extLst>
            </p:cNvPr>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579" name="Google Shape;392;p4">
            <a:extLst>
              <a:ext uri="{FF2B5EF4-FFF2-40B4-BE49-F238E27FC236}">
                <a16:creationId xmlns:a16="http://schemas.microsoft.com/office/drawing/2014/main" id="{F3F707C2-23F4-7E5D-DADA-1CA89712BCA9}"/>
              </a:ext>
            </a:extLst>
          </p:cNvPr>
          <p:cNvGrpSpPr/>
          <p:nvPr/>
        </p:nvGrpSpPr>
        <p:grpSpPr>
          <a:xfrm rot="672145">
            <a:off x="11591394" y="4676289"/>
            <a:ext cx="439524" cy="565119"/>
            <a:chOff x="3526675" y="707075"/>
            <a:chExt cx="187750" cy="241400"/>
          </a:xfrm>
        </p:grpSpPr>
        <p:sp>
          <p:nvSpPr>
            <p:cNvPr id="32695" name="Google Shape;393;p4">
              <a:extLst>
                <a:ext uri="{FF2B5EF4-FFF2-40B4-BE49-F238E27FC236}">
                  <a16:creationId xmlns:a16="http://schemas.microsoft.com/office/drawing/2014/main" id="{808B7A01-12F7-146A-2C55-56E695642D79}"/>
                </a:ext>
              </a:extLst>
            </p:cNvPr>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6" name="Google Shape;394;p4">
              <a:extLst>
                <a:ext uri="{FF2B5EF4-FFF2-40B4-BE49-F238E27FC236}">
                  <a16:creationId xmlns:a16="http://schemas.microsoft.com/office/drawing/2014/main" id="{EAEFBB39-3533-F826-F911-FCC8358EECD0}"/>
                </a:ext>
              </a:extLst>
            </p:cNvPr>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7" name="Google Shape;395;p4">
              <a:extLst>
                <a:ext uri="{FF2B5EF4-FFF2-40B4-BE49-F238E27FC236}">
                  <a16:creationId xmlns:a16="http://schemas.microsoft.com/office/drawing/2014/main" id="{3BF18188-576F-248E-9474-125E8CB2D99C}"/>
                </a:ext>
              </a:extLst>
            </p:cNvPr>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698" name="Google Shape;399;p4">
            <a:extLst>
              <a:ext uri="{FF2B5EF4-FFF2-40B4-BE49-F238E27FC236}">
                <a16:creationId xmlns:a16="http://schemas.microsoft.com/office/drawing/2014/main" id="{FD6DFD93-56CC-A22B-DA33-FC529D47933B}"/>
              </a:ext>
            </a:extLst>
          </p:cNvPr>
          <p:cNvGrpSpPr/>
          <p:nvPr/>
        </p:nvGrpSpPr>
        <p:grpSpPr>
          <a:xfrm>
            <a:off x="11008677" y="5613190"/>
            <a:ext cx="996747" cy="1042300"/>
            <a:chOff x="6290250" y="1718800"/>
            <a:chExt cx="911325" cy="952975"/>
          </a:xfrm>
        </p:grpSpPr>
        <p:sp>
          <p:nvSpPr>
            <p:cNvPr id="32699" name="Google Shape;400;p4">
              <a:extLst>
                <a:ext uri="{FF2B5EF4-FFF2-40B4-BE49-F238E27FC236}">
                  <a16:creationId xmlns:a16="http://schemas.microsoft.com/office/drawing/2014/main" id="{2F3FC927-F3E3-B556-0FC7-D1BBFCE21E54}"/>
                </a:ext>
              </a:extLst>
            </p:cNvPr>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0" name="Google Shape;401;p4">
              <a:extLst>
                <a:ext uri="{FF2B5EF4-FFF2-40B4-BE49-F238E27FC236}">
                  <a16:creationId xmlns:a16="http://schemas.microsoft.com/office/drawing/2014/main" id="{5059FE98-793A-FB70-1012-DAD24632525B}"/>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1" name="Google Shape;402;p4">
              <a:extLst>
                <a:ext uri="{FF2B5EF4-FFF2-40B4-BE49-F238E27FC236}">
                  <a16:creationId xmlns:a16="http://schemas.microsoft.com/office/drawing/2014/main" id="{AF89A76C-1CDD-7841-D343-C1C2BE46C330}"/>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2" name="Google Shape;403;p4">
              <a:extLst>
                <a:ext uri="{FF2B5EF4-FFF2-40B4-BE49-F238E27FC236}">
                  <a16:creationId xmlns:a16="http://schemas.microsoft.com/office/drawing/2014/main" id="{8548FBF7-E82E-4502-1BFF-F6BEBA9A7A92}"/>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3" name="Google Shape;404;p4">
              <a:extLst>
                <a:ext uri="{FF2B5EF4-FFF2-40B4-BE49-F238E27FC236}">
                  <a16:creationId xmlns:a16="http://schemas.microsoft.com/office/drawing/2014/main" id="{41E02913-07E9-1152-0B56-E2792C63B892}"/>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4" name="Google Shape;405;p4">
              <a:extLst>
                <a:ext uri="{FF2B5EF4-FFF2-40B4-BE49-F238E27FC236}">
                  <a16:creationId xmlns:a16="http://schemas.microsoft.com/office/drawing/2014/main" id="{79451B65-F96A-1D57-C761-7E22766C0C8A}"/>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5" name="Google Shape;406;p4">
              <a:extLst>
                <a:ext uri="{FF2B5EF4-FFF2-40B4-BE49-F238E27FC236}">
                  <a16:creationId xmlns:a16="http://schemas.microsoft.com/office/drawing/2014/main" id="{B6F9740D-42D1-F4CE-4A2F-B3DCCC33BA86}"/>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6" name="Google Shape;407;p4">
              <a:extLst>
                <a:ext uri="{FF2B5EF4-FFF2-40B4-BE49-F238E27FC236}">
                  <a16:creationId xmlns:a16="http://schemas.microsoft.com/office/drawing/2014/main" id="{E0526880-70CF-9E31-C966-1310A59E6C41}"/>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7" name="Google Shape;408;p4">
              <a:extLst>
                <a:ext uri="{FF2B5EF4-FFF2-40B4-BE49-F238E27FC236}">
                  <a16:creationId xmlns:a16="http://schemas.microsoft.com/office/drawing/2014/main" id="{30A8CD12-3198-CB34-A370-7ECC896C0D31}"/>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8" name="Google Shape;409;p4">
              <a:extLst>
                <a:ext uri="{FF2B5EF4-FFF2-40B4-BE49-F238E27FC236}">
                  <a16:creationId xmlns:a16="http://schemas.microsoft.com/office/drawing/2014/main" id="{1B561FAF-6709-FF8C-8AE9-64C592E062ED}"/>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9" name="Google Shape;410;p4">
              <a:extLst>
                <a:ext uri="{FF2B5EF4-FFF2-40B4-BE49-F238E27FC236}">
                  <a16:creationId xmlns:a16="http://schemas.microsoft.com/office/drawing/2014/main" id="{EE745702-9BBE-620E-F079-0B6666865794}"/>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0" name="Google Shape;411;p4">
              <a:extLst>
                <a:ext uri="{FF2B5EF4-FFF2-40B4-BE49-F238E27FC236}">
                  <a16:creationId xmlns:a16="http://schemas.microsoft.com/office/drawing/2014/main" id="{86C616F6-B148-6BA5-2132-1B7E0CE6B2D6}"/>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1" name="Google Shape;412;p4">
              <a:extLst>
                <a:ext uri="{FF2B5EF4-FFF2-40B4-BE49-F238E27FC236}">
                  <a16:creationId xmlns:a16="http://schemas.microsoft.com/office/drawing/2014/main" id="{819A989B-1609-3EE8-9B0B-F07C75E8E26A}"/>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2" name="Google Shape;413;p4">
              <a:extLst>
                <a:ext uri="{FF2B5EF4-FFF2-40B4-BE49-F238E27FC236}">
                  <a16:creationId xmlns:a16="http://schemas.microsoft.com/office/drawing/2014/main" id="{C651EDF2-FF9B-CE64-1E44-0D201CD77A2A}"/>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3" name="Google Shape;414;p4">
              <a:extLst>
                <a:ext uri="{FF2B5EF4-FFF2-40B4-BE49-F238E27FC236}">
                  <a16:creationId xmlns:a16="http://schemas.microsoft.com/office/drawing/2014/main" id="{565DCD59-3ACF-278B-E43C-580081717B01}"/>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4" name="Google Shape;415;p4">
              <a:extLst>
                <a:ext uri="{FF2B5EF4-FFF2-40B4-BE49-F238E27FC236}">
                  <a16:creationId xmlns:a16="http://schemas.microsoft.com/office/drawing/2014/main" id="{CF0B6853-E717-7155-857C-1619FED043E9}"/>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5" name="Google Shape;416;p4">
              <a:extLst>
                <a:ext uri="{FF2B5EF4-FFF2-40B4-BE49-F238E27FC236}">
                  <a16:creationId xmlns:a16="http://schemas.microsoft.com/office/drawing/2014/main" id="{02CD0E60-BB91-99FD-F3AD-28F727436386}"/>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6" name="Google Shape;417;p4">
              <a:extLst>
                <a:ext uri="{FF2B5EF4-FFF2-40B4-BE49-F238E27FC236}">
                  <a16:creationId xmlns:a16="http://schemas.microsoft.com/office/drawing/2014/main" id="{6FC8DF54-621D-7011-F330-206DE323E6A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7" name="Google Shape;418;p4">
              <a:extLst>
                <a:ext uri="{FF2B5EF4-FFF2-40B4-BE49-F238E27FC236}">
                  <a16:creationId xmlns:a16="http://schemas.microsoft.com/office/drawing/2014/main" id="{A9CAA242-7EA8-4F0D-7A8A-FF353D3F4078}"/>
                </a:ext>
              </a:extLst>
            </p:cNvPr>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8" name="Google Shape;419;p4">
              <a:extLst>
                <a:ext uri="{FF2B5EF4-FFF2-40B4-BE49-F238E27FC236}">
                  <a16:creationId xmlns:a16="http://schemas.microsoft.com/office/drawing/2014/main" id="{91FDD339-F94C-495C-5320-8A91902DC958}"/>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9" name="Google Shape;420;p4">
              <a:extLst>
                <a:ext uri="{FF2B5EF4-FFF2-40B4-BE49-F238E27FC236}">
                  <a16:creationId xmlns:a16="http://schemas.microsoft.com/office/drawing/2014/main" id="{AFC19720-73BD-911F-A0BC-A163C65E520C}"/>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0" name="Google Shape;421;p4">
              <a:extLst>
                <a:ext uri="{FF2B5EF4-FFF2-40B4-BE49-F238E27FC236}">
                  <a16:creationId xmlns:a16="http://schemas.microsoft.com/office/drawing/2014/main" id="{0CBB8285-01EB-DA01-A4F8-C19E82599A23}"/>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1" name="Google Shape;422;p4">
              <a:extLst>
                <a:ext uri="{FF2B5EF4-FFF2-40B4-BE49-F238E27FC236}">
                  <a16:creationId xmlns:a16="http://schemas.microsoft.com/office/drawing/2014/main" id="{2F460AAE-C892-3C38-EA4E-9D70B6D6D24C}"/>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2" name="Google Shape;423;p4">
              <a:extLst>
                <a:ext uri="{FF2B5EF4-FFF2-40B4-BE49-F238E27FC236}">
                  <a16:creationId xmlns:a16="http://schemas.microsoft.com/office/drawing/2014/main" id="{7E8A4B74-72B7-4DF5-E89A-25F060C8EC66}"/>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3" name="Google Shape;424;p4">
              <a:extLst>
                <a:ext uri="{FF2B5EF4-FFF2-40B4-BE49-F238E27FC236}">
                  <a16:creationId xmlns:a16="http://schemas.microsoft.com/office/drawing/2014/main" id="{8CD0AD97-0E48-3699-AD1F-F90C90AE6C52}"/>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4" name="Google Shape;425;p4">
              <a:extLst>
                <a:ext uri="{FF2B5EF4-FFF2-40B4-BE49-F238E27FC236}">
                  <a16:creationId xmlns:a16="http://schemas.microsoft.com/office/drawing/2014/main" id="{3BC7235E-61AE-134A-53F2-FF9D977DE90A}"/>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5" name="Google Shape;426;p4">
              <a:extLst>
                <a:ext uri="{FF2B5EF4-FFF2-40B4-BE49-F238E27FC236}">
                  <a16:creationId xmlns:a16="http://schemas.microsoft.com/office/drawing/2014/main" id="{1E76143D-D924-9623-F3C5-AD6C6D17C82E}"/>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6" name="Google Shape;427;p4">
              <a:extLst>
                <a:ext uri="{FF2B5EF4-FFF2-40B4-BE49-F238E27FC236}">
                  <a16:creationId xmlns:a16="http://schemas.microsoft.com/office/drawing/2014/main" id="{8FF1E090-43B0-F603-33E3-A41A75BEF6DD}"/>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7" name="Google Shape;428;p4">
              <a:extLst>
                <a:ext uri="{FF2B5EF4-FFF2-40B4-BE49-F238E27FC236}">
                  <a16:creationId xmlns:a16="http://schemas.microsoft.com/office/drawing/2014/main" id="{BE3518C4-C985-2C8B-3CC8-A59B4BB03C46}"/>
                </a:ext>
              </a:extLst>
            </p:cNvPr>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8" name="Google Shape;429;p4">
              <a:extLst>
                <a:ext uri="{FF2B5EF4-FFF2-40B4-BE49-F238E27FC236}">
                  <a16:creationId xmlns:a16="http://schemas.microsoft.com/office/drawing/2014/main" id="{E109869A-1030-F7CE-4DDF-B9ABBAA908B1}"/>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9" name="Google Shape;430;p4">
              <a:extLst>
                <a:ext uri="{FF2B5EF4-FFF2-40B4-BE49-F238E27FC236}">
                  <a16:creationId xmlns:a16="http://schemas.microsoft.com/office/drawing/2014/main" id="{553FD2DF-EC3B-A68C-0D19-3425BBFE2455}"/>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0" name="Google Shape;431;p4">
              <a:extLst>
                <a:ext uri="{FF2B5EF4-FFF2-40B4-BE49-F238E27FC236}">
                  <a16:creationId xmlns:a16="http://schemas.microsoft.com/office/drawing/2014/main" id="{851AC070-8CFF-E61C-ABD1-E3AE1DB7EE9D}"/>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1" name="Google Shape;432;p4">
              <a:extLst>
                <a:ext uri="{FF2B5EF4-FFF2-40B4-BE49-F238E27FC236}">
                  <a16:creationId xmlns:a16="http://schemas.microsoft.com/office/drawing/2014/main" id="{5975934C-39A2-CF82-5135-F8443A0C0058}"/>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2" name="Google Shape;433;p4">
              <a:extLst>
                <a:ext uri="{FF2B5EF4-FFF2-40B4-BE49-F238E27FC236}">
                  <a16:creationId xmlns:a16="http://schemas.microsoft.com/office/drawing/2014/main" id="{961A3596-8360-5774-7491-30CB51A51C8A}"/>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3" name="Google Shape;434;p4">
              <a:extLst>
                <a:ext uri="{FF2B5EF4-FFF2-40B4-BE49-F238E27FC236}">
                  <a16:creationId xmlns:a16="http://schemas.microsoft.com/office/drawing/2014/main" id="{50E21EB8-1474-2083-CFD6-AA2E89014F58}"/>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4" name="Google Shape;435;p4">
              <a:extLst>
                <a:ext uri="{FF2B5EF4-FFF2-40B4-BE49-F238E27FC236}">
                  <a16:creationId xmlns:a16="http://schemas.microsoft.com/office/drawing/2014/main" id="{12C70A5B-3E99-4233-3D8D-2EE3E51A0D97}"/>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5" name="Google Shape;436;p4">
              <a:extLst>
                <a:ext uri="{FF2B5EF4-FFF2-40B4-BE49-F238E27FC236}">
                  <a16:creationId xmlns:a16="http://schemas.microsoft.com/office/drawing/2014/main" id="{0E02AB6B-8CB2-D2FA-63B8-65C5266C2130}"/>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6" name="Google Shape;437;p4">
              <a:extLst>
                <a:ext uri="{FF2B5EF4-FFF2-40B4-BE49-F238E27FC236}">
                  <a16:creationId xmlns:a16="http://schemas.microsoft.com/office/drawing/2014/main" id="{AF8D3B83-E274-1FDB-2F7B-F687FB0109B4}"/>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7" name="Google Shape;438;p4">
              <a:extLst>
                <a:ext uri="{FF2B5EF4-FFF2-40B4-BE49-F238E27FC236}">
                  <a16:creationId xmlns:a16="http://schemas.microsoft.com/office/drawing/2014/main" id="{574C8F0E-E79F-4ECB-395D-A3079EDE970A}"/>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8" name="Google Shape;439;p4">
              <a:extLst>
                <a:ext uri="{FF2B5EF4-FFF2-40B4-BE49-F238E27FC236}">
                  <a16:creationId xmlns:a16="http://schemas.microsoft.com/office/drawing/2014/main" id="{32274493-F3B3-1301-E6FB-F502C0DE6D85}"/>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9" name="Google Shape;440;p4">
              <a:extLst>
                <a:ext uri="{FF2B5EF4-FFF2-40B4-BE49-F238E27FC236}">
                  <a16:creationId xmlns:a16="http://schemas.microsoft.com/office/drawing/2014/main" id="{F546071F-DCAB-B510-79E4-52250A7C2CD7}"/>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0" name="Google Shape;441;p4">
              <a:extLst>
                <a:ext uri="{FF2B5EF4-FFF2-40B4-BE49-F238E27FC236}">
                  <a16:creationId xmlns:a16="http://schemas.microsoft.com/office/drawing/2014/main" id="{FC95847D-F7A3-1BC7-8090-BA479B91543E}"/>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1" name="Google Shape;442;p4">
              <a:extLst>
                <a:ext uri="{FF2B5EF4-FFF2-40B4-BE49-F238E27FC236}">
                  <a16:creationId xmlns:a16="http://schemas.microsoft.com/office/drawing/2014/main" id="{2B63CCA0-E577-32A4-4E67-46EBA44EFFCE}"/>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2" name="Google Shape;443;p4">
              <a:extLst>
                <a:ext uri="{FF2B5EF4-FFF2-40B4-BE49-F238E27FC236}">
                  <a16:creationId xmlns:a16="http://schemas.microsoft.com/office/drawing/2014/main" id="{1F871A3A-474B-ED97-A827-68FE5062BEA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3" name="Google Shape;444;p4">
              <a:extLst>
                <a:ext uri="{FF2B5EF4-FFF2-40B4-BE49-F238E27FC236}">
                  <a16:creationId xmlns:a16="http://schemas.microsoft.com/office/drawing/2014/main" id="{6BC37366-80B4-7838-2284-06ED3A0BC546}"/>
                </a:ext>
              </a:extLst>
            </p:cNvPr>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4" name="Google Shape;445;p4">
              <a:extLst>
                <a:ext uri="{FF2B5EF4-FFF2-40B4-BE49-F238E27FC236}">
                  <a16:creationId xmlns:a16="http://schemas.microsoft.com/office/drawing/2014/main" id="{93CEABCD-BBFD-42A7-B25B-E2DD8A1783A0}"/>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5" name="Google Shape;446;p4">
              <a:extLst>
                <a:ext uri="{FF2B5EF4-FFF2-40B4-BE49-F238E27FC236}">
                  <a16:creationId xmlns:a16="http://schemas.microsoft.com/office/drawing/2014/main" id="{138FEB3C-6E8A-7EDB-694D-75A91D3A9C82}"/>
                </a:ext>
              </a:extLst>
            </p:cNvPr>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6" name="Google Shape;447;p4">
              <a:extLst>
                <a:ext uri="{FF2B5EF4-FFF2-40B4-BE49-F238E27FC236}">
                  <a16:creationId xmlns:a16="http://schemas.microsoft.com/office/drawing/2014/main" id="{84E0AF3A-208D-BB51-C6DB-466611DADEF8}"/>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7" name="Google Shape;448;p4">
              <a:extLst>
                <a:ext uri="{FF2B5EF4-FFF2-40B4-BE49-F238E27FC236}">
                  <a16:creationId xmlns:a16="http://schemas.microsoft.com/office/drawing/2014/main" id="{CAF7B73F-9F5C-7116-E66F-4C938992172F}"/>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8" name="Google Shape;449;p4">
              <a:extLst>
                <a:ext uri="{FF2B5EF4-FFF2-40B4-BE49-F238E27FC236}">
                  <a16:creationId xmlns:a16="http://schemas.microsoft.com/office/drawing/2014/main" id="{E52E77E6-8945-A1DF-E87D-0889EBC8DD07}"/>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9" name="Google Shape;450;p4">
              <a:extLst>
                <a:ext uri="{FF2B5EF4-FFF2-40B4-BE49-F238E27FC236}">
                  <a16:creationId xmlns:a16="http://schemas.microsoft.com/office/drawing/2014/main" id="{70C04B0C-A35C-7F8F-EA0F-4B20115D00FA}"/>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0" name="Google Shape;451;p4">
              <a:extLst>
                <a:ext uri="{FF2B5EF4-FFF2-40B4-BE49-F238E27FC236}">
                  <a16:creationId xmlns:a16="http://schemas.microsoft.com/office/drawing/2014/main" id="{E2AF552F-446E-9365-D591-109097812BE1}"/>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1" name="Google Shape;452;p4">
              <a:extLst>
                <a:ext uri="{FF2B5EF4-FFF2-40B4-BE49-F238E27FC236}">
                  <a16:creationId xmlns:a16="http://schemas.microsoft.com/office/drawing/2014/main" id="{34437C24-9F16-9C59-4B1B-08C8AA22C145}"/>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2" name="Google Shape;453;p4">
              <a:extLst>
                <a:ext uri="{FF2B5EF4-FFF2-40B4-BE49-F238E27FC236}">
                  <a16:creationId xmlns:a16="http://schemas.microsoft.com/office/drawing/2014/main" id="{CB2AADBF-6B6D-B919-DDB3-308684BC3372}"/>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3" name="Google Shape;454;p4">
              <a:extLst>
                <a:ext uri="{FF2B5EF4-FFF2-40B4-BE49-F238E27FC236}">
                  <a16:creationId xmlns:a16="http://schemas.microsoft.com/office/drawing/2014/main" id="{4B9488B7-7D41-527C-A8E9-569420A5D2DE}"/>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4" name="Google Shape;455;p4">
              <a:extLst>
                <a:ext uri="{FF2B5EF4-FFF2-40B4-BE49-F238E27FC236}">
                  <a16:creationId xmlns:a16="http://schemas.microsoft.com/office/drawing/2014/main" id="{E55530D7-F64C-6A9A-407C-9CC8B7AB0760}"/>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5" name="Google Shape;456;p4">
              <a:extLst>
                <a:ext uri="{FF2B5EF4-FFF2-40B4-BE49-F238E27FC236}">
                  <a16:creationId xmlns:a16="http://schemas.microsoft.com/office/drawing/2014/main" id="{A47F3919-E4AB-04F0-F100-C90FEFE384FC}"/>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6" name="Google Shape;457;p4">
              <a:extLst>
                <a:ext uri="{FF2B5EF4-FFF2-40B4-BE49-F238E27FC236}">
                  <a16:creationId xmlns:a16="http://schemas.microsoft.com/office/drawing/2014/main" id="{B01257F6-0C70-890D-8749-6F1BB09DE9D6}"/>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7" name="Google Shape;458;p4">
              <a:extLst>
                <a:ext uri="{FF2B5EF4-FFF2-40B4-BE49-F238E27FC236}">
                  <a16:creationId xmlns:a16="http://schemas.microsoft.com/office/drawing/2014/main" id="{A37226CE-D6A6-B6D3-0F5B-B8503B68D5E6}"/>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8" name="Google Shape;459;p4">
              <a:extLst>
                <a:ext uri="{FF2B5EF4-FFF2-40B4-BE49-F238E27FC236}">
                  <a16:creationId xmlns:a16="http://schemas.microsoft.com/office/drawing/2014/main" id="{BFB316F0-5397-40E0-2AE2-53B204FCFD88}"/>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9" name="Google Shape;460;p4">
              <a:extLst>
                <a:ext uri="{FF2B5EF4-FFF2-40B4-BE49-F238E27FC236}">
                  <a16:creationId xmlns:a16="http://schemas.microsoft.com/office/drawing/2014/main" id="{B4C8AF12-AF2D-0E9E-98B0-A4DA2DD604C5}"/>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0" name="Google Shape;461;p4">
              <a:extLst>
                <a:ext uri="{FF2B5EF4-FFF2-40B4-BE49-F238E27FC236}">
                  <a16:creationId xmlns:a16="http://schemas.microsoft.com/office/drawing/2014/main" id="{49340A39-A7BE-3C4C-3A00-162C0A0B1E78}"/>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1" name="Google Shape;462;p4">
              <a:extLst>
                <a:ext uri="{FF2B5EF4-FFF2-40B4-BE49-F238E27FC236}">
                  <a16:creationId xmlns:a16="http://schemas.microsoft.com/office/drawing/2014/main" id="{479B3112-029F-8155-73B5-673421F34270}"/>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2" name="Google Shape;463;p4">
              <a:extLst>
                <a:ext uri="{FF2B5EF4-FFF2-40B4-BE49-F238E27FC236}">
                  <a16:creationId xmlns:a16="http://schemas.microsoft.com/office/drawing/2014/main" id="{9158A1CF-B850-8CC8-C1B3-8F5DDA223564}"/>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3" name="Google Shape;464;p4">
              <a:extLst>
                <a:ext uri="{FF2B5EF4-FFF2-40B4-BE49-F238E27FC236}">
                  <a16:creationId xmlns:a16="http://schemas.microsoft.com/office/drawing/2014/main" id="{18E202A4-B9E7-3244-8C53-024FE0EA5B26}"/>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4" name="Google Shape;465;p4">
              <a:extLst>
                <a:ext uri="{FF2B5EF4-FFF2-40B4-BE49-F238E27FC236}">
                  <a16:creationId xmlns:a16="http://schemas.microsoft.com/office/drawing/2014/main" id="{015B9E37-F68F-DE3D-8C71-12EFBCBE3207}"/>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5" name="Google Shape;466;p4">
              <a:extLst>
                <a:ext uri="{FF2B5EF4-FFF2-40B4-BE49-F238E27FC236}">
                  <a16:creationId xmlns:a16="http://schemas.microsoft.com/office/drawing/2014/main" id="{02A6C8E7-F5C3-F291-F100-C35D97035B21}"/>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6" name="Google Shape;467;p4">
              <a:extLst>
                <a:ext uri="{FF2B5EF4-FFF2-40B4-BE49-F238E27FC236}">
                  <a16:creationId xmlns:a16="http://schemas.microsoft.com/office/drawing/2014/main" id="{E369A5EC-8380-9CD2-027E-3559DF55EEA5}"/>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7" name="Google Shape;468;p4">
              <a:extLst>
                <a:ext uri="{FF2B5EF4-FFF2-40B4-BE49-F238E27FC236}">
                  <a16:creationId xmlns:a16="http://schemas.microsoft.com/office/drawing/2014/main" id="{1B347F8C-AAAA-FF73-BA1A-CCB565196C98}"/>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8" name="Google Shape;469;p4">
              <a:extLst>
                <a:ext uri="{FF2B5EF4-FFF2-40B4-BE49-F238E27FC236}">
                  <a16:creationId xmlns:a16="http://schemas.microsoft.com/office/drawing/2014/main" id="{C9EA198B-5096-5A22-43A0-797A60BDF2B8}"/>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9" name="Google Shape;470;p4">
              <a:extLst>
                <a:ext uri="{FF2B5EF4-FFF2-40B4-BE49-F238E27FC236}">
                  <a16:creationId xmlns:a16="http://schemas.microsoft.com/office/drawing/2014/main" id="{D3FB25FF-0828-D2EC-4FC6-276301F919F0}"/>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0" name="Google Shape;471;p4">
              <a:extLst>
                <a:ext uri="{FF2B5EF4-FFF2-40B4-BE49-F238E27FC236}">
                  <a16:creationId xmlns:a16="http://schemas.microsoft.com/office/drawing/2014/main" id="{ADAA45B8-7511-2105-99A3-FD9147C33516}"/>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1" name="Google Shape;472;p4">
              <a:extLst>
                <a:ext uri="{FF2B5EF4-FFF2-40B4-BE49-F238E27FC236}">
                  <a16:creationId xmlns:a16="http://schemas.microsoft.com/office/drawing/2014/main" id="{ECF04421-6A3D-6E2A-4C34-B1F89FB59A8A}"/>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2" name="Google Shape;473;p4">
              <a:extLst>
                <a:ext uri="{FF2B5EF4-FFF2-40B4-BE49-F238E27FC236}">
                  <a16:creationId xmlns:a16="http://schemas.microsoft.com/office/drawing/2014/main" id="{6EE54932-4B99-56EE-6F6A-FC66B625C616}"/>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3" name="Google Shape;474;p4">
              <a:extLst>
                <a:ext uri="{FF2B5EF4-FFF2-40B4-BE49-F238E27FC236}">
                  <a16:creationId xmlns:a16="http://schemas.microsoft.com/office/drawing/2014/main" id="{3405DCF7-F091-2BE5-3D0B-417F45E4FC7F}"/>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4" name="Google Shape;475;p4">
              <a:extLst>
                <a:ext uri="{FF2B5EF4-FFF2-40B4-BE49-F238E27FC236}">
                  <a16:creationId xmlns:a16="http://schemas.microsoft.com/office/drawing/2014/main" id="{6697E515-8136-9E71-924A-2E7EAA0097C0}"/>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5" name="Google Shape;476;p4">
              <a:extLst>
                <a:ext uri="{FF2B5EF4-FFF2-40B4-BE49-F238E27FC236}">
                  <a16:creationId xmlns:a16="http://schemas.microsoft.com/office/drawing/2014/main" id="{68E5EF84-8FE0-0317-5796-46B64A3B31BF}"/>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6" name="Google Shape;477;p4">
              <a:extLst>
                <a:ext uri="{FF2B5EF4-FFF2-40B4-BE49-F238E27FC236}">
                  <a16:creationId xmlns:a16="http://schemas.microsoft.com/office/drawing/2014/main" id="{35F513FD-CB89-5D2A-0EE6-BEC6ADBBBF8B}"/>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7" name="Google Shape;478;p4">
              <a:extLst>
                <a:ext uri="{FF2B5EF4-FFF2-40B4-BE49-F238E27FC236}">
                  <a16:creationId xmlns:a16="http://schemas.microsoft.com/office/drawing/2014/main" id="{BCAB4E83-AB83-671C-91AF-321D2FBF9AAB}"/>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8" name="Google Shape;479;p4">
              <a:extLst>
                <a:ext uri="{FF2B5EF4-FFF2-40B4-BE49-F238E27FC236}">
                  <a16:creationId xmlns:a16="http://schemas.microsoft.com/office/drawing/2014/main" id="{95364E81-79FC-5F82-1111-7928D233B0C3}"/>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9" name="Google Shape;480;p4">
              <a:extLst>
                <a:ext uri="{FF2B5EF4-FFF2-40B4-BE49-F238E27FC236}">
                  <a16:creationId xmlns:a16="http://schemas.microsoft.com/office/drawing/2014/main" id="{F4E4A931-DA1C-C640-DB8B-D6C8946B7CBD}"/>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0" name="Google Shape;481;p4">
              <a:extLst>
                <a:ext uri="{FF2B5EF4-FFF2-40B4-BE49-F238E27FC236}">
                  <a16:creationId xmlns:a16="http://schemas.microsoft.com/office/drawing/2014/main" id="{F739AAB3-F40E-394D-2EC1-FCC02DEF64E4}"/>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1" name="Google Shape;482;p4">
              <a:extLst>
                <a:ext uri="{FF2B5EF4-FFF2-40B4-BE49-F238E27FC236}">
                  <a16:creationId xmlns:a16="http://schemas.microsoft.com/office/drawing/2014/main" id="{A6B75FD7-B76C-9B89-FEA3-009B1BD8AF17}"/>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2" name="Google Shape;483;p4">
              <a:extLst>
                <a:ext uri="{FF2B5EF4-FFF2-40B4-BE49-F238E27FC236}">
                  <a16:creationId xmlns:a16="http://schemas.microsoft.com/office/drawing/2014/main" id="{4B1D1EBF-D82A-5379-5E00-FEE51774D9EC}"/>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3" name="Google Shape;484;p4">
              <a:extLst>
                <a:ext uri="{FF2B5EF4-FFF2-40B4-BE49-F238E27FC236}">
                  <a16:creationId xmlns:a16="http://schemas.microsoft.com/office/drawing/2014/main" id="{798AFFD1-12BD-8330-C787-581E31B0EFD5}"/>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4" name="Google Shape;485;p4">
              <a:extLst>
                <a:ext uri="{FF2B5EF4-FFF2-40B4-BE49-F238E27FC236}">
                  <a16:creationId xmlns:a16="http://schemas.microsoft.com/office/drawing/2014/main" id="{7D491098-4A88-B1A2-083D-FC99F4F1F90B}"/>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5" name="Google Shape;486;p4">
              <a:extLst>
                <a:ext uri="{FF2B5EF4-FFF2-40B4-BE49-F238E27FC236}">
                  <a16:creationId xmlns:a16="http://schemas.microsoft.com/office/drawing/2014/main" id="{25AFBB75-3386-FC21-55B2-42C5CDD5C1DA}"/>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6" name="Google Shape;487;p4">
              <a:extLst>
                <a:ext uri="{FF2B5EF4-FFF2-40B4-BE49-F238E27FC236}">
                  <a16:creationId xmlns:a16="http://schemas.microsoft.com/office/drawing/2014/main" id="{D173692B-7F84-625C-D29B-C5A0B74B46D5}"/>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7" name="Google Shape;488;p4">
              <a:extLst>
                <a:ext uri="{FF2B5EF4-FFF2-40B4-BE49-F238E27FC236}">
                  <a16:creationId xmlns:a16="http://schemas.microsoft.com/office/drawing/2014/main" id="{2AE04FAE-40A4-DF34-4A8F-DC66A50CA80D}"/>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8" name="Google Shape;489;p4">
              <a:extLst>
                <a:ext uri="{FF2B5EF4-FFF2-40B4-BE49-F238E27FC236}">
                  <a16:creationId xmlns:a16="http://schemas.microsoft.com/office/drawing/2014/main" id="{C38226B7-CE6A-BFDC-8F3F-26C0209B3D60}"/>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9" name="Google Shape;490;p4">
              <a:extLst>
                <a:ext uri="{FF2B5EF4-FFF2-40B4-BE49-F238E27FC236}">
                  <a16:creationId xmlns:a16="http://schemas.microsoft.com/office/drawing/2014/main" id="{EF9CC859-208C-76C0-1AB4-3715A85F627E}"/>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0" name="Google Shape;491;p4">
              <a:extLst>
                <a:ext uri="{FF2B5EF4-FFF2-40B4-BE49-F238E27FC236}">
                  <a16:creationId xmlns:a16="http://schemas.microsoft.com/office/drawing/2014/main" id="{F8668AB5-77C4-6535-CDB9-D0D94BDBE309}"/>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1" name="Google Shape;492;p4">
              <a:extLst>
                <a:ext uri="{FF2B5EF4-FFF2-40B4-BE49-F238E27FC236}">
                  <a16:creationId xmlns:a16="http://schemas.microsoft.com/office/drawing/2014/main" id="{ED6F41CA-297E-B8DC-51F5-2C05E7EAC83D}"/>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2" name="Google Shape;493;p4">
              <a:extLst>
                <a:ext uri="{FF2B5EF4-FFF2-40B4-BE49-F238E27FC236}">
                  <a16:creationId xmlns:a16="http://schemas.microsoft.com/office/drawing/2014/main" id="{0A947FE7-4C5E-BC4B-27BE-5E16B42969D9}"/>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3" name="Google Shape;494;p4">
              <a:extLst>
                <a:ext uri="{FF2B5EF4-FFF2-40B4-BE49-F238E27FC236}">
                  <a16:creationId xmlns:a16="http://schemas.microsoft.com/office/drawing/2014/main" id="{0353B0D7-1802-5AA2-2852-AB19F59205E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4" name="Google Shape;495;p4">
              <a:extLst>
                <a:ext uri="{FF2B5EF4-FFF2-40B4-BE49-F238E27FC236}">
                  <a16:creationId xmlns:a16="http://schemas.microsoft.com/office/drawing/2014/main" id="{87DAF093-5531-A768-98A3-BB691536D528}"/>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5" name="Google Shape;496;p4">
              <a:extLst>
                <a:ext uri="{FF2B5EF4-FFF2-40B4-BE49-F238E27FC236}">
                  <a16:creationId xmlns:a16="http://schemas.microsoft.com/office/drawing/2014/main" id="{01B78D77-3025-0EB8-1726-A04C1BABD1C8}"/>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6" name="Google Shape;497;p4">
              <a:extLst>
                <a:ext uri="{FF2B5EF4-FFF2-40B4-BE49-F238E27FC236}">
                  <a16:creationId xmlns:a16="http://schemas.microsoft.com/office/drawing/2014/main" id="{9FEEEF5C-943E-FB61-3804-760E1E9EB3E3}"/>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7" name="Google Shape;498;p4">
              <a:extLst>
                <a:ext uri="{FF2B5EF4-FFF2-40B4-BE49-F238E27FC236}">
                  <a16:creationId xmlns:a16="http://schemas.microsoft.com/office/drawing/2014/main" id="{E9140374-A32F-4249-FD6E-A5E71D77C3F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8" name="Google Shape;499;p4">
              <a:extLst>
                <a:ext uri="{FF2B5EF4-FFF2-40B4-BE49-F238E27FC236}">
                  <a16:creationId xmlns:a16="http://schemas.microsoft.com/office/drawing/2014/main" id="{8A4D3796-7B46-DBDF-4868-FBBA67FB8BF0}"/>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9" name="Google Shape;500;p4">
              <a:extLst>
                <a:ext uri="{FF2B5EF4-FFF2-40B4-BE49-F238E27FC236}">
                  <a16:creationId xmlns:a16="http://schemas.microsoft.com/office/drawing/2014/main" id="{6B9CE033-6D4C-019E-8ABA-DA1D31A9D5A0}"/>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0" name="Google Shape;501;p4">
              <a:extLst>
                <a:ext uri="{FF2B5EF4-FFF2-40B4-BE49-F238E27FC236}">
                  <a16:creationId xmlns:a16="http://schemas.microsoft.com/office/drawing/2014/main" id="{5BA34136-77C8-6DA2-B29F-882109F1FC7D}"/>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1" name="Google Shape;502;p4">
              <a:extLst>
                <a:ext uri="{FF2B5EF4-FFF2-40B4-BE49-F238E27FC236}">
                  <a16:creationId xmlns:a16="http://schemas.microsoft.com/office/drawing/2014/main" id="{C14C1C92-1C23-F252-E864-C4EBACD6C90E}"/>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2" name="Google Shape;503;p4">
              <a:extLst>
                <a:ext uri="{FF2B5EF4-FFF2-40B4-BE49-F238E27FC236}">
                  <a16:creationId xmlns:a16="http://schemas.microsoft.com/office/drawing/2014/main" id="{5DE7F15D-988F-6E61-36F1-8725001059AF}"/>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3" name="Google Shape;504;p4">
              <a:extLst>
                <a:ext uri="{FF2B5EF4-FFF2-40B4-BE49-F238E27FC236}">
                  <a16:creationId xmlns:a16="http://schemas.microsoft.com/office/drawing/2014/main" id="{2A42B973-E633-223C-E802-9DA10A8E9510}"/>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4" name="Google Shape;505;p4">
              <a:extLst>
                <a:ext uri="{FF2B5EF4-FFF2-40B4-BE49-F238E27FC236}">
                  <a16:creationId xmlns:a16="http://schemas.microsoft.com/office/drawing/2014/main" id="{CA981544-F7D1-5F73-852A-5E4C2AB5E338}"/>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5" name="Google Shape;506;p4">
              <a:extLst>
                <a:ext uri="{FF2B5EF4-FFF2-40B4-BE49-F238E27FC236}">
                  <a16:creationId xmlns:a16="http://schemas.microsoft.com/office/drawing/2014/main" id="{12129753-E29B-651B-9BDE-8D5C7798CC1F}"/>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6" name="Google Shape;507;p4">
              <a:extLst>
                <a:ext uri="{FF2B5EF4-FFF2-40B4-BE49-F238E27FC236}">
                  <a16:creationId xmlns:a16="http://schemas.microsoft.com/office/drawing/2014/main" id="{DE4DC22A-3C6B-D426-8A84-A4607EB21259}"/>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7" name="Google Shape;508;p4">
              <a:extLst>
                <a:ext uri="{FF2B5EF4-FFF2-40B4-BE49-F238E27FC236}">
                  <a16:creationId xmlns:a16="http://schemas.microsoft.com/office/drawing/2014/main" id="{5D92CA0B-5037-E412-FD55-5419FF60EDA8}"/>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8" name="Google Shape;509;p4">
              <a:extLst>
                <a:ext uri="{FF2B5EF4-FFF2-40B4-BE49-F238E27FC236}">
                  <a16:creationId xmlns:a16="http://schemas.microsoft.com/office/drawing/2014/main" id="{3E748558-69C6-8FF6-53AA-D9CF94B5788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9" name="Google Shape;510;p4">
              <a:extLst>
                <a:ext uri="{FF2B5EF4-FFF2-40B4-BE49-F238E27FC236}">
                  <a16:creationId xmlns:a16="http://schemas.microsoft.com/office/drawing/2014/main" id="{E7D99CBF-423E-DAAB-0711-5C024A57F22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0" name="Google Shape;511;p4">
              <a:extLst>
                <a:ext uri="{FF2B5EF4-FFF2-40B4-BE49-F238E27FC236}">
                  <a16:creationId xmlns:a16="http://schemas.microsoft.com/office/drawing/2014/main" id="{16503BA2-4AB8-58BB-5B0E-06CE0770ECBE}"/>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1" name="Google Shape;512;p4">
              <a:extLst>
                <a:ext uri="{FF2B5EF4-FFF2-40B4-BE49-F238E27FC236}">
                  <a16:creationId xmlns:a16="http://schemas.microsoft.com/office/drawing/2014/main" id="{5A99DF16-847F-0353-0262-B18FD4495E27}"/>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2" name="Google Shape;513;p4">
              <a:extLst>
                <a:ext uri="{FF2B5EF4-FFF2-40B4-BE49-F238E27FC236}">
                  <a16:creationId xmlns:a16="http://schemas.microsoft.com/office/drawing/2014/main" id="{AB2812AD-E2EA-A95C-BF20-FE4C1EEEB906}"/>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3" name="Google Shape;514;p4">
              <a:extLst>
                <a:ext uri="{FF2B5EF4-FFF2-40B4-BE49-F238E27FC236}">
                  <a16:creationId xmlns:a16="http://schemas.microsoft.com/office/drawing/2014/main" id="{7C42CB94-305D-E4A2-DC2B-46BFB238ADF5}"/>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4" name="Google Shape;515;p4">
              <a:extLst>
                <a:ext uri="{FF2B5EF4-FFF2-40B4-BE49-F238E27FC236}">
                  <a16:creationId xmlns:a16="http://schemas.microsoft.com/office/drawing/2014/main" id="{ED6BBE1F-7123-8E53-55C1-B16827AEA067}"/>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5" name="Google Shape;516;p4">
              <a:extLst>
                <a:ext uri="{FF2B5EF4-FFF2-40B4-BE49-F238E27FC236}">
                  <a16:creationId xmlns:a16="http://schemas.microsoft.com/office/drawing/2014/main" id="{1179C049-DCB3-F6A7-3B25-328510B9DEC0}"/>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6" name="Google Shape;517;p4">
              <a:extLst>
                <a:ext uri="{FF2B5EF4-FFF2-40B4-BE49-F238E27FC236}">
                  <a16:creationId xmlns:a16="http://schemas.microsoft.com/office/drawing/2014/main" id="{35EC8EE6-40DA-ABC8-0639-EE3DB4575471}"/>
                </a:ext>
              </a:extLst>
            </p:cNvPr>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7" name="Google Shape;518;p4">
              <a:extLst>
                <a:ext uri="{FF2B5EF4-FFF2-40B4-BE49-F238E27FC236}">
                  <a16:creationId xmlns:a16="http://schemas.microsoft.com/office/drawing/2014/main" id="{BEA19978-0265-CDEB-12D5-3877CF91F7AC}"/>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8" name="Google Shape;519;p4">
              <a:extLst>
                <a:ext uri="{FF2B5EF4-FFF2-40B4-BE49-F238E27FC236}">
                  <a16:creationId xmlns:a16="http://schemas.microsoft.com/office/drawing/2014/main" id="{ECD0D7EE-ADD3-16E7-7004-E36196E008D1}"/>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9" name="Google Shape;520;p4">
              <a:extLst>
                <a:ext uri="{FF2B5EF4-FFF2-40B4-BE49-F238E27FC236}">
                  <a16:creationId xmlns:a16="http://schemas.microsoft.com/office/drawing/2014/main" id="{583C77A0-2506-8AEA-A904-B4453B534361}"/>
                </a:ext>
              </a:extLst>
            </p:cNvPr>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0" name="Google Shape;521;p4">
              <a:extLst>
                <a:ext uri="{FF2B5EF4-FFF2-40B4-BE49-F238E27FC236}">
                  <a16:creationId xmlns:a16="http://schemas.microsoft.com/office/drawing/2014/main" id="{C437D05E-A17F-D1C3-3B97-A78FE6DB8079}"/>
                </a:ext>
              </a:extLst>
            </p:cNvPr>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1" name="Google Shape;522;p4">
              <a:extLst>
                <a:ext uri="{FF2B5EF4-FFF2-40B4-BE49-F238E27FC236}">
                  <a16:creationId xmlns:a16="http://schemas.microsoft.com/office/drawing/2014/main" id="{BE50D060-1C89-26D7-20DB-29403AEF5D02}"/>
                </a:ext>
              </a:extLst>
            </p:cNvPr>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2" name="Google Shape;523;p4">
              <a:extLst>
                <a:ext uri="{FF2B5EF4-FFF2-40B4-BE49-F238E27FC236}">
                  <a16:creationId xmlns:a16="http://schemas.microsoft.com/office/drawing/2014/main" id="{745AB9F4-9B42-2790-22B0-4AFB4B94D6C2}"/>
                </a:ext>
              </a:extLst>
            </p:cNvPr>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3" name="Google Shape;524;p4">
              <a:extLst>
                <a:ext uri="{FF2B5EF4-FFF2-40B4-BE49-F238E27FC236}">
                  <a16:creationId xmlns:a16="http://schemas.microsoft.com/office/drawing/2014/main" id="{84943DA4-3962-04F4-F300-EBD6B80AE7D4}"/>
                </a:ext>
              </a:extLst>
            </p:cNvPr>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4" name="Google Shape;525;p4">
              <a:extLst>
                <a:ext uri="{FF2B5EF4-FFF2-40B4-BE49-F238E27FC236}">
                  <a16:creationId xmlns:a16="http://schemas.microsoft.com/office/drawing/2014/main" id="{C156572D-6AA5-78AF-F0F2-0B8E8D10A97A}"/>
                </a:ext>
              </a:extLst>
            </p:cNvPr>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5" name="Google Shape;526;p4">
              <a:extLst>
                <a:ext uri="{FF2B5EF4-FFF2-40B4-BE49-F238E27FC236}">
                  <a16:creationId xmlns:a16="http://schemas.microsoft.com/office/drawing/2014/main" id="{17E7A92E-4D22-D117-5565-6F58C107D202}"/>
                </a:ext>
              </a:extLst>
            </p:cNvPr>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6" name="Google Shape;527;p4">
              <a:extLst>
                <a:ext uri="{FF2B5EF4-FFF2-40B4-BE49-F238E27FC236}">
                  <a16:creationId xmlns:a16="http://schemas.microsoft.com/office/drawing/2014/main" id="{4F67DFB0-677A-6681-62F1-57FF25469459}"/>
                </a:ext>
              </a:extLst>
            </p:cNvPr>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7" name="Google Shape;528;p4">
              <a:extLst>
                <a:ext uri="{FF2B5EF4-FFF2-40B4-BE49-F238E27FC236}">
                  <a16:creationId xmlns:a16="http://schemas.microsoft.com/office/drawing/2014/main" id="{6FC23F4C-9AAC-1BB4-9541-E8015D84B227}"/>
                </a:ext>
              </a:extLst>
            </p:cNvPr>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8" name="Google Shape;529;p4">
              <a:extLst>
                <a:ext uri="{FF2B5EF4-FFF2-40B4-BE49-F238E27FC236}">
                  <a16:creationId xmlns:a16="http://schemas.microsoft.com/office/drawing/2014/main" id="{3BAF1C86-E3CA-CD2F-7EEC-CA447184CD14}"/>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9" name="Google Shape;530;p4">
              <a:extLst>
                <a:ext uri="{FF2B5EF4-FFF2-40B4-BE49-F238E27FC236}">
                  <a16:creationId xmlns:a16="http://schemas.microsoft.com/office/drawing/2014/main" id="{BB5270A3-AD84-683A-AAEC-64CE06F8995C}"/>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0" name="Google Shape;531;p4">
              <a:extLst>
                <a:ext uri="{FF2B5EF4-FFF2-40B4-BE49-F238E27FC236}">
                  <a16:creationId xmlns:a16="http://schemas.microsoft.com/office/drawing/2014/main" id="{4A5456EC-E5D8-AB0B-97D2-EF4C38A171D0}"/>
                </a:ext>
              </a:extLst>
            </p:cNvPr>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1" name="Google Shape;532;p4">
              <a:extLst>
                <a:ext uri="{FF2B5EF4-FFF2-40B4-BE49-F238E27FC236}">
                  <a16:creationId xmlns:a16="http://schemas.microsoft.com/office/drawing/2014/main" id="{8A97D086-DD35-6E60-685A-386B20C26A0B}"/>
                </a:ext>
              </a:extLst>
            </p:cNvPr>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2" name="Google Shape;533;p4">
              <a:extLst>
                <a:ext uri="{FF2B5EF4-FFF2-40B4-BE49-F238E27FC236}">
                  <a16:creationId xmlns:a16="http://schemas.microsoft.com/office/drawing/2014/main" id="{B1F72EAE-455E-FF1E-DCB5-BF933F242FCC}"/>
                </a:ext>
              </a:extLst>
            </p:cNvPr>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3" name="Google Shape;534;p4">
              <a:extLst>
                <a:ext uri="{FF2B5EF4-FFF2-40B4-BE49-F238E27FC236}">
                  <a16:creationId xmlns:a16="http://schemas.microsoft.com/office/drawing/2014/main" id="{AAD110C4-F177-F445-2758-9A6846B4E2C5}"/>
                </a:ext>
              </a:extLst>
            </p:cNvPr>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4" name="Google Shape;535;p4">
              <a:extLst>
                <a:ext uri="{FF2B5EF4-FFF2-40B4-BE49-F238E27FC236}">
                  <a16:creationId xmlns:a16="http://schemas.microsoft.com/office/drawing/2014/main" id="{F4481BEE-B8E4-DC69-01B3-B8EF291A9D62}"/>
                </a:ext>
              </a:extLst>
            </p:cNvPr>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5" name="Google Shape;536;p4">
              <a:extLst>
                <a:ext uri="{FF2B5EF4-FFF2-40B4-BE49-F238E27FC236}">
                  <a16:creationId xmlns:a16="http://schemas.microsoft.com/office/drawing/2014/main" id="{45C9009F-4367-E053-D302-B8AA0451BACB}"/>
                </a:ext>
              </a:extLst>
            </p:cNvPr>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6" name="Google Shape;537;p4">
              <a:extLst>
                <a:ext uri="{FF2B5EF4-FFF2-40B4-BE49-F238E27FC236}">
                  <a16:creationId xmlns:a16="http://schemas.microsoft.com/office/drawing/2014/main" id="{5EA3D3E4-6651-BF2B-5CB5-B178F66250B2}"/>
                </a:ext>
              </a:extLst>
            </p:cNvPr>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7" name="Google Shape;538;p4">
              <a:extLst>
                <a:ext uri="{FF2B5EF4-FFF2-40B4-BE49-F238E27FC236}">
                  <a16:creationId xmlns:a16="http://schemas.microsoft.com/office/drawing/2014/main" id="{0AC8BE0C-F0E7-D191-9299-7C716FA4EB5A}"/>
                </a:ext>
              </a:extLst>
            </p:cNvPr>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8" name="Google Shape;539;p4">
              <a:extLst>
                <a:ext uri="{FF2B5EF4-FFF2-40B4-BE49-F238E27FC236}">
                  <a16:creationId xmlns:a16="http://schemas.microsoft.com/office/drawing/2014/main" id="{0FE96F3E-95F0-9CE9-7D48-20C104C804D5}"/>
                </a:ext>
              </a:extLst>
            </p:cNvPr>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9" name="Google Shape;540;p4">
              <a:extLst>
                <a:ext uri="{FF2B5EF4-FFF2-40B4-BE49-F238E27FC236}">
                  <a16:creationId xmlns:a16="http://schemas.microsoft.com/office/drawing/2014/main" id="{C1D05A00-C709-4D1B-688B-24B318AD0E01}"/>
                </a:ext>
              </a:extLst>
            </p:cNvPr>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0" name="Google Shape;541;p4">
              <a:extLst>
                <a:ext uri="{FF2B5EF4-FFF2-40B4-BE49-F238E27FC236}">
                  <a16:creationId xmlns:a16="http://schemas.microsoft.com/office/drawing/2014/main" id="{9D44D26B-B9BC-878A-6C0E-04304012994A}"/>
                </a:ext>
              </a:extLst>
            </p:cNvPr>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1" name="Google Shape;542;p4">
              <a:extLst>
                <a:ext uri="{FF2B5EF4-FFF2-40B4-BE49-F238E27FC236}">
                  <a16:creationId xmlns:a16="http://schemas.microsoft.com/office/drawing/2014/main" id="{2B1CCCD5-E153-0E67-3253-EA7313EEFED3}"/>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2" name="Google Shape;543;p4">
              <a:extLst>
                <a:ext uri="{FF2B5EF4-FFF2-40B4-BE49-F238E27FC236}">
                  <a16:creationId xmlns:a16="http://schemas.microsoft.com/office/drawing/2014/main" id="{8E2832E9-F756-1E46-7BB6-B92A56227013}"/>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3" name="Google Shape;544;p4">
              <a:extLst>
                <a:ext uri="{FF2B5EF4-FFF2-40B4-BE49-F238E27FC236}">
                  <a16:creationId xmlns:a16="http://schemas.microsoft.com/office/drawing/2014/main" id="{8021D18A-7CB2-0B45-47EA-CEC19B9656F4}"/>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4" name="Google Shape;545;p4">
              <a:extLst>
                <a:ext uri="{FF2B5EF4-FFF2-40B4-BE49-F238E27FC236}">
                  <a16:creationId xmlns:a16="http://schemas.microsoft.com/office/drawing/2014/main" id="{56408C1E-3947-4206-7FE3-2F91FE0005E8}"/>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5" name="Google Shape;546;p4">
              <a:extLst>
                <a:ext uri="{FF2B5EF4-FFF2-40B4-BE49-F238E27FC236}">
                  <a16:creationId xmlns:a16="http://schemas.microsoft.com/office/drawing/2014/main" id="{8966741B-F490-7A98-A0D3-8D264E582C06}"/>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6" name="Google Shape;547;p4">
              <a:extLst>
                <a:ext uri="{FF2B5EF4-FFF2-40B4-BE49-F238E27FC236}">
                  <a16:creationId xmlns:a16="http://schemas.microsoft.com/office/drawing/2014/main" id="{DF642962-CB6E-3B2E-AF28-2D9C716508BF}"/>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7" name="Google Shape;548;p4">
              <a:extLst>
                <a:ext uri="{FF2B5EF4-FFF2-40B4-BE49-F238E27FC236}">
                  <a16:creationId xmlns:a16="http://schemas.microsoft.com/office/drawing/2014/main" id="{E85930FB-14D7-88B2-4069-88BC01C92327}"/>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8" name="Google Shape;549;p4">
              <a:extLst>
                <a:ext uri="{FF2B5EF4-FFF2-40B4-BE49-F238E27FC236}">
                  <a16:creationId xmlns:a16="http://schemas.microsoft.com/office/drawing/2014/main" id="{ED8A9BC2-06E8-1BE2-D300-0ED79EA1BD59}"/>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9" name="Google Shape;550;p4">
              <a:extLst>
                <a:ext uri="{FF2B5EF4-FFF2-40B4-BE49-F238E27FC236}">
                  <a16:creationId xmlns:a16="http://schemas.microsoft.com/office/drawing/2014/main" id="{29BAFCB9-48D7-3953-F3B2-99A077CBAD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0" name="Google Shape;551;p4">
              <a:extLst>
                <a:ext uri="{FF2B5EF4-FFF2-40B4-BE49-F238E27FC236}">
                  <a16:creationId xmlns:a16="http://schemas.microsoft.com/office/drawing/2014/main" id="{BFE4DB9D-A431-B942-9D5A-993206DB8C3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1" name="Google Shape;552;p4">
              <a:extLst>
                <a:ext uri="{FF2B5EF4-FFF2-40B4-BE49-F238E27FC236}">
                  <a16:creationId xmlns:a16="http://schemas.microsoft.com/office/drawing/2014/main" id="{59E6ED49-282C-6874-D608-14F6D5DCBE80}"/>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2" name="Google Shape;553;p4">
              <a:extLst>
                <a:ext uri="{FF2B5EF4-FFF2-40B4-BE49-F238E27FC236}">
                  <a16:creationId xmlns:a16="http://schemas.microsoft.com/office/drawing/2014/main" id="{14AC3B3A-71DE-2266-7402-347807434B62}"/>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3" name="Google Shape;554;p4">
              <a:extLst>
                <a:ext uri="{FF2B5EF4-FFF2-40B4-BE49-F238E27FC236}">
                  <a16:creationId xmlns:a16="http://schemas.microsoft.com/office/drawing/2014/main" id="{A7D8A849-CA32-9DAD-06F1-447BBA1233DE}"/>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4" name="Google Shape;555;p4">
              <a:extLst>
                <a:ext uri="{FF2B5EF4-FFF2-40B4-BE49-F238E27FC236}">
                  <a16:creationId xmlns:a16="http://schemas.microsoft.com/office/drawing/2014/main" id="{5677B809-50FB-31FF-ABE2-37E7D653F12C}"/>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5" name="Google Shape;556;p4">
              <a:extLst>
                <a:ext uri="{FF2B5EF4-FFF2-40B4-BE49-F238E27FC236}">
                  <a16:creationId xmlns:a16="http://schemas.microsoft.com/office/drawing/2014/main" id="{0A15AFA3-4065-25ED-7535-8031FAAF8E34}"/>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6" name="Google Shape;557;p4">
              <a:extLst>
                <a:ext uri="{FF2B5EF4-FFF2-40B4-BE49-F238E27FC236}">
                  <a16:creationId xmlns:a16="http://schemas.microsoft.com/office/drawing/2014/main" id="{CC3A64AF-887F-839E-0D39-53EA7BE4BFE8}"/>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7" name="Google Shape;558;p4">
              <a:extLst>
                <a:ext uri="{FF2B5EF4-FFF2-40B4-BE49-F238E27FC236}">
                  <a16:creationId xmlns:a16="http://schemas.microsoft.com/office/drawing/2014/main" id="{DFB15758-BA5C-54A4-8592-C53DFE07C268}"/>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8" name="Google Shape;559;p4">
              <a:extLst>
                <a:ext uri="{FF2B5EF4-FFF2-40B4-BE49-F238E27FC236}">
                  <a16:creationId xmlns:a16="http://schemas.microsoft.com/office/drawing/2014/main" id="{8296B19D-193B-3E86-69E1-9CB74062A20A}"/>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9" name="Google Shape;560;p4">
              <a:extLst>
                <a:ext uri="{FF2B5EF4-FFF2-40B4-BE49-F238E27FC236}">
                  <a16:creationId xmlns:a16="http://schemas.microsoft.com/office/drawing/2014/main" id="{7A7D69AD-34E1-9D7D-2F4A-1E46E9FA746B}"/>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0" name="Google Shape;561;p4">
              <a:extLst>
                <a:ext uri="{FF2B5EF4-FFF2-40B4-BE49-F238E27FC236}">
                  <a16:creationId xmlns:a16="http://schemas.microsoft.com/office/drawing/2014/main" id="{1C2D1468-7BC3-DD74-AF88-3B1088BBE96C}"/>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1" name="Google Shape;562;p4">
              <a:extLst>
                <a:ext uri="{FF2B5EF4-FFF2-40B4-BE49-F238E27FC236}">
                  <a16:creationId xmlns:a16="http://schemas.microsoft.com/office/drawing/2014/main" id="{02E0ED59-A534-B8D3-C6F6-E6BD3FF242CE}"/>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2" name="Google Shape;563;p4">
              <a:extLst>
                <a:ext uri="{FF2B5EF4-FFF2-40B4-BE49-F238E27FC236}">
                  <a16:creationId xmlns:a16="http://schemas.microsoft.com/office/drawing/2014/main" id="{726B6989-62D3-0D0C-5C02-0BC152E125F9}"/>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3" name="Google Shape;564;p4">
              <a:extLst>
                <a:ext uri="{FF2B5EF4-FFF2-40B4-BE49-F238E27FC236}">
                  <a16:creationId xmlns:a16="http://schemas.microsoft.com/office/drawing/2014/main" id="{691FC590-6AF1-B60F-4565-7C5B5A907FE4}"/>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EAE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4" name="Google Shape;565;p4">
              <a:extLst>
                <a:ext uri="{FF2B5EF4-FFF2-40B4-BE49-F238E27FC236}">
                  <a16:creationId xmlns:a16="http://schemas.microsoft.com/office/drawing/2014/main" id="{33CC3C8B-F63F-53E8-B00F-70A0E530B778}"/>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5" name="Google Shape;566;p4">
              <a:extLst>
                <a:ext uri="{FF2B5EF4-FFF2-40B4-BE49-F238E27FC236}">
                  <a16:creationId xmlns:a16="http://schemas.microsoft.com/office/drawing/2014/main" id="{87E54D2A-1FF1-ED1F-05C1-F39A323491FE}"/>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6" name="Google Shape;567;p4">
              <a:extLst>
                <a:ext uri="{FF2B5EF4-FFF2-40B4-BE49-F238E27FC236}">
                  <a16:creationId xmlns:a16="http://schemas.microsoft.com/office/drawing/2014/main" id="{89EABCB7-306E-4C6F-4A59-6FA5CB544F85}"/>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7" name="Google Shape;568;p4">
              <a:extLst>
                <a:ext uri="{FF2B5EF4-FFF2-40B4-BE49-F238E27FC236}">
                  <a16:creationId xmlns:a16="http://schemas.microsoft.com/office/drawing/2014/main" id="{F60062AE-1A72-AAF4-5430-7EBDA3655C82}"/>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8" name="Google Shape;569;p4">
              <a:extLst>
                <a:ext uri="{FF2B5EF4-FFF2-40B4-BE49-F238E27FC236}">
                  <a16:creationId xmlns:a16="http://schemas.microsoft.com/office/drawing/2014/main" id="{3F9A922B-FE91-C356-706D-6A2F64DAB653}"/>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9" name="Google Shape;570;p4">
              <a:extLst>
                <a:ext uri="{FF2B5EF4-FFF2-40B4-BE49-F238E27FC236}">
                  <a16:creationId xmlns:a16="http://schemas.microsoft.com/office/drawing/2014/main" id="{B7D38AF4-678E-9301-FB0F-DA01277B224F}"/>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0" name="Google Shape;571;p4">
              <a:extLst>
                <a:ext uri="{FF2B5EF4-FFF2-40B4-BE49-F238E27FC236}">
                  <a16:creationId xmlns:a16="http://schemas.microsoft.com/office/drawing/2014/main" id="{11F38F7C-8A8D-1DA6-44D4-7ED88BE6869B}"/>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1" name="Google Shape;572;p4">
              <a:extLst>
                <a:ext uri="{FF2B5EF4-FFF2-40B4-BE49-F238E27FC236}">
                  <a16:creationId xmlns:a16="http://schemas.microsoft.com/office/drawing/2014/main" id="{C9D4CA97-02D7-AE7C-7516-06E213210180}"/>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2" name="Google Shape;573;p4">
              <a:extLst>
                <a:ext uri="{FF2B5EF4-FFF2-40B4-BE49-F238E27FC236}">
                  <a16:creationId xmlns:a16="http://schemas.microsoft.com/office/drawing/2014/main" id="{79684C9B-1FB4-6A12-A89C-AE4631225536}"/>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3" name="Google Shape;574;p4">
              <a:extLst>
                <a:ext uri="{FF2B5EF4-FFF2-40B4-BE49-F238E27FC236}">
                  <a16:creationId xmlns:a16="http://schemas.microsoft.com/office/drawing/2014/main" id="{AE6B9B0D-C6CB-30C9-4C31-863DA865E451}"/>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4" name="Google Shape;575;p4">
              <a:extLst>
                <a:ext uri="{FF2B5EF4-FFF2-40B4-BE49-F238E27FC236}">
                  <a16:creationId xmlns:a16="http://schemas.microsoft.com/office/drawing/2014/main" id="{998FB0F1-EBDC-45C9-D4EA-257F412ED1CC}"/>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5" name="Google Shape;576;p4">
              <a:extLst>
                <a:ext uri="{FF2B5EF4-FFF2-40B4-BE49-F238E27FC236}">
                  <a16:creationId xmlns:a16="http://schemas.microsoft.com/office/drawing/2014/main" id="{A04A015C-A5BC-581E-C0EE-6F55E5A7531F}"/>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6" name="Google Shape;577;p4">
              <a:extLst>
                <a:ext uri="{FF2B5EF4-FFF2-40B4-BE49-F238E27FC236}">
                  <a16:creationId xmlns:a16="http://schemas.microsoft.com/office/drawing/2014/main" id="{0B0824D1-B5FC-08DA-73E2-7C25B066BF06}"/>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7" name="Google Shape;578;p4">
              <a:extLst>
                <a:ext uri="{FF2B5EF4-FFF2-40B4-BE49-F238E27FC236}">
                  <a16:creationId xmlns:a16="http://schemas.microsoft.com/office/drawing/2014/main" id="{40081146-2E0F-37EB-A141-FBB37D7505E0}"/>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8" name="Google Shape;579;p4">
              <a:extLst>
                <a:ext uri="{FF2B5EF4-FFF2-40B4-BE49-F238E27FC236}">
                  <a16:creationId xmlns:a16="http://schemas.microsoft.com/office/drawing/2014/main" id="{B9D9FC32-4046-EB0C-CCDB-2CC639902012}"/>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9" name="Google Shape;580;p4">
              <a:extLst>
                <a:ext uri="{FF2B5EF4-FFF2-40B4-BE49-F238E27FC236}">
                  <a16:creationId xmlns:a16="http://schemas.microsoft.com/office/drawing/2014/main" id="{59AE8ABE-0129-1166-D941-D01B5A42670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0" name="Google Shape;581;p4">
              <a:extLst>
                <a:ext uri="{FF2B5EF4-FFF2-40B4-BE49-F238E27FC236}">
                  <a16:creationId xmlns:a16="http://schemas.microsoft.com/office/drawing/2014/main" id="{47C8E0FF-7873-AEE7-38B3-1DDF5FB1CEAC}"/>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1" name="Google Shape;582;p4">
              <a:extLst>
                <a:ext uri="{FF2B5EF4-FFF2-40B4-BE49-F238E27FC236}">
                  <a16:creationId xmlns:a16="http://schemas.microsoft.com/office/drawing/2014/main" id="{9B403F16-E297-283B-4270-38852B9A5001}"/>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2" name="Google Shape;583;p4">
              <a:extLst>
                <a:ext uri="{FF2B5EF4-FFF2-40B4-BE49-F238E27FC236}">
                  <a16:creationId xmlns:a16="http://schemas.microsoft.com/office/drawing/2014/main" id="{AF34BA42-31F2-A634-AC56-EED1BD75D419}"/>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3" name="Google Shape;584;p4">
              <a:extLst>
                <a:ext uri="{FF2B5EF4-FFF2-40B4-BE49-F238E27FC236}">
                  <a16:creationId xmlns:a16="http://schemas.microsoft.com/office/drawing/2014/main" id="{1706CD90-07A5-6CAB-51C7-5C2C4CE4B832}"/>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4" name="Google Shape;585;p4">
              <a:extLst>
                <a:ext uri="{FF2B5EF4-FFF2-40B4-BE49-F238E27FC236}">
                  <a16:creationId xmlns:a16="http://schemas.microsoft.com/office/drawing/2014/main" id="{3CBD56AE-01F4-48E8-DE66-27BB3B3EE725}"/>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5" name="Google Shape;586;p4">
              <a:extLst>
                <a:ext uri="{FF2B5EF4-FFF2-40B4-BE49-F238E27FC236}">
                  <a16:creationId xmlns:a16="http://schemas.microsoft.com/office/drawing/2014/main" id="{61061880-2838-C71D-B455-9990EA6BE20F}"/>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6" name="Google Shape;587;p4">
              <a:extLst>
                <a:ext uri="{FF2B5EF4-FFF2-40B4-BE49-F238E27FC236}">
                  <a16:creationId xmlns:a16="http://schemas.microsoft.com/office/drawing/2014/main" id="{BDFF2311-0140-8728-1D3A-31E9F7CD1DA4}"/>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7" name="Google Shape;588;p4">
              <a:extLst>
                <a:ext uri="{FF2B5EF4-FFF2-40B4-BE49-F238E27FC236}">
                  <a16:creationId xmlns:a16="http://schemas.microsoft.com/office/drawing/2014/main" id="{3DF63A0F-9DC5-9D63-998A-9FD5D7B90115}"/>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8" name="Google Shape;589;p4">
              <a:extLst>
                <a:ext uri="{FF2B5EF4-FFF2-40B4-BE49-F238E27FC236}">
                  <a16:creationId xmlns:a16="http://schemas.microsoft.com/office/drawing/2014/main" id="{00962C8A-999E-0E23-DF42-8D0ABE893EA4}"/>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9" name="Google Shape;590;p4">
              <a:extLst>
                <a:ext uri="{FF2B5EF4-FFF2-40B4-BE49-F238E27FC236}">
                  <a16:creationId xmlns:a16="http://schemas.microsoft.com/office/drawing/2014/main" id="{B0BD7D64-AECE-72E9-9374-46481B3104C6}"/>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0" name="Google Shape;591;p4">
              <a:extLst>
                <a:ext uri="{FF2B5EF4-FFF2-40B4-BE49-F238E27FC236}">
                  <a16:creationId xmlns:a16="http://schemas.microsoft.com/office/drawing/2014/main" id="{6F8CB26B-D453-8D2F-1E8E-B34EE37397DA}"/>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1" name="Google Shape;592;p4">
              <a:extLst>
                <a:ext uri="{FF2B5EF4-FFF2-40B4-BE49-F238E27FC236}">
                  <a16:creationId xmlns:a16="http://schemas.microsoft.com/office/drawing/2014/main" id="{0AC18F71-B1A8-F9C7-8699-5121FFD040D5}"/>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2" name="Google Shape;593;p4">
              <a:extLst>
                <a:ext uri="{FF2B5EF4-FFF2-40B4-BE49-F238E27FC236}">
                  <a16:creationId xmlns:a16="http://schemas.microsoft.com/office/drawing/2014/main" id="{6CA714E5-9DB2-E61A-4941-E32E91A7A27E}"/>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3" name="Google Shape;594;p4">
              <a:extLst>
                <a:ext uri="{FF2B5EF4-FFF2-40B4-BE49-F238E27FC236}">
                  <a16:creationId xmlns:a16="http://schemas.microsoft.com/office/drawing/2014/main" id="{5F8D77A3-E67E-2675-9E26-27F347B58B1E}"/>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4" name="Google Shape;595;p4">
              <a:extLst>
                <a:ext uri="{FF2B5EF4-FFF2-40B4-BE49-F238E27FC236}">
                  <a16:creationId xmlns:a16="http://schemas.microsoft.com/office/drawing/2014/main" id="{10076575-AB56-9FF4-0C90-D414CD8EAD66}"/>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5" name="Google Shape;596;p4">
              <a:extLst>
                <a:ext uri="{FF2B5EF4-FFF2-40B4-BE49-F238E27FC236}">
                  <a16:creationId xmlns:a16="http://schemas.microsoft.com/office/drawing/2014/main" id="{01DD3749-A34D-CFF8-4A2B-4C8F0A4972DC}"/>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6" name="Google Shape;597;p4">
              <a:extLst>
                <a:ext uri="{FF2B5EF4-FFF2-40B4-BE49-F238E27FC236}">
                  <a16:creationId xmlns:a16="http://schemas.microsoft.com/office/drawing/2014/main" id="{86AC2908-94E2-A600-4EBE-32A45CB903C1}"/>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7" name="Google Shape;598;p4">
              <a:extLst>
                <a:ext uri="{FF2B5EF4-FFF2-40B4-BE49-F238E27FC236}">
                  <a16:creationId xmlns:a16="http://schemas.microsoft.com/office/drawing/2014/main" id="{126F22AE-6610-22C0-73A3-0E72522ACEA9}"/>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8" name="Google Shape;599;p4">
              <a:extLst>
                <a:ext uri="{FF2B5EF4-FFF2-40B4-BE49-F238E27FC236}">
                  <a16:creationId xmlns:a16="http://schemas.microsoft.com/office/drawing/2014/main" id="{D309531D-3D99-5176-49B4-54D67BF96C18}"/>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9" name="Google Shape;600;p4">
              <a:extLst>
                <a:ext uri="{FF2B5EF4-FFF2-40B4-BE49-F238E27FC236}">
                  <a16:creationId xmlns:a16="http://schemas.microsoft.com/office/drawing/2014/main" id="{21B727B8-5E18-C383-2814-3C975A788A5A}"/>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0" name="Google Shape;601;p4">
              <a:extLst>
                <a:ext uri="{FF2B5EF4-FFF2-40B4-BE49-F238E27FC236}">
                  <a16:creationId xmlns:a16="http://schemas.microsoft.com/office/drawing/2014/main" id="{EEC7104C-DFE2-75B8-3968-6BA17192CA2D}"/>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1" name="Google Shape;602;p4">
              <a:extLst>
                <a:ext uri="{FF2B5EF4-FFF2-40B4-BE49-F238E27FC236}">
                  <a16:creationId xmlns:a16="http://schemas.microsoft.com/office/drawing/2014/main" id="{38F032F9-A887-9820-709B-6E179D0B0871}"/>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2" name="Google Shape;603;p4">
              <a:extLst>
                <a:ext uri="{FF2B5EF4-FFF2-40B4-BE49-F238E27FC236}">
                  <a16:creationId xmlns:a16="http://schemas.microsoft.com/office/drawing/2014/main" id="{2599DDAD-D922-710C-50DD-4FAF7707443C}"/>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3" name="Google Shape;604;p4">
              <a:extLst>
                <a:ext uri="{FF2B5EF4-FFF2-40B4-BE49-F238E27FC236}">
                  <a16:creationId xmlns:a16="http://schemas.microsoft.com/office/drawing/2014/main" id="{B9CAAD69-EEFF-147D-FBD0-96F71BE1CA6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4" name="Google Shape;605;p4">
              <a:extLst>
                <a:ext uri="{FF2B5EF4-FFF2-40B4-BE49-F238E27FC236}">
                  <a16:creationId xmlns:a16="http://schemas.microsoft.com/office/drawing/2014/main" id="{7322BB79-DB7E-047F-BF52-15372A46529C}"/>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5" name="Google Shape;606;p4">
              <a:extLst>
                <a:ext uri="{FF2B5EF4-FFF2-40B4-BE49-F238E27FC236}">
                  <a16:creationId xmlns:a16="http://schemas.microsoft.com/office/drawing/2014/main" id="{6B7D4E74-078B-25B0-14C6-2CD59D20ABCC}"/>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6" name="Google Shape;607;p4">
              <a:extLst>
                <a:ext uri="{FF2B5EF4-FFF2-40B4-BE49-F238E27FC236}">
                  <a16:creationId xmlns:a16="http://schemas.microsoft.com/office/drawing/2014/main" id="{A02CE461-99E0-48BE-A386-FC7698DBEA44}"/>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7" name="Google Shape;608;p4">
              <a:extLst>
                <a:ext uri="{FF2B5EF4-FFF2-40B4-BE49-F238E27FC236}">
                  <a16:creationId xmlns:a16="http://schemas.microsoft.com/office/drawing/2014/main" id="{93FE658E-2B39-D0C2-0F15-6AE92887021F}"/>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8" name="Google Shape;609;p4">
              <a:extLst>
                <a:ext uri="{FF2B5EF4-FFF2-40B4-BE49-F238E27FC236}">
                  <a16:creationId xmlns:a16="http://schemas.microsoft.com/office/drawing/2014/main" id="{6D8FD9D2-F14D-48F0-2322-9011CC8E96A4}"/>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9" name="Google Shape;610;p4">
              <a:extLst>
                <a:ext uri="{FF2B5EF4-FFF2-40B4-BE49-F238E27FC236}">
                  <a16:creationId xmlns:a16="http://schemas.microsoft.com/office/drawing/2014/main" id="{40EEC0A8-96FB-A9C3-630D-EC9B08724709}"/>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0" name="Google Shape;611;p4">
              <a:extLst>
                <a:ext uri="{FF2B5EF4-FFF2-40B4-BE49-F238E27FC236}">
                  <a16:creationId xmlns:a16="http://schemas.microsoft.com/office/drawing/2014/main" id="{B2E0DC28-C5CA-E556-6DC6-D84C63C8120C}"/>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1" name="Google Shape;612;p4">
              <a:extLst>
                <a:ext uri="{FF2B5EF4-FFF2-40B4-BE49-F238E27FC236}">
                  <a16:creationId xmlns:a16="http://schemas.microsoft.com/office/drawing/2014/main" id="{4689AAD8-3C1A-4B2B-78B4-5F9D607BDC5B}"/>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2" name="Google Shape;613;p4">
              <a:extLst>
                <a:ext uri="{FF2B5EF4-FFF2-40B4-BE49-F238E27FC236}">
                  <a16:creationId xmlns:a16="http://schemas.microsoft.com/office/drawing/2014/main" id="{0EDA63F6-CE90-C538-9102-C10F684054AB}"/>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3" name="Google Shape;614;p4">
              <a:extLst>
                <a:ext uri="{FF2B5EF4-FFF2-40B4-BE49-F238E27FC236}">
                  <a16:creationId xmlns:a16="http://schemas.microsoft.com/office/drawing/2014/main" id="{6F72E6FA-1BCE-3D0E-7827-AACD238642DB}"/>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4" name="Google Shape;615;p4">
              <a:extLst>
                <a:ext uri="{FF2B5EF4-FFF2-40B4-BE49-F238E27FC236}">
                  <a16:creationId xmlns:a16="http://schemas.microsoft.com/office/drawing/2014/main" id="{1C16C2FC-613B-2D34-683E-45D1D6E1BB75}"/>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5" name="Google Shape;616;p4">
              <a:extLst>
                <a:ext uri="{FF2B5EF4-FFF2-40B4-BE49-F238E27FC236}">
                  <a16:creationId xmlns:a16="http://schemas.microsoft.com/office/drawing/2014/main" id="{5EA7D35C-35A6-53E0-7B03-CDD56212998B}"/>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6" name="Google Shape;617;p4">
              <a:extLst>
                <a:ext uri="{FF2B5EF4-FFF2-40B4-BE49-F238E27FC236}">
                  <a16:creationId xmlns:a16="http://schemas.microsoft.com/office/drawing/2014/main" id="{7CA2B5E7-53EE-0C79-0C3F-D9509D3BC64C}"/>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7" name="Google Shape;618;p4">
              <a:extLst>
                <a:ext uri="{FF2B5EF4-FFF2-40B4-BE49-F238E27FC236}">
                  <a16:creationId xmlns:a16="http://schemas.microsoft.com/office/drawing/2014/main" id="{A7508EC7-FFF9-0A4C-4DCA-EA4D61F7E85B}"/>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8" name="Google Shape;619;p4">
              <a:extLst>
                <a:ext uri="{FF2B5EF4-FFF2-40B4-BE49-F238E27FC236}">
                  <a16:creationId xmlns:a16="http://schemas.microsoft.com/office/drawing/2014/main" id="{17F73D67-2E28-B497-BA35-D4BA1C2EC856}"/>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9" name="Google Shape;620;p4">
              <a:extLst>
                <a:ext uri="{FF2B5EF4-FFF2-40B4-BE49-F238E27FC236}">
                  <a16:creationId xmlns:a16="http://schemas.microsoft.com/office/drawing/2014/main" id="{D4E4629D-F521-C80C-63A5-974CAB80D874}"/>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0" name="Google Shape;621;p4">
              <a:extLst>
                <a:ext uri="{FF2B5EF4-FFF2-40B4-BE49-F238E27FC236}">
                  <a16:creationId xmlns:a16="http://schemas.microsoft.com/office/drawing/2014/main" id="{8CDE368E-E4EA-730A-5002-D7CAE639902F}"/>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1" name="Google Shape;622;p4">
              <a:extLst>
                <a:ext uri="{FF2B5EF4-FFF2-40B4-BE49-F238E27FC236}">
                  <a16:creationId xmlns:a16="http://schemas.microsoft.com/office/drawing/2014/main" id="{60D0F126-DD9B-0736-F65E-C927EC3E03EB}"/>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2" name="Google Shape;623;p4">
              <a:extLst>
                <a:ext uri="{FF2B5EF4-FFF2-40B4-BE49-F238E27FC236}">
                  <a16:creationId xmlns:a16="http://schemas.microsoft.com/office/drawing/2014/main" id="{C911BFAC-0357-9265-8D4C-7062F22328FE}"/>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3" name="Google Shape;624;p4">
              <a:extLst>
                <a:ext uri="{FF2B5EF4-FFF2-40B4-BE49-F238E27FC236}">
                  <a16:creationId xmlns:a16="http://schemas.microsoft.com/office/drawing/2014/main" id="{2E42B751-151F-6F98-28BA-848FFE1C99EA}"/>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4" name="Google Shape;625;p4">
              <a:extLst>
                <a:ext uri="{FF2B5EF4-FFF2-40B4-BE49-F238E27FC236}">
                  <a16:creationId xmlns:a16="http://schemas.microsoft.com/office/drawing/2014/main" id="{758AB261-BF52-D739-D5B4-873326552405}"/>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5" name="Google Shape;626;p4">
              <a:extLst>
                <a:ext uri="{FF2B5EF4-FFF2-40B4-BE49-F238E27FC236}">
                  <a16:creationId xmlns:a16="http://schemas.microsoft.com/office/drawing/2014/main" id="{7709C4CF-11D8-3E90-BD2D-920FD254852B}"/>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6" name="Google Shape;627;p4">
              <a:extLst>
                <a:ext uri="{FF2B5EF4-FFF2-40B4-BE49-F238E27FC236}">
                  <a16:creationId xmlns:a16="http://schemas.microsoft.com/office/drawing/2014/main" id="{CBBF758F-A164-FD0E-C674-85A906B8D12E}"/>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7" name="Google Shape;628;p4">
              <a:extLst>
                <a:ext uri="{FF2B5EF4-FFF2-40B4-BE49-F238E27FC236}">
                  <a16:creationId xmlns:a16="http://schemas.microsoft.com/office/drawing/2014/main" id="{D0F5AA23-AB7E-1D06-A914-F41803D29E64}"/>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8" name="Google Shape;629;p4">
              <a:extLst>
                <a:ext uri="{FF2B5EF4-FFF2-40B4-BE49-F238E27FC236}">
                  <a16:creationId xmlns:a16="http://schemas.microsoft.com/office/drawing/2014/main" id="{7E8982FA-CE44-F078-76A6-CC9D7268BE5A}"/>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9" name="Google Shape;630;p4">
              <a:extLst>
                <a:ext uri="{FF2B5EF4-FFF2-40B4-BE49-F238E27FC236}">
                  <a16:creationId xmlns:a16="http://schemas.microsoft.com/office/drawing/2014/main" id="{90033CDB-BC78-2D4F-DEDB-343371795F2F}"/>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0" name="Google Shape;631;p4">
              <a:extLst>
                <a:ext uri="{FF2B5EF4-FFF2-40B4-BE49-F238E27FC236}">
                  <a16:creationId xmlns:a16="http://schemas.microsoft.com/office/drawing/2014/main" id="{2F8C0B67-F739-01BF-D34A-81D4FA97A871}"/>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1" name="Google Shape;632;p4">
              <a:extLst>
                <a:ext uri="{FF2B5EF4-FFF2-40B4-BE49-F238E27FC236}">
                  <a16:creationId xmlns:a16="http://schemas.microsoft.com/office/drawing/2014/main" id="{EFBD51F5-A17A-4634-03BB-3F804A31832F}"/>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2" name="Google Shape;633;p4">
              <a:extLst>
                <a:ext uri="{FF2B5EF4-FFF2-40B4-BE49-F238E27FC236}">
                  <a16:creationId xmlns:a16="http://schemas.microsoft.com/office/drawing/2014/main" id="{1607D409-5830-AC66-F4EC-E6F2EFE00A23}"/>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3" name="Google Shape;634;p4">
              <a:extLst>
                <a:ext uri="{FF2B5EF4-FFF2-40B4-BE49-F238E27FC236}">
                  <a16:creationId xmlns:a16="http://schemas.microsoft.com/office/drawing/2014/main" id="{5D332D38-5D91-2251-563C-A1279CDA29E6}"/>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4" name="Google Shape;635;p4">
              <a:extLst>
                <a:ext uri="{FF2B5EF4-FFF2-40B4-BE49-F238E27FC236}">
                  <a16:creationId xmlns:a16="http://schemas.microsoft.com/office/drawing/2014/main" id="{F6FCEE1D-F2E9-2CEE-591B-7B971F1D7679}"/>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5" name="Google Shape;636;p4">
              <a:extLst>
                <a:ext uri="{FF2B5EF4-FFF2-40B4-BE49-F238E27FC236}">
                  <a16:creationId xmlns:a16="http://schemas.microsoft.com/office/drawing/2014/main" id="{C56F3C7C-DCCB-09BE-E19B-EABE03EC5BA8}"/>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6" name="Google Shape;637;p4">
              <a:extLst>
                <a:ext uri="{FF2B5EF4-FFF2-40B4-BE49-F238E27FC236}">
                  <a16:creationId xmlns:a16="http://schemas.microsoft.com/office/drawing/2014/main" id="{85BF40C9-1A15-704B-3851-8E7D4AC6165C}"/>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7" name="Google Shape;638;p4">
              <a:extLst>
                <a:ext uri="{FF2B5EF4-FFF2-40B4-BE49-F238E27FC236}">
                  <a16:creationId xmlns:a16="http://schemas.microsoft.com/office/drawing/2014/main" id="{3735AE5C-7AB7-D50B-393B-1B648AD2A547}"/>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8" name="Google Shape;639;p4">
              <a:extLst>
                <a:ext uri="{FF2B5EF4-FFF2-40B4-BE49-F238E27FC236}">
                  <a16:creationId xmlns:a16="http://schemas.microsoft.com/office/drawing/2014/main" id="{2ADD857B-C540-4DCC-78D2-E3406E861D59}"/>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9" name="Google Shape;640;p4">
              <a:extLst>
                <a:ext uri="{FF2B5EF4-FFF2-40B4-BE49-F238E27FC236}">
                  <a16:creationId xmlns:a16="http://schemas.microsoft.com/office/drawing/2014/main" id="{817651EF-E85B-D3D6-64D9-7A13C1387C26}"/>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0" name="Google Shape;641;p4">
              <a:extLst>
                <a:ext uri="{FF2B5EF4-FFF2-40B4-BE49-F238E27FC236}">
                  <a16:creationId xmlns:a16="http://schemas.microsoft.com/office/drawing/2014/main" id="{E8DE5633-E79F-C359-882D-0E413DC0EBA3}"/>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1" name="Google Shape;642;p4">
              <a:extLst>
                <a:ext uri="{FF2B5EF4-FFF2-40B4-BE49-F238E27FC236}">
                  <a16:creationId xmlns:a16="http://schemas.microsoft.com/office/drawing/2014/main" id="{C07CB61F-BE64-2F34-5524-2C44BAF00740}"/>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2" name="Google Shape;643;p4">
              <a:extLst>
                <a:ext uri="{FF2B5EF4-FFF2-40B4-BE49-F238E27FC236}">
                  <a16:creationId xmlns:a16="http://schemas.microsoft.com/office/drawing/2014/main" id="{66B94E99-445F-FAC6-F276-96D2BCE16681}"/>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3" name="Google Shape;644;p4">
              <a:extLst>
                <a:ext uri="{FF2B5EF4-FFF2-40B4-BE49-F238E27FC236}">
                  <a16:creationId xmlns:a16="http://schemas.microsoft.com/office/drawing/2014/main" id="{461A6F9B-212E-642C-3375-EE54967F7623}"/>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4" name="Google Shape;645;p4">
              <a:extLst>
                <a:ext uri="{FF2B5EF4-FFF2-40B4-BE49-F238E27FC236}">
                  <a16:creationId xmlns:a16="http://schemas.microsoft.com/office/drawing/2014/main" id="{B462F73C-1CC9-845D-03E0-8BA60691B57F}"/>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5" name="Google Shape;646;p4">
              <a:extLst>
                <a:ext uri="{FF2B5EF4-FFF2-40B4-BE49-F238E27FC236}">
                  <a16:creationId xmlns:a16="http://schemas.microsoft.com/office/drawing/2014/main" id="{635CFB1E-5A97-3297-C73B-328D19CCD1DD}"/>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6" name="Google Shape;647;p4">
              <a:extLst>
                <a:ext uri="{FF2B5EF4-FFF2-40B4-BE49-F238E27FC236}">
                  <a16:creationId xmlns:a16="http://schemas.microsoft.com/office/drawing/2014/main" id="{F213BFFB-F577-C950-D00C-EFFCC526358B}"/>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7" name="Google Shape;648;p4">
              <a:extLst>
                <a:ext uri="{FF2B5EF4-FFF2-40B4-BE49-F238E27FC236}">
                  <a16:creationId xmlns:a16="http://schemas.microsoft.com/office/drawing/2014/main" id="{D3205914-9FA2-3363-DF4A-8DF33FF4A64A}"/>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8" name="Google Shape;649;p4">
              <a:extLst>
                <a:ext uri="{FF2B5EF4-FFF2-40B4-BE49-F238E27FC236}">
                  <a16:creationId xmlns:a16="http://schemas.microsoft.com/office/drawing/2014/main" id="{B9B5A9A2-F2F1-6505-6043-4249CEAC9B59}"/>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9" name="Google Shape;650;p4">
              <a:extLst>
                <a:ext uri="{FF2B5EF4-FFF2-40B4-BE49-F238E27FC236}">
                  <a16:creationId xmlns:a16="http://schemas.microsoft.com/office/drawing/2014/main" id="{1E138073-CC38-8045-36EC-4475E1BD3436}"/>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0" name="Google Shape;651;p4">
              <a:extLst>
                <a:ext uri="{FF2B5EF4-FFF2-40B4-BE49-F238E27FC236}">
                  <a16:creationId xmlns:a16="http://schemas.microsoft.com/office/drawing/2014/main" id="{C2D8C992-C48F-C1CE-F697-0FF256F50A20}"/>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1" name="Google Shape;652;p4">
              <a:extLst>
                <a:ext uri="{FF2B5EF4-FFF2-40B4-BE49-F238E27FC236}">
                  <a16:creationId xmlns:a16="http://schemas.microsoft.com/office/drawing/2014/main" id="{262EBDF0-841D-1982-BDCE-00440BA47023}"/>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2" name="Google Shape;653;p4">
              <a:extLst>
                <a:ext uri="{FF2B5EF4-FFF2-40B4-BE49-F238E27FC236}">
                  <a16:creationId xmlns:a16="http://schemas.microsoft.com/office/drawing/2014/main" id="{96E22DA2-BE0F-01E2-609C-C5F9FF88D83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3" name="Google Shape;654;p4">
              <a:extLst>
                <a:ext uri="{FF2B5EF4-FFF2-40B4-BE49-F238E27FC236}">
                  <a16:creationId xmlns:a16="http://schemas.microsoft.com/office/drawing/2014/main" id="{A4726362-388E-F966-A90E-5287F6FD6717}"/>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4" name="Google Shape;655;p4">
              <a:extLst>
                <a:ext uri="{FF2B5EF4-FFF2-40B4-BE49-F238E27FC236}">
                  <a16:creationId xmlns:a16="http://schemas.microsoft.com/office/drawing/2014/main" id="{A7E121E8-3702-8C02-78A3-6FFD765B4779}"/>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5" name="Google Shape;656;p4">
              <a:extLst>
                <a:ext uri="{FF2B5EF4-FFF2-40B4-BE49-F238E27FC236}">
                  <a16:creationId xmlns:a16="http://schemas.microsoft.com/office/drawing/2014/main" id="{BBC21D8C-8000-7364-41C7-04912280BEDE}"/>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6" name="Google Shape;657;p4">
              <a:extLst>
                <a:ext uri="{FF2B5EF4-FFF2-40B4-BE49-F238E27FC236}">
                  <a16:creationId xmlns:a16="http://schemas.microsoft.com/office/drawing/2014/main" id="{53E4B05D-0A5B-F5C6-53D1-DCD6E91DE5C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7" name="Google Shape;658;p4">
              <a:extLst>
                <a:ext uri="{FF2B5EF4-FFF2-40B4-BE49-F238E27FC236}">
                  <a16:creationId xmlns:a16="http://schemas.microsoft.com/office/drawing/2014/main" id="{BC8108B5-B2AF-341B-58EC-683B653C97E2}"/>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8" name="Google Shape;659;p4">
              <a:extLst>
                <a:ext uri="{FF2B5EF4-FFF2-40B4-BE49-F238E27FC236}">
                  <a16:creationId xmlns:a16="http://schemas.microsoft.com/office/drawing/2014/main" id="{76720D45-5210-44C8-A324-4B636BA7C0F1}"/>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9" name="Google Shape;660;p4">
              <a:extLst>
                <a:ext uri="{FF2B5EF4-FFF2-40B4-BE49-F238E27FC236}">
                  <a16:creationId xmlns:a16="http://schemas.microsoft.com/office/drawing/2014/main" id="{E46416A6-622D-21B7-F785-E29ACB4289D6}"/>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0" name="Google Shape;661;p4">
              <a:extLst>
                <a:ext uri="{FF2B5EF4-FFF2-40B4-BE49-F238E27FC236}">
                  <a16:creationId xmlns:a16="http://schemas.microsoft.com/office/drawing/2014/main" id="{05473AAD-DDFD-6F0A-08A6-178E676A8DE6}"/>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1" name="Google Shape;662;p4">
              <a:extLst>
                <a:ext uri="{FF2B5EF4-FFF2-40B4-BE49-F238E27FC236}">
                  <a16:creationId xmlns:a16="http://schemas.microsoft.com/office/drawing/2014/main" id="{4339AD03-03C6-EA58-2FC5-5917DB20C82E}"/>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2" name="Google Shape;663;p4">
              <a:extLst>
                <a:ext uri="{FF2B5EF4-FFF2-40B4-BE49-F238E27FC236}">
                  <a16:creationId xmlns:a16="http://schemas.microsoft.com/office/drawing/2014/main" id="{37DB6059-D172-861B-AB53-2CEBE480AE3E}"/>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3" name="Google Shape;664;p4">
              <a:extLst>
                <a:ext uri="{FF2B5EF4-FFF2-40B4-BE49-F238E27FC236}">
                  <a16:creationId xmlns:a16="http://schemas.microsoft.com/office/drawing/2014/main" id="{20648461-70CC-C78E-EF73-B006EC5555EA}"/>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4" name="Google Shape;665;p4">
              <a:extLst>
                <a:ext uri="{FF2B5EF4-FFF2-40B4-BE49-F238E27FC236}">
                  <a16:creationId xmlns:a16="http://schemas.microsoft.com/office/drawing/2014/main" id="{93AFB327-78D4-F931-2E92-FB78D2C87488}"/>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5" name="Google Shape;666;p4">
              <a:extLst>
                <a:ext uri="{FF2B5EF4-FFF2-40B4-BE49-F238E27FC236}">
                  <a16:creationId xmlns:a16="http://schemas.microsoft.com/office/drawing/2014/main" id="{7F4CC26E-8201-A56C-46F3-EBFBDAB607FB}"/>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6" name="Google Shape;667;p4">
              <a:extLst>
                <a:ext uri="{FF2B5EF4-FFF2-40B4-BE49-F238E27FC236}">
                  <a16:creationId xmlns:a16="http://schemas.microsoft.com/office/drawing/2014/main" id="{86F27C37-EC1D-00C4-6478-C1C254EC2DE9}"/>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7" name="Google Shape;668;p4">
              <a:extLst>
                <a:ext uri="{FF2B5EF4-FFF2-40B4-BE49-F238E27FC236}">
                  <a16:creationId xmlns:a16="http://schemas.microsoft.com/office/drawing/2014/main" id="{7E7D288F-128B-9F00-222F-2FF685BA141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8" name="Google Shape;669;p4">
              <a:extLst>
                <a:ext uri="{FF2B5EF4-FFF2-40B4-BE49-F238E27FC236}">
                  <a16:creationId xmlns:a16="http://schemas.microsoft.com/office/drawing/2014/main" id="{193F0805-71E4-27B7-A971-816333EF5C1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9" name="Google Shape;670;p4">
              <a:extLst>
                <a:ext uri="{FF2B5EF4-FFF2-40B4-BE49-F238E27FC236}">
                  <a16:creationId xmlns:a16="http://schemas.microsoft.com/office/drawing/2014/main" id="{E8CC5858-1929-2C23-876E-B5DF110DB697}"/>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0" name="Google Shape;671;p4">
              <a:extLst>
                <a:ext uri="{FF2B5EF4-FFF2-40B4-BE49-F238E27FC236}">
                  <a16:creationId xmlns:a16="http://schemas.microsoft.com/office/drawing/2014/main" id="{AF635BB1-FD6C-2D52-5192-80FBEDB9FEB8}"/>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1" name="Google Shape;672;p4">
              <a:extLst>
                <a:ext uri="{FF2B5EF4-FFF2-40B4-BE49-F238E27FC236}">
                  <a16:creationId xmlns:a16="http://schemas.microsoft.com/office/drawing/2014/main" id="{0611C73B-C430-DC1B-F753-557E137B18F8}"/>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2" name="Google Shape;673;p4">
              <a:extLst>
                <a:ext uri="{FF2B5EF4-FFF2-40B4-BE49-F238E27FC236}">
                  <a16:creationId xmlns:a16="http://schemas.microsoft.com/office/drawing/2014/main" id="{C63159DF-6EC2-5E34-1DA1-C476967C3B68}"/>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3" name="Google Shape;674;p4">
              <a:extLst>
                <a:ext uri="{FF2B5EF4-FFF2-40B4-BE49-F238E27FC236}">
                  <a16:creationId xmlns:a16="http://schemas.microsoft.com/office/drawing/2014/main" id="{D38729F7-63E2-2489-849A-612417C0AE0B}"/>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4" name="Google Shape;675;p4">
              <a:extLst>
                <a:ext uri="{FF2B5EF4-FFF2-40B4-BE49-F238E27FC236}">
                  <a16:creationId xmlns:a16="http://schemas.microsoft.com/office/drawing/2014/main" id="{E853680F-428B-840E-4EE4-3C01A12EFF99}"/>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5" name="Google Shape;676;p4">
              <a:extLst>
                <a:ext uri="{FF2B5EF4-FFF2-40B4-BE49-F238E27FC236}">
                  <a16:creationId xmlns:a16="http://schemas.microsoft.com/office/drawing/2014/main" id="{0EAB2B72-DD76-ED66-0D04-FE28D0789766}"/>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6" name="Google Shape;677;p4">
              <a:extLst>
                <a:ext uri="{FF2B5EF4-FFF2-40B4-BE49-F238E27FC236}">
                  <a16:creationId xmlns:a16="http://schemas.microsoft.com/office/drawing/2014/main" id="{797E972F-24FE-D872-9CDF-354636452112}"/>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7" name="Google Shape;678;p4">
              <a:extLst>
                <a:ext uri="{FF2B5EF4-FFF2-40B4-BE49-F238E27FC236}">
                  <a16:creationId xmlns:a16="http://schemas.microsoft.com/office/drawing/2014/main" id="{8D6F9727-FEF1-7C89-7395-A795221F8081}"/>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8" name="Google Shape;679;p4">
              <a:extLst>
                <a:ext uri="{FF2B5EF4-FFF2-40B4-BE49-F238E27FC236}">
                  <a16:creationId xmlns:a16="http://schemas.microsoft.com/office/drawing/2014/main" id="{F4CA45D6-36A2-AB78-2AEB-CFFEB340E5FD}"/>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9" name="Google Shape;680;p4">
              <a:extLst>
                <a:ext uri="{FF2B5EF4-FFF2-40B4-BE49-F238E27FC236}">
                  <a16:creationId xmlns:a16="http://schemas.microsoft.com/office/drawing/2014/main" id="{617F9AEE-FCD4-F130-CB3E-EB305C7BAE64}"/>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0" name="Google Shape;681;p4">
              <a:extLst>
                <a:ext uri="{FF2B5EF4-FFF2-40B4-BE49-F238E27FC236}">
                  <a16:creationId xmlns:a16="http://schemas.microsoft.com/office/drawing/2014/main" id="{6BF5DF7B-E69C-DA51-30B5-2533F4A68A95}"/>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1" name="Google Shape;682;p4">
              <a:extLst>
                <a:ext uri="{FF2B5EF4-FFF2-40B4-BE49-F238E27FC236}">
                  <a16:creationId xmlns:a16="http://schemas.microsoft.com/office/drawing/2014/main" id="{02683214-5A4B-3F5E-60BD-485B8B4447CA}"/>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2" name="Google Shape;683;p4">
              <a:extLst>
                <a:ext uri="{FF2B5EF4-FFF2-40B4-BE49-F238E27FC236}">
                  <a16:creationId xmlns:a16="http://schemas.microsoft.com/office/drawing/2014/main" id="{5AF11515-859F-1BE8-3E01-02A3F2FCCA8C}"/>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3" name="Google Shape;684;p4">
              <a:extLst>
                <a:ext uri="{FF2B5EF4-FFF2-40B4-BE49-F238E27FC236}">
                  <a16:creationId xmlns:a16="http://schemas.microsoft.com/office/drawing/2014/main" id="{8995EB40-96B1-9F91-54C3-3CBF5D0A2EC5}"/>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4" name="Google Shape;685;p4">
              <a:extLst>
                <a:ext uri="{FF2B5EF4-FFF2-40B4-BE49-F238E27FC236}">
                  <a16:creationId xmlns:a16="http://schemas.microsoft.com/office/drawing/2014/main" id="{27C78E14-81B8-9848-1641-53ECB1F73DBB}"/>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5" name="Google Shape;686;p4">
              <a:extLst>
                <a:ext uri="{FF2B5EF4-FFF2-40B4-BE49-F238E27FC236}">
                  <a16:creationId xmlns:a16="http://schemas.microsoft.com/office/drawing/2014/main" id="{E3853224-B826-3C1B-8D3E-97AB8F974B70}"/>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6" name="Google Shape;687;p4">
              <a:extLst>
                <a:ext uri="{FF2B5EF4-FFF2-40B4-BE49-F238E27FC236}">
                  <a16:creationId xmlns:a16="http://schemas.microsoft.com/office/drawing/2014/main" id="{A29E7D2B-5640-A42F-CDF7-B803CC5727A1}"/>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7" name="Google Shape;688;p4">
              <a:extLst>
                <a:ext uri="{FF2B5EF4-FFF2-40B4-BE49-F238E27FC236}">
                  <a16:creationId xmlns:a16="http://schemas.microsoft.com/office/drawing/2014/main" id="{6524A831-2757-E0A6-DB77-5D784DD62E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8" name="Google Shape;689;p4">
              <a:extLst>
                <a:ext uri="{FF2B5EF4-FFF2-40B4-BE49-F238E27FC236}">
                  <a16:creationId xmlns:a16="http://schemas.microsoft.com/office/drawing/2014/main" id="{04877F96-46B5-D74E-920D-E58138F8B38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9" name="Google Shape;690;p4">
              <a:extLst>
                <a:ext uri="{FF2B5EF4-FFF2-40B4-BE49-F238E27FC236}">
                  <a16:creationId xmlns:a16="http://schemas.microsoft.com/office/drawing/2014/main" id="{2BBDC8CB-AC45-AF02-2D74-703E89DE4B84}"/>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0" name="Google Shape;691;p4">
              <a:extLst>
                <a:ext uri="{FF2B5EF4-FFF2-40B4-BE49-F238E27FC236}">
                  <a16:creationId xmlns:a16="http://schemas.microsoft.com/office/drawing/2014/main" id="{4AEDEB3A-5091-B79F-5CA3-145A1E7C450B}"/>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1" name="Google Shape;692;p4">
              <a:extLst>
                <a:ext uri="{FF2B5EF4-FFF2-40B4-BE49-F238E27FC236}">
                  <a16:creationId xmlns:a16="http://schemas.microsoft.com/office/drawing/2014/main" id="{92D57EC0-DA9C-CD91-5BC8-FE92C9D12A30}"/>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2" name="Google Shape;693;p4">
              <a:extLst>
                <a:ext uri="{FF2B5EF4-FFF2-40B4-BE49-F238E27FC236}">
                  <a16:creationId xmlns:a16="http://schemas.microsoft.com/office/drawing/2014/main" id="{CF5CF276-48B1-2E7D-D680-52E3F897E1D3}"/>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3" name="Google Shape;694;p4">
              <a:extLst>
                <a:ext uri="{FF2B5EF4-FFF2-40B4-BE49-F238E27FC236}">
                  <a16:creationId xmlns:a16="http://schemas.microsoft.com/office/drawing/2014/main" id="{B39A6003-A5E1-4E01-56C3-3460B0B27707}"/>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4" name="Google Shape;695;p4">
              <a:extLst>
                <a:ext uri="{FF2B5EF4-FFF2-40B4-BE49-F238E27FC236}">
                  <a16:creationId xmlns:a16="http://schemas.microsoft.com/office/drawing/2014/main" id="{41CA7468-3F52-C572-9A62-9BB8110DED37}"/>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5" name="Google Shape;696;p4">
              <a:extLst>
                <a:ext uri="{FF2B5EF4-FFF2-40B4-BE49-F238E27FC236}">
                  <a16:creationId xmlns:a16="http://schemas.microsoft.com/office/drawing/2014/main" id="{75141381-417C-A4BF-65F0-5FC11230D4F4}"/>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6" name="Google Shape;697;p4">
              <a:extLst>
                <a:ext uri="{FF2B5EF4-FFF2-40B4-BE49-F238E27FC236}">
                  <a16:creationId xmlns:a16="http://schemas.microsoft.com/office/drawing/2014/main" id="{0929A2E6-B540-50B3-43B6-EB1B1EBD9BBF}"/>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7" name="Google Shape;698;p4">
              <a:extLst>
                <a:ext uri="{FF2B5EF4-FFF2-40B4-BE49-F238E27FC236}">
                  <a16:creationId xmlns:a16="http://schemas.microsoft.com/office/drawing/2014/main" id="{99B1165A-2E0F-B869-974D-965EBCD94D86}"/>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8" name="Google Shape;699;p4">
              <a:extLst>
                <a:ext uri="{FF2B5EF4-FFF2-40B4-BE49-F238E27FC236}">
                  <a16:creationId xmlns:a16="http://schemas.microsoft.com/office/drawing/2014/main" id="{A69A72F1-4F07-1C53-EDBB-B272AAC3C563}"/>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9" name="Google Shape;700;p4">
              <a:extLst>
                <a:ext uri="{FF2B5EF4-FFF2-40B4-BE49-F238E27FC236}">
                  <a16:creationId xmlns:a16="http://schemas.microsoft.com/office/drawing/2014/main" id="{C53FFC90-81A7-7A99-8208-D69C6BFEF5D1}"/>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0" name="Google Shape;701;p4">
              <a:extLst>
                <a:ext uri="{FF2B5EF4-FFF2-40B4-BE49-F238E27FC236}">
                  <a16:creationId xmlns:a16="http://schemas.microsoft.com/office/drawing/2014/main" id="{C654715C-7881-84BE-A367-C5E001207468}"/>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3001" name="Google Shape;702;p4">
            <a:extLst>
              <a:ext uri="{FF2B5EF4-FFF2-40B4-BE49-F238E27FC236}">
                <a16:creationId xmlns:a16="http://schemas.microsoft.com/office/drawing/2014/main" id="{AED07A7A-7780-84BA-D90A-4861AF395628}"/>
              </a:ext>
            </a:extLst>
          </p:cNvPr>
          <p:cNvGrpSpPr/>
          <p:nvPr/>
        </p:nvGrpSpPr>
        <p:grpSpPr>
          <a:xfrm>
            <a:off x="10741823" y="95190"/>
            <a:ext cx="1279624" cy="1167841"/>
            <a:chOff x="4097300" y="529025"/>
            <a:chExt cx="796050" cy="726450"/>
          </a:xfrm>
        </p:grpSpPr>
        <p:sp>
          <p:nvSpPr>
            <p:cNvPr id="33002" name="Google Shape;703;p4">
              <a:extLst>
                <a:ext uri="{FF2B5EF4-FFF2-40B4-BE49-F238E27FC236}">
                  <a16:creationId xmlns:a16="http://schemas.microsoft.com/office/drawing/2014/main" id="{BC082F9D-8A6A-0271-A12B-4921A3250E88}"/>
                </a:ext>
              </a:extLst>
            </p:cNvPr>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3" name="Google Shape;704;p4">
              <a:extLst>
                <a:ext uri="{FF2B5EF4-FFF2-40B4-BE49-F238E27FC236}">
                  <a16:creationId xmlns:a16="http://schemas.microsoft.com/office/drawing/2014/main" id="{13D974C5-2511-4A8E-C5DD-19258D1DA86B}"/>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4" name="Google Shape;705;p4">
              <a:extLst>
                <a:ext uri="{FF2B5EF4-FFF2-40B4-BE49-F238E27FC236}">
                  <a16:creationId xmlns:a16="http://schemas.microsoft.com/office/drawing/2014/main" id="{821AD310-3935-3C9B-2925-56EA5C2579F7}"/>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5" name="Google Shape;706;p4">
              <a:extLst>
                <a:ext uri="{FF2B5EF4-FFF2-40B4-BE49-F238E27FC236}">
                  <a16:creationId xmlns:a16="http://schemas.microsoft.com/office/drawing/2014/main" id="{75E68622-6EF1-6D38-7430-B20AB877AC86}"/>
                </a:ext>
              </a:extLst>
            </p:cNvPr>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6" name="Google Shape;707;p4">
              <a:extLst>
                <a:ext uri="{FF2B5EF4-FFF2-40B4-BE49-F238E27FC236}">
                  <a16:creationId xmlns:a16="http://schemas.microsoft.com/office/drawing/2014/main" id="{23765607-93DD-4E26-0A75-CC487FB925A8}"/>
                </a:ext>
              </a:extLst>
            </p:cNvPr>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7" name="Google Shape;708;p4">
              <a:extLst>
                <a:ext uri="{FF2B5EF4-FFF2-40B4-BE49-F238E27FC236}">
                  <a16:creationId xmlns:a16="http://schemas.microsoft.com/office/drawing/2014/main" id="{4A3493C4-1856-6F5A-DEAD-C3A7A6962F69}"/>
                </a:ext>
              </a:extLst>
            </p:cNvPr>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8" name="Google Shape;709;p4">
              <a:extLst>
                <a:ext uri="{FF2B5EF4-FFF2-40B4-BE49-F238E27FC236}">
                  <a16:creationId xmlns:a16="http://schemas.microsoft.com/office/drawing/2014/main" id="{0ED34D1B-C959-4B18-5409-D88ACAFAFE12}"/>
                </a:ext>
              </a:extLst>
            </p:cNvPr>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9" name="Google Shape;710;p4">
              <a:extLst>
                <a:ext uri="{FF2B5EF4-FFF2-40B4-BE49-F238E27FC236}">
                  <a16:creationId xmlns:a16="http://schemas.microsoft.com/office/drawing/2014/main" id="{0B9BC505-C10F-16BB-EB6C-126CC8754268}"/>
                </a:ext>
              </a:extLst>
            </p:cNvPr>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0" name="Google Shape;711;p4">
              <a:extLst>
                <a:ext uri="{FF2B5EF4-FFF2-40B4-BE49-F238E27FC236}">
                  <a16:creationId xmlns:a16="http://schemas.microsoft.com/office/drawing/2014/main" id="{8A808053-B49C-E13A-F37E-4F6A5D9E4E0F}"/>
                </a:ext>
              </a:extLst>
            </p:cNvPr>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1" name="Google Shape;712;p4">
              <a:extLst>
                <a:ext uri="{FF2B5EF4-FFF2-40B4-BE49-F238E27FC236}">
                  <a16:creationId xmlns:a16="http://schemas.microsoft.com/office/drawing/2014/main" id="{04545185-6117-4112-00BE-B96D98260532}"/>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2" name="Google Shape;713;p4">
              <a:extLst>
                <a:ext uri="{FF2B5EF4-FFF2-40B4-BE49-F238E27FC236}">
                  <a16:creationId xmlns:a16="http://schemas.microsoft.com/office/drawing/2014/main" id="{214D687A-C323-9F2F-752A-BE702E2AD37A}"/>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3" name="Google Shape;714;p4">
              <a:extLst>
                <a:ext uri="{FF2B5EF4-FFF2-40B4-BE49-F238E27FC236}">
                  <a16:creationId xmlns:a16="http://schemas.microsoft.com/office/drawing/2014/main" id="{F3E35315-9C03-88EC-95C1-8EFA39BEBC19}"/>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4" name="Google Shape;715;p4">
              <a:extLst>
                <a:ext uri="{FF2B5EF4-FFF2-40B4-BE49-F238E27FC236}">
                  <a16:creationId xmlns:a16="http://schemas.microsoft.com/office/drawing/2014/main" id="{436E6E20-0887-CFC1-A3FE-7483B0724908}"/>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5" name="Google Shape;716;p4">
              <a:extLst>
                <a:ext uri="{FF2B5EF4-FFF2-40B4-BE49-F238E27FC236}">
                  <a16:creationId xmlns:a16="http://schemas.microsoft.com/office/drawing/2014/main" id="{38F8455D-113A-7630-98DF-D19911BBD2AA}"/>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6" name="Google Shape;717;p4">
              <a:extLst>
                <a:ext uri="{FF2B5EF4-FFF2-40B4-BE49-F238E27FC236}">
                  <a16:creationId xmlns:a16="http://schemas.microsoft.com/office/drawing/2014/main" id="{B20104A5-97CB-A588-9B4E-E552B05909E5}"/>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7" name="Google Shape;718;p4">
              <a:extLst>
                <a:ext uri="{FF2B5EF4-FFF2-40B4-BE49-F238E27FC236}">
                  <a16:creationId xmlns:a16="http://schemas.microsoft.com/office/drawing/2014/main" id="{EAF9B49A-02FD-3197-32F0-1F56F1C67281}"/>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8" name="Google Shape;719;p4">
              <a:extLst>
                <a:ext uri="{FF2B5EF4-FFF2-40B4-BE49-F238E27FC236}">
                  <a16:creationId xmlns:a16="http://schemas.microsoft.com/office/drawing/2014/main" id="{A5E19029-4A0B-92C2-7773-D55AFB83E216}"/>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9" name="Google Shape;720;p4">
              <a:extLst>
                <a:ext uri="{FF2B5EF4-FFF2-40B4-BE49-F238E27FC236}">
                  <a16:creationId xmlns:a16="http://schemas.microsoft.com/office/drawing/2014/main" id="{D8549B60-3D56-3762-3C72-BC9980478498}"/>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0" name="Google Shape;721;p4">
              <a:extLst>
                <a:ext uri="{FF2B5EF4-FFF2-40B4-BE49-F238E27FC236}">
                  <a16:creationId xmlns:a16="http://schemas.microsoft.com/office/drawing/2014/main" id="{1C72107B-F4E6-3FB2-E0EF-10ABBFEA6956}"/>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1" name="Google Shape;722;p4">
              <a:extLst>
                <a:ext uri="{FF2B5EF4-FFF2-40B4-BE49-F238E27FC236}">
                  <a16:creationId xmlns:a16="http://schemas.microsoft.com/office/drawing/2014/main" id="{65C5EA2B-1E88-B3D7-9292-0C6A171CE2B0}"/>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2" name="Google Shape;723;p4">
              <a:extLst>
                <a:ext uri="{FF2B5EF4-FFF2-40B4-BE49-F238E27FC236}">
                  <a16:creationId xmlns:a16="http://schemas.microsoft.com/office/drawing/2014/main" id="{3BD1A727-5231-463B-6E71-41C7A26831AE}"/>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3" name="Google Shape;724;p4">
              <a:extLst>
                <a:ext uri="{FF2B5EF4-FFF2-40B4-BE49-F238E27FC236}">
                  <a16:creationId xmlns:a16="http://schemas.microsoft.com/office/drawing/2014/main" id="{6B1B87AD-F863-EC07-93EB-D55A16041018}"/>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4" name="Google Shape;725;p4">
              <a:extLst>
                <a:ext uri="{FF2B5EF4-FFF2-40B4-BE49-F238E27FC236}">
                  <a16:creationId xmlns:a16="http://schemas.microsoft.com/office/drawing/2014/main" id="{20071C5B-415F-3247-FA77-AC4E8F428E46}"/>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5" name="Google Shape;726;p4">
              <a:extLst>
                <a:ext uri="{FF2B5EF4-FFF2-40B4-BE49-F238E27FC236}">
                  <a16:creationId xmlns:a16="http://schemas.microsoft.com/office/drawing/2014/main" id="{63D42507-819C-E4AB-4996-5BF850953EC6}"/>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6" name="Google Shape;727;p4">
              <a:extLst>
                <a:ext uri="{FF2B5EF4-FFF2-40B4-BE49-F238E27FC236}">
                  <a16:creationId xmlns:a16="http://schemas.microsoft.com/office/drawing/2014/main" id="{F111D2D3-07F6-1091-93EC-F1F5B38F2477}"/>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7" name="Google Shape;728;p4">
              <a:extLst>
                <a:ext uri="{FF2B5EF4-FFF2-40B4-BE49-F238E27FC236}">
                  <a16:creationId xmlns:a16="http://schemas.microsoft.com/office/drawing/2014/main" id="{1A3DB38B-9CD2-A17A-94F7-E28235E57559}"/>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8" name="Google Shape;729;p4">
              <a:extLst>
                <a:ext uri="{FF2B5EF4-FFF2-40B4-BE49-F238E27FC236}">
                  <a16:creationId xmlns:a16="http://schemas.microsoft.com/office/drawing/2014/main" id="{5C7ABBE8-6074-C7FB-05B0-3761578C8B2D}"/>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9" name="Google Shape;730;p4">
              <a:extLst>
                <a:ext uri="{FF2B5EF4-FFF2-40B4-BE49-F238E27FC236}">
                  <a16:creationId xmlns:a16="http://schemas.microsoft.com/office/drawing/2014/main" id="{D6C2825E-FC41-6A76-4BAC-FFE4132969B8}"/>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0" name="Google Shape;731;p4">
              <a:extLst>
                <a:ext uri="{FF2B5EF4-FFF2-40B4-BE49-F238E27FC236}">
                  <a16:creationId xmlns:a16="http://schemas.microsoft.com/office/drawing/2014/main" id="{AE9B8D24-80EE-7EA6-F6C0-5BC2CA82204D}"/>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1" name="Google Shape;732;p4">
              <a:extLst>
                <a:ext uri="{FF2B5EF4-FFF2-40B4-BE49-F238E27FC236}">
                  <a16:creationId xmlns:a16="http://schemas.microsoft.com/office/drawing/2014/main" id="{F910056C-6EAB-6CC4-5D5D-C21D04AF0DB8}"/>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2" name="Google Shape;733;p4">
              <a:extLst>
                <a:ext uri="{FF2B5EF4-FFF2-40B4-BE49-F238E27FC236}">
                  <a16:creationId xmlns:a16="http://schemas.microsoft.com/office/drawing/2014/main" id="{B3DC4413-9F13-0637-739D-224E858608F1}"/>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3" name="Google Shape;734;p4">
              <a:extLst>
                <a:ext uri="{FF2B5EF4-FFF2-40B4-BE49-F238E27FC236}">
                  <a16:creationId xmlns:a16="http://schemas.microsoft.com/office/drawing/2014/main" id="{241AFC1A-79C4-423A-C3EB-390FB912B172}"/>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4" name="Google Shape;735;p4">
              <a:extLst>
                <a:ext uri="{FF2B5EF4-FFF2-40B4-BE49-F238E27FC236}">
                  <a16:creationId xmlns:a16="http://schemas.microsoft.com/office/drawing/2014/main" id="{D0CDA4B7-C9DF-8316-8EE3-3407D51203E1}"/>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5" name="Google Shape;736;p4">
              <a:extLst>
                <a:ext uri="{FF2B5EF4-FFF2-40B4-BE49-F238E27FC236}">
                  <a16:creationId xmlns:a16="http://schemas.microsoft.com/office/drawing/2014/main" id="{594D8C30-6441-087C-3473-BF22BADFAEA7}"/>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6" name="Google Shape;737;p4">
              <a:extLst>
                <a:ext uri="{FF2B5EF4-FFF2-40B4-BE49-F238E27FC236}">
                  <a16:creationId xmlns:a16="http://schemas.microsoft.com/office/drawing/2014/main" id="{BC9A5288-7381-0F22-2691-638B83A6A0A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7" name="Google Shape;738;p4">
              <a:extLst>
                <a:ext uri="{FF2B5EF4-FFF2-40B4-BE49-F238E27FC236}">
                  <a16:creationId xmlns:a16="http://schemas.microsoft.com/office/drawing/2014/main" id="{4CB71F82-96F7-A1B6-D38A-034B9D5B613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8" name="Google Shape;739;p4">
              <a:extLst>
                <a:ext uri="{FF2B5EF4-FFF2-40B4-BE49-F238E27FC236}">
                  <a16:creationId xmlns:a16="http://schemas.microsoft.com/office/drawing/2014/main" id="{01967E44-2069-11EA-06CA-38E6BB80B899}"/>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9" name="Google Shape;740;p4">
              <a:extLst>
                <a:ext uri="{FF2B5EF4-FFF2-40B4-BE49-F238E27FC236}">
                  <a16:creationId xmlns:a16="http://schemas.microsoft.com/office/drawing/2014/main" id="{A643DAA6-6F1D-68E6-0FEC-51B404334C5E}"/>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0" name="Google Shape;741;p4">
              <a:extLst>
                <a:ext uri="{FF2B5EF4-FFF2-40B4-BE49-F238E27FC236}">
                  <a16:creationId xmlns:a16="http://schemas.microsoft.com/office/drawing/2014/main" id="{F3803636-A683-623E-453F-2F8D48DD9C81}"/>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1" name="Google Shape;742;p4">
              <a:extLst>
                <a:ext uri="{FF2B5EF4-FFF2-40B4-BE49-F238E27FC236}">
                  <a16:creationId xmlns:a16="http://schemas.microsoft.com/office/drawing/2014/main" id="{D9FED390-D255-93BA-35F6-5A2A68CB4579}"/>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2" name="Google Shape;743;p4">
              <a:extLst>
                <a:ext uri="{FF2B5EF4-FFF2-40B4-BE49-F238E27FC236}">
                  <a16:creationId xmlns:a16="http://schemas.microsoft.com/office/drawing/2014/main" id="{30FB7924-B66C-8581-D8A5-4927A45A129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3" name="Google Shape;744;p4">
              <a:extLst>
                <a:ext uri="{FF2B5EF4-FFF2-40B4-BE49-F238E27FC236}">
                  <a16:creationId xmlns:a16="http://schemas.microsoft.com/office/drawing/2014/main" id="{12051BEA-B8BC-ADD1-9205-6B2F9E1C6A44}"/>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4" name="Google Shape;745;p4">
              <a:extLst>
                <a:ext uri="{FF2B5EF4-FFF2-40B4-BE49-F238E27FC236}">
                  <a16:creationId xmlns:a16="http://schemas.microsoft.com/office/drawing/2014/main" id="{42FE2D6E-1A1C-8520-DB6A-DF4606E1BBD0}"/>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5" name="Google Shape;746;p4">
              <a:extLst>
                <a:ext uri="{FF2B5EF4-FFF2-40B4-BE49-F238E27FC236}">
                  <a16:creationId xmlns:a16="http://schemas.microsoft.com/office/drawing/2014/main" id="{13FFE2DE-814A-1388-D0EC-D9FB62D69A94}"/>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6" name="Google Shape;747;p4">
              <a:extLst>
                <a:ext uri="{FF2B5EF4-FFF2-40B4-BE49-F238E27FC236}">
                  <a16:creationId xmlns:a16="http://schemas.microsoft.com/office/drawing/2014/main" id="{E8C3DC23-A129-400D-5A02-1438D9CB8329}"/>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7" name="Google Shape;748;p4">
              <a:extLst>
                <a:ext uri="{FF2B5EF4-FFF2-40B4-BE49-F238E27FC236}">
                  <a16:creationId xmlns:a16="http://schemas.microsoft.com/office/drawing/2014/main" id="{47A98F9A-ACE2-977A-E56D-BA8539587BEC}"/>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8" name="Google Shape;749;p4">
              <a:extLst>
                <a:ext uri="{FF2B5EF4-FFF2-40B4-BE49-F238E27FC236}">
                  <a16:creationId xmlns:a16="http://schemas.microsoft.com/office/drawing/2014/main" id="{9936E3C9-7DC4-B884-80EB-858765D87339}"/>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9" name="Google Shape;750;p4">
              <a:extLst>
                <a:ext uri="{FF2B5EF4-FFF2-40B4-BE49-F238E27FC236}">
                  <a16:creationId xmlns:a16="http://schemas.microsoft.com/office/drawing/2014/main" id="{F174B3C6-4DEC-5724-24C6-446426AE02C1}"/>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0" name="Google Shape;751;p4">
              <a:extLst>
                <a:ext uri="{FF2B5EF4-FFF2-40B4-BE49-F238E27FC236}">
                  <a16:creationId xmlns:a16="http://schemas.microsoft.com/office/drawing/2014/main" id="{AB542498-AE77-FEE2-7426-7D447A463964}"/>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1" name="Google Shape;752;p4">
              <a:extLst>
                <a:ext uri="{FF2B5EF4-FFF2-40B4-BE49-F238E27FC236}">
                  <a16:creationId xmlns:a16="http://schemas.microsoft.com/office/drawing/2014/main" id="{F13207F7-35AC-4C7F-EDA2-B941262A13D7}"/>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2" name="Google Shape;753;p4">
              <a:extLst>
                <a:ext uri="{FF2B5EF4-FFF2-40B4-BE49-F238E27FC236}">
                  <a16:creationId xmlns:a16="http://schemas.microsoft.com/office/drawing/2014/main" id="{3CFEA14A-2E9C-C8BC-BB31-AA6F38C4F086}"/>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3" name="Google Shape;754;p4">
              <a:extLst>
                <a:ext uri="{FF2B5EF4-FFF2-40B4-BE49-F238E27FC236}">
                  <a16:creationId xmlns:a16="http://schemas.microsoft.com/office/drawing/2014/main" id="{8D984978-3A34-0506-A695-C4A2BFBD8F7C}"/>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4" name="Google Shape;755;p4">
              <a:extLst>
                <a:ext uri="{FF2B5EF4-FFF2-40B4-BE49-F238E27FC236}">
                  <a16:creationId xmlns:a16="http://schemas.microsoft.com/office/drawing/2014/main" id="{9730C331-2801-EB63-9D2E-F897BC6DA460}"/>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5" name="Google Shape;756;p4">
              <a:extLst>
                <a:ext uri="{FF2B5EF4-FFF2-40B4-BE49-F238E27FC236}">
                  <a16:creationId xmlns:a16="http://schemas.microsoft.com/office/drawing/2014/main" id="{75B0F72A-2BA1-A5DE-FF20-08352011DF92}"/>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6" name="Google Shape;757;p4">
              <a:extLst>
                <a:ext uri="{FF2B5EF4-FFF2-40B4-BE49-F238E27FC236}">
                  <a16:creationId xmlns:a16="http://schemas.microsoft.com/office/drawing/2014/main" id="{09A8C43A-3D1F-C8ED-86DD-BEAAF6A5E67D}"/>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7" name="Google Shape;758;p4">
              <a:extLst>
                <a:ext uri="{FF2B5EF4-FFF2-40B4-BE49-F238E27FC236}">
                  <a16:creationId xmlns:a16="http://schemas.microsoft.com/office/drawing/2014/main" id="{18F03004-5015-C1AC-EB12-580FD596F6B6}"/>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8" name="Google Shape;759;p4">
              <a:extLst>
                <a:ext uri="{FF2B5EF4-FFF2-40B4-BE49-F238E27FC236}">
                  <a16:creationId xmlns:a16="http://schemas.microsoft.com/office/drawing/2014/main" id="{14F1E341-76AA-B1D5-D999-92A5A7517C47}"/>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9" name="Google Shape;760;p4">
              <a:extLst>
                <a:ext uri="{FF2B5EF4-FFF2-40B4-BE49-F238E27FC236}">
                  <a16:creationId xmlns:a16="http://schemas.microsoft.com/office/drawing/2014/main" id="{27EBC7B6-33BA-C938-77D6-AD77EF7F91C5}"/>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0" name="Google Shape;761;p4">
              <a:extLst>
                <a:ext uri="{FF2B5EF4-FFF2-40B4-BE49-F238E27FC236}">
                  <a16:creationId xmlns:a16="http://schemas.microsoft.com/office/drawing/2014/main" id="{2C92F3B4-F05F-D41C-42FD-DA2F4F72094E}"/>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1" name="Google Shape;762;p4">
              <a:extLst>
                <a:ext uri="{FF2B5EF4-FFF2-40B4-BE49-F238E27FC236}">
                  <a16:creationId xmlns:a16="http://schemas.microsoft.com/office/drawing/2014/main" id="{8676DACB-0712-BD95-BA74-14FCE9F1D977}"/>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2" name="Google Shape;763;p4">
              <a:extLst>
                <a:ext uri="{FF2B5EF4-FFF2-40B4-BE49-F238E27FC236}">
                  <a16:creationId xmlns:a16="http://schemas.microsoft.com/office/drawing/2014/main" id="{C51AD31D-479E-6B8E-14BA-26281D49A0BF}"/>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3" name="Google Shape;764;p4">
              <a:extLst>
                <a:ext uri="{FF2B5EF4-FFF2-40B4-BE49-F238E27FC236}">
                  <a16:creationId xmlns:a16="http://schemas.microsoft.com/office/drawing/2014/main" id="{6B05C190-8E8A-AB18-60C1-2CBE60E84FC8}"/>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4" name="Google Shape;765;p4">
              <a:extLst>
                <a:ext uri="{FF2B5EF4-FFF2-40B4-BE49-F238E27FC236}">
                  <a16:creationId xmlns:a16="http://schemas.microsoft.com/office/drawing/2014/main" id="{DC62030A-5AA2-098D-03B6-88B090048F33}"/>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5" name="Google Shape;766;p4">
              <a:extLst>
                <a:ext uri="{FF2B5EF4-FFF2-40B4-BE49-F238E27FC236}">
                  <a16:creationId xmlns:a16="http://schemas.microsoft.com/office/drawing/2014/main" id="{536A579C-F742-C3C0-2729-CCB3A47605D0}"/>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6" name="Google Shape;767;p4">
              <a:extLst>
                <a:ext uri="{FF2B5EF4-FFF2-40B4-BE49-F238E27FC236}">
                  <a16:creationId xmlns:a16="http://schemas.microsoft.com/office/drawing/2014/main" id="{86956FF4-9360-EE49-F29C-6A968FB021E7}"/>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7" name="Google Shape;768;p4">
              <a:extLst>
                <a:ext uri="{FF2B5EF4-FFF2-40B4-BE49-F238E27FC236}">
                  <a16:creationId xmlns:a16="http://schemas.microsoft.com/office/drawing/2014/main" id="{C291CA1C-B330-761E-D8E0-697C32BC8F60}"/>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8" name="Google Shape;769;p4">
              <a:extLst>
                <a:ext uri="{FF2B5EF4-FFF2-40B4-BE49-F238E27FC236}">
                  <a16:creationId xmlns:a16="http://schemas.microsoft.com/office/drawing/2014/main" id="{1F171585-0956-D855-407F-002BEEB5724E}"/>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9" name="Google Shape;770;p4">
              <a:extLst>
                <a:ext uri="{FF2B5EF4-FFF2-40B4-BE49-F238E27FC236}">
                  <a16:creationId xmlns:a16="http://schemas.microsoft.com/office/drawing/2014/main" id="{B488B439-D157-A750-B847-A183DD01FD1E}"/>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0" name="Google Shape;771;p4">
              <a:extLst>
                <a:ext uri="{FF2B5EF4-FFF2-40B4-BE49-F238E27FC236}">
                  <a16:creationId xmlns:a16="http://schemas.microsoft.com/office/drawing/2014/main" id="{68AF3B45-4523-AB0C-E1B2-3082A01BF0A9}"/>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1" name="Google Shape;772;p4">
              <a:extLst>
                <a:ext uri="{FF2B5EF4-FFF2-40B4-BE49-F238E27FC236}">
                  <a16:creationId xmlns:a16="http://schemas.microsoft.com/office/drawing/2014/main" id="{3609FD40-9AF2-ED25-B187-0A6E70C456FB}"/>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2" name="Google Shape;773;p4">
              <a:extLst>
                <a:ext uri="{FF2B5EF4-FFF2-40B4-BE49-F238E27FC236}">
                  <a16:creationId xmlns:a16="http://schemas.microsoft.com/office/drawing/2014/main" id="{B40E382C-0A17-7B1F-A77A-93D7156C71C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3" name="Google Shape;774;p4">
              <a:extLst>
                <a:ext uri="{FF2B5EF4-FFF2-40B4-BE49-F238E27FC236}">
                  <a16:creationId xmlns:a16="http://schemas.microsoft.com/office/drawing/2014/main" id="{BBFE83AF-BC2D-9158-B3E7-40E924FE0FC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4" name="Google Shape;775;p4">
              <a:extLst>
                <a:ext uri="{FF2B5EF4-FFF2-40B4-BE49-F238E27FC236}">
                  <a16:creationId xmlns:a16="http://schemas.microsoft.com/office/drawing/2014/main" id="{64F2D85E-90AA-185E-3C34-42E3136C8312}"/>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5" name="Google Shape;776;p4">
              <a:extLst>
                <a:ext uri="{FF2B5EF4-FFF2-40B4-BE49-F238E27FC236}">
                  <a16:creationId xmlns:a16="http://schemas.microsoft.com/office/drawing/2014/main" id="{2A8FC18B-8AF5-035C-CEFB-A830E07A316C}"/>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6" name="Google Shape;777;p4">
              <a:extLst>
                <a:ext uri="{FF2B5EF4-FFF2-40B4-BE49-F238E27FC236}">
                  <a16:creationId xmlns:a16="http://schemas.microsoft.com/office/drawing/2014/main" id="{733E3916-5315-E4D1-E44F-25CEDB964E8B}"/>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7" name="Google Shape;778;p4">
              <a:extLst>
                <a:ext uri="{FF2B5EF4-FFF2-40B4-BE49-F238E27FC236}">
                  <a16:creationId xmlns:a16="http://schemas.microsoft.com/office/drawing/2014/main" id="{18764F0A-300E-0847-F05C-E7F3976F552B}"/>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8" name="Google Shape;779;p4">
              <a:extLst>
                <a:ext uri="{FF2B5EF4-FFF2-40B4-BE49-F238E27FC236}">
                  <a16:creationId xmlns:a16="http://schemas.microsoft.com/office/drawing/2014/main" id="{B386487F-A133-C1FD-467C-8ED68F94073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9" name="Google Shape;780;p4">
              <a:extLst>
                <a:ext uri="{FF2B5EF4-FFF2-40B4-BE49-F238E27FC236}">
                  <a16:creationId xmlns:a16="http://schemas.microsoft.com/office/drawing/2014/main" id="{48E09B3A-75F7-5891-E965-018C18903CFF}"/>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80" name="Google Shape;781;p4">
              <a:extLst>
                <a:ext uri="{FF2B5EF4-FFF2-40B4-BE49-F238E27FC236}">
                  <a16:creationId xmlns:a16="http://schemas.microsoft.com/office/drawing/2014/main" id="{8AADB5E7-6987-C2F6-A6C6-34850B9D1917}"/>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aphicFrame>
        <p:nvGraphicFramePr>
          <p:cNvPr id="5" name="Diagram 4">
            <a:extLst>
              <a:ext uri="{FF2B5EF4-FFF2-40B4-BE49-F238E27FC236}">
                <a16:creationId xmlns:a16="http://schemas.microsoft.com/office/drawing/2014/main" id="{7194F6C5-365E-EF26-815E-DE6526026C08}"/>
              </a:ext>
            </a:extLst>
          </p:cNvPr>
          <p:cNvGraphicFramePr/>
          <p:nvPr>
            <p:extLst>
              <p:ext uri="{D42A27DB-BD31-4B8C-83A1-F6EECF244321}">
                <p14:modId xmlns:p14="http://schemas.microsoft.com/office/powerpoint/2010/main" val="3473098493"/>
              </p:ext>
            </p:extLst>
          </p:nvPr>
        </p:nvGraphicFramePr>
        <p:xfrm>
          <a:off x="1079576" y="655053"/>
          <a:ext cx="10427388" cy="541866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16" name="Google Shape;2398;p68">
            <a:extLst>
              <a:ext uri="{FF2B5EF4-FFF2-40B4-BE49-F238E27FC236}">
                <a16:creationId xmlns:a16="http://schemas.microsoft.com/office/drawing/2014/main" id="{6415136E-F33C-1D8D-B45F-383E297D4C4B}"/>
              </a:ext>
            </a:extLst>
          </p:cNvPr>
          <p:cNvGrpSpPr/>
          <p:nvPr/>
        </p:nvGrpSpPr>
        <p:grpSpPr>
          <a:xfrm>
            <a:off x="2379819" y="2142539"/>
            <a:ext cx="5616253" cy="2572922"/>
            <a:chOff x="2516483" y="702500"/>
            <a:chExt cx="7292637" cy="3594300"/>
          </a:xfrm>
          <a:solidFill>
            <a:schemeClr val="accent4">
              <a:lumMod val="20000"/>
              <a:lumOff val="80000"/>
            </a:schemeClr>
          </a:solidFill>
        </p:grpSpPr>
        <p:sp>
          <p:nvSpPr>
            <p:cNvPr id="17" name="Google Shape;2399;p68">
              <a:extLst>
                <a:ext uri="{FF2B5EF4-FFF2-40B4-BE49-F238E27FC236}">
                  <a16:creationId xmlns:a16="http://schemas.microsoft.com/office/drawing/2014/main" id="{4F37D5C6-49B7-4E0F-C098-85BEACF55D8B}"/>
                </a:ext>
              </a:extLst>
            </p:cNvPr>
            <p:cNvSpPr/>
            <p:nvPr/>
          </p:nvSpPr>
          <p:spPr>
            <a:xfrm>
              <a:off x="2894775" y="702500"/>
              <a:ext cx="6914345" cy="3594300"/>
            </a:xfrm>
            <a:prstGeom prst="wedgeEllipseCallout">
              <a:avLst>
                <a:gd name="adj1" fmla="val -59214"/>
                <a:gd name="adj2" fmla="val -5279"/>
              </a:avLst>
            </a:prstGeom>
            <a:solidFill>
              <a:schemeClr val="bg2">
                <a:lumMod val="50000"/>
              </a:scheme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grpSp>
          <p:nvGrpSpPr>
            <p:cNvPr id="18" name="Google Shape;2400;p68">
              <a:extLst>
                <a:ext uri="{FF2B5EF4-FFF2-40B4-BE49-F238E27FC236}">
                  <a16:creationId xmlns:a16="http://schemas.microsoft.com/office/drawing/2014/main" id="{1640F51E-D478-4748-918D-5F1681297DA7}"/>
                </a:ext>
              </a:extLst>
            </p:cNvPr>
            <p:cNvGrpSpPr/>
            <p:nvPr/>
          </p:nvGrpSpPr>
          <p:grpSpPr>
            <a:xfrm>
              <a:off x="2516483" y="1938572"/>
              <a:ext cx="7022565" cy="633170"/>
              <a:chOff x="2977600" y="2841597"/>
              <a:chExt cx="4043859" cy="364603"/>
            </a:xfrm>
            <a:grpFill/>
          </p:grpSpPr>
          <p:sp>
            <p:nvSpPr>
              <p:cNvPr id="19" name="Google Shape;2401;p68">
                <a:extLst>
                  <a:ext uri="{FF2B5EF4-FFF2-40B4-BE49-F238E27FC236}">
                    <a16:creationId xmlns:a16="http://schemas.microsoft.com/office/drawing/2014/main" id="{1615BD94-F35E-77BA-20CA-8C3F289D46A6}"/>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0" name="Google Shape;2402;p68">
                <a:extLst>
                  <a:ext uri="{FF2B5EF4-FFF2-40B4-BE49-F238E27FC236}">
                    <a16:creationId xmlns:a16="http://schemas.microsoft.com/office/drawing/2014/main" id="{7357DA16-CFAA-07C4-5060-1B27FA830315}"/>
                  </a:ext>
                </a:extLst>
              </p:cNvPr>
              <p:cNvSpPr/>
              <p:nvPr/>
            </p:nvSpPr>
            <p:spPr>
              <a:xfrm rot="2104647">
                <a:off x="6764591" y="2886614"/>
                <a:ext cx="213706" cy="180480"/>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1" name="Google Shape;2403;p68">
                <a:extLst>
                  <a:ext uri="{FF2B5EF4-FFF2-40B4-BE49-F238E27FC236}">
                    <a16:creationId xmlns:a16="http://schemas.microsoft.com/office/drawing/2014/main" id="{14BDE665-3A1D-64A7-490C-92825A7E2DD0}"/>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sp>
            <p:nvSpPr>
              <p:cNvPr id="22" name="Google Shape;2404;p68">
                <a:extLst>
                  <a:ext uri="{FF2B5EF4-FFF2-40B4-BE49-F238E27FC236}">
                    <a16:creationId xmlns:a16="http://schemas.microsoft.com/office/drawing/2014/main" id="{56DDB3DA-FBF6-6961-FC6C-3C8C68FD49CF}"/>
                  </a:ext>
                </a:extLst>
              </p:cNvPr>
              <p:cNvSpPr/>
              <p:nvPr/>
            </p:nvSpPr>
            <p:spPr>
              <a:xfrm rot="2104647">
                <a:off x="6907153" y="2873784"/>
                <a:ext cx="101553" cy="76477"/>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ea typeface="+mn-ea"/>
                </a:endParaRPr>
              </a:p>
            </p:txBody>
          </p:sp>
        </p:grpSp>
      </p:grpSp>
      <p:sp>
        <p:nvSpPr>
          <p:cNvPr id="23" name="TextBox 22">
            <a:extLst>
              <a:ext uri="{FF2B5EF4-FFF2-40B4-BE49-F238E27FC236}">
                <a16:creationId xmlns:a16="http://schemas.microsoft.com/office/drawing/2014/main" id="{26B2E84A-FD6D-8AC5-62E4-926F88682E24}"/>
              </a:ext>
            </a:extLst>
          </p:cNvPr>
          <p:cNvSpPr txBox="1"/>
          <p:nvPr/>
        </p:nvSpPr>
        <p:spPr>
          <a:xfrm>
            <a:off x="3084402" y="2601397"/>
            <a:ext cx="4402064" cy="1569660"/>
          </a:xfrm>
          <a:prstGeom prst="rect">
            <a:avLst/>
          </a:prstGeom>
          <a:noFill/>
        </p:spPr>
        <p:txBody>
          <a:bodyPr wrap="square">
            <a:spAutoFit/>
          </a:bodyPr>
          <a:lstStyle/>
          <a:p>
            <a:pPr algn="ctr"/>
            <a:r>
              <a:rPr lang="vi-VN" sz="2400">
                <a:solidFill>
                  <a:schemeClr val="bg1"/>
                </a:solidFill>
                <a:latin typeface="+mj-lt"/>
              </a:rPr>
              <a:t>Tiếp nối kiểu bài văn nghị luận về một vấn đề trong đời sống ở lớp 7, ở lớp 8 sẽ đi sâu vào việc </a:t>
            </a:r>
            <a:r>
              <a:rPr lang="en-US" sz="2400">
                <a:solidFill>
                  <a:schemeClr val="bg1"/>
                </a:solidFill>
                <a:latin typeface="Times New Roman" panose="02020603050405020304" pitchFamily="18" charset="0"/>
                <a:cs typeface="Times New Roman" panose="02020603050405020304" pitchFamily="18" charset="0"/>
              </a:rPr>
              <a:t>đưa</a:t>
            </a:r>
            <a:r>
              <a:rPr lang="vi-VN" sz="2400">
                <a:solidFill>
                  <a:schemeClr val="bg1"/>
                </a:solidFill>
                <a:latin typeface="Times New Roman" panose="02020603050405020304" pitchFamily="18" charset="0"/>
                <a:cs typeface="Times New Roman" panose="02020603050405020304" pitchFamily="18" charset="0"/>
              </a:rPr>
              <a:t> ra</a:t>
            </a:r>
            <a:r>
              <a:rPr lang="en-US" sz="2400">
                <a:solidFill>
                  <a:schemeClr val="bg1"/>
                </a:solidFill>
                <a:latin typeface="Times New Roman" panose="02020603050405020304" pitchFamily="18" charset="0"/>
                <a:cs typeface="Times New Roman" panose="02020603050405020304" pitchFamily="18" charset="0"/>
              </a:rPr>
              <a:t> ý kiến đồng tình hay phản đối</a:t>
            </a:r>
            <a:endParaRPr lang="en-US" sz="3600" i="1">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971676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graphicEl>
                                              <a:dgm id="{5077A3B4-0D64-47C6-983A-8EC2CDAEBC48}"/>
                                            </p:graphicEl>
                                          </p:spTgt>
                                        </p:tgtEl>
                                        <p:attrNameLst>
                                          <p:attrName>style.visibility</p:attrName>
                                        </p:attrNameLst>
                                      </p:cBhvr>
                                      <p:to>
                                        <p:strVal val="visible"/>
                                      </p:to>
                                    </p:set>
                                    <p:animEffect transition="in" filter="fade">
                                      <p:cBhvr>
                                        <p:cTn id="7" dur="1000"/>
                                        <p:tgtEl>
                                          <p:spTgt spid="5">
                                            <p:graphicEl>
                                              <a:dgm id="{5077A3B4-0D64-47C6-983A-8EC2CDAEBC48}"/>
                                            </p:graphicEl>
                                          </p:spTgt>
                                        </p:tgtEl>
                                      </p:cBhvr>
                                    </p:animEffect>
                                    <p:anim calcmode="lin" valueType="num">
                                      <p:cBhvr>
                                        <p:cTn id="8" dur="1000" fill="hold"/>
                                        <p:tgtEl>
                                          <p:spTgt spid="5">
                                            <p:graphicEl>
                                              <a:dgm id="{5077A3B4-0D64-47C6-983A-8EC2CDAEBC48}"/>
                                            </p:graphicEl>
                                          </p:spTgt>
                                        </p:tgtEl>
                                        <p:attrNameLst>
                                          <p:attrName>ppt_x</p:attrName>
                                        </p:attrNameLst>
                                      </p:cBhvr>
                                      <p:tavLst>
                                        <p:tav tm="0">
                                          <p:val>
                                            <p:strVal val="#ppt_x"/>
                                          </p:val>
                                        </p:tav>
                                        <p:tav tm="100000">
                                          <p:val>
                                            <p:strVal val="#ppt_x"/>
                                          </p:val>
                                        </p:tav>
                                      </p:tavLst>
                                    </p:anim>
                                    <p:anim calcmode="lin" valueType="num">
                                      <p:cBhvr>
                                        <p:cTn id="9" dur="1000" fill="hold"/>
                                        <p:tgtEl>
                                          <p:spTgt spid="5">
                                            <p:graphicEl>
                                              <a:dgm id="{5077A3B4-0D64-47C6-983A-8EC2CDAEBC48}"/>
                                            </p:graphic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graphicEl>
                                              <a:dgm id="{01A930A1-9679-48EE-92D6-03FA40D05238}"/>
                                            </p:graphicEl>
                                          </p:spTgt>
                                        </p:tgtEl>
                                        <p:attrNameLst>
                                          <p:attrName>style.visibility</p:attrName>
                                        </p:attrNameLst>
                                      </p:cBhvr>
                                      <p:to>
                                        <p:strVal val="visible"/>
                                      </p:to>
                                    </p:set>
                                    <p:animEffect transition="in" filter="fade">
                                      <p:cBhvr>
                                        <p:cTn id="14" dur="1000"/>
                                        <p:tgtEl>
                                          <p:spTgt spid="5">
                                            <p:graphicEl>
                                              <a:dgm id="{01A930A1-9679-48EE-92D6-03FA40D05238}"/>
                                            </p:graphicEl>
                                          </p:spTgt>
                                        </p:tgtEl>
                                      </p:cBhvr>
                                    </p:animEffect>
                                    <p:anim calcmode="lin" valueType="num">
                                      <p:cBhvr>
                                        <p:cTn id="15" dur="1000" fill="hold"/>
                                        <p:tgtEl>
                                          <p:spTgt spid="5">
                                            <p:graphicEl>
                                              <a:dgm id="{01A930A1-9679-48EE-92D6-03FA40D05238}"/>
                                            </p:graphicEl>
                                          </p:spTgt>
                                        </p:tgtEl>
                                        <p:attrNameLst>
                                          <p:attrName>ppt_x</p:attrName>
                                        </p:attrNameLst>
                                      </p:cBhvr>
                                      <p:tavLst>
                                        <p:tav tm="0">
                                          <p:val>
                                            <p:strVal val="#ppt_x"/>
                                          </p:val>
                                        </p:tav>
                                        <p:tav tm="100000">
                                          <p:val>
                                            <p:strVal val="#ppt_x"/>
                                          </p:val>
                                        </p:tav>
                                      </p:tavLst>
                                    </p:anim>
                                    <p:anim calcmode="lin" valueType="num">
                                      <p:cBhvr>
                                        <p:cTn id="16" dur="1000" fill="hold"/>
                                        <p:tgtEl>
                                          <p:spTgt spid="5">
                                            <p:graphicEl>
                                              <a:dgm id="{01A930A1-9679-48EE-92D6-03FA40D05238}"/>
                                            </p:graphicEl>
                                          </p:spTgt>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5">
                                            <p:graphicEl>
                                              <a:dgm id="{318775F2-D7FA-4D38-8BAD-CFD9D45A1649}"/>
                                            </p:graphicEl>
                                          </p:spTgt>
                                        </p:tgtEl>
                                        <p:attrNameLst>
                                          <p:attrName>style.visibility</p:attrName>
                                        </p:attrNameLst>
                                      </p:cBhvr>
                                      <p:to>
                                        <p:strVal val="visible"/>
                                      </p:to>
                                    </p:set>
                                    <p:animEffect transition="in" filter="fade">
                                      <p:cBhvr>
                                        <p:cTn id="19" dur="1000"/>
                                        <p:tgtEl>
                                          <p:spTgt spid="5">
                                            <p:graphicEl>
                                              <a:dgm id="{318775F2-D7FA-4D38-8BAD-CFD9D45A1649}"/>
                                            </p:graphicEl>
                                          </p:spTgt>
                                        </p:tgtEl>
                                      </p:cBhvr>
                                    </p:animEffect>
                                    <p:anim calcmode="lin" valueType="num">
                                      <p:cBhvr>
                                        <p:cTn id="20" dur="1000" fill="hold"/>
                                        <p:tgtEl>
                                          <p:spTgt spid="5">
                                            <p:graphicEl>
                                              <a:dgm id="{318775F2-D7FA-4D38-8BAD-CFD9D45A1649}"/>
                                            </p:graphicEl>
                                          </p:spTgt>
                                        </p:tgtEl>
                                        <p:attrNameLst>
                                          <p:attrName>ppt_x</p:attrName>
                                        </p:attrNameLst>
                                      </p:cBhvr>
                                      <p:tavLst>
                                        <p:tav tm="0">
                                          <p:val>
                                            <p:strVal val="#ppt_x"/>
                                          </p:val>
                                        </p:tav>
                                        <p:tav tm="100000">
                                          <p:val>
                                            <p:strVal val="#ppt_x"/>
                                          </p:val>
                                        </p:tav>
                                      </p:tavLst>
                                    </p:anim>
                                    <p:anim calcmode="lin" valueType="num">
                                      <p:cBhvr>
                                        <p:cTn id="21" dur="1000" fill="hold"/>
                                        <p:tgtEl>
                                          <p:spTgt spid="5">
                                            <p:graphicEl>
                                              <a:dgm id="{318775F2-D7FA-4D38-8BAD-CFD9D45A1649}"/>
                                            </p:graphicEl>
                                          </p:spTgt>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5">
                                            <p:graphicEl>
                                              <a:dgm id="{377A8D9C-3A2B-49B5-A9DC-2F07B8902A8F}"/>
                                            </p:graphicEl>
                                          </p:spTgt>
                                        </p:tgtEl>
                                        <p:attrNameLst>
                                          <p:attrName>style.visibility</p:attrName>
                                        </p:attrNameLst>
                                      </p:cBhvr>
                                      <p:to>
                                        <p:strVal val="visible"/>
                                      </p:to>
                                    </p:set>
                                    <p:animEffect transition="in" filter="fade">
                                      <p:cBhvr>
                                        <p:cTn id="26" dur="1000"/>
                                        <p:tgtEl>
                                          <p:spTgt spid="5">
                                            <p:graphicEl>
                                              <a:dgm id="{377A8D9C-3A2B-49B5-A9DC-2F07B8902A8F}"/>
                                            </p:graphicEl>
                                          </p:spTgt>
                                        </p:tgtEl>
                                      </p:cBhvr>
                                    </p:animEffect>
                                    <p:anim calcmode="lin" valueType="num">
                                      <p:cBhvr>
                                        <p:cTn id="27" dur="1000" fill="hold"/>
                                        <p:tgtEl>
                                          <p:spTgt spid="5">
                                            <p:graphicEl>
                                              <a:dgm id="{377A8D9C-3A2B-49B5-A9DC-2F07B8902A8F}"/>
                                            </p:graphicEl>
                                          </p:spTgt>
                                        </p:tgtEl>
                                        <p:attrNameLst>
                                          <p:attrName>ppt_x</p:attrName>
                                        </p:attrNameLst>
                                      </p:cBhvr>
                                      <p:tavLst>
                                        <p:tav tm="0">
                                          <p:val>
                                            <p:strVal val="#ppt_x"/>
                                          </p:val>
                                        </p:tav>
                                        <p:tav tm="100000">
                                          <p:val>
                                            <p:strVal val="#ppt_x"/>
                                          </p:val>
                                        </p:tav>
                                      </p:tavLst>
                                    </p:anim>
                                    <p:anim calcmode="lin" valueType="num">
                                      <p:cBhvr>
                                        <p:cTn id="28" dur="1000" fill="hold"/>
                                        <p:tgtEl>
                                          <p:spTgt spid="5">
                                            <p:graphicEl>
                                              <a:dgm id="{377A8D9C-3A2B-49B5-A9DC-2F07B8902A8F}"/>
                                            </p:graphicEl>
                                          </p:spTgt>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5">
                                            <p:graphicEl>
                                              <a:dgm id="{E765C38E-D043-422E-ADAD-16A40D2BDD1E}"/>
                                            </p:graphicEl>
                                          </p:spTgt>
                                        </p:tgtEl>
                                        <p:attrNameLst>
                                          <p:attrName>style.visibility</p:attrName>
                                        </p:attrNameLst>
                                      </p:cBhvr>
                                      <p:to>
                                        <p:strVal val="visible"/>
                                      </p:to>
                                    </p:set>
                                    <p:animEffect transition="in" filter="fade">
                                      <p:cBhvr>
                                        <p:cTn id="31" dur="1000"/>
                                        <p:tgtEl>
                                          <p:spTgt spid="5">
                                            <p:graphicEl>
                                              <a:dgm id="{E765C38E-D043-422E-ADAD-16A40D2BDD1E}"/>
                                            </p:graphicEl>
                                          </p:spTgt>
                                        </p:tgtEl>
                                      </p:cBhvr>
                                    </p:animEffect>
                                    <p:anim calcmode="lin" valueType="num">
                                      <p:cBhvr>
                                        <p:cTn id="32" dur="1000" fill="hold"/>
                                        <p:tgtEl>
                                          <p:spTgt spid="5">
                                            <p:graphicEl>
                                              <a:dgm id="{E765C38E-D043-422E-ADAD-16A40D2BDD1E}"/>
                                            </p:graphicEl>
                                          </p:spTgt>
                                        </p:tgtEl>
                                        <p:attrNameLst>
                                          <p:attrName>ppt_x</p:attrName>
                                        </p:attrNameLst>
                                      </p:cBhvr>
                                      <p:tavLst>
                                        <p:tav tm="0">
                                          <p:val>
                                            <p:strVal val="#ppt_x"/>
                                          </p:val>
                                        </p:tav>
                                        <p:tav tm="100000">
                                          <p:val>
                                            <p:strVal val="#ppt_x"/>
                                          </p:val>
                                        </p:tav>
                                      </p:tavLst>
                                    </p:anim>
                                    <p:anim calcmode="lin" valueType="num">
                                      <p:cBhvr>
                                        <p:cTn id="33" dur="1000" fill="hold"/>
                                        <p:tgtEl>
                                          <p:spTgt spid="5">
                                            <p:graphicEl>
                                              <a:dgm id="{E765C38E-D043-422E-ADAD-16A40D2BDD1E}"/>
                                            </p:graphic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5">
                                            <p:graphicEl>
                                              <a:dgm id="{31BA816B-A078-4B88-ABF1-9C232C01F208}"/>
                                            </p:graphicEl>
                                          </p:spTgt>
                                        </p:tgtEl>
                                        <p:attrNameLst>
                                          <p:attrName>style.visibility</p:attrName>
                                        </p:attrNameLst>
                                      </p:cBhvr>
                                      <p:to>
                                        <p:strVal val="visible"/>
                                      </p:to>
                                    </p:set>
                                    <p:animEffect transition="in" filter="fade">
                                      <p:cBhvr>
                                        <p:cTn id="38" dur="1000"/>
                                        <p:tgtEl>
                                          <p:spTgt spid="5">
                                            <p:graphicEl>
                                              <a:dgm id="{31BA816B-A078-4B88-ABF1-9C232C01F208}"/>
                                            </p:graphicEl>
                                          </p:spTgt>
                                        </p:tgtEl>
                                      </p:cBhvr>
                                    </p:animEffect>
                                    <p:anim calcmode="lin" valueType="num">
                                      <p:cBhvr>
                                        <p:cTn id="39" dur="1000" fill="hold"/>
                                        <p:tgtEl>
                                          <p:spTgt spid="5">
                                            <p:graphicEl>
                                              <a:dgm id="{31BA816B-A078-4B88-ABF1-9C232C01F208}"/>
                                            </p:graphicEl>
                                          </p:spTgt>
                                        </p:tgtEl>
                                        <p:attrNameLst>
                                          <p:attrName>ppt_x</p:attrName>
                                        </p:attrNameLst>
                                      </p:cBhvr>
                                      <p:tavLst>
                                        <p:tav tm="0">
                                          <p:val>
                                            <p:strVal val="#ppt_x"/>
                                          </p:val>
                                        </p:tav>
                                        <p:tav tm="100000">
                                          <p:val>
                                            <p:strVal val="#ppt_x"/>
                                          </p:val>
                                        </p:tav>
                                      </p:tavLst>
                                    </p:anim>
                                    <p:anim calcmode="lin" valueType="num">
                                      <p:cBhvr>
                                        <p:cTn id="40" dur="1000" fill="hold"/>
                                        <p:tgtEl>
                                          <p:spTgt spid="5">
                                            <p:graphicEl>
                                              <a:dgm id="{31BA816B-A078-4B88-ABF1-9C232C01F208}"/>
                                            </p:graphicEl>
                                          </p:spTgt>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5">
                                            <p:graphicEl>
                                              <a:dgm id="{459B4496-67C6-4EEB-9C74-66DD033E0C97}"/>
                                            </p:graphicEl>
                                          </p:spTgt>
                                        </p:tgtEl>
                                        <p:attrNameLst>
                                          <p:attrName>style.visibility</p:attrName>
                                        </p:attrNameLst>
                                      </p:cBhvr>
                                      <p:to>
                                        <p:strVal val="visible"/>
                                      </p:to>
                                    </p:set>
                                    <p:animEffect transition="in" filter="fade">
                                      <p:cBhvr>
                                        <p:cTn id="43" dur="1000"/>
                                        <p:tgtEl>
                                          <p:spTgt spid="5">
                                            <p:graphicEl>
                                              <a:dgm id="{459B4496-67C6-4EEB-9C74-66DD033E0C97}"/>
                                            </p:graphicEl>
                                          </p:spTgt>
                                        </p:tgtEl>
                                      </p:cBhvr>
                                    </p:animEffect>
                                    <p:anim calcmode="lin" valueType="num">
                                      <p:cBhvr>
                                        <p:cTn id="44" dur="1000" fill="hold"/>
                                        <p:tgtEl>
                                          <p:spTgt spid="5">
                                            <p:graphicEl>
                                              <a:dgm id="{459B4496-67C6-4EEB-9C74-66DD033E0C97}"/>
                                            </p:graphicEl>
                                          </p:spTgt>
                                        </p:tgtEl>
                                        <p:attrNameLst>
                                          <p:attrName>ppt_x</p:attrName>
                                        </p:attrNameLst>
                                      </p:cBhvr>
                                      <p:tavLst>
                                        <p:tav tm="0">
                                          <p:val>
                                            <p:strVal val="#ppt_x"/>
                                          </p:val>
                                        </p:tav>
                                        <p:tav tm="100000">
                                          <p:val>
                                            <p:strVal val="#ppt_x"/>
                                          </p:val>
                                        </p:tav>
                                      </p:tavLst>
                                    </p:anim>
                                    <p:anim calcmode="lin" valueType="num">
                                      <p:cBhvr>
                                        <p:cTn id="45" dur="1000" fill="hold"/>
                                        <p:tgtEl>
                                          <p:spTgt spid="5">
                                            <p:graphicEl>
                                              <a:dgm id="{459B4496-67C6-4EEB-9C74-66DD033E0C97}"/>
                                            </p:graphicEl>
                                          </p:spTgt>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5">
                                            <p:graphicEl>
                                              <a:dgm id="{EB1421D1-A5FC-4655-842B-7D85AF59E537}"/>
                                            </p:graphicEl>
                                          </p:spTgt>
                                        </p:tgtEl>
                                        <p:attrNameLst>
                                          <p:attrName>style.visibility</p:attrName>
                                        </p:attrNameLst>
                                      </p:cBhvr>
                                      <p:to>
                                        <p:strVal val="visible"/>
                                      </p:to>
                                    </p:set>
                                    <p:animEffect transition="in" filter="fade">
                                      <p:cBhvr>
                                        <p:cTn id="50" dur="1000"/>
                                        <p:tgtEl>
                                          <p:spTgt spid="5">
                                            <p:graphicEl>
                                              <a:dgm id="{EB1421D1-A5FC-4655-842B-7D85AF59E537}"/>
                                            </p:graphicEl>
                                          </p:spTgt>
                                        </p:tgtEl>
                                      </p:cBhvr>
                                    </p:animEffect>
                                    <p:anim calcmode="lin" valueType="num">
                                      <p:cBhvr>
                                        <p:cTn id="51" dur="1000" fill="hold"/>
                                        <p:tgtEl>
                                          <p:spTgt spid="5">
                                            <p:graphicEl>
                                              <a:dgm id="{EB1421D1-A5FC-4655-842B-7D85AF59E537}"/>
                                            </p:graphicEl>
                                          </p:spTgt>
                                        </p:tgtEl>
                                        <p:attrNameLst>
                                          <p:attrName>ppt_x</p:attrName>
                                        </p:attrNameLst>
                                      </p:cBhvr>
                                      <p:tavLst>
                                        <p:tav tm="0">
                                          <p:val>
                                            <p:strVal val="#ppt_x"/>
                                          </p:val>
                                        </p:tav>
                                        <p:tav tm="100000">
                                          <p:val>
                                            <p:strVal val="#ppt_x"/>
                                          </p:val>
                                        </p:tav>
                                      </p:tavLst>
                                    </p:anim>
                                    <p:anim calcmode="lin" valueType="num">
                                      <p:cBhvr>
                                        <p:cTn id="52" dur="1000" fill="hold"/>
                                        <p:tgtEl>
                                          <p:spTgt spid="5">
                                            <p:graphicEl>
                                              <a:dgm id="{EB1421D1-A5FC-4655-842B-7D85AF59E537}"/>
                                            </p:graphicEl>
                                          </p:spTgt>
                                        </p:tgtEl>
                                        <p:attrNameLst>
                                          <p:attrName>ppt_y</p:attrName>
                                        </p:attrNameLst>
                                      </p:cBhvr>
                                      <p:tavLst>
                                        <p:tav tm="0">
                                          <p:val>
                                            <p:strVal val="#ppt_y+.1"/>
                                          </p:val>
                                        </p:tav>
                                        <p:tav tm="100000">
                                          <p:val>
                                            <p:strVal val="#ppt_y"/>
                                          </p:val>
                                        </p:tav>
                                      </p:tavLst>
                                    </p:anim>
                                  </p:childTnLst>
                                </p:cTn>
                              </p:par>
                              <p:par>
                                <p:cTn id="53" presetID="42" presetClass="entr" presetSubtype="0" fill="hold" grpId="0" nodeType="withEffect">
                                  <p:stCondLst>
                                    <p:cond delay="0"/>
                                  </p:stCondLst>
                                  <p:childTnLst>
                                    <p:set>
                                      <p:cBhvr>
                                        <p:cTn id="54" dur="1" fill="hold">
                                          <p:stCondLst>
                                            <p:cond delay="0"/>
                                          </p:stCondLst>
                                        </p:cTn>
                                        <p:tgtEl>
                                          <p:spTgt spid="5">
                                            <p:graphicEl>
                                              <a:dgm id="{F0FEBCC9-76C3-43A0-89FA-635ACD11B97E}"/>
                                            </p:graphicEl>
                                          </p:spTgt>
                                        </p:tgtEl>
                                        <p:attrNameLst>
                                          <p:attrName>style.visibility</p:attrName>
                                        </p:attrNameLst>
                                      </p:cBhvr>
                                      <p:to>
                                        <p:strVal val="visible"/>
                                      </p:to>
                                    </p:set>
                                    <p:animEffect transition="in" filter="fade">
                                      <p:cBhvr>
                                        <p:cTn id="55" dur="1000"/>
                                        <p:tgtEl>
                                          <p:spTgt spid="5">
                                            <p:graphicEl>
                                              <a:dgm id="{F0FEBCC9-76C3-43A0-89FA-635ACD11B97E}"/>
                                            </p:graphicEl>
                                          </p:spTgt>
                                        </p:tgtEl>
                                      </p:cBhvr>
                                    </p:animEffect>
                                    <p:anim calcmode="lin" valueType="num">
                                      <p:cBhvr>
                                        <p:cTn id="56" dur="1000" fill="hold"/>
                                        <p:tgtEl>
                                          <p:spTgt spid="5">
                                            <p:graphicEl>
                                              <a:dgm id="{F0FEBCC9-76C3-43A0-89FA-635ACD11B97E}"/>
                                            </p:graphicEl>
                                          </p:spTgt>
                                        </p:tgtEl>
                                        <p:attrNameLst>
                                          <p:attrName>ppt_x</p:attrName>
                                        </p:attrNameLst>
                                      </p:cBhvr>
                                      <p:tavLst>
                                        <p:tav tm="0">
                                          <p:val>
                                            <p:strVal val="#ppt_x"/>
                                          </p:val>
                                        </p:tav>
                                        <p:tav tm="100000">
                                          <p:val>
                                            <p:strVal val="#ppt_x"/>
                                          </p:val>
                                        </p:tav>
                                      </p:tavLst>
                                    </p:anim>
                                    <p:anim calcmode="lin" valueType="num">
                                      <p:cBhvr>
                                        <p:cTn id="57" dur="1000" fill="hold"/>
                                        <p:tgtEl>
                                          <p:spTgt spid="5">
                                            <p:graphicEl>
                                              <a:dgm id="{F0FEBCC9-76C3-43A0-89FA-635ACD11B97E}"/>
                                            </p:graphicEl>
                                          </p:spTgt>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42" presetClass="entr" presetSubtype="0" fill="hold" grpId="0" nodeType="clickEffect">
                                  <p:stCondLst>
                                    <p:cond delay="0"/>
                                  </p:stCondLst>
                                  <p:childTnLst>
                                    <p:set>
                                      <p:cBhvr>
                                        <p:cTn id="61" dur="1" fill="hold">
                                          <p:stCondLst>
                                            <p:cond delay="0"/>
                                          </p:stCondLst>
                                        </p:cTn>
                                        <p:tgtEl>
                                          <p:spTgt spid="5">
                                            <p:graphicEl>
                                              <a:dgm id="{DE75D0E5-DF54-4E48-8E1A-3BBF1A8856DB}"/>
                                            </p:graphicEl>
                                          </p:spTgt>
                                        </p:tgtEl>
                                        <p:attrNameLst>
                                          <p:attrName>style.visibility</p:attrName>
                                        </p:attrNameLst>
                                      </p:cBhvr>
                                      <p:to>
                                        <p:strVal val="visible"/>
                                      </p:to>
                                    </p:set>
                                    <p:animEffect transition="in" filter="fade">
                                      <p:cBhvr>
                                        <p:cTn id="62" dur="1000"/>
                                        <p:tgtEl>
                                          <p:spTgt spid="5">
                                            <p:graphicEl>
                                              <a:dgm id="{DE75D0E5-DF54-4E48-8E1A-3BBF1A8856DB}"/>
                                            </p:graphicEl>
                                          </p:spTgt>
                                        </p:tgtEl>
                                      </p:cBhvr>
                                    </p:animEffect>
                                    <p:anim calcmode="lin" valueType="num">
                                      <p:cBhvr>
                                        <p:cTn id="63" dur="1000" fill="hold"/>
                                        <p:tgtEl>
                                          <p:spTgt spid="5">
                                            <p:graphicEl>
                                              <a:dgm id="{DE75D0E5-DF54-4E48-8E1A-3BBF1A8856DB}"/>
                                            </p:graphicEl>
                                          </p:spTgt>
                                        </p:tgtEl>
                                        <p:attrNameLst>
                                          <p:attrName>ppt_x</p:attrName>
                                        </p:attrNameLst>
                                      </p:cBhvr>
                                      <p:tavLst>
                                        <p:tav tm="0">
                                          <p:val>
                                            <p:strVal val="#ppt_x"/>
                                          </p:val>
                                        </p:tav>
                                        <p:tav tm="100000">
                                          <p:val>
                                            <p:strVal val="#ppt_x"/>
                                          </p:val>
                                        </p:tav>
                                      </p:tavLst>
                                    </p:anim>
                                    <p:anim calcmode="lin" valueType="num">
                                      <p:cBhvr>
                                        <p:cTn id="64" dur="1000" fill="hold"/>
                                        <p:tgtEl>
                                          <p:spTgt spid="5">
                                            <p:graphicEl>
                                              <a:dgm id="{DE75D0E5-DF54-4E48-8E1A-3BBF1A8856DB}"/>
                                            </p:graphicEl>
                                          </p:spTgt>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5">
                                            <p:graphicEl>
                                              <a:dgm id="{2B1DD18F-F74B-4539-82DC-2A6EAA4E4CDA}"/>
                                            </p:graphicEl>
                                          </p:spTgt>
                                        </p:tgtEl>
                                        <p:attrNameLst>
                                          <p:attrName>style.visibility</p:attrName>
                                        </p:attrNameLst>
                                      </p:cBhvr>
                                      <p:to>
                                        <p:strVal val="visible"/>
                                      </p:to>
                                    </p:set>
                                    <p:animEffect transition="in" filter="fade">
                                      <p:cBhvr>
                                        <p:cTn id="67" dur="1000"/>
                                        <p:tgtEl>
                                          <p:spTgt spid="5">
                                            <p:graphicEl>
                                              <a:dgm id="{2B1DD18F-F74B-4539-82DC-2A6EAA4E4CDA}"/>
                                            </p:graphicEl>
                                          </p:spTgt>
                                        </p:tgtEl>
                                      </p:cBhvr>
                                    </p:animEffect>
                                    <p:anim calcmode="lin" valueType="num">
                                      <p:cBhvr>
                                        <p:cTn id="68" dur="1000" fill="hold"/>
                                        <p:tgtEl>
                                          <p:spTgt spid="5">
                                            <p:graphicEl>
                                              <a:dgm id="{2B1DD18F-F74B-4539-82DC-2A6EAA4E4CDA}"/>
                                            </p:graphicEl>
                                          </p:spTgt>
                                        </p:tgtEl>
                                        <p:attrNameLst>
                                          <p:attrName>ppt_x</p:attrName>
                                        </p:attrNameLst>
                                      </p:cBhvr>
                                      <p:tavLst>
                                        <p:tav tm="0">
                                          <p:val>
                                            <p:strVal val="#ppt_x"/>
                                          </p:val>
                                        </p:tav>
                                        <p:tav tm="100000">
                                          <p:val>
                                            <p:strVal val="#ppt_x"/>
                                          </p:val>
                                        </p:tav>
                                      </p:tavLst>
                                    </p:anim>
                                    <p:anim calcmode="lin" valueType="num">
                                      <p:cBhvr>
                                        <p:cTn id="69" dur="1000" fill="hold"/>
                                        <p:tgtEl>
                                          <p:spTgt spid="5">
                                            <p:graphicEl>
                                              <a:dgm id="{2B1DD18F-F74B-4539-82DC-2A6EAA4E4CDA}"/>
                                            </p:graphicEl>
                                          </p:spTgt>
                                        </p:tgtEl>
                                        <p:attrNameLst>
                                          <p:attrName>ppt_y</p:attrName>
                                        </p:attrNameLst>
                                      </p:cBhvr>
                                      <p:tavLst>
                                        <p:tav tm="0">
                                          <p:val>
                                            <p:strVal val="#ppt_y+.1"/>
                                          </p:val>
                                        </p:tav>
                                        <p:tav tm="100000">
                                          <p:val>
                                            <p:strVal val="#ppt_y"/>
                                          </p:val>
                                        </p:tav>
                                      </p:tavLst>
                                    </p:anim>
                                  </p:childTnLst>
                                </p:cTn>
                              </p:par>
                            </p:childTnLst>
                          </p:cTn>
                        </p:par>
                      </p:childTnLst>
                    </p:cTn>
                  </p:par>
                  <p:par>
                    <p:cTn id="70" fill="hold">
                      <p:stCondLst>
                        <p:cond delay="indefinite"/>
                      </p:stCondLst>
                      <p:childTnLst>
                        <p:par>
                          <p:cTn id="71" fill="hold">
                            <p:stCondLst>
                              <p:cond delay="0"/>
                            </p:stCondLst>
                            <p:childTnLst>
                              <p:par>
                                <p:cTn id="72" presetID="42" presetClass="entr" presetSubtype="0" fill="hold" grpId="0" nodeType="clickEffect">
                                  <p:stCondLst>
                                    <p:cond delay="0"/>
                                  </p:stCondLst>
                                  <p:childTnLst>
                                    <p:set>
                                      <p:cBhvr>
                                        <p:cTn id="73" dur="1" fill="hold">
                                          <p:stCondLst>
                                            <p:cond delay="0"/>
                                          </p:stCondLst>
                                        </p:cTn>
                                        <p:tgtEl>
                                          <p:spTgt spid="5">
                                            <p:graphicEl>
                                              <a:dgm id="{2AF310FB-638B-492B-947E-2B9156DBFA50}"/>
                                            </p:graphicEl>
                                          </p:spTgt>
                                        </p:tgtEl>
                                        <p:attrNameLst>
                                          <p:attrName>style.visibility</p:attrName>
                                        </p:attrNameLst>
                                      </p:cBhvr>
                                      <p:to>
                                        <p:strVal val="visible"/>
                                      </p:to>
                                    </p:set>
                                    <p:animEffect transition="in" filter="fade">
                                      <p:cBhvr>
                                        <p:cTn id="74" dur="1000"/>
                                        <p:tgtEl>
                                          <p:spTgt spid="5">
                                            <p:graphicEl>
                                              <a:dgm id="{2AF310FB-638B-492B-947E-2B9156DBFA50}"/>
                                            </p:graphicEl>
                                          </p:spTgt>
                                        </p:tgtEl>
                                      </p:cBhvr>
                                    </p:animEffect>
                                    <p:anim calcmode="lin" valueType="num">
                                      <p:cBhvr>
                                        <p:cTn id="75" dur="1000" fill="hold"/>
                                        <p:tgtEl>
                                          <p:spTgt spid="5">
                                            <p:graphicEl>
                                              <a:dgm id="{2AF310FB-638B-492B-947E-2B9156DBFA50}"/>
                                            </p:graphicEl>
                                          </p:spTgt>
                                        </p:tgtEl>
                                        <p:attrNameLst>
                                          <p:attrName>ppt_x</p:attrName>
                                        </p:attrNameLst>
                                      </p:cBhvr>
                                      <p:tavLst>
                                        <p:tav tm="0">
                                          <p:val>
                                            <p:strVal val="#ppt_x"/>
                                          </p:val>
                                        </p:tav>
                                        <p:tav tm="100000">
                                          <p:val>
                                            <p:strVal val="#ppt_x"/>
                                          </p:val>
                                        </p:tav>
                                      </p:tavLst>
                                    </p:anim>
                                    <p:anim calcmode="lin" valueType="num">
                                      <p:cBhvr>
                                        <p:cTn id="76" dur="1000" fill="hold"/>
                                        <p:tgtEl>
                                          <p:spTgt spid="5">
                                            <p:graphicEl>
                                              <a:dgm id="{2AF310FB-638B-492B-947E-2B9156DBFA50}"/>
                                            </p:graphicEl>
                                          </p:spTgt>
                                        </p:tgtEl>
                                        <p:attrNameLst>
                                          <p:attrName>ppt_y</p:attrName>
                                        </p:attrNameLst>
                                      </p:cBhvr>
                                      <p:tavLst>
                                        <p:tav tm="0">
                                          <p:val>
                                            <p:strVal val="#ppt_y+.1"/>
                                          </p:val>
                                        </p:tav>
                                        <p:tav tm="100000">
                                          <p:val>
                                            <p:strVal val="#ppt_y"/>
                                          </p:val>
                                        </p:tav>
                                      </p:tavLst>
                                    </p:anim>
                                  </p:childTnLst>
                                </p:cTn>
                              </p:par>
                              <p:par>
                                <p:cTn id="77" presetID="42" presetClass="entr" presetSubtype="0" fill="hold" grpId="0" nodeType="withEffect">
                                  <p:stCondLst>
                                    <p:cond delay="0"/>
                                  </p:stCondLst>
                                  <p:childTnLst>
                                    <p:set>
                                      <p:cBhvr>
                                        <p:cTn id="78" dur="1" fill="hold">
                                          <p:stCondLst>
                                            <p:cond delay="0"/>
                                          </p:stCondLst>
                                        </p:cTn>
                                        <p:tgtEl>
                                          <p:spTgt spid="5">
                                            <p:graphicEl>
                                              <a:dgm id="{A4487BF3-9A20-443E-99E3-04D62D3E74C3}"/>
                                            </p:graphicEl>
                                          </p:spTgt>
                                        </p:tgtEl>
                                        <p:attrNameLst>
                                          <p:attrName>style.visibility</p:attrName>
                                        </p:attrNameLst>
                                      </p:cBhvr>
                                      <p:to>
                                        <p:strVal val="visible"/>
                                      </p:to>
                                    </p:set>
                                    <p:animEffect transition="in" filter="fade">
                                      <p:cBhvr>
                                        <p:cTn id="79" dur="1000"/>
                                        <p:tgtEl>
                                          <p:spTgt spid="5">
                                            <p:graphicEl>
                                              <a:dgm id="{A4487BF3-9A20-443E-99E3-04D62D3E74C3}"/>
                                            </p:graphicEl>
                                          </p:spTgt>
                                        </p:tgtEl>
                                      </p:cBhvr>
                                    </p:animEffect>
                                    <p:anim calcmode="lin" valueType="num">
                                      <p:cBhvr>
                                        <p:cTn id="80" dur="1000" fill="hold"/>
                                        <p:tgtEl>
                                          <p:spTgt spid="5">
                                            <p:graphicEl>
                                              <a:dgm id="{A4487BF3-9A20-443E-99E3-04D62D3E74C3}"/>
                                            </p:graphicEl>
                                          </p:spTgt>
                                        </p:tgtEl>
                                        <p:attrNameLst>
                                          <p:attrName>ppt_x</p:attrName>
                                        </p:attrNameLst>
                                      </p:cBhvr>
                                      <p:tavLst>
                                        <p:tav tm="0">
                                          <p:val>
                                            <p:strVal val="#ppt_x"/>
                                          </p:val>
                                        </p:tav>
                                        <p:tav tm="100000">
                                          <p:val>
                                            <p:strVal val="#ppt_x"/>
                                          </p:val>
                                        </p:tav>
                                      </p:tavLst>
                                    </p:anim>
                                    <p:anim calcmode="lin" valueType="num">
                                      <p:cBhvr>
                                        <p:cTn id="81" dur="1000" fill="hold"/>
                                        <p:tgtEl>
                                          <p:spTgt spid="5">
                                            <p:graphicEl>
                                              <a:dgm id="{A4487BF3-9A20-443E-99E3-04D62D3E74C3}"/>
                                            </p:graphicEl>
                                          </p:spTgt>
                                        </p:tgtEl>
                                        <p:attrNameLst>
                                          <p:attrName>ppt_y</p:attrName>
                                        </p:attrNameLst>
                                      </p:cBhvr>
                                      <p:tavLst>
                                        <p:tav tm="0">
                                          <p:val>
                                            <p:strVal val="#ppt_y+.1"/>
                                          </p:val>
                                        </p:tav>
                                        <p:tav tm="100000">
                                          <p:val>
                                            <p:strVal val="#ppt_y"/>
                                          </p:val>
                                        </p:tav>
                                      </p:tavLst>
                                    </p:anim>
                                  </p:childTnLst>
                                </p:cTn>
                              </p:par>
                            </p:childTnLst>
                          </p:cTn>
                        </p:par>
                      </p:childTnLst>
                    </p:cTn>
                  </p:par>
                  <p:par>
                    <p:cTn id="82" fill="hold">
                      <p:stCondLst>
                        <p:cond delay="indefinite"/>
                      </p:stCondLst>
                      <p:childTnLst>
                        <p:par>
                          <p:cTn id="83" fill="hold">
                            <p:stCondLst>
                              <p:cond delay="0"/>
                            </p:stCondLst>
                            <p:childTnLst>
                              <p:par>
                                <p:cTn id="84" presetID="42" presetClass="entr" presetSubtype="0" fill="hold" grpId="0" nodeType="clickEffect">
                                  <p:stCondLst>
                                    <p:cond delay="0"/>
                                  </p:stCondLst>
                                  <p:childTnLst>
                                    <p:set>
                                      <p:cBhvr>
                                        <p:cTn id="85" dur="1" fill="hold">
                                          <p:stCondLst>
                                            <p:cond delay="0"/>
                                          </p:stCondLst>
                                        </p:cTn>
                                        <p:tgtEl>
                                          <p:spTgt spid="5">
                                            <p:graphicEl>
                                              <a:dgm id="{678BD282-6B88-4A2F-BC08-D9EE3C2DFCBB}"/>
                                            </p:graphicEl>
                                          </p:spTgt>
                                        </p:tgtEl>
                                        <p:attrNameLst>
                                          <p:attrName>style.visibility</p:attrName>
                                        </p:attrNameLst>
                                      </p:cBhvr>
                                      <p:to>
                                        <p:strVal val="visible"/>
                                      </p:to>
                                    </p:set>
                                    <p:animEffect transition="in" filter="fade">
                                      <p:cBhvr>
                                        <p:cTn id="86" dur="1000"/>
                                        <p:tgtEl>
                                          <p:spTgt spid="5">
                                            <p:graphicEl>
                                              <a:dgm id="{678BD282-6B88-4A2F-BC08-D9EE3C2DFCBB}"/>
                                            </p:graphicEl>
                                          </p:spTgt>
                                        </p:tgtEl>
                                      </p:cBhvr>
                                    </p:animEffect>
                                    <p:anim calcmode="lin" valueType="num">
                                      <p:cBhvr>
                                        <p:cTn id="87" dur="1000" fill="hold"/>
                                        <p:tgtEl>
                                          <p:spTgt spid="5">
                                            <p:graphicEl>
                                              <a:dgm id="{678BD282-6B88-4A2F-BC08-D9EE3C2DFCBB}"/>
                                            </p:graphicEl>
                                          </p:spTgt>
                                        </p:tgtEl>
                                        <p:attrNameLst>
                                          <p:attrName>ppt_x</p:attrName>
                                        </p:attrNameLst>
                                      </p:cBhvr>
                                      <p:tavLst>
                                        <p:tav tm="0">
                                          <p:val>
                                            <p:strVal val="#ppt_x"/>
                                          </p:val>
                                        </p:tav>
                                        <p:tav tm="100000">
                                          <p:val>
                                            <p:strVal val="#ppt_x"/>
                                          </p:val>
                                        </p:tav>
                                      </p:tavLst>
                                    </p:anim>
                                    <p:anim calcmode="lin" valueType="num">
                                      <p:cBhvr>
                                        <p:cTn id="88" dur="1000" fill="hold"/>
                                        <p:tgtEl>
                                          <p:spTgt spid="5">
                                            <p:graphicEl>
                                              <a:dgm id="{678BD282-6B88-4A2F-BC08-D9EE3C2DFCBB}"/>
                                            </p:graphicEl>
                                          </p:spTgt>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5">
                                            <p:graphicEl>
                                              <a:dgm id="{F8F21234-2E09-4F40-9435-91A4FFBF328F}"/>
                                            </p:graphicEl>
                                          </p:spTgt>
                                        </p:tgtEl>
                                        <p:attrNameLst>
                                          <p:attrName>style.visibility</p:attrName>
                                        </p:attrNameLst>
                                      </p:cBhvr>
                                      <p:to>
                                        <p:strVal val="visible"/>
                                      </p:to>
                                    </p:set>
                                    <p:animEffect transition="in" filter="fade">
                                      <p:cBhvr>
                                        <p:cTn id="91" dur="1000"/>
                                        <p:tgtEl>
                                          <p:spTgt spid="5">
                                            <p:graphicEl>
                                              <a:dgm id="{F8F21234-2E09-4F40-9435-91A4FFBF328F}"/>
                                            </p:graphicEl>
                                          </p:spTgt>
                                        </p:tgtEl>
                                      </p:cBhvr>
                                    </p:animEffect>
                                    <p:anim calcmode="lin" valueType="num">
                                      <p:cBhvr>
                                        <p:cTn id="92" dur="1000" fill="hold"/>
                                        <p:tgtEl>
                                          <p:spTgt spid="5">
                                            <p:graphicEl>
                                              <a:dgm id="{F8F21234-2E09-4F40-9435-91A4FFBF328F}"/>
                                            </p:graphicEl>
                                          </p:spTgt>
                                        </p:tgtEl>
                                        <p:attrNameLst>
                                          <p:attrName>ppt_x</p:attrName>
                                        </p:attrNameLst>
                                      </p:cBhvr>
                                      <p:tavLst>
                                        <p:tav tm="0">
                                          <p:val>
                                            <p:strVal val="#ppt_x"/>
                                          </p:val>
                                        </p:tav>
                                        <p:tav tm="100000">
                                          <p:val>
                                            <p:strVal val="#ppt_x"/>
                                          </p:val>
                                        </p:tav>
                                      </p:tavLst>
                                    </p:anim>
                                    <p:anim calcmode="lin" valueType="num">
                                      <p:cBhvr>
                                        <p:cTn id="93" dur="1000" fill="hold"/>
                                        <p:tgtEl>
                                          <p:spTgt spid="5">
                                            <p:graphicEl>
                                              <a:dgm id="{F8F21234-2E09-4F40-9435-91A4FFBF328F}"/>
                                            </p:graphicEl>
                                          </p:spTgt>
                                        </p:tgtEl>
                                        <p:attrNameLst>
                                          <p:attrName>ppt_y</p:attrName>
                                        </p:attrNameLst>
                                      </p:cBhvr>
                                      <p:tavLst>
                                        <p:tav tm="0">
                                          <p:val>
                                            <p:strVal val="#ppt_y+.1"/>
                                          </p:val>
                                        </p:tav>
                                        <p:tav tm="100000">
                                          <p:val>
                                            <p:strVal val="#ppt_y"/>
                                          </p:val>
                                        </p:tav>
                                      </p:tavLst>
                                    </p:anim>
                                  </p:childTnLst>
                                </p:cTn>
                              </p:par>
                            </p:childTnLst>
                          </p:cTn>
                        </p:par>
                      </p:childTnLst>
                    </p:cTn>
                  </p:par>
                  <p:par>
                    <p:cTn id="94" fill="hold">
                      <p:stCondLst>
                        <p:cond delay="indefinite"/>
                      </p:stCondLst>
                      <p:childTnLst>
                        <p:par>
                          <p:cTn id="95" fill="hold">
                            <p:stCondLst>
                              <p:cond delay="0"/>
                            </p:stCondLst>
                            <p:childTnLst>
                              <p:par>
                                <p:cTn id="96" presetID="42" presetClass="entr" presetSubtype="0" fill="hold" grpId="0" nodeType="clickEffect">
                                  <p:stCondLst>
                                    <p:cond delay="0"/>
                                  </p:stCondLst>
                                  <p:childTnLst>
                                    <p:set>
                                      <p:cBhvr>
                                        <p:cTn id="97" dur="1" fill="hold">
                                          <p:stCondLst>
                                            <p:cond delay="0"/>
                                          </p:stCondLst>
                                        </p:cTn>
                                        <p:tgtEl>
                                          <p:spTgt spid="5">
                                            <p:graphicEl>
                                              <a:dgm id="{7C06466B-D699-4F4B-B539-4E57673DD8E7}"/>
                                            </p:graphicEl>
                                          </p:spTgt>
                                        </p:tgtEl>
                                        <p:attrNameLst>
                                          <p:attrName>style.visibility</p:attrName>
                                        </p:attrNameLst>
                                      </p:cBhvr>
                                      <p:to>
                                        <p:strVal val="visible"/>
                                      </p:to>
                                    </p:set>
                                    <p:animEffect transition="in" filter="fade">
                                      <p:cBhvr>
                                        <p:cTn id="98" dur="1000"/>
                                        <p:tgtEl>
                                          <p:spTgt spid="5">
                                            <p:graphicEl>
                                              <a:dgm id="{7C06466B-D699-4F4B-B539-4E57673DD8E7}"/>
                                            </p:graphicEl>
                                          </p:spTgt>
                                        </p:tgtEl>
                                      </p:cBhvr>
                                    </p:animEffect>
                                    <p:anim calcmode="lin" valueType="num">
                                      <p:cBhvr>
                                        <p:cTn id="99" dur="1000" fill="hold"/>
                                        <p:tgtEl>
                                          <p:spTgt spid="5">
                                            <p:graphicEl>
                                              <a:dgm id="{7C06466B-D699-4F4B-B539-4E57673DD8E7}"/>
                                            </p:graphicEl>
                                          </p:spTgt>
                                        </p:tgtEl>
                                        <p:attrNameLst>
                                          <p:attrName>ppt_x</p:attrName>
                                        </p:attrNameLst>
                                      </p:cBhvr>
                                      <p:tavLst>
                                        <p:tav tm="0">
                                          <p:val>
                                            <p:strVal val="#ppt_x"/>
                                          </p:val>
                                        </p:tav>
                                        <p:tav tm="100000">
                                          <p:val>
                                            <p:strVal val="#ppt_x"/>
                                          </p:val>
                                        </p:tav>
                                      </p:tavLst>
                                    </p:anim>
                                    <p:anim calcmode="lin" valueType="num">
                                      <p:cBhvr>
                                        <p:cTn id="100" dur="1000" fill="hold"/>
                                        <p:tgtEl>
                                          <p:spTgt spid="5">
                                            <p:graphicEl>
                                              <a:dgm id="{7C06466B-D699-4F4B-B539-4E57673DD8E7}"/>
                                            </p:graphicEl>
                                          </p:spTgt>
                                        </p:tgtEl>
                                        <p:attrNameLst>
                                          <p:attrName>ppt_y</p:attrName>
                                        </p:attrNameLst>
                                      </p:cBhvr>
                                      <p:tavLst>
                                        <p:tav tm="0">
                                          <p:val>
                                            <p:strVal val="#ppt_y+.1"/>
                                          </p:val>
                                        </p:tav>
                                        <p:tav tm="100000">
                                          <p:val>
                                            <p:strVal val="#ppt_y"/>
                                          </p:val>
                                        </p:tav>
                                      </p:tavLst>
                                    </p:anim>
                                  </p:childTnLst>
                                </p:cTn>
                              </p:par>
                              <p:par>
                                <p:cTn id="101" presetID="42" presetClass="entr" presetSubtype="0" fill="hold" grpId="0" nodeType="withEffect">
                                  <p:stCondLst>
                                    <p:cond delay="0"/>
                                  </p:stCondLst>
                                  <p:childTnLst>
                                    <p:set>
                                      <p:cBhvr>
                                        <p:cTn id="102" dur="1" fill="hold">
                                          <p:stCondLst>
                                            <p:cond delay="0"/>
                                          </p:stCondLst>
                                        </p:cTn>
                                        <p:tgtEl>
                                          <p:spTgt spid="5">
                                            <p:graphicEl>
                                              <a:dgm id="{D4C581E8-CFE3-49E8-9615-4F86218AFF77}"/>
                                            </p:graphicEl>
                                          </p:spTgt>
                                        </p:tgtEl>
                                        <p:attrNameLst>
                                          <p:attrName>style.visibility</p:attrName>
                                        </p:attrNameLst>
                                      </p:cBhvr>
                                      <p:to>
                                        <p:strVal val="visible"/>
                                      </p:to>
                                    </p:set>
                                    <p:animEffect transition="in" filter="fade">
                                      <p:cBhvr>
                                        <p:cTn id="103" dur="1000"/>
                                        <p:tgtEl>
                                          <p:spTgt spid="5">
                                            <p:graphicEl>
                                              <a:dgm id="{D4C581E8-CFE3-49E8-9615-4F86218AFF77}"/>
                                            </p:graphicEl>
                                          </p:spTgt>
                                        </p:tgtEl>
                                      </p:cBhvr>
                                    </p:animEffect>
                                    <p:anim calcmode="lin" valueType="num">
                                      <p:cBhvr>
                                        <p:cTn id="104" dur="1000" fill="hold"/>
                                        <p:tgtEl>
                                          <p:spTgt spid="5">
                                            <p:graphicEl>
                                              <a:dgm id="{D4C581E8-CFE3-49E8-9615-4F86218AFF77}"/>
                                            </p:graphicEl>
                                          </p:spTgt>
                                        </p:tgtEl>
                                        <p:attrNameLst>
                                          <p:attrName>ppt_x</p:attrName>
                                        </p:attrNameLst>
                                      </p:cBhvr>
                                      <p:tavLst>
                                        <p:tav tm="0">
                                          <p:val>
                                            <p:strVal val="#ppt_x"/>
                                          </p:val>
                                        </p:tav>
                                        <p:tav tm="100000">
                                          <p:val>
                                            <p:strVal val="#ppt_x"/>
                                          </p:val>
                                        </p:tav>
                                      </p:tavLst>
                                    </p:anim>
                                    <p:anim calcmode="lin" valueType="num">
                                      <p:cBhvr>
                                        <p:cTn id="105" dur="1000" fill="hold"/>
                                        <p:tgtEl>
                                          <p:spTgt spid="5">
                                            <p:graphicEl>
                                              <a:dgm id="{D4C581E8-CFE3-49E8-9615-4F86218AFF77}"/>
                                            </p:graphicEl>
                                          </p:spTgt>
                                        </p:tgtEl>
                                        <p:attrNameLst>
                                          <p:attrName>ppt_y</p:attrName>
                                        </p:attrNameLst>
                                      </p:cBhvr>
                                      <p:tavLst>
                                        <p:tav tm="0">
                                          <p:val>
                                            <p:strVal val="#ppt_y+.1"/>
                                          </p:val>
                                        </p:tav>
                                        <p:tav tm="100000">
                                          <p:val>
                                            <p:strVal val="#ppt_y"/>
                                          </p:val>
                                        </p:tav>
                                      </p:tavLst>
                                    </p:anim>
                                  </p:childTnLst>
                                </p:cTn>
                              </p:par>
                            </p:childTnLst>
                          </p:cTn>
                        </p:par>
                      </p:childTnLst>
                    </p:cTn>
                  </p:par>
                  <p:par>
                    <p:cTn id="106" fill="hold">
                      <p:stCondLst>
                        <p:cond delay="indefinite"/>
                      </p:stCondLst>
                      <p:childTnLst>
                        <p:par>
                          <p:cTn id="107" fill="hold">
                            <p:stCondLst>
                              <p:cond delay="0"/>
                            </p:stCondLst>
                            <p:childTnLst>
                              <p:par>
                                <p:cTn id="108" presetID="42" presetClass="entr" presetSubtype="0" fill="hold" grpId="0" nodeType="clickEffect">
                                  <p:stCondLst>
                                    <p:cond delay="0"/>
                                  </p:stCondLst>
                                  <p:childTnLst>
                                    <p:set>
                                      <p:cBhvr>
                                        <p:cTn id="109" dur="1" fill="hold">
                                          <p:stCondLst>
                                            <p:cond delay="0"/>
                                          </p:stCondLst>
                                        </p:cTn>
                                        <p:tgtEl>
                                          <p:spTgt spid="5">
                                            <p:graphicEl>
                                              <a:dgm id="{ECBE3347-544E-4561-BF87-383C2D5D793E}"/>
                                            </p:graphicEl>
                                          </p:spTgt>
                                        </p:tgtEl>
                                        <p:attrNameLst>
                                          <p:attrName>style.visibility</p:attrName>
                                        </p:attrNameLst>
                                      </p:cBhvr>
                                      <p:to>
                                        <p:strVal val="visible"/>
                                      </p:to>
                                    </p:set>
                                    <p:animEffect transition="in" filter="fade">
                                      <p:cBhvr>
                                        <p:cTn id="110" dur="1000"/>
                                        <p:tgtEl>
                                          <p:spTgt spid="5">
                                            <p:graphicEl>
                                              <a:dgm id="{ECBE3347-544E-4561-BF87-383C2D5D793E}"/>
                                            </p:graphicEl>
                                          </p:spTgt>
                                        </p:tgtEl>
                                      </p:cBhvr>
                                    </p:animEffect>
                                    <p:anim calcmode="lin" valueType="num">
                                      <p:cBhvr>
                                        <p:cTn id="111" dur="1000" fill="hold"/>
                                        <p:tgtEl>
                                          <p:spTgt spid="5">
                                            <p:graphicEl>
                                              <a:dgm id="{ECBE3347-544E-4561-BF87-383C2D5D793E}"/>
                                            </p:graphicEl>
                                          </p:spTgt>
                                        </p:tgtEl>
                                        <p:attrNameLst>
                                          <p:attrName>ppt_x</p:attrName>
                                        </p:attrNameLst>
                                      </p:cBhvr>
                                      <p:tavLst>
                                        <p:tav tm="0">
                                          <p:val>
                                            <p:strVal val="#ppt_x"/>
                                          </p:val>
                                        </p:tav>
                                        <p:tav tm="100000">
                                          <p:val>
                                            <p:strVal val="#ppt_x"/>
                                          </p:val>
                                        </p:tav>
                                      </p:tavLst>
                                    </p:anim>
                                    <p:anim calcmode="lin" valueType="num">
                                      <p:cBhvr>
                                        <p:cTn id="112" dur="1000" fill="hold"/>
                                        <p:tgtEl>
                                          <p:spTgt spid="5">
                                            <p:graphicEl>
                                              <a:dgm id="{ECBE3347-544E-4561-BF87-383C2D5D793E}"/>
                                            </p:graphicEl>
                                          </p:spTgt>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5">
                                            <p:graphicEl>
                                              <a:dgm id="{682F9825-DBBC-430D-897D-E7FBC3847E1E}"/>
                                            </p:graphicEl>
                                          </p:spTgt>
                                        </p:tgtEl>
                                        <p:attrNameLst>
                                          <p:attrName>style.visibility</p:attrName>
                                        </p:attrNameLst>
                                      </p:cBhvr>
                                      <p:to>
                                        <p:strVal val="visible"/>
                                      </p:to>
                                    </p:set>
                                    <p:animEffect transition="in" filter="fade">
                                      <p:cBhvr>
                                        <p:cTn id="115" dur="1000"/>
                                        <p:tgtEl>
                                          <p:spTgt spid="5">
                                            <p:graphicEl>
                                              <a:dgm id="{682F9825-DBBC-430D-897D-E7FBC3847E1E}"/>
                                            </p:graphicEl>
                                          </p:spTgt>
                                        </p:tgtEl>
                                      </p:cBhvr>
                                    </p:animEffect>
                                    <p:anim calcmode="lin" valueType="num">
                                      <p:cBhvr>
                                        <p:cTn id="116" dur="1000" fill="hold"/>
                                        <p:tgtEl>
                                          <p:spTgt spid="5">
                                            <p:graphicEl>
                                              <a:dgm id="{682F9825-DBBC-430D-897D-E7FBC3847E1E}"/>
                                            </p:graphicEl>
                                          </p:spTgt>
                                        </p:tgtEl>
                                        <p:attrNameLst>
                                          <p:attrName>ppt_x</p:attrName>
                                        </p:attrNameLst>
                                      </p:cBhvr>
                                      <p:tavLst>
                                        <p:tav tm="0">
                                          <p:val>
                                            <p:strVal val="#ppt_x"/>
                                          </p:val>
                                        </p:tav>
                                        <p:tav tm="100000">
                                          <p:val>
                                            <p:strVal val="#ppt_x"/>
                                          </p:val>
                                        </p:tav>
                                      </p:tavLst>
                                    </p:anim>
                                    <p:anim calcmode="lin" valueType="num">
                                      <p:cBhvr>
                                        <p:cTn id="117" dur="1000" fill="hold"/>
                                        <p:tgtEl>
                                          <p:spTgt spid="5">
                                            <p:graphicEl>
                                              <a:dgm id="{682F9825-DBBC-430D-897D-E7FBC3847E1E}"/>
                                            </p:graphicEl>
                                          </p:spTgt>
                                        </p:tgtEl>
                                        <p:attrNameLst>
                                          <p:attrName>ppt_y</p:attrName>
                                        </p:attrNameLst>
                                      </p:cBhvr>
                                      <p:tavLst>
                                        <p:tav tm="0">
                                          <p:val>
                                            <p:strVal val="#ppt_y+.1"/>
                                          </p:val>
                                        </p:tav>
                                        <p:tav tm="100000">
                                          <p:val>
                                            <p:strVal val="#ppt_y"/>
                                          </p:val>
                                        </p:tav>
                                      </p:tavLst>
                                    </p:anim>
                                  </p:childTnLst>
                                </p:cTn>
                              </p:par>
                            </p:childTnLst>
                          </p:cTn>
                        </p:par>
                      </p:childTnLst>
                    </p:cTn>
                  </p:par>
                  <p:par>
                    <p:cTn id="118" fill="hold">
                      <p:stCondLst>
                        <p:cond delay="indefinite"/>
                      </p:stCondLst>
                      <p:childTnLst>
                        <p:par>
                          <p:cTn id="119" fill="hold">
                            <p:stCondLst>
                              <p:cond delay="0"/>
                            </p:stCondLst>
                            <p:childTnLst>
                              <p:par>
                                <p:cTn id="120" presetID="42" presetClass="entr" presetSubtype="0" fill="hold" grpId="0" nodeType="clickEffect">
                                  <p:stCondLst>
                                    <p:cond delay="0"/>
                                  </p:stCondLst>
                                  <p:childTnLst>
                                    <p:set>
                                      <p:cBhvr>
                                        <p:cTn id="121" dur="1" fill="hold">
                                          <p:stCondLst>
                                            <p:cond delay="0"/>
                                          </p:stCondLst>
                                        </p:cTn>
                                        <p:tgtEl>
                                          <p:spTgt spid="5">
                                            <p:graphicEl>
                                              <a:dgm id="{81D3534B-B074-4160-9BCF-DB147E613ADE}"/>
                                            </p:graphicEl>
                                          </p:spTgt>
                                        </p:tgtEl>
                                        <p:attrNameLst>
                                          <p:attrName>style.visibility</p:attrName>
                                        </p:attrNameLst>
                                      </p:cBhvr>
                                      <p:to>
                                        <p:strVal val="visible"/>
                                      </p:to>
                                    </p:set>
                                    <p:animEffect transition="in" filter="fade">
                                      <p:cBhvr>
                                        <p:cTn id="122" dur="1000"/>
                                        <p:tgtEl>
                                          <p:spTgt spid="5">
                                            <p:graphicEl>
                                              <a:dgm id="{81D3534B-B074-4160-9BCF-DB147E613ADE}"/>
                                            </p:graphicEl>
                                          </p:spTgt>
                                        </p:tgtEl>
                                      </p:cBhvr>
                                    </p:animEffect>
                                    <p:anim calcmode="lin" valueType="num">
                                      <p:cBhvr>
                                        <p:cTn id="123" dur="1000" fill="hold"/>
                                        <p:tgtEl>
                                          <p:spTgt spid="5">
                                            <p:graphicEl>
                                              <a:dgm id="{81D3534B-B074-4160-9BCF-DB147E613ADE}"/>
                                            </p:graphicEl>
                                          </p:spTgt>
                                        </p:tgtEl>
                                        <p:attrNameLst>
                                          <p:attrName>ppt_x</p:attrName>
                                        </p:attrNameLst>
                                      </p:cBhvr>
                                      <p:tavLst>
                                        <p:tav tm="0">
                                          <p:val>
                                            <p:strVal val="#ppt_x"/>
                                          </p:val>
                                        </p:tav>
                                        <p:tav tm="100000">
                                          <p:val>
                                            <p:strVal val="#ppt_x"/>
                                          </p:val>
                                        </p:tav>
                                      </p:tavLst>
                                    </p:anim>
                                    <p:anim calcmode="lin" valueType="num">
                                      <p:cBhvr>
                                        <p:cTn id="124" dur="1000" fill="hold"/>
                                        <p:tgtEl>
                                          <p:spTgt spid="5">
                                            <p:graphicEl>
                                              <a:dgm id="{81D3534B-B074-4160-9BCF-DB147E613ADE}"/>
                                            </p:graphicEl>
                                          </p:spTgt>
                                        </p:tgtEl>
                                        <p:attrNameLst>
                                          <p:attrName>ppt_y</p:attrName>
                                        </p:attrNameLst>
                                      </p:cBhvr>
                                      <p:tavLst>
                                        <p:tav tm="0">
                                          <p:val>
                                            <p:strVal val="#ppt_y+.1"/>
                                          </p:val>
                                        </p:tav>
                                        <p:tav tm="100000">
                                          <p:val>
                                            <p:strVal val="#ppt_y"/>
                                          </p:val>
                                        </p:tav>
                                      </p:tavLst>
                                    </p:anim>
                                  </p:childTnLst>
                                </p:cTn>
                              </p:par>
                              <p:par>
                                <p:cTn id="125" presetID="42" presetClass="entr" presetSubtype="0" fill="hold" grpId="0" nodeType="withEffect">
                                  <p:stCondLst>
                                    <p:cond delay="0"/>
                                  </p:stCondLst>
                                  <p:childTnLst>
                                    <p:set>
                                      <p:cBhvr>
                                        <p:cTn id="126" dur="1" fill="hold">
                                          <p:stCondLst>
                                            <p:cond delay="0"/>
                                          </p:stCondLst>
                                        </p:cTn>
                                        <p:tgtEl>
                                          <p:spTgt spid="5">
                                            <p:graphicEl>
                                              <a:dgm id="{36AD3664-6849-40C8-B5C2-267DA02D903D}"/>
                                            </p:graphicEl>
                                          </p:spTgt>
                                        </p:tgtEl>
                                        <p:attrNameLst>
                                          <p:attrName>style.visibility</p:attrName>
                                        </p:attrNameLst>
                                      </p:cBhvr>
                                      <p:to>
                                        <p:strVal val="visible"/>
                                      </p:to>
                                    </p:set>
                                    <p:animEffect transition="in" filter="fade">
                                      <p:cBhvr>
                                        <p:cTn id="127" dur="1000"/>
                                        <p:tgtEl>
                                          <p:spTgt spid="5">
                                            <p:graphicEl>
                                              <a:dgm id="{36AD3664-6849-40C8-B5C2-267DA02D903D}"/>
                                            </p:graphicEl>
                                          </p:spTgt>
                                        </p:tgtEl>
                                      </p:cBhvr>
                                    </p:animEffect>
                                    <p:anim calcmode="lin" valueType="num">
                                      <p:cBhvr>
                                        <p:cTn id="128" dur="1000" fill="hold"/>
                                        <p:tgtEl>
                                          <p:spTgt spid="5">
                                            <p:graphicEl>
                                              <a:dgm id="{36AD3664-6849-40C8-B5C2-267DA02D903D}"/>
                                            </p:graphicEl>
                                          </p:spTgt>
                                        </p:tgtEl>
                                        <p:attrNameLst>
                                          <p:attrName>ppt_x</p:attrName>
                                        </p:attrNameLst>
                                      </p:cBhvr>
                                      <p:tavLst>
                                        <p:tav tm="0">
                                          <p:val>
                                            <p:strVal val="#ppt_x"/>
                                          </p:val>
                                        </p:tav>
                                        <p:tav tm="100000">
                                          <p:val>
                                            <p:strVal val="#ppt_x"/>
                                          </p:val>
                                        </p:tav>
                                      </p:tavLst>
                                    </p:anim>
                                    <p:anim calcmode="lin" valueType="num">
                                      <p:cBhvr>
                                        <p:cTn id="129" dur="1000" fill="hold"/>
                                        <p:tgtEl>
                                          <p:spTgt spid="5">
                                            <p:graphicEl>
                                              <a:dgm id="{36AD3664-6849-40C8-B5C2-267DA02D903D}"/>
                                            </p:graphicEl>
                                          </p:spTgt>
                                        </p:tgtEl>
                                        <p:attrNameLst>
                                          <p:attrName>ppt_y</p:attrName>
                                        </p:attrNameLst>
                                      </p:cBhvr>
                                      <p:tavLst>
                                        <p:tav tm="0">
                                          <p:val>
                                            <p:strVal val="#ppt_y+.1"/>
                                          </p:val>
                                        </p:tav>
                                        <p:tav tm="100000">
                                          <p:val>
                                            <p:strVal val="#ppt_y"/>
                                          </p:val>
                                        </p:tav>
                                      </p:tavLst>
                                    </p:anim>
                                  </p:childTnLst>
                                </p:cTn>
                              </p:par>
                            </p:childTnLst>
                          </p:cTn>
                        </p:par>
                      </p:childTnLst>
                    </p:cTn>
                  </p:par>
                  <p:par>
                    <p:cTn id="130" fill="hold">
                      <p:stCondLst>
                        <p:cond delay="indefinite"/>
                      </p:stCondLst>
                      <p:childTnLst>
                        <p:par>
                          <p:cTn id="131" fill="hold">
                            <p:stCondLst>
                              <p:cond delay="0"/>
                            </p:stCondLst>
                            <p:childTnLst>
                              <p:par>
                                <p:cTn id="132" presetID="14" presetClass="entr" presetSubtype="10" fill="hold" nodeType="clickEffect">
                                  <p:stCondLst>
                                    <p:cond delay="0"/>
                                  </p:stCondLst>
                                  <p:childTnLst>
                                    <p:set>
                                      <p:cBhvr>
                                        <p:cTn id="133" dur="1" fill="hold">
                                          <p:stCondLst>
                                            <p:cond delay="0"/>
                                          </p:stCondLst>
                                        </p:cTn>
                                        <p:tgtEl>
                                          <p:spTgt spid="16"/>
                                        </p:tgtEl>
                                        <p:attrNameLst>
                                          <p:attrName>style.visibility</p:attrName>
                                        </p:attrNameLst>
                                      </p:cBhvr>
                                      <p:to>
                                        <p:strVal val="visible"/>
                                      </p:to>
                                    </p:set>
                                    <p:animEffect transition="in" filter="randombar(horizontal)">
                                      <p:cBhvr>
                                        <p:cTn id="134" dur="500"/>
                                        <p:tgtEl>
                                          <p:spTgt spid="16"/>
                                        </p:tgtEl>
                                      </p:cBhvr>
                                    </p:animEffect>
                                  </p:childTnLst>
                                </p:cTn>
                              </p:par>
                            </p:childTnLst>
                          </p:cTn>
                        </p:par>
                        <p:par>
                          <p:cTn id="135" fill="hold">
                            <p:stCondLst>
                              <p:cond delay="500"/>
                            </p:stCondLst>
                            <p:childTnLst>
                              <p:par>
                                <p:cTn id="136" presetID="14" presetClass="entr" presetSubtype="10" fill="hold" grpId="0" nodeType="afterEffect">
                                  <p:stCondLst>
                                    <p:cond delay="0"/>
                                  </p:stCondLst>
                                  <p:childTnLst>
                                    <p:set>
                                      <p:cBhvr>
                                        <p:cTn id="137" dur="1" fill="hold">
                                          <p:stCondLst>
                                            <p:cond delay="0"/>
                                          </p:stCondLst>
                                        </p:cTn>
                                        <p:tgtEl>
                                          <p:spTgt spid="23"/>
                                        </p:tgtEl>
                                        <p:attrNameLst>
                                          <p:attrName>style.visibility</p:attrName>
                                        </p:attrNameLst>
                                      </p:cBhvr>
                                      <p:to>
                                        <p:strVal val="visible"/>
                                      </p:to>
                                    </p:set>
                                    <p:animEffect transition="in" filter="randombar(horizontal)">
                                      <p:cBhvr>
                                        <p:cTn id="138" dur="500"/>
                                        <p:tgtEl>
                                          <p:spTgt spid="23"/>
                                        </p:tgtEl>
                                      </p:cBhvr>
                                    </p:animEffect>
                                  </p:childTnLst>
                                </p:cTn>
                              </p:par>
                            </p:childTnLst>
                          </p:cTn>
                        </p:par>
                      </p:childTnLst>
                    </p:cTn>
                  </p:par>
                  <p:par>
                    <p:cTn id="139" fill="hold">
                      <p:stCondLst>
                        <p:cond delay="indefinite"/>
                      </p:stCondLst>
                      <p:childTnLst>
                        <p:par>
                          <p:cTn id="140" fill="hold">
                            <p:stCondLst>
                              <p:cond delay="0"/>
                            </p:stCondLst>
                            <p:childTnLst>
                              <p:par>
                                <p:cTn id="141" presetID="1" presetClass="exit" presetSubtype="0" fill="hold" grpId="1" nodeType="clickEffect">
                                  <p:stCondLst>
                                    <p:cond delay="0"/>
                                  </p:stCondLst>
                                  <p:childTnLst>
                                    <p:set>
                                      <p:cBhvr>
                                        <p:cTn id="142" dur="1" fill="hold">
                                          <p:stCondLst>
                                            <p:cond delay="0"/>
                                          </p:stCondLst>
                                        </p:cTn>
                                        <p:tgtEl>
                                          <p:spTgt spid="23"/>
                                        </p:tgtEl>
                                        <p:attrNameLst>
                                          <p:attrName>style.visibility</p:attrName>
                                        </p:attrNameLst>
                                      </p:cBhvr>
                                      <p:to>
                                        <p:strVal val="hidden"/>
                                      </p:to>
                                    </p:set>
                                  </p:childTnLst>
                                </p:cTn>
                              </p:par>
                              <p:par>
                                <p:cTn id="143" presetID="1" presetClass="exit" presetSubtype="0" fill="hold" nodeType="withEffect">
                                  <p:stCondLst>
                                    <p:cond delay="0"/>
                                  </p:stCondLst>
                                  <p:childTnLst>
                                    <p:set>
                                      <p:cBhvr>
                                        <p:cTn id="144" dur="1" fill="hold">
                                          <p:stCondLst>
                                            <p:cond delay="0"/>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Dgm bld="one"/>
        </p:bldSub>
      </p:bldGraphic>
      <p:bldP spid="23" grpId="0"/>
      <p:bldP spid="23" grpId="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2135"/>
        <p:cNvGrpSpPr/>
        <p:nvPr/>
      </p:nvGrpSpPr>
      <p:grpSpPr>
        <a:xfrm>
          <a:off x="0" y="0"/>
          <a:ext cx="0" cy="0"/>
          <a:chOff x="0" y="0"/>
          <a:chExt cx="0" cy="0"/>
        </a:xfrm>
      </p:grpSpPr>
      <p:sp>
        <p:nvSpPr>
          <p:cNvPr id="32136" name="Google Shape;32136;p44"/>
          <p:cNvSpPr/>
          <p:nvPr/>
        </p:nvSpPr>
        <p:spPr>
          <a:xfrm>
            <a:off x="4976811" y="958095"/>
            <a:ext cx="2381600" cy="2374000"/>
          </a:xfrm>
          <a:prstGeom prst="star32">
            <a:avLst>
              <a:gd name="adj" fmla="val 45706"/>
            </a:avLst>
          </a:pr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37" name="Google Shape;32137;p44"/>
          <p:cNvSpPr txBox="1">
            <a:spLocks noGrp="1"/>
          </p:cNvSpPr>
          <p:nvPr>
            <p:ph type="title"/>
          </p:nvPr>
        </p:nvSpPr>
        <p:spPr>
          <a:xfrm>
            <a:off x="2113811" y="4083202"/>
            <a:ext cx="7930097" cy="981600"/>
          </a:xfrm>
          <a:prstGeom prst="rect">
            <a:avLst/>
          </a:prstGeom>
        </p:spPr>
        <p:txBody>
          <a:bodyPr spcFirstLastPara="1" wrap="square" lIns="121900" tIns="121900" rIns="121900" bIns="121900" anchor="ctr" anchorCtr="0">
            <a:noAutofit/>
          </a:bodyPr>
          <a:lstStyle/>
          <a:p>
            <a:r>
              <a:rPr lang="en" sz="5400" b="1">
                <a:latin typeface="Times New Roman" panose="02020603050405020304" pitchFamily="18" charset="0"/>
                <a:cs typeface="Times New Roman" panose="02020603050405020304" pitchFamily="18" charset="0"/>
              </a:rPr>
              <a:t>Hướng dẫn phân tích kiểu văn bản</a:t>
            </a:r>
            <a:endParaRPr sz="5400" b="1">
              <a:latin typeface="Times New Roman" panose="02020603050405020304" pitchFamily="18" charset="0"/>
              <a:cs typeface="Times New Roman" panose="02020603050405020304" pitchFamily="18" charset="0"/>
            </a:endParaRPr>
          </a:p>
        </p:txBody>
      </p:sp>
      <p:sp>
        <p:nvSpPr>
          <p:cNvPr id="32138" name="Google Shape;32138;p44"/>
          <p:cNvSpPr txBox="1">
            <a:spLocks noGrp="1"/>
          </p:cNvSpPr>
          <p:nvPr>
            <p:ph type="title" idx="2"/>
          </p:nvPr>
        </p:nvSpPr>
        <p:spPr>
          <a:xfrm>
            <a:off x="4814611" y="1321695"/>
            <a:ext cx="2706000" cy="1646800"/>
          </a:xfrm>
          <a:prstGeom prst="rect">
            <a:avLst/>
          </a:prstGeom>
        </p:spPr>
        <p:txBody>
          <a:bodyPr spcFirstLastPara="1" wrap="square" lIns="121900" tIns="121900" rIns="121900" bIns="121900" anchor="ctr" anchorCtr="0">
            <a:noAutofit/>
          </a:bodyPr>
          <a:lstStyle/>
          <a:p>
            <a:r>
              <a:rPr lang="en" sz="11733" b="1">
                <a:latin typeface="Times New Roman" panose="02020603050405020304" pitchFamily="18" charset="0"/>
                <a:cs typeface="Times New Roman" panose="02020603050405020304" pitchFamily="18" charset="0"/>
              </a:rPr>
              <a:t>II</a:t>
            </a:r>
            <a:endParaRPr sz="11733" b="1">
              <a:latin typeface="Times New Roman" panose="02020603050405020304" pitchFamily="18" charset="0"/>
              <a:cs typeface="Times New Roman" panose="02020603050405020304" pitchFamily="18" charset="0"/>
            </a:endParaRPr>
          </a:p>
        </p:txBody>
      </p:sp>
      <p:grpSp>
        <p:nvGrpSpPr>
          <p:cNvPr id="32153" name="Google Shape;32153;p44"/>
          <p:cNvGrpSpPr/>
          <p:nvPr/>
        </p:nvGrpSpPr>
        <p:grpSpPr>
          <a:xfrm flipH="1">
            <a:off x="9878737" y="1420436"/>
            <a:ext cx="1115145" cy="842125"/>
            <a:chOff x="7409052" y="1065327"/>
            <a:chExt cx="836359" cy="631594"/>
          </a:xfrm>
        </p:grpSpPr>
        <p:sp>
          <p:nvSpPr>
            <p:cNvPr id="32154" name="Google Shape;32154;p44"/>
            <p:cNvSpPr/>
            <p:nvPr/>
          </p:nvSpPr>
          <p:spPr>
            <a:xfrm rot="1478459">
              <a:off x="7810580" y="1275835"/>
              <a:ext cx="377211" cy="358786"/>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5" name="Google Shape;32155;p44"/>
            <p:cNvSpPr/>
            <p:nvPr/>
          </p:nvSpPr>
          <p:spPr>
            <a:xfrm rot="1478381">
              <a:off x="7440196" y="1179245"/>
              <a:ext cx="203888" cy="19392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6" name="Google Shape;32156;p44"/>
            <p:cNvSpPr/>
            <p:nvPr/>
          </p:nvSpPr>
          <p:spPr>
            <a:xfrm rot="5768331">
              <a:off x="7816360" y="1077689"/>
              <a:ext cx="170718" cy="16237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57" name="Google Shape;32157;p44"/>
          <p:cNvGrpSpPr/>
          <p:nvPr/>
        </p:nvGrpSpPr>
        <p:grpSpPr>
          <a:xfrm>
            <a:off x="3423804" y="1386183"/>
            <a:ext cx="1115145" cy="842125"/>
            <a:chOff x="1155227" y="3538602"/>
            <a:chExt cx="836359" cy="631594"/>
          </a:xfrm>
        </p:grpSpPr>
        <p:sp>
          <p:nvSpPr>
            <p:cNvPr id="32158" name="Google Shape;32158;p44"/>
            <p:cNvSpPr/>
            <p:nvPr/>
          </p:nvSpPr>
          <p:spPr>
            <a:xfrm rot="1478459">
              <a:off x="1556755" y="3749110"/>
              <a:ext cx="377211" cy="358786"/>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9" name="Google Shape;32159;p44"/>
            <p:cNvSpPr/>
            <p:nvPr/>
          </p:nvSpPr>
          <p:spPr>
            <a:xfrm rot="1478381">
              <a:off x="1186371" y="3652520"/>
              <a:ext cx="203888" cy="19392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0" name="Google Shape;32160;p44"/>
            <p:cNvSpPr/>
            <p:nvPr/>
          </p:nvSpPr>
          <p:spPr>
            <a:xfrm rot="5768331">
              <a:off x="1562535" y="3550964"/>
              <a:ext cx="170718" cy="16237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61" name="Google Shape;32161;p44"/>
          <p:cNvGrpSpPr/>
          <p:nvPr/>
        </p:nvGrpSpPr>
        <p:grpSpPr>
          <a:xfrm rot="-5269723">
            <a:off x="8352512" y="157281"/>
            <a:ext cx="2017555" cy="1852488"/>
            <a:chOff x="5719575" y="4391050"/>
            <a:chExt cx="664300" cy="609950"/>
          </a:xfrm>
        </p:grpSpPr>
        <p:sp>
          <p:nvSpPr>
            <p:cNvPr id="32162" name="Google Shape;32162;p44"/>
            <p:cNvSpPr/>
            <p:nvPr/>
          </p:nvSpPr>
          <p:spPr>
            <a:xfrm>
              <a:off x="6009275" y="4391050"/>
              <a:ext cx="227950" cy="375025"/>
            </a:xfrm>
            <a:custGeom>
              <a:avLst/>
              <a:gdLst/>
              <a:ahLst/>
              <a:cxnLst/>
              <a:rect l="l" t="t" r="r" b="b"/>
              <a:pathLst>
                <a:path w="9118" h="15001" extrusionOk="0">
                  <a:moveTo>
                    <a:pt x="8671" y="0"/>
                  </a:moveTo>
                  <a:cubicBezTo>
                    <a:pt x="8372" y="0"/>
                    <a:pt x="8080" y="154"/>
                    <a:pt x="7916" y="430"/>
                  </a:cubicBezTo>
                  <a:lnTo>
                    <a:pt x="1" y="13789"/>
                  </a:lnTo>
                  <a:lnTo>
                    <a:pt x="2044" y="15001"/>
                  </a:lnTo>
                  <a:lnTo>
                    <a:pt x="9118" y="124"/>
                  </a:lnTo>
                  <a:cubicBezTo>
                    <a:pt x="8977" y="40"/>
                    <a:pt x="8823" y="0"/>
                    <a:pt x="8671"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3" name="Google Shape;32163;p44"/>
            <p:cNvSpPr/>
            <p:nvPr/>
          </p:nvSpPr>
          <p:spPr>
            <a:xfrm>
              <a:off x="5897700" y="4735775"/>
              <a:ext cx="201350" cy="265225"/>
            </a:xfrm>
            <a:custGeom>
              <a:avLst/>
              <a:gdLst/>
              <a:ahLst/>
              <a:cxnLst/>
              <a:rect l="l" t="t" r="r" b="b"/>
              <a:pathLst>
                <a:path w="8054" h="10609" extrusionOk="0">
                  <a:moveTo>
                    <a:pt x="5041" y="3271"/>
                  </a:moveTo>
                  <a:cubicBezTo>
                    <a:pt x="5296" y="3271"/>
                    <a:pt x="5534" y="3329"/>
                    <a:pt x="5743" y="3453"/>
                  </a:cubicBezTo>
                  <a:cubicBezTo>
                    <a:pt x="6716" y="4028"/>
                    <a:pt x="6751" y="5840"/>
                    <a:pt x="5821" y="7412"/>
                  </a:cubicBezTo>
                  <a:cubicBezTo>
                    <a:pt x="5091" y="8644"/>
                    <a:pt x="3942" y="9426"/>
                    <a:pt x="3012" y="9426"/>
                  </a:cubicBezTo>
                  <a:cubicBezTo>
                    <a:pt x="2757" y="9426"/>
                    <a:pt x="2519" y="9368"/>
                    <a:pt x="2310" y="9244"/>
                  </a:cubicBezTo>
                  <a:cubicBezTo>
                    <a:pt x="1337" y="8668"/>
                    <a:pt x="1301" y="6854"/>
                    <a:pt x="2232" y="5285"/>
                  </a:cubicBezTo>
                  <a:cubicBezTo>
                    <a:pt x="2963" y="4053"/>
                    <a:pt x="4111" y="3271"/>
                    <a:pt x="5041" y="3271"/>
                  </a:cubicBezTo>
                  <a:close/>
                  <a:moveTo>
                    <a:pt x="4464" y="0"/>
                  </a:moveTo>
                  <a:lnTo>
                    <a:pt x="2574" y="3190"/>
                  </a:lnTo>
                  <a:lnTo>
                    <a:pt x="2576" y="3190"/>
                  </a:lnTo>
                  <a:cubicBezTo>
                    <a:pt x="2105" y="3604"/>
                    <a:pt x="1669" y="4122"/>
                    <a:pt x="1307" y="4735"/>
                  </a:cubicBezTo>
                  <a:cubicBezTo>
                    <a:pt x="0" y="6940"/>
                    <a:pt x="171" y="9376"/>
                    <a:pt x="1698" y="10279"/>
                  </a:cubicBezTo>
                  <a:cubicBezTo>
                    <a:pt x="2075" y="10502"/>
                    <a:pt x="2494" y="10608"/>
                    <a:pt x="2931" y="10608"/>
                  </a:cubicBezTo>
                  <a:cubicBezTo>
                    <a:pt x="4264" y="10608"/>
                    <a:pt x="5765" y="9621"/>
                    <a:pt x="6749" y="7960"/>
                  </a:cubicBezTo>
                  <a:cubicBezTo>
                    <a:pt x="8054" y="5756"/>
                    <a:pt x="7882" y="3321"/>
                    <a:pt x="6356" y="2416"/>
                  </a:cubicBezTo>
                  <a:cubicBezTo>
                    <a:pt x="6213" y="2331"/>
                    <a:pt x="6064" y="2270"/>
                    <a:pt x="5911" y="2218"/>
                  </a:cubicBezTo>
                  <a:lnTo>
                    <a:pt x="6507" y="1212"/>
                  </a:lnTo>
                  <a:lnTo>
                    <a:pt x="4464" y="0"/>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4" name="Google Shape;32164;p44"/>
            <p:cNvSpPr/>
            <p:nvPr/>
          </p:nvSpPr>
          <p:spPr>
            <a:xfrm>
              <a:off x="5719575" y="4618150"/>
              <a:ext cx="280200" cy="167775"/>
            </a:xfrm>
            <a:custGeom>
              <a:avLst/>
              <a:gdLst/>
              <a:ahLst/>
              <a:cxnLst/>
              <a:rect l="l" t="t" r="r" b="b"/>
              <a:pathLst>
                <a:path w="11208" h="6711" extrusionOk="0">
                  <a:moveTo>
                    <a:pt x="5825" y="1105"/>
                  </a:moveTo>
                  <a:cubicBezTo>
                    <a:pt x="6921" y="1105"/>
                    <a:pt x="7825" y="1521"/>
                    <a:pt x="8078" y="2250"/>
                  </a:cubicBezTo>
                  <a:cubicBezTo>
                    <a:pt x="8452" y="3317"/>
                    <a:pt x="7311" y="4726"/>
                    <a:pt x="5585" y="5326"/>
                  </a:cubicBezTo>
                  <a:cubicBezTo>
                    <a:pt x="5038" y="5517"/>
                    <a:pt x="4485" y="5607"/>
                    <a:pt x="3975" y="5607"/>
                  </a:cubicBezTo>
                  <a:cubicBezTo>
                    <a:pt x="2879" y="5607"/>
                    <a:pt x="1974" y="5191"/>
                    <a:pt x="1720" y="4462"/>
                  </a:cubicBezTo>
                  <a:cubicBezTo>
                    <a:pt x="1348" y="3394"/>
                    <a:pt x="2491" y="1985"/>
                    <a:pt x="4214" y="1386"/>
                  </a:cubicBezTo>
                  <a:cubicBezTo>
                    <a:pt x="4762" y="1196"/>
                    <a:pt x="5314" y="1105"/>
                    <a:pt x="5825" y="1105"/>
                  </a:cubicBezTo>
                  <a:close/>
                  <a:moveTo>
                    <a:pt x="5946" y="0"/>
                  </a:moveTo>
                  <a:cubicBezTo>
                    <a:pt x="5287" y="0"/>
                    <a:pt x="4577" y="119"/>
                    <a:pt x="3861" y="368"/>
                  </a:cubicBezTo>
                  <a:cubicBezTo>
                    <a:pt x="1440" y="1211"/>
                    <a:pt x="1" y="3182"/>
                    <a:pt x="585" y="4857"/>
                  </a:cubicBezTo>
                  <a:cubicBezTo>
                    <a:pt x="995" y="6037"/>
                    <a:pt x="2284" y="6710"/>
                    <a:pt x="3856" y="6710"/>
                  </a:cubicBezTo>
                  <a:cubicBezTo>
                    <a:pt x="4515" y="6710"/>
                    <a:pt x="5225" y="6592"/>
                    <a:pt x="5940" y="6342"/>
                  </a:cubicBezTo>
                  <a:cubicBezTo>
                    <a:pt x="6613" y="6109"/>
                    <a:pt x="7208" y="5785"/>
                    <a:pt x="7706" y="5407"/>
                  </a:cubicBezTo>
                  <a:lnTo>
                    <a:pt x="11207" y="4189"/>
                  </a:lnTo>
                  <a:lnTo>
                    <a:pt x="10427" y="1944"/>
                  </a:lnTo>
                  <a:lnTo>
                    <a:pt x="9322" y="2328"/>
                  </a:lnTo>
                  <a:cubicBezTo>
                    <a:pt x="9302" y="2168"/>
                    <a:pt x="9271" y="2010"/>
                    <a:pt x="9217" y="1853"/>
                  </a:cubicBezTo>
                  <a:cubicBezTo>
                    <a:pt x="8807" y="673"/>
                    <a:pt x="7518" y="0"/>
                    <a:pt x="5946" y="0"/>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5" name="Google Shape;32165;p44"/>
            <p:cNvSpPr/>
            <p:nvPr/>
          </p:nvSpPr>
          <p:spPr>
            <a:xfrm>
              <a:off x="5980200" y="4567425"/>
              <a:ext cx="403675" cy="155475"/>
            </a:xfrm>
            <a:custGeom>
              <a:avLst/>
              <a:gdLst/>
              <a:ahLst/>
              <a:cxnLst/>
              <a:rect l="l" t="t" r="r" b="b"/>
              <a:pathLst>
                <a:path w="16147" h="6219" extrusionOk="0">
                  <a:moveTo>
                    <a:pt x="15987" y="0"/>
                  </a:moveTo>
                  <a:lnTo>
                    <a:pt x="1" y="3976"/>
                  </a:lnTo>
                  <a:lnTo>
                    <a:pt x="782" y="6219"/>
                  </a:lnTo>
                  <a:lnTo>
                    <a:pt x="15447" y="1116"/>
                  </a:lnTo>
                  <a:cubicBezTo>
                    <a:pt x="15905" y="956"/>
                    <a:pt x="16147" y="457"/>
                    <a:pt x="15987"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6" name="Google Shape;32166;p44"/>
            <p:cNvSpPr/>
            <p:nvPr/>
          </p:nvSpPr>
          <p:spPr>
            <a:xfrm>
              <a:off x="6064675" y="4662675"/>
              <a:ext cx="23050" cy="20175"/>
            </a:xfrm>
            <a:custGeom>
              <a:avLst/>
              <a:gdLst/>
              <a:ahLst/>
              <a:cxnLst/>
              <a:rect l="l" t="t" r="r" b="b"/>
              <a:pathLst>
                <a:path w="922" h="807" extrusionOk="0">
                  <a:moveTo>
                    <a:pt x="461" y="1"/>
                  </a:moveTo>
                  <a:cubicBezTo>
                    <a:pt x="392" y="1"/>
                    <a:pt x="323" y="18"/>
                    <a:pt x="259" y="55"/>
                  </a:cubicBezTo>
                  <a:cubicBezTo>
                    <a:pt x="67" y="167"/>
                    <a:pt x="1" y="413"/>
                    <a:pt x="113" y="605"/>
                  </a:cubicBezTo>
                  <a:cubicBezTo>
                    <a:pt x="187" y="734"/>
                    <a:pt x="322" y="807"/>
                    <a:pt x="461" y="807"/>
                  </a:cubicBezTo>
                  <a:cubicBezTo>
                    <a:pt x="530" y="807"/>
                    <a:pt x="599" y="789"/>
                    <a:pt x="663" y="752"/>
                  </a:cubicBezTo>
                  <a:cubicBezTo>
                    <a:pt x="855" y="640"/>
                    <a:pt x="921" y="394"/>
                    <a:pt x="809" y="202"/>
                  </a:cubicBezTo>
                  <a:cubicBezTo>
                    <a:pt x="734" y="72"/>
                    <a:pt x="600" y="1"/>
                    <a:pt x="461" y="1"/>
                  </a:cubicBezTo>
                  <a:close/>
                </a:path>
              </a:pathLst>
            </a:custGeom>
            <a:solidFill>
              <a:srgbClr val="FFE37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67" name="Google Shape;32167;p44"/>
          <p:cNvGrpSpPr/>
          <p:nvPr/>
        </p:nvGrpSpPr>
        <p:grpSpPr>
          <a:xfrm rot="-1100601">
            <a:off x="1805326" y="1265723"/>
            <a:ext cx="1003053" cy="522056"/>
            <a:chOff x="5150950" y="1689975"/>
            <a:chExt cx="342625" cy="178325"/>
          </a:xfrm>
        </p:grpSpPr>
        <p:sp>
          <p:nvSpPr>
            <p:cNvPr id="32168" name="Google Shape;32168;p44"/>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9" name="Google Shape;32169;p44"/>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70" name="Google Shape;32170;p44"/>
          <p:cNvGrpSpPr/>
          <p:nvPr/>
        </p:nvGrpSpPr>
        <p:grpSpPr>
          <a:xfrm rot="-632343">
            <a:off x="9150166" y="3939152"/>
            <a:ext cx="1701999" cy="1706595"/>
            <a:chOff x="5533067" y="1449282"/>
            <a:chExt cx="1604126" cy="1647028"/>
          </a:xfrm>
        </p:grpSpPr>
        <p:grpSp>
          <p:nvGrpSpPr>
            <p:cNvPr id="32171" name="Google Shape;32171;p44"/>
            <p:cNvGrpSpPr/>
            <p:nvPr/>
          </p:nvGrpSpPr>
          <p:grpSpPr>
            <a:xfrm rot="5877305">
              <a:off x="6009112" y="2366932"/>
              <a:ext cx="183954" cy="1121376"/>
              <a:chOff x="3308850" y="3179625"/>
              <a:chExt cx="183950" cy="1121350"/>
            </a:xfrm>
          </p:grpSpPr>
          <p:sp>
            <p:nvSpPr>
              <p:cNvPr id="32172" name="Google Shape;32172;p44"/>
              <p:cNvSpPr/>
              <p:nvPr/>
            </p:nvSpPr>
            <p:spPr>
              <a:xfrm>
                <a:off x="3308850" y="3179625"/>
                <a:ext cx="183950" cy="918600"/>
              </a:xfrm>
              <a:custGeom>
                <a:avLst/>
                <a:gdLst/>
                <a:ahLst/>
                <a:cxnLst/>
                <a:rect l="l" t="t" r="r" b="b"/>
                <a:pathLst>
                  <a:path w="7358" h="36744" extrusionOk="0">
                    <a:moveTo>
                      <a:pt x="1" y="0"/>
                    </a:moveTo>
                    <a:lnTo>
                      <a:pt x="1" y="36744"/>
                    </a:lnTo>
                    <a:lnTo>
                      <a:pt x="7358" y="36744"/>
                    </a:lnTo>
                    <a:lnTo>
                      <a:pt x="7358" y="0"/>
                    </a:lnTo>
                    <a:close/>
                  </a:path>
                </a:pathLst>
              </a:custGeom>
              <a:solidFill>
                <a:srgbClr val="FFE37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3" name="Google Shape;32173;p44"/>
              <p:cNvSpPr/>
              <p:nvPr/>
            </p:nvSpPr>
            <p:spPr>
              <a:xfrm>
                <a:off x="3308900" y="4098200"/>
                <a:ext cx="183900" cy="202775"/>
              </a:xfrm>
              <a:custGeom>
                <a:avLst/>
                <a:gdLst/>
                <a:ahLst/>
                <a:cxnLst/>
                <a:rect l="l" t="t" r="r" b="b"/>
                <a:pathLst>
                  <a:path w="7356" h="8111" extrusionOk="0">
                    <a:moveTo>
                      <a:pt x="1" y="1"/>
                    </a:moveTo>
                    <a:lnTo>
                      <a:pt x="3678" y="8111"/>
                    </a:lnTo>
                    <a:lnTo>
                      <a:pt x="7356" y="1"/>
                    </a:ln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4" name="Google Shape;32174;p44"/>
              <p:cNvSpPr/>
              <p:nvPr/>
            </p:nvSpPr>
            <p:spPr>
              <a:xfrm>
                <a:off x="3354850" y="4199575"/>
                <a:ext cx="92025" cy="101400"/>
              </a:xfrm>
              <a:custGeom>
                <a:avLst/>
                <a:gdLst/>
                <a:ahLst/>
                <a:cxnLst/>
                <a:rect l="l" t="t" r="r" b="b"/>
                <a:pathLst>
                  <a:path w="3681" h="4056" extrusionOk="0">
                    <a:moveTo>
                      <a:pt x="1" y="1"/>
                    </a:moveTo>
                    <a:lnTo>
                      <a:pt x="1840" y="4056"/>
                    </a:lnTo>
                    <a:lnTo>
                      <a:pt x="3680" y="1"/>
                    </a:lnTo>
                    <a:close/>
                  </a:path>
                </a:pathLst>
              </a:custGeom>
              <a:solidFill>
                <a:srgbClr val="FFE37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5" name="Google Shape;32175;p44"/>
              <p:cNvSpPr/>
              <p:nvPr/>
            </p:nvSpPr>
            <p:spPr>
              <a:xfrm>
                <a:off x="3360750" y="3179625"/>
                <a:ext cx="83825" cy="918600"/>
              </a:xfrm>
              <a:custGeom>
                <a:avLst/>
                <a:gdLst/>
                <a:ahLst/>
                <a:cxnLst/>
                <a:rect l="l" t="t" r="r" b="b"/>
                <a:pathLst>
                  <a:path w="3353" h="36744" extrusionOk="0">
                    <a:moveTo>
                      <a:pt x="0" y="0"/>
                    </a:moveTo>
                    <a:lnTo>
                      <a:pt x="0" y="36744"/>
                    </a:lnTo>
                    <a:lnTo>
                      <a:pt x="3353" y="36744"/>
                    </a:lnTo>
                    <a:lnTo>
                      <a:pt x="3353" y="0"/>
                    </a:ln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76" name="Google Shape;32176;p44"/>
            <p:cNvGrpSpPr/>
            <p:nvPr/>
          </p:nvGrpSpPr>
          <p:grpSpPr>
            <a:xfrm rot="10551238">
              <a:off x="6912944" y="1454465"/>
              <a:ext cx="183953" cy="1121369"/>
              <a:chOff x="3017325" y="3179625"/>
              <a:chExt cx="183950" cy="1121350"/>
            </a:xfrm>
          </p:grpSpPr>
          <p:sp>
            <p:nvSpPr>
              <p:cNvPr id="32177" name="Google Shape;32177;p44"/>
              <p:cNvSpPr/>
              <p:nvPr/>
            </p:nvSpPr>
            <p:spPr>
              <a:xfrm>
                <a:off x="3017325" y="3179625"/>
                <a:ext cx="183950" cy="918600"/>
              </a:xfrm>
              <a:custGeom>
                <a:avLst/>
                <a:gdLst/>
                <a:ahLst/>
                <a:cxnLst/>
                <a:rect l="l" t="t" r="r" b="b"/>
                <a:pathLst>
                  <a:path w="7358" h="36744" extrusionOk="0">
                    <a:moveTo>
                      <a:pt x="1" y="0"/>
                    </a:moveTo>
                    <a:lnTo>
                      <a:pt x="1" y="36744"/>
                    </a:lnTo>
                    <a:lnTo>
                      <a:pt x="7357" y="36744"/>
                    </a:lnTo>
                    <a:lnTo>
                      <a:pt x="7358" y="0"/>
                    </a:ln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8" name="Google Shape;32178;p44"/>
              <p:cNvSpPr/>
              <p:nvPr/>
            </p:nvSpPr>
            <p:spPr>
              <a:xfrm>
                <a:off x="3017350" y="4098200"/>
                <a:ext cx="183925" cy="202775"/>
              </a:xfrm>
              <a:custGeom>
                <a:avLst/>
                <a:gdLst/>
                <a:ahLst/>
                <a:cxnLst/>
                <a:rect l="l" t="t" r="r" b="b"/>
                <a:pathLst>
                  <a:path w="7357" h="8111" extrusionOk="0">
                    <a:moveTo>
                      <a:pt x="1" y="1"/>
                    </a:moveTo>
                    <a:lnTo>
                      <a:pt x="3678" y="8111"/>
                    </a:lnTo>
                    <a:lnTo>
                      <a:pt x="7357" y="1"/>
                    </a:ln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9" name="Google Shape;32179;p44"/>
              <p:cNvSpPr/>
              <p:nvPr/>
            </p:nvSpPr>
            <p:spPr>
              <a:xfrm>
                <a:off x="3063300" y="4199575"/>
                <a:ext cx="92025" cy="101400"/>
              </a:xfrm>
              <a:custGeom>
                <a:avLst/>
                <a:gdLst/>
                <a:ahLst/>
                <a:cxnLst/>
                <a:rect l="l" t="t" r="r" b="b"/>
                <a:pathLst>
                  <a:path w="3681" h="4056" extrusionOk="0">
                    <a:moveTo>
                      <a:pt x="0" y="1"/>
                    </a:moveTo>
                    <a:lnTo>
                      <a:pt x="1840" y="4056"/>
                    </a:lnTo>
                    <a:lnTo>
                      <a:pt x="3680" y="1"/>
                    </a:ln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0" name="Google Shape;32180;p44"/>
              <p:cNvSpPr/>
              <p:nvPr/>
            </p:nvSpPr>
            <p:spPr>
              <a:xfrm>
                <a:off x="3069150" y="3179625"/>
                <a:ext cx="83850" cy="918575"/>
              </a:xfrm>
              <a:custGeom>
                <a:avLst/>
                <a:gdLst/>
                <a:ahLst/>
                <a:cxnLst/>
                <a:rect l="l" t="t" r="r" b="b"/>
                <a:pathLst>
                  <a:path w="3354" h="36743" extrusionOk="0">
                    <a:moveTo>
                      <a:pt x="1" y="0"/>
                    </a:moveTo>
                    <a:lnTo>
                      <a:pt x="1" y="36743"/>
                    </a:lnTo>
                    <a:lnTo>
                      <a:pt x="3354" y="36743"/>
                    </a:lnTo>
                    <a:lnTo>
                      <a:pt x="3354" y="0"/>
                    </a:ln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81" name="Google Shape;32181;p44"/>
            <p:cNvGrpSpPr/>
            <p:nvPr/>
          </p:nvGrpSpPr>
          <p:grpSpPr>
            <a:xfrm rot="8580931">
              <a:off x="6428590" y="1649307"/>
              <a:ext cx="183950" cy="1121352"/>
              <a:chOff x="2725775" y="3179625"/>
              <a:chExt cx="183950" cy="1121350"/>
            </a:xfrm>
          </p:grpSpPr>
          <p:sp>
            <p:nvSpPr>
              <p:cNvPr id="32182" name="Google Shape;32182;p44"/>
              <p:cNvSpPr/>
              <p:nvPr/>
            </p:nvSpPr>
            <p:spPr>
              <a:xfrm>
                <a:off x="2725775" y="3179625"/>
                <a:ext cx="183950" cy="918600"/>
              </a:xfrm>
              <a:custGeom>
                <a:avLst/>
                <a:gdLst/>
                <a:ahLst/>
                <a:cxnLst/>
                <a:rect l="l" t="t" r="r" b="b"/>
                <a:pathLst>
                  <a:path w="7358" h="36744" extrusionOk="0">
                    <a:moveTo>
                      <a:pt x="0" y="0"/>
                    </a:moveTo>
                    <a:lnTo>
                      <a:pt x="0" y="36744"/>
                    </a:lnTo>
                    <a:lnTo>
                      <a:pt x="7358" y="36744"/>
                    </a:lnTo>
                    <a:lnTo>
                      <a:pt x="7358" y="0"/>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3" name="Google Shape;32183;p44"/>
              <p:cNvSpPr/>
              <p:nvPr/>
            </p:nvSpPr>
            <p:spPr>
              <a:xfrm>
                <a:off x="2725800" y="4098200"/>
                <a:ext cx="183925" cy="202775"/>
              </a:xfrm>
              <a:custGeom>
                <a:avLst/>
                <a:gdLst/>
                <a:ahLst/>
                <a:cxnLst/>
                <a:rect l="l" t="t" r="r" b="b"/>
                <a:pathLst>
                  <a:path w="7357" h="8111" extrusionOk="0">
                    <a:moveTo>
                      <a:pt x="0" y="1"/>
                    </a:moveTo>
                    <a:lnTo>
                      <a:pt x="3678" y="8111"/>
                    </a:lnTo>
                    <a:lnTo>
                      <a:pt x="7357" y="1"/>
                    </a:ln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4" name="Google Shape;32184;p44"/>
              <p:cNvSpPr/>
              <p:nvPr/>
            </p:nvSpPr>
            <p:spPr>
              <a:xfrm>
                <a:off x="2771775" y="4199575"/>
                <a:ext cx="91975" cy="101400"/>
              </a:xfrm>
              <a:custGeom>
                <a:avLst/>
                <a:gdLst/>
                <a:ahLst/>
                <a:cxnLst/>
                <a:rect l="l" t="t" r="r" b="b"/>
                <a:pathLst>
                  <a:path w="3679" h="4056" extrusionOk="0">
                    <a:moveTo>
                      <a:pt x="0" y="1"/>
                    </a:moveTo>
                    <a:lnTo>
                      <a:pt x="1839" y="4056"/>
                    </a:lnTo>
                    <a:lnTo>
                      <a:pt x="3679" y="1"/>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5" name="Google Shape;32185;p44"/>
              <p:cNvSpPr/>
              <p:nvPr/>
            </p:nvSpPr>
            <p:spPr>
              <a:xfrm>
                <a:off x="2777650" y="3179625"/>
                <a:ext cx="83825" cy="918575"/>
              </a:xfrm>
              <a:custGeom>
                <a:avLst/>
                <a:gdLst/>
                <a:ahLst/>
                <a:cxnLst/>
                <a:rect l="l" t="t" r="r" b="b"/>
                <a:pathLst>
                  <a:path w="3353" h="36743" extrusionOk="0">
                    <a:moveTo>
                      <a:pt x="1" y="0"/>
                    </a:moveTo>
                    <a:lnTo>
                      <a:pt x="1" y="36743"/>
                    </a:lnTo>
                    <a:lnTo>
                      <a:pt x="3352" y="36743"/>
                    </a:lnTo>
                    <a:lnTo>
                      <a:pt x="3352" y="0"/>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86" name="Google Shape;32186;p44"/>
            <p:cNvGrpSpPr/>
            <p:nvPr/>
          </p:nvGrpSpPr>
          <p:grpSpPr>
            <a:xfrm rot="7083497">
              <a:off x="6111642" y="1968920"/>
              <a:ext cx="177432" cy="1165093"/>
              <a:chOff x="2120625" y="2867100"/>
              <a:chExt cx="219975" cy="1444450"/>
            </a:xfrm>
          </p:grpSpPr>
          <p:sp>
            <p:nvSpPr>
              <p:cNvPr id="32187" name="Google Shape;32187;p44"/>
              <p:cNvSpPr/>
              <p:nvPr/>
            </p:nvSpPr>
            <p:spPr>
              <a:xfrm>
                <a:off x="2149925" y="4099575"/>
                <a:ext cx="190675" cy="211975"/>
              </a:xfrm>
              <a:custGeom>
                <a:avLst/>
                <a:gdLst/>
                <a:ahLst/>
                <a:cxnLst/>
                <a:rect l="l" t="t" r="r" b="b"/>
                <a:pathLst>
                  <a:path w="7627" h="8479" extrusionOk="0">
                    <a:moveTo>
                      <a:pt x="7627" y="0"/>
                    </a:moveTo>
                    <a:lnTo>
                      <a:pt x="0" y="139"/>
                    </a:lnTo>
                    <a:lnTo>
                      <a:pt x="3966" y="8478"/>
                    </a:lnTo>
                    <a:lnTo>
                      <a:pt x="7627" y="0"/>
                    </a:ln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8" name="Google Shape;32188;p44"/>
              <p:cNvSpPr/>
              <p:nvPr/>
            </p:nvSpPr>
            <p:spPr>
              <a:xfrm>
                <a:off x="2199500" y="4205575"/>
                <a:ext cx="95350" cy="105975"/>
              </a:xfrm>
              <a:custGeom>
                <a:avLst/>
                <a:gdLst/>
                <a:ahLst/>
                <a:cxnLst/>
                <a:rect l="l" t="t" r="r" b="b"/>
                <a:pathLst>
                  <a:path w="3814" h="4239" extrusionOk="0">
                    <a:moveTo>
                      <a:pt x="3813" y="0"/>
                    </a:moveTo>
                    <a:lnTo>
                      <a:pt x="1" y="69"/>
                    </a:lnTo>
                    <a:lnTo>
                      <a:pt x="1983" y="4238"/>
                    </a:lnTo>
                    <a:lnTo>
                      <a:pt x="3813" y="0"/>
                    </a:lnTo>
                    <a:close/>
                  </a:path>
                </a:pathLst>
              </a:custGeom>
              <a:solidFill>
                <a:srgbClr val="9D8A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9" name="Google Shape;32189;p44"/>
              <p:cNvSpPr/>
              <p:nvPr/>
            </p:nvSpPr>
            <p:spPr>
              <a:xfrm>
                <a:off x="2124175" y="3075275"/>
                <a:ext cx="216425" cy="1028375"/>
              </a:xfrm>
              <a:custGeom>
                <a:avLst/>
                <a:gdLst/>
                <a:ahLst/>
                <a:cxnLst/>
                <a:rect l="l" t="t" r="r" b="b"/>
                <a:pathLst>
                  <a:path w="8657" h="41135" extrusionOk="0">
                    <a:moveTo>
                      <a:pt x="7647" y="0"/>
                    </a:moveTo>
                    <a:lnTo>
                      <a:pt x="3826" y="81"/>
                    </a:lnTo>
                    <a:lnTo>
                      <a:pt x="1" y="163"/>
                    </a:lnTo>
                    <a:lnTo>
                      <a:pt x="1012" y="41135"/>
                    </a:lnTo>
                    <a:lnTo>
                      <a:pt x="4831" y="41053"/>
                    </a:lnTo>
                    <a:lnTo>
                      <a:pt x="8657" y="40972"/>
                    </a:lnTo>
                    <a:lnTo>
                      <a:pt x="7647" y="0"/>
                    </a:lnTo>
                    <a:close/>
                  </a:path>
                </a:pathLst>
              </a:custGeom>
              <a:solidFill>
                <a:srgbClr val="9D8A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0" name="Google Shape;32190;p44"/>
              <p:cNvSpPr/>
              <p:nvPr/>
            </p:nvSpPr>
            <p:spPr>
              <a:xfrm>
                <a:off x="2122475" y="2995475"/>
                <a:ext cx="192825" cy="83800"/>
              </a:xfrm>
              <a:custGeom>
                <a:avLst/>
                <a:gdLst/>
                <a:ahLst/>
                <a:cxnLst/>
                <a:rect l="l" t="t" r="r" b="b"/>
                <a:pathLst>
                  <a:path w="7713" h="3352" extrusionOk="0">
                    <a:moveTo>
                      <a:pt x="7645" y="1"/>
                    </a:moveTo>
                    <a:lnTo>
                      <a:pt x="1" y="162"/>
                    </a:lnTo>
                    <a:lnTo>
                      <a:pt x="68" y="3352"/>
                    </a:lnTo>
                    <a:lnTo>
                      <a:pt x="7713" y="3190"/>
                    </a:lnTo>
                    <a:lnTo>
                      <a:pt x="7645" y="1"/>
                    </a:ln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1" name="Google Shape;32191;p44"/>
              <p:cNvSpPr/>
              <p:nvPr/>
            </p:nvSpPr>
            <p:spPr>
              <a:xfrm>
                <a:off x="2120625" y="2867100"/>
                <a:ext cx="193000" cy="132475"/>
              </a:xfrm>
              <a:custGeom>
                <a:avLst/>
                <a:gdLst/>
                <a:ahLst/>
                <a:cxnLst/>
                <a:rect l="l" t="t" r="r" b="b"/>
                <a:pathLst>
                  <a:path w="7720" h="5299" extrusionOk="0">
                    <a:moveTo>
                      <a:pt x="5902" y="1"/>
                    </a:moveTo>
                    <a:cubicBezTo>
                      <a:pt x="5889" y="1"/>
                      <a:pt x="5876" y="1"/>
                      <a:pt x="5864" y="1"/>
                    </a:cubicBezTo>
                    <a:lnTo>
                      <a:pt x="1732" y="89"/>
                    </a:lnTo>
                    <a:cubicBezTo>
                      <a:pt x="767" y="109"/>
                      <a:pt x="1" y="907"/>
                      <a:pt x="21" y="1872"/>
                    </a:cubicBezTo>
                    <a:lnTo>
                      <a:pt x="93" y="5298"/>
                    </a:lnTo>
                    <a:lnTo>
                      <a:pt x="7720" y="5138"/>
                    </a:lnTo>
                    <a:lnTo>
                      <a:pt x="7648" y="1711"/>
                    </a:lnTo>
                    <a:cubicBezTo>
                      <a:pt x="7628" y="759"/>
                      <a:pt x="6850" y="1"/>
                      <a:pt x="5902"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2192" name="Google Shape;32192;p44"/>
          <p:cNvGrpSpPr/>
          <p:nvPr/>
        </p:nvGrpSpPr>
        <p:grpSpPr>
          <a:xfrm rot="-10673116">
            <a:off x="10548367" y="5777051"/>
            <a:ext cx="776852" cy="887683"/>
            <a:chOff x="2398650" y="2129325"/>
            <a:chExt cx="582650" cy="665775"/>
          </a:xfrm>
        </p:grpSpPr>
        <p:sp>
          <p:nvSpPr>
            <p:cNvPr id="32193" name="Google Shape;32193;p44"/>
            <p:cNvSpPr/>
            <p:nvPr/>
          </p:nvSpPr>
          <p:spPr>
            <a:xfrm>
              <a:off x="2398650" y="2303525"/>
              <a:ext cx="538050" cy="431275"/>
            </a:xfrm>
            <a:custGeom>
              <a:avLst/>
              <a:gdLst/>
              <a:ahLst/>
              <a:cxnLst/>
              <a:rect l="l" t="t" r="r" b="b"/>
              <a:pathLst>
                <a:path w="21522" h="17251" extrusionOk="0">
                  <a:moveTo>
                    <a:pt x="16663" y="0"/>
                  </a:moveTo>
                  <a:cubicBezTo>
                    <a:pt x="16222" y="0"/>
                    <a:pt x="15772" y="99"/>
                    <a:pt x="15344" y="310"/>
                  </a:cubicBezTo>
                  <a:lnTo>
                    <a:pt x="2185" y="6798"/>
                  </a:lnTo>
                  <a:cubicBezTo>
                    <a:pt x="526" y="7616"/>
                    <a:pt x="1" y="9729"/>
                    <a:pt x="1083" y="11228"/>
                  </a:cubicBezTo>
                  <a:lnTo>
                    <a:pt x="5431" y="17251"/>
                  </a:lnTo>
                  <a:lnTo>
                    <a:pt x="21521" y="9318"/>
                  </a:lnTo>
                  <a:lnTo>
                    <a:pt x="19546" y="2192"/>
                  </a:lnTo>
                  <a:cubicBezTo>
                    <a:pt x="19172" y="846"/>
                    <a:pt x="17955" y="0"/>
                    <a:pt x="16663" y="0"/>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4" name="Google Shape;32194;p44"/>
            <p:cNvSpPr/>
            <p:nvPr/>
          </p:nvSpPr>
          <p:spPr>
            <a:xfrm>
              <a:off x="2505675" y="2525675"/>
              <a:ext cx="475625" cy="269425"/>
            </a:xfrm>
            <a:custGeom>
              <a:avLst/>
              <a:gdLst/>
              <a:ahLst/>
              <a:cxnLst/>
              <a:rect l="l" t="t" r="r" b="b"/>
              <a:pathLst>
                <a:path w="19025" h="10777" extrusionOk="0">
                  <a:moveTo>
                    <a:pt x="18116" y="1"/>
                  </a:moveTo>
                  <a:lnTo>
                    <a:pt x="0" y="8932"/>
                  </a:lnTo>
                  <a:lnTo>
                    <a:pt x="909" y="10777"/>
                  </a:lnTo>
                  <a:lnTo>
                    <a:pt x="19025" y="1845"/>
                  </a:lnTo>
                  <a:lnTo>
                    <a:pt x="18116" y="1"/>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5" name="Google Shape;32195;p44"/>
            <p:cNvSpPr/>
            <p:nvPr/>
          </p:nvSpPr>
          <p:spPr>
            <a:xfrm>
              <a:off x="2398825" y="2129325"/>
              <a:ext cx="442325" cy="498325"/>
            </a:xfrm>
            <a:custGeom>
              <a:avLst/>
              <a:gdLst/>
              <a:ahLst/>
              <a:cxnLst/>
              <a:rect l="l" t="t" r="r" b="b"/>
              <a:pathLst>
                <a:path w="17693" h="19933" extrusionOk="0">
                  <a:moveTo>
                    <a:pt x="8202" y="0"/>
                  </a:moveTo>
                  <a:cubicBezTo>
                    <a:pt x="8092" y="0"/>
                    <a:pt x="7979" y="4"/>
                    <a:pt x="7863" y="12"/>
                  </a:cubicBezTo>
                  <a:cubicBezTo>
                    <a:pt x="6839" y="84"/>
                    <a:pt x="5591" y="479"/>
                    <a:pt x="4155" y="1187"/>
                  </a:cubicBezTo>
                  <a:cubicBezTo>
                    <a:pt x="2719" y="1895"/>
                    <a:pt x="1646" y="2644"/>
                    <a:pt x="966" y="3413"/>
                  </a:cubicBezTo>
                  <a:cubicBezTo>
                    <a:pt x="316" y="4147"/>
                    <a:pt x="0" y="4921"/>
                    <a:pt x="26" y="5710"/>
                  </a:cubicBezTo>
                  <a:cubicBezTo>
                    <a:pt x="46" y="6379"/>
                    <a:pt x="315" y="7045"/>
                    <a:pt x="823" y="7690"/>
                  </a:cubicBezTo>
                  <a:cubicBezTo>
                    <a:pt x="1203" y="8174"/>
                    <a:pt x="1722" y="8649"/>
                    <a:pt x="2361" y="9101"/>
                  </a:cubicBezTo>
                  <a:cubicBezTo>
                    <a:pt x="3118" y="9636"/>
                    <a:pt x="3864" y="10011"/>
                    <a:pt x="4249" y="10191"/>
                  </a:cubicBezTo>
                  <a:lnTo>
                    <a:pt x="6100" y="19500"/>
                  </a:lnTo>
                  <a:cubicBezTo>
                    <a:pt x="6151" y="19756"/>
                    <a:pt x="6375" y="19932"/>
                    <a:pt x="6627" y="19932"/>
                  </a:cubicBezTo>
                  <a:cubicBezTo>
                    <a:pt x="6662" y="19932"/>
                    <a:pt x="6697" y="19928"/>
                    <a:pt x="6732" y="19921"/>
                  </a:cubicBezTo>
                  <a:cubicBezTo>
                    <a:pt x="7024" y="19864"/>
                    <a:pt x="7213" y="19581"/>
                    <a:pt x="7155" y="19289"/>
                  </a:cubicBezTo>
                  <a:lnTo>
                    <a:pt x="5250" y="9708"/>
                  </a:lnTo>
                  <a:cubicBezTo>
                    <a:pt x="5214" y="9531"/>
                    <a:pt x="5095" y="9385"/>
                    <a:pt x="4928" y="9315"/>
                  </a:cubicBezTo>
                  <a:cubicBezTo>
                    <a:pt x="4919" y="9310"/>
                    <a:pt x="3952" y="8906"/>
                    <a:pt x="2982" y="8220"/>
                  </a:cubicBezTo>
                  <a:cubicBezTo>
                    <a:pt x="2141" y="7628"/>
                    <a:pt x="1133" y="6703"/>
                    <a:pt x="1101" y="5674"/>
                  </a:cubicBezTo>
                  <a:cubicBezTo>
                    <a:pt x="1085" y="5168"/>
                    <a:pt x="1310" y="4646"/>
                    <a:pt x="1771" y="4125"/>
                  </a:cubicBezTo>
                  <a:cubicBezTo>
                    <a:pt x="2359" y="3460"/>
                    <a:pt x="3321" y="2797"/>
                    <a:pt x="4630" y="2150"/>
                  </a:cubicBezTo>
                  <a:cubicBezTo>
                    <a:pt x="5940" y="1504"/>
                    <a:pt x="7052" y="1147"/>
                    <a:pt x="7936" y="1085"/>
                  </a:cubicBezTo>
                  <a:cubicBezTo>
                    <a:pt x="8028" y="1078"/>
                    <a:pt x="8116" y="1075"/>
                    <a:pt x="8203" y="1075"/>
                  </a:cubicBezTo>
                  <a:cubicBezTo>
                    <a:pt x="8773" y="1075"/>
                    <a:pt x="9232" y="1216"/>
                    <a:pt x="9574" y="1494"/>
                  </a:cubicBezTo>
                  <a:cubicBezTo>
                    <a:pt x="10368" y="2145"/>
                    <a:pt x="10489" y="3498"/>
                    <a:pt x="10450" y="4520"/>
                  </a:cubicBezTo>
                  <a:cubicBezTo>
                    <a:pt x="10405" y="5709"/>
                    <a:pt x="10135" y="6739"/>
                    <a:pt x="10132" y="6749"/>
                  </a:cubicBezTo>
                  <a:cubicBezTo>
                    <a:pt x="10086" y="6923"/>
                    <a:pt x="10130" y="7108"/>
                    <a:pt x="10248" y="7243"/>
                  </a:cubicBezTo>
                  <a:lnTo>
                    <a:pt x="16688" y="14588"/>
                  </a:lnTo>
                  <a:cubicBezTo>
                    <a:pt x="16794" y="14709"/>
                    <a:pt x="16943" y="14771"/>
                    <a:pt x="17092" y="14771"/>
                  </a:cubicBezTo>
                  <a:cubicBezTo>
                    <a:pt x="17218" y="14771"/>
                    <a:pt x="17345" y="14727"/>
                    <a:pt x="17447" y="14637"/>
                  </a:cubicBezTo>
                  <a:cubicBezTo>
                    <a:pt x="17670" y="14442"/>
                    <a:pt x="17693" y="14102"/>
                    <a:pt x="17498" y="13879"/>
                  </a:cubicBezTo>
                  <a:lnTo>
                    <a:pt x="11241" y="6743"/>
                  </a:lnTo>
                  <a:cubicBezTo>
                    <a:pt x="11332" y="6329"/>
                    <a:pt x="11487" y="5508"/>
                    <a:pt x="11525" y="4582"/>
                  </a:cubicBezTo>
                  <a:cubicBezTo>
                    <a:pt x="11555" y="3800"/>
                    <a:pt x="11495" y="3099"/>
                    <a:pt x="11344" y="2504"/>
                  </a:cubicBezTo>
                  <a:cubicBezTo>
                    <a:pt x="11142" y="1708"/>
                    <a:pt x="10775" y="1088"/>
                    <a:pt x="10258" y="664"/>
                  </a:cubicBezTo>
                  <a:cubicBezTo>
                    <a:pt x="9719" y="223"/>
                    <a:pt x="9028" y="0"/>
                    <a:pt x="8202"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96" name="Google Shape;32196;p44"/>
          <p:cNvGrpSpPr/>
          <p:nvPr/>
        </p:nvGrpSpPr>
        <p:grpSpPr>
          <a:xfrm rot="1110446">
            <a:off x="2156875" y="165799"/>
            <a:ext cx="776799" cy="887623"/>
            <a:chOff x="2398650" y="2129325"/>
            <a:chExt cx="582650" cy="665775"/>
          </a:xfrm>
        </p:grpSpPr>
        <p:sp>
          <p:nvSpPr>
            <p:cNvPr id="32197" name="Google Shape;32197;p44"/>
            <p:cNvSpPr/>
            <p:nvPr/>
          </p:nvSpPr>
          <p:spPr>
            <a:xfrm>
              <a:off x="2398650" y="2303525"/>
              <a:ext cx="538050" cy="431275"/>
            </a:xfrm>
            <a:custGeom>
              <a:avLst/>
              <a:gdLst/>
              <a:ahLst/>
              <a:cxnLst/>
              <a:rect l="l" t="t" r="r" b="b"/>
              <a:pathLst>
                <a:path w="21522" h="17251" extrusionOk="0">
                  <a:moveTo>
                    <a:pt x="16663" y="0"/>
                  </a:moveTo>
                  <a:cubicBezTo>
                    <a:pt x="16222" y="0"/>
                    <a:pt x="15772" y="99"/>
                    <a:pt x="15344" y="310"/>
                  </a:cubicBezTo>
                  <a:lnTo>
                    <a:pt x="2185" y="6798"/>
                  </a:lnTo>
                  <a:cubicBezTo>
                    <a:pt x="526" y="7616"/>
                    <a:pt x="1" y="9729"/>
                    <a:pt x="1083" y="11228"/>
                  </a:cubicBezTo>
                  <a:lnTo>
                    <a:pt x="5431" y="17251"/>
                  </a:lnTo>
                  <a:lnTo>
                    <a:pt x="21521" y="9318"/>
                  </a:lnTo>
                  <a:lnTo>
                    <a:pt x="19546" y="2192"/>
                  </a:lnTo>
                  <a:cubicBezTo>
                    <a:pt x="19172" y="846"/>
                    <a:pt x="17955" y="0"/>
                    <a:pt x="16663" y="0"/>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8" name="Google Shape;32198;p44"/>
            <p:cNvSpPr/>
            <p:nvPr/>
          </p:nvSpPr>
          <p:spPr>
            <a:xfrm>
              <a:off x="2505675" y="2525675"/>
              <a:ext cx="475625" cy="269425"/>
            </a:xfrm>
            <a:custGeom>
              <a:avLst/>
              <a:gdLst/>
              <a:ahLst/>
              <a:cxnLst/>
              <a:rect l="l" t="t" r="r" b="b"/>
              <a:pathLst>
                <a:path w="19025" h="10777" extrusionOk="0">
                  <a:moveTo>
                    <a:pt x="18116" y="1"/>
                  </a:moveTo>
                  <a:lnTo>
                    <a:pt x="0" y="8932"/>
                  </a:lnTo>
                  <a:lnTo>
                    <a:pt x="909" y="10777"/>
                  </a:lnTo>
                  <a:lnTo>
                    <a:pt x="19025" y="1845"/>
                  </a:lnTo>
                  <a:lnTo>
                    <a:pt x="18116" y="1"/>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9" name="Google Shape;32199;p44"/>
            <p:cNvSpPr/>
            <p:nvPr/>
          </p:nvSpPr>
          <p:spPr>
            <a:xfrm>
              <a:off x="2398825" y="2129325"/>
              <a:ext cx="442325" cy="498325"/>
            </a:xfrm>
            <a:custGeom>
              <a:avLst/>
              <a:gdLst/>
              <a:ahLst/>
              <a:cxnLst/>
              <a:rect l="l" t="t" r="r" b="b"/>
              <a:pathLst>
                <a:path w="17693" h="19933" extrusionOk="0">
                  <a:moveTo>
                    <a:pt x="8202" y="0"/>
                  </a:moveTo>
                  <a:cubicBezTo>
                    <a:pt x="8092" y="0"/>
                    <a:pt x="7979" y="4"/>
                    <a:pt x="7863" y="12"/>
                  </a:cubicBezTo>
                  <a:cubicBezTo>
                    <a:pt x="6839" y="84"/>
                    <a:pt x="5591" y="479"/>
                    <a:pt x="4155" y="1187"/>
                  </a:cubicBezTo>
                  <a:cubicBezTo>
                    <a:pt x="2719" y="1895"/>
                    <a:pt x="1646" y="2644"/>
                    <a:pt x="966" y="3413"/>
                  </a:cubicBezTo>
                  <a:cubicBezTo>
                    <a:pt x="316" y="4147"/>
                    <a:pt x="0" y="4921"/>
                    <a:pt x="26" y="5710"/>
                  </a:cubicBezTo>
                  <a:cubicBezTo>
                    <a:pt x="46" y="6379"/>
                    <a:pt x="315" y="7045"/>
                    <a:pt x="823" y="7690"/>
                  </a:cubicBezTo>
                  <a:cubicBezTo>
                    <a:pt x="1203" y="8174"/>
                    <a:pt x="1722" y="8649"/>
                    <a:pt x="2361" y="9101"/>
                  </a:cubicBezTo>
                  <a:cubicBezTo>
                    <a:pt x="3118" y="9636"/>
                    <a:pt x="3864" y="10011"/>
                    <a:pt x="4249" y="10191"/>
                  </a:cubicBezTo>
                  <a:lnTo>
                    <a:pt x="6100" y="19500"/>
                  </a:lnTo>
                  <a:cubicBezTo>
                    <a:pt x="6151" y="19756"/>
                    <a:pt x="6375" y="19932"/>
                    <a:pt x="6627" y="19932"/>
                  </a:cubicBezTo>
                  <a:cubicBezTo>
                    <a:pt x="6662" y="19932"/>
                    <a:pt x="6697" y="19928"/>
                    <a:pt x="6732" y="19921"/>
                  </a:cubicBezTo>
                  <a:cubicBezTo>
                    <a:pt x="7024" y="19864"/>
                    <a:pt x="7213" y="19581"/>
                    <a:pt x="7155" y="19289"/>
                  </a:cubicBezTo>
                  <a:lnTo>
                    <a:pt x="5250" y="9708"/>
                  </a:lnTo>
                  <a:cubicBezTo>
                    <a:pt x="5214" y="9531"/>
                    <a:pt x="5095" y="9385"/>
                    <a:pt x="4928" y="9315"/>
                  </a:cubicBezTo>
                  <a:cubicBezTo>
                    <a:pt x="4919" y="9310"/>
                    <a:pt x="3952" y="8906"/>
                    <a:pt x="2982" y="8220"/>
                  </a:cubicBezTo>
                  <a:cubicBezTo>
                    <a:pt x="2141" y="7628"/>
                    <a:pt x="1133" y="6703"/>
                    <a:pt x="1101" y="5674"/>
                  </a:cubicBezTo>
                  <a:cubicBezTo>
                    <a:pt x="1085" y="5168"/>
                    <a:pt x="1310" y="4646"/>
                    <a:pt x="1771" y="4125"/>
                  </a:cubicBezTo>
                  <a:cubicBezTo>
                    <a:pt x="2359" y="3460"/>
                    <a:pt x="3321" y="2797"/>
                    <a:pt x="4630" y="2150"/>
                  </a:cubicBezTo>
                  <a:cubicBezTo>
                    <a:pt x="5940" y="1504"/>
                    <a:pt x="7052" y="1147"/>
                    <a:pt x="7936" y="1085"/>
                  </a:cubicBezTo>
                  <a:cubicBezTo>
                    <a:pt x="8028" y="1078"/>
                    <a:pt x="8116" y="1075"/>
                    <a:pt x="8203" y="1075"/>
                  </a:cubicBezTo>
                  <a:cubicBezTo>
                    <a:pt x="8773" y="1075"/>
                    <a:pt x="9232" y="1216"/>
                    <a:pt x="9574" y="1494"/>
                  </a:cubicBezTo>
                  <a:cubicBezTo>
                    <a:pt x="10368" y="2145"/>
                    <a:pt x="10489" y="3498"/>
                    <a:pt x="10450" y="4520"/>
                  </a:cubicBezTo>
                  <a:cubicBezTo>
                    <a:pt x="10405" y="5709"/>
                    <a:pt x="10135" y="6739"/>
                    <a:pt x="10132" y="6749"/>
                  </a:cubicBezTo>
                  <a:cubicBezTo>
                    <a:pt x="10086" y="6923"/>
                    <a:pt x="10130" y="7108"/>
                    <a:pt x="10248" y="7243"/>
                  </a:cubicBezTo>
                  <a:lnTo>
                    <a:pt x="16688" y="14588"/>
                  </a:lnTo>
                  <a:cubicBezTo>
                    <a:pt x="16794" y="14709"/>
                    <a:pt x="16943" y="14771"/>
                    <a:pt x="17092" y="14771"/>
                  </a:cubicBezTo>
                  <a:cubicBezTo>
                    <a:pt x="17218" y="14771"/>
                    <a:pt x="17345" y="14727"/>
                    <a:pt x="17447" y="14637"/>
                  </a:cubicBezTo>
                  <a:cubicBezTo>
                    <a:pt x="17670" y="14442"/>
                    <a:pt x="17693" y="14102"/>
                    <a:pt x="17498" y="13879"/>
                  </a:cubicBezTo>
                  <a:lnTo>
                    <a:pt x="11241" y="6743"/>
                  </a:lnTo>
                  <a:cubicBezTo>
                    <a:pt x="11332" y="6329"/>
                    <a:pt x="11487" y="5508"/>
                    <a:pt x="11525" y="4582"/>
                  </a:cubicBezTo>
                  <a:cubicBezTo>
                    <a:pt x="11555" y="3800"/>
                    <a:pt x="11495" y="3099"/>
                    <a:pt x="11344" y="2504"/>
                  </a:cubicBezTo>
                  <a:cubicBezTo>
                    <a:pt x="11142" y="1708"/>
                    <a:pt x="10775" y="1088"/>
                    <a:pt x="10258" y="664"/>
                  </a:cubicBezTo>
                  <a:cubicBezTo>
                    <a:pt x="9719" y="223"/>
                    <a:pt x="9028" y="0"/>
                    <a:pt x="8202"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 name="Google Shape;4847;p120">
            <a:extLst>
              <a:ext uri="{FF2B5EF4-FFF2-40B4-BE49-F238E27FC236}">
                <a16:creationId xmlns:a16="http://schemas.microsoft.com/office/drawing/2014/main" id="{C73D6C59-D7B2-75CA-2CD7-B4B41A15CAC6}"/>
              </a:ext>
            </a:extLst>
          </p:cNvPr>
          <p:cNvGrpSpPr/>
          <p:nvPr/>
        </p:nvGrpSpPr>
        <p:grpSpPr>
          <a:xfrm>
            <a:off x="788809" y="3643423"/>
            <a:ext cx="2312408" cy="2499227"/>
            <a:chOff x="1698125" y="949275"/>
            <a:chExt cx="1600925" cy="1559600"/>
          </a:xfrm>
        </p:grpSpPr>
        <p:sp>
          <p:nvSpPr>
            <p:cNvPr id="5" name="Google Shape;4848;p120">
              <a:extLst>
                <a:ext uri="{FF2B5EF4-FFF2-40B4-BE49-F238E27FC236}">
                  <a16:creationId xmlns:a16="http://schemas.microsoft.com/office/drawing/2014/main" id="{382C5132-753F-0641-8AA8-4F8788237DA4}"/>
                </a:ext>
              </a:extLst>
            </p:cNvPr>
            <p:cNvSpPr/>
            <p:nvPr/>
          </p:nvSpPr>
          <p:spPr>
            <a:xfrm>
              <a:off x="1899900" y="949275"/>
              <a:ext cx="1041375" cy="1308925"/>
            </a:xfrm>
            <a:custGeom>
              <a:avLst/>
              <a:gdLst/>
              <a:ahLst/>
              <a:cxnLst/>
              <a:rect l="l" t="t" r="r" b="b"/>
              <a:pathLst>
                <a:path w="41655" h="52357" extrusionOk="0">
                  <a:moveTo>
                    <a:pt x="7694" y="0"/>
                  </a:moveTo>
                  <a:cubicBezTo>
                    <a:pt x="7669" y="25"/>
                    <a:pt x="7669" y="50"/>
                    <a:pt x="7669" y="75"/>
                  </a:cubicBezTo>
                  <a:cubicBezTo>
                    <a:pt x="3033" y="8045"/>
                    <a:pt x="501" y="17118"/>
                    <a:pt x="176" y="26341"/>
                  </a:cubicBezTo>
                  <a:cubicBezTo>
                    <a:pt x="0" y="30978"/>
                    <a:pt x="401" y="35640"/>
                    <a:pt x="1353" y="40176"/>
                  </a:cubicBezTo>
                  <a:cubicBezTo>
                    <a:pt x="2256" y="44437"/>
                    <a:pt x="3835" y="48321"/>
                    <a:pt x="5389" y="52356"/>
                  </a:cubicBezTo>
                  <a:lnTo>
                    <a:pt x="5439" y="52356"/>
                  </a:lnTo>
                  <a:cubicBezTo>
                    <a:pt x="5389" y="52231"/>
                    <a:pt x="5439" y="52106"/>
                    <a:pt x="5589" y="52081"/>
                  </a:cubicBezTo>
                  <a:cubicBezTo>
                    <a:pt x="11830" y="50928"/>
                    <a:pt x="18095" y="49800"/>
                    <a:pt x="24336" y="48672"/>
                  </a:cubicBezTo>
                  <a:cubicBezTo>
                    <a:pt x="30301" y="47569"/>
                    <a:pt x="35965" y="45915"/>
                    <a:pt x="41654" y="43885"/>
                  </a:cubicBezTo>
                  <a:cubicBezTo>
                    <a:pt x="36642" y="31028"/>
                    <a:pt x="36291" y="15990"/>
                    <a:pt x="41479" y="3108"/>
                  </a:cubicBezTo>
                  <a:cubicBezTo>
                    <a:pt x="35715" y="2958"/>
                    <a:pt x="30000" y="2632"/>
                    <a:pt x="24261" y="2106"/>
                  </a:cubicBezTo>
                  <a:cubicBezTo>
                    <a:pt x="21429" y="1855"/>
                    <a:pt x="18572" y="1554"/>
                    <a:pt x="15740" y="1178"/>
                  </a:cubicBezTo>
                  <a:cubicBezTo>
                    <a:pt x="13083" y="852"/>
                    <a:pt x="10301" y="652"/>
                    <a:pt x="7694" y="0"/>
                  </a:cubicBezTo>
                  <a:close/>
                </a:path>
              </a:pathLst>
            </a:custGeom>
            <a:solidFill>
              <a:schemeClr val="bg2">
                <a:lumMod val="75000"/>
              </a:scheme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 name="Google Shape;4849;p120">
              <a:extLst>
                <a:ext uri="{FF2B5EF4-FFF2-40B4-BE49-F238E27FC236}">
                  <a16:creationId xmlns:a16="http://schemas.microsoft.com/office/drawing/2014/main" id="{E55470E4-90F5-2348-44A0-02B95C15F8BC}"/>
                </a:ext>
              </a:extLst>
            </p:cNvPr>
            <p:cNvSpPr/>
            <p:nvPr/>
          </p:nvSpPr>
          <p:spPr>
            <a:xfrm>
              <a:off x="1986350" y="1021950"/>
              <a:ext cx="954925" cy="1236250"/>
            </a:xfrm>
            <a:custGeom>
              <a:avLst/>
              <a:gdLst/>
              <a:ahLst/>
              <a:cxnLst/>
              <a:rect l="l" t="t" r="r" b="b"/>
              <a:pathLst>
                <a:path w="38197" h="49450" extrusionOk="0">
                  <a:moveTo>
                    <a:pt x="32783" y="1"/>
                  </a:moveTo>
                  <a:cubicBezTo>
                    <a:pt x="31730" y="2256"/>
                    <a:pt x="30753" y="4562"/>
                    <a:pt x="30026" y="6918"/>
                  </a:cubicBezTo>
                  <a:cubicBezTo>
                    <a:pt x="29124" y="9775"/>
                    <a:pt x="28572" y="12707"/>
                    <a:pt x="28572" y="15690"/>
                  </a:cubicBezTo>
                  <a:cubicBezTo>
                    <a:pt x="28547" y="18773"/>
                    <a:pt x="29074" y="21805"/>
                    <a:pt x="29475" y="24838"/>
                  </a:cubicBezTo>
                  <a:cubicBezTo>
                    <a:pt x="30051" y="29073"/>
                    <a:pt x="31028" y="35063"/>
                    <a:pt x="27344" y="38221"/>
                  </a:cubicBezTo>
                  <a:cubicBezTo>
                    <a:pt x="24387" y="40778"/>
                    <a:pt x="19725" y="40753"/>
                    <a:pt x="16066" y="41505"/>
                  </a:cubicBezTo>
                  <a:cubicBezTo>
                    <a:pt x="10753" y="42607"/>
                    <a:pt x="5389" y="43635"/>
                    <a:pt x="1" y="44387"/>
                  </a:cubicBezTo>
                  <a:cubicBezTo>
                    <a:pt x="627" y="46091"/>
                    <a:pt x="1279" y="47745"/>
                    <a:pt x="1931" y="49449"/>
                  </a:cubicBezTo>
                  <a:lnTo>
                    <a:pt x="1981" y="49449"/>
                  </a:lnTo>
                  <a:cubicBezTo>
                    <a:pt x="1931" y="49324"/>
                    <a:pt x="1981" y="49199"/>
                    <a:pt x="2131" y="49174"/>
                  </a:cubicBezTo>
                  <a:cubicBezTo>
                    <a:pt x="8372" y="48021"/>
                    <a:pt x="14637" y="46893"/>
                    <a:pt x="20878" y="45765"/>
                  </a:cubicBezTo>
                  <a:cubicBezTo>
                    <a:pt x="26843" y="44662"/>
                    <a:pt x="32507" y="43008"/>
                    <a:pt x="38196" y="40978"/>
                  </a:cubicBezTo>
                  <a:cubicBezTo>
                    <a:pt x="33184" y="28121"/>
                    <a:pt x="32833" y="13083"/>
                    <a:pt x="38021" y="201"/>
                  </a:cubicBezTo>
                  <a:cubicBezTo>
                    <a:pt x="36267" y="151"/>
                    <a:pt x="34512" y="101"/>
                    <a:pt x="32783" y="1"/>
                  </a:cubicBezTo>
                  <a:close/>
                </a:path>
              </a:pathLst>
            </a:custGeom>
            <a:solidFill>
              <a:srgbClr val="B1B9E6">
                <a:alpha val="3095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 name="Google Shape;4850;p120">
              <a:extLst>
                <a:ext uri="{FF2B5EF4-FFF2-40B4-BE49-F238E27FC236}">
                  <a16:creationId xmlns:a16="http://schemas.microsoft.com/office/drawing/2014/main" id="{4F75E17F-9945-8333-59C4-3DC96423DD3D}"/>
                </a:ext>
              </a:extLst>
            </p:cNvPr>
            <p:cNvSpPr/>
            <p:nvPr/>
          </p:nvSpPr>
          <p:spPr>
            <a:xfrm>
              <a:off x="2203150" y="1294300"/>
              <a:ext cx="114050" cy="55625"/>
            </a:xfrm>
            <a:custGeom>
              <a:avLst/>
              <a:gdLst/>
              <a:ahLst/>
              <a:cxnLst/>
              <a:rect l="l" t="t" r="r" b="b"/>
              <a:pathLst>
                <a:path w="4562" h="2225" extrusionOk="0">
                  <a:moveTo>
                    <a:pt x="1879" y="1"/>
                  </a:moveTo>
                  <a:cubicBezTo>
                    <a:pt x="910" y="1"/>
                    <a:pt x="140" y="346"/>
                    <a:pt x="76" y="836"/>
                  </a:cubicBezTo>
                  <a:cubicBezTo>
                    <a:pt x="0" y="1437"/>
                    <a:pt x="928" y="2039"/>
                    <a:pt x="2156" y="2189"/>
                  </a:cubicBezTo>
                  <a:cubicBezTo>
                    <a:pt x="2344" y="2213"/>
                    <a:pt x="2528" y="2224"/>
                    <a:pt x="2705" y="2224"/>
                  </a:cubicBezTo>
                  <a:cubicBezTo>
                    <a:pt x="3664" y="2224"/>
                    <a:pt x="4423" y="1895"/>
                    <a:pt x="4487" y="1387"/>
                  </a:cubicBezTo>
                  <a:cubicBezTo>
                    <a:pt x="4562" y="811"/>
                    <a:pt x="3635" y="209"/>
                    <a:pt x="2407" y="34"/>
                  </a:cubicBezTo>
                  <a:cubicBezTo>
                    <a:pt x="2226" y="11"/>
                    <a:pt x="2049" y="1"/>
                    <a:pt x="1879" y="1"/>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 name="Google Shape;4851;p120">
              <a:extLst>
                <a:ext uri="{FF2B5EF4-FFF2-40B4-BE49-F238E27FC236}">
                  <a16:creationId xmlns:a16="http://schemas.microsoft.com/office/drawing/2014/main" id="{D01634EE-A3C9-B4C1-E01F-AA4BF9CDBBC7}"/>
                </a:ext>
              </a:extLst>
            </p:cNvPr>
            <p:cNvSpPr/>
            <p:nvPr/>
          </p:nvSpPr>
          <p:spPr>
            <a:xfrm>
              <a:off x="2515175" y="1333750"/>
              <a:ext cx="114700" cy="55000"/>
            </a:xfrm>
            <a:custGeom>
              <a:avLst/>
              <a:gdLst/>
              <a:ahLst/>
              <a:cxnLst/>
              <a:rect l="l" t="t" r="r" b="b"/>
              <a:pathLst>
                <a:path w="4588" h="2200" extrusionOk="0">
                  <a:moveTo>
                    <a:pt x="1870" y="0"/>
                  </a:moveTo>
                  <a:cubicBezTo>
                    <a:pt x="898" y="0"/>
                    <a:pt x="139" y="326"/>
                    <a:pt x="76" y="812"/>
                  </a:cubicBezTo>
                  <a:cubicBezTo>
                    <a:pt x="1" y="1413"/>
                    <a:pt x="928" y="2015"/>
                    <a:pt x="2156" y="2165"/>
                  </a:cubicBezTo>
                  <a:cubicBezTo>
                    <a:pt x="2348" y="2189"/>
                    <a:pt x="2535" y="2200"/>
                    <a:pt x="2715" y="2200"/>
                  </a:cubicBezTo>
                  <a:cubicBezTo>
                    <a:pt x="3689" y="2200"/>
                    <a:pt x="4449" y="1871"/>
                    <a:pt x="4512" y="1363"/>
                  </a:cubicBezTo>
                  <a:cubicBezTo>
                    <a:pt x="4587" y="787"/>
                    <a:pt x="3660" y="185"/>
                    <a:pt x="2432" y="35"/>
                  </a:cubicBezTo>
                  <a:cubicBezTo>
                    <a:pt x="2239" y="11"/>
                    <a:pt x="2051" y="0"/>
                    <a:pt x="1870"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 name="Google Shape;4852;p120">
              <a:extLst>
                <a:ext uri="{FF2B5EF4-FFF2-40B4-BE49-F238E27FC236}">
                  <a16:creationId xmlns:a16="http://schemas.microsoft.com/office/drawing/2014/main" id="{117F71B8-0D9D-77B7-E6B6-C47A4751E384}"/>
                </a:ext>
              </a:extLst>
            </p:cNvPr>
            <p:cNvSpPr/>
            <p:nvPr/>
          </p:nvSpPr>
          <p:spPr>
            <a:xfrm>
              <a:off x="2354775" y="1264975"/>
              <a:ext cx="115325" cy="79125"/>
            </a:xfrm>
            <a:custGeom>
              <a:avLst/>
              <a:gdLst/>
              <a:ahLst/>
              <a:cxnLst/>
              <a:rect l="l" t="t" r="r" b="b"/>
              <a:pathLst>
                <a:path w="4613" h="3165" extrusionOk="0">
                  <a:moveTo>
                    <a:pt x="463" y="1"/>
                  </a:moveTo>
                  <a:cubicBezTo>
                    <a:pt x="323" y="1"/>
                    <a:pt x="176" y="119"/>
                    <a:pt x="176" y="280"/>
                  </a:cubicBezTo>
                  <a:cubicBezTo>
                    <a:pt x="151" y="330"/>
                    <a:pt x="1" y="1683"/>
                    <a:pt x="727" y="2535"/>
                  </a:cubicBezTo>
                  <a:cubicBezTo>
                    <a:pt x="1003" y="2886"/>
                    <a:pt x="1404" y="3087"/>
                    <a:pt x="1905" y="3137"/>
                  </a:cubicBezTo>
                  <a:cubicBezTo>
                    <a:pt x="1981" y="3162"/>
                    <a:pt x="2056" y="3162"/>
                    <a:pt x="2131" y="3162"/>
                  </a:cubicBezTo>
                  <a:cubicBezTo>
                    <a:pt x="2172" y="3164"/>
                    <a:pt x="2213" y="3164"/>
                    <a:pt x="2253" y="3164"/>
                  </a:cubicBezTo>
                  <a:cubicBezTo>
                    <a:pt x="3938" y="3164"/>
                    <a:pt x="4514" y="1638"/>
                    <a:pt x="4587" y="806"/>
                  </a:cubicBezTo>
                  <a:cubicBezTo>
                    <a:pt x="4612" y="630"/>
                    <a:pt x="4487" y="505"/>
                    <a:pt x="4311" y="480"/>
                  </a:cubicBezTo>
                  <a:cubicBezTo>
                    <a:pt x="4299" y="478"/>
                    <a:pt x="4286" y="477"/>
                    <a:pt x="4273" y="477"/>
                  </a:cubicBezTo>
                  <a:cubicBezTo>
                    <a:pt x="4136" y="477"/>
                    <a:pt x="4009" y="595"/>
                    <a:pt x="3986" y="756"/>
                  </a:cubicBezTo>
                  <a:cubicBezTo>
                    <a:pt x="3986" y="830"/>
                    <a:pt x="3815" y="2561"/>
                    <a:pt x="2224" y="2561"/>
                  </a:cubicBezTo>
                  <a:cubicBezTo>
                    <a:pt x="2202" y="2561"/>
                    <a:pt x="2179" y="2561"/>
                    <a:pt x="2156" y="2560"/>
                  </a:cubicBezTo>
                  <a:cubicBezTo>
                    <a:pt x="1730" y="2535"/>
                    <a:pt x="1404" y="2410"/>
                    <a:pt x="1179" y="2134"/>
                  </a:cubicBezTo>
                  <a:cubicBezTo>
                    <a:pt x="627" y="1508"/>
                    <a:pt x="778" y="355"/>
                    <a:pt x="778" y="355"/>
                  </a:cubicBezTo>
                  <a:cubicBezTo>
                    <a:pt x="778" y="179"/>
                    <a:pt x="677" y="29"/>
                    <a:pt x="502" y="4"/>
                  </a:cubicBezTo>
                  <a:cubicBezTo>
                    <a:pt x="489" y="2"/>
                    <a:pt x="476" y="1"/>
                    <a:pt x="463"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 name="Google Shape;4853;p120">
              <a:extLst>
                <a:ext uri="{FF2B5EF4-FFF2-40B4-BE49-F238E27FC236}">
                  <a16:creationId xmlns:a16="http://schemas.microsoft.com/office/drawing/2014/main" id="{3695F272-8BEC-87C7-C605-181A6947F2AE}"/>
                </a:ext>
              </a:extLst>
            </p:cNvPr>
            <p:cNvSpPr/>
            <p:nvPr/>
          </p:nvSpPr>
          <p:spPr>
            <a:xfrm>
              <a:off x="2225075" y="1195275"/>
              <a:ext cx="94025" cy="79825"/>
            </a:xfrm>
            <a:custGeom>
              <a:avLst/>
              <a:gdLst/>
              <a:ahLst/>
              <a:cxnLst/>
              <a:rect l="l" t="t" r="r" b="b"/>
              <a:pathLst>
                <a:path w="3761" h="3193" extrusionOk="0">
                  <a:moveTo>
                    <a:pt x="684" y="0"/>
                  </a:moveTo>
                  <a:cubicBezTo>
                    <a:pt x="576" y="0"/>
                    <a:pt x="471" y="57"/>
                    <a:pt x="402" y="160"/>
                  </a:cubicBezTo>
                  <a:cubicBezTo>
                    <a:pt x="326" y="286"/>
                    <a:pt x="377" y="486"/>
                    <a:pt x="527" y="561"/>
                  </a:cubicBezTo>
                  <a:lnTo>
                    <a:pt x="2707" y="1865"/>
                  </a:lnTo>
                  <a:lnTo>
                    <a:pt x="251" y="2616"/>
                  </a:lnTo>
                  <a:cubicBezTo>
                    <a:pt x="101" y="2642"/>
                    <a:pt x="1" y="2817"/>
                    <a:pt x="51" y="2992"/>
                  </a:cubicBezTo>
                  <a:cubicBezTo>
                    <a:pt x="101" y="3093"/>
                    <a:pt x="201" y="3193"/>
                    <a:pt x="301" y="3193"/>
                  </a:cubicBezTo>
                  <a:lnTo>
                    <a:pt x="427" y="3193"/>
                  </a:lnTo>
                  <a:lnTo>
                    <a:pt x="3535" y="2266"/>
                  </a:lnTo>
                  <a:cubicBezTo>
                    <a:pt x="3635" y="2215"/>
                    <a:pt x="3735" y="2115"/>
                    <a:pt x="3735" y="2015"/>
                  </a:cubicBezTo>
                  <a:cubicBezTo>
                    <a:pt x="3760" y="1890"/>
                    <a:pt x="3710" y="1764"/>
                    <a:pt x="3610" y="1714"/>
                  </a:cubicBezTo>
                  <a:lnTo>
                    <a:pt x="828" y="35"/>
                  </a:lnTo>
                  <a:cubicBezTo>
                    <a:pt x="781" y="12"/>
                    <a:pt x="732" y="0"/>
                    <a:pt x="684"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 name="Google Shape;4854;p120">
              <a:extLst>
                <a:ext uri="{FF2B5EF4-FFF2-40B4-BE49-F238E27FC236}">
                  <a16:creationId xmlns:a16="http://schemas.microsoft.com/office/drawing/2014/main" id="{59DE0A1B-F4A1-8520-DDC2-46BA1FE74212}"/>
                </a:ext>
              </a:extLst>
            </p:cNvPr>
            <p:cNvSpPr/>
            <p:nvPr/>
          </p:nvSpPr>
          <p:spPr>
            <a:xfrm>
              <a:off x="2513925" y="1239675"/>
              <a:ext cx="94025" cy="80075"/>
            </a:xfrm>
            <a:custGeom>
              <a:avLst/>
              <a:gdLst/>
              <a:ahLst/>
              <a:cxnLst/>
              <a:rect l="l" t="t" r="r" b="b"/>
              <a:pathLst>
                <a:path w="3761" h="3203" extrusionOk="0">
                  <a:moveTo>
                    <a:pt x="3415" y="0"/>
                  </a:moveTo>
                  <a:cubicBezTo>
                    <a:pt x="3388" y="0"/>
                    <a:pt x="3361" y="5"/>
                    <a:pt x="3334" y="13"/>
                  </a:cubicBezTo>
                  <a:lnTo>
                    <a:pt x="226" y="941"/>
                  </a:lnTo>
                  <a:cubicBezTo>
                    <a:pt x="126" y="991"/>
                    <a:pt x="26" y="1091"/>
                    <a:pt x="26" y="1191"/>
                  </a:cubicBezTo>
                  <a:cubicBezTo>
                    <a:pt x="1" y="1317"/>
                    <a:pt x="76" y="1442"/>
                    <a:pt x="176" y="1492"/>
                  </a:cubicBezTo>
                  <a:lnTo>
                    <a:pt x="2933" y="3171"/>
                  </a:lnTo>
                  <a:cubicBezTo>
                    <a:pt x="2983" y="3171"/>
                    <a:pt x="3008" y="3196"/>
                    <a:pt x="3058" y="3196"/>
                  </a:cubicBezTo>
                  <a:cubicBezTo>
                    <a:pt x="3079" y="3201"/>
                    <a:pt x="3099" y="3203"/>
                    <a:pt x="3119" y="3203"/>
                  </a:cubicBezTo>
                  <a:cubicBezTo>
                    <a:pt x="3216" y="3203"/>
                    <a:pt x="3296" y="3150"/>
                    <a:pt x="3359" y="3046"/>
                  </a:cubicBezTo>
                  <a:cubicBezTo>
                    <a:pt x="3434" y="2921"/>
                    <a:pt x="3384" y="2720"/>
                    <a:pt x="3259" y="2645"/>
                  </a:cubicBezTo>
                  <a:lnTo>
                    <a:pt x="1078" y="1342"/>
                  </a:lnTo>
                  <a:lnTo>
                    <a:pt x="3509" y="590"/>
                  </a:lnTo>
                  <a:cubicBezTo>
                    <a:pt x="3660" y="565"/>
                    <a:pt x="3760" y="389"/>
                    <a:pt x="3710" y="214"/>
                  </a:cubicBezTo>
                  <a:cubicBezTo>
                    <a:pt x="3669" y="90"/>
                    <a:pt x="3543" y="0"/>
                    <a:pt x="3415"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 name="Google Shape;4855;p120">
              <a:extLst>
                <a:ext uri="{FF2B5EF4-FFF2-40B4-BE49-F238E27FC236}">
                  <a16:creationId xmlns:a16="http://schemas.microsoft.com/office/drawing/2014/main" id="{4EEB63D1-B150-8432-1A18-6C63F87F030E}"/>
                </a:ext>
              </a:extLst>
            </p:cNvPr>
            <p:cNvSpPr/>
            <p:nvPr/>
          </p:nvSpPr>
          <p:spPr>
            <a:xfrm>
              <a:off x="2035225" y="1941750"/>
              <a:ext cx="361550" cy="419200"/>
            </a:xfrm>
            <a:custGeom>
              <a:avLst/>
              <a:gdLst/>
              <a:ahLst/>
              <a:cxnLst/>
              <a:rect l="l" t="t" r="r" b="b"/>
              <a:pathLst>
                <a:path w="14462" h="16768" extrusionOk="0">
                  <a:moveTo>
                    <a:pt x="5890" y="1"/>
                  </a:moveTo>
                  <a:cubicBezTo>
                    <a:pt x="3484" y="978"/>
                    <a:pt x="1504" y="2081"/>
                    <a:pt x="1" y="4261"/>
                  </a:cubicBezTo>
                  <a:cubicBezTo>
                    <a:pt x="352" y="4763"/>
                    <a:pt x="677" y="5264"/>
                    <a:pt x="1028" y="5765"/>
                  </a:cubicBezTo>
                  <a:cubicBezTo>
                    <a:pt x="1755" y="5007"/>
                    <a:pt x="2622" y="4697"/>
                    <a:pt x="3514" y="4697"/>
                  </a:cubicBezTo>
                  <a:cubicBezTo>
                    <a:pt x="5454" y="4697"/>
                    <a:pt x="7517" y="6160"/>
                    <a:pt x="8547" y="7670"/>
                  </a:cubicBezTo>
                  <a:cubicBezTo>
                    <a:pt x="9374" y="8848"/>
                    <a:pt x="10151" y="10377"/>
                    <a:pt x="10051" y="11855"/>
                  </a:cubicBezTo>
                  <a:cubicBezTo>
                    <a:pt x="9951" y="13359"/>
                    <a:pt x="8748" y="14437"/>
                    <a:pt x="7444" y="15038"/>
                  </a:cubicBezTo>
                  <a:cubicBezTo>
                    <a:pt x="7845" y="15615"/>
                    <a:pt x="8246" y="16191"/>
                    <a:pt x="8647" y="16768"/>
                  </a:cubicBezTo>
                  <a:cubicBezTo>
                    <a:pt x="11053" y="16016"/>
                    <a:pt x="12883" y="14637"/>
                    <a:pt x="14462" y="12708"/>
                  </a:cubicBezTo>
                  <a:cubicBezTo>
                    <a:pt x="12958" y="10427"/>
                    <a:pt x="11479" y="8121"/>
                    <a:pt x="9976" y="5865"/>
                  </a:cubicBezTo>
                  <a:cubicBezTo>
                    <a:pt x="8647" y="3885"/>
                    <a:pt x="7244" y="1956"/>
                    <a:pt x="5890"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 name="Google Shape;4856;p120">
              <a:extLst>
                <a:ext uri="{FF2B5EF4-FFF2-40B4-BE49-F238E27FC236}">
                  <a16:creationId xmlns:a16="http://schemas.microsoft.com/office/drawing/2014/main" id="{3A50050F-D890-6A00-2D36-E4EC9643B949}"/>
                </a:ext>
              </a:extLst>
            </p:cNvPr>
            <p:cNvSpPr/>
            <p:nvPr/>
          </p:nvSpPr>
          <p:spPr>
            <a:xfrm>
              <a:off x="1985100" y="1864050"/>
              <a:ext cx="202400" cy="186750"/>
            </a:xfrm>
            <a:custGeom>
              <a:avLst/>
              <a:gdLst/>
              <a:ahLst/>
              <a:cxnLst/>
              <a:rect l="l" t="t" r="r" b="b"/>
              <a:pathLst>
                <a:path w="8096" h="7470" extrusionOk="0">
                  <a:moveTo>
                    <a:pt x="5790" y="1"/>
                  </a:moveTo>
                  <a:cubicBezTo>
                    <a:pt x="4863" y="628"/>
                    <a:pt x="3835" y="1104"/>
                    <a:pt x="2908" y="1780"/>
                  </a:cubicBezTo>
                  <a:cubicBezTo>
                    <a:pt x="1855" y="2532"/>
                    <a:pt x="903" y="3409"/>
                    <a:pt x="1" y="4362"/>
                  </a:cubicBezTo>
                  <a:cubicBezTo>
                    <a:pt x="677" y="5389"/>
                    <a:pt x="1379" y="6442"/>
                    <a:pt x="2081" y="7470"/>
                  </a:cubicBezTo>
                  <a:cubicBezTo>
                    <a:pt x="3409" y="5389"/>
                    <a:pt x="5540" y="3610"/>
                    <a:pt x="8096" y="3384"/>
                  </a:cubicBezTo>
                  <a:cubicBezTo>
                    <a:pt x="7319" y="2257"/>
                    <a:pt x="6542" y="1129"/>
                    <a:pt x="5790" y="1"/>
                  </a:cubicBezTo>
                  <a:close/>
                </a:path>
              </a:pathLst>
            </a:custGeom>
            <a:solidFill>
              <a:srgbClr val="49D8D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 name="Google Shape;4857;p120">
              <a:extLst>
                <a:ext uri="{FF2B5EF4-FFF2-40B4-BE49-F238E27FC236}">
                  <a16:creationId xmlns:a16="http://schemas.microsoft.com/office/drawing/2014/main" id="{533D9A2A-7E82-780C-B900-72343B80A3B3}"/>
                </a:ext>
              </a:extLst>
            </p:cNvPr>
            <p:cNvSpPr/>
            <p:nvPr/>
          </p:nvSpPr>
          <p:spPr>
            <a:xfrm>
              <a:off x="2057150" y="2054875"/>
              <a:ext cx="280100" cy="264100"/>
            </a:xfrm>
            <a:custGeom>
              <a:avLst/>
              <a:gdLst/>
              <a:ahLst/>
              <a:cxnLst/>
              <a:rect l="l" t="t" r="r" b="b"/>
              <a:pathLst>
                <a:path w="11204" h="10564" extrusionOk="0">
                  <a:moveTo>
                    <a:pt x="3074" y="1"/>
                  </a:moveTo>
                  <a:cubicBezTo>
                    <a:pt x="2055" y="1"/>
                    <a:pt x="1005" y="313"/>
                    <a:pt x="1" y="1015"/>
                  </a:cubicBezTo>
                  <a:cubicBezTo>
                    <a:pt x="2181" y="4223"/>
                    <a:pt x="4412" y="7381"/>
                    <a:pt x="6617" y="10564"/>
                  </a:cubicBezTo>
                  <a:cubicBezTo>
                    <a:pt x="8297" y="9386"/>
                    <a:pt x="11204" y="7355"/>
                    <a:pt x="8021" y="2844"/>
                  </a:cubicBezTo>
                  <a:cubicBezTo>
                    <a:pt x="6824" y="1122"/>
                    <a:pt x="5003" y="1"/>
                    <a:pt x="3074" y="1"/>
                  </a:cubicBezTo>
                  <a:close/>
                </a:path>
              </a:pathLst>
            </a:custGeom>
            <a:solidFill>
              <a:srgbClr val="B1B9E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 name="Google Shape;4858;p120">
              <a:extLst>
                <a:ext uri="{FF2B5EF4-FFF2-40B4-BE49-F238E27FC236}">
                  <a16:creationId xmlns:a16="http://schemas.microsoft.com/office/drawing/2014/main" id="{661F2766-9E89-3505-8AB4-F96F32BAF9AA}"/>
                </a:ext>
              </a:extLst>
            </p:cNvPr>
            <p:cNvSpPr/>
            <p:nvPr/>
          </p:nvSpPr>
          <p:spPr>
            <a:xfrm>
              <a:off x="2245750" y="2248775"/>
              <a:ext cx="198650" cy="187375"/>
            </a:xfrm>
            <a:custGeom>
              <a:avLst/>
              <a:gdLst/>
              <a:ahLst/>
              <a:cxnLst/>
              <a:rect l="l" t="t" r="r" b="b"/>
              <a:pathLst>
                <a:path w="7946" h="7495" extrusionOk="0">
                  <a:moveTo>
                    <a:pt x="5740" y="1"/>
                  </a:moveTo>
                  <a:cubicBezTo>
                    <a:pt x="4637" y="2381"/>
                    <a:pt x="2532" y="3760"/>
                    <a:pt x="1" y="4161"/>
                  </a:cubicBezTo>
                  <a:cubicBezTo>
                    <a:pt x="602" y="5038"/>
                    <a:pt x="1680" y="6617"/>
                    <a:pt x="2281" y="7494"/>
                  </a:cubicBezTo>
                  <a:cubicBezTo>
                    <a:pt x="2281" y="7494"/>
                    <a:pt x="6342" y="6066"/>
                    <a:pt x="7946" y="3183"/>
                  </a:cubicBezTo>
                  <a:cubicBezTo>
                    <a:pt x="7219" y="2131"/>
                    <a:pt x="6467" y="1053"/>
                    <a:pt x="5740" y="1"/>
                  </a:cubicBezTo>
                  <a:close/>
                </a:path>
              </a:pathLst>
            </a:custGeom>
            <a:solidFill>
              <a:srgbClr val="B1B9E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 name="Google Shape;4859;p120">
              <a:extLst>
                <a:ext uri="{FF2B5EF4-FFF2-40B4-BE49-F238E27FC236}">
                  <a16:creationId xmlns:a16="http://schemas.microsoft.com/office/drawing/2014/main" id="{DA171761-23B3-A68C-4E11-BBC9FCBF5579}"/>
                </a:ext>
              </a:extLst>
            </p:cNvPr>
            <p:cNvSpPr/>
            <p:nvPr/>
          </p:nvSpPr>
          <p:spPr>
            <a:xfrm>
              <a:off x="2327200" y="2348400"/>
              <a:ext cx="147900" cy="151725"/>
            </a:xfrm>
            <a:custGeom>
              <a:avLst/>
              <a:gdLst/>
              <a:ahLst/>
              <a:cxnLst/>
              <a:rect l="l" t="t" r="r" b="b"/>
              <a:pathLst>
                <a:path w="5916" h="6069" extrusionOk="0">
                  <a:moveTo>
                    <a:pt x="3660" y="0"/>
                  </a:moveTo>
                  <a:cubicBezTo>
                    <a:pt x="2683" y="903"/>
                    <a:pt x="1404" y="1905"/>
                    <a:pt x="1" y="2632"/>
                  </a:cubicBezTo>
                  <a:cubicBezTo>
                    <a:pt x="617" y="3297"/>
                    <a:pt x="4331" y="6068"/>
                    <a:pt x="5125" y="6068"/>
                  </a:cubicBezTo>
                  <a:cubicBezTo>
                    <a:pt x="5139" y="6068"/>
                    <a:pt x="5152" y="6067"/>
                    <a:pt x="5164" y="6066"/>
                  </a:cubicBezTo>
                  <a:cubicBezTo>
                    <a:pt x="5916" y="5940"/>
                    <a:pt x="3936" y="828"/>
                    <a:pt x="3660" y="0"/>
                  </a:cubicBezTo>
                  <a:close/>
                </a:path>
              </a:pathLst>
            </a:custGeom>
            <a:solidFill>
              <a:srgbClr val="B1B9E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 name="Google Shape;4860;p120">
              <a:extLst>
                <a:ext uri="{FF2B5EF4-FFF2-40B4-BE49-F238E27FC236}">
                  <a16:creationId xmlns:a16="http://schemas.microsoft.com/office/drawing/2014/main" id="{93787E20-916A-D488-EAEA-46C21A422376}"/>
                </a:ext>
              </a:extLst>
            </p:cNvPr>
            <p:cNvSpPr/>
            <p:nvPr/>
          </p:nvSpPr>
          <p:spPr>
            <a:xfrm>
              <a:off x="2155975" y="1971825"/>
              <a:ext cx="259425" cy="356900"/>
            </a:xfrm>
            <a:custGeom>
              <a:avLst/>
              <a:gdLst/>
              <a:ahLst/>
              <a:cxnLst/>
              <a:rect l="l" t="t" r="r" b="b"/>
              <a:pathLst>
                <a:path w="10377" h="14276" extrusionOk="0">
                  <a:moveTo>
                    <a:pt x="223" y="0"/>
                  </a:moveTo>
                  <a:cubicBezTo>
                    <a:pt x="119" y="0"/>
                    <a:pt x="0" y="86"/>
                    <a:pt x="58" y="201"/>
                  </a:cubicBezTo>
                  <a:cubicBezTo>
                    <a:pt x="1286" y="2557"/>
                    <a:pt x="3116" y="4637"/>
                    <a:pt x="4594" y="6843"/>
                  </a:cubicBezTo>
                  <a:cubicBezTo>
                    <a:pt x="6173" y="9199"/>
                    <a:pt x="7577" y="11630"/>
                    <a:pt x="9131" y="14011"/>
                  </a:cubicBezTo>
                  <a:cubicBezTo>
                    <a:pt x="9253" y="14197"/>
                    <a:pt x="9416" y="14275"/>
                    <a:pt x="9577" y="14275"/>
                  </a:cubicBezTo>
                  <a:cubicBezTo>
                    <a:pt x="9981" y="14275"/>
                    <a:pt x="10376" y="13792"/>
                    <a:pt x="10108" y="13309"/>
                  </a:cubicBezTo>
                  <a:cubicBezTo>
                    <a:pt x="8755" y="10828"/>
                    <a:pt x="7126" y="8522"/>
                    <a:pt x="5446" y="6241"/>
                  </a:cubicBezTo>
                  <a:cubicBezTo>
                    <a:pt x="3892" y="4111"/>
                    <a:pt x="2339" y="1705"/>
                    <a:pt x="309" y="26"/>
                  </a:cubicBezTo>
                  <a:cubicBezTo>
                    <a:pt x="285" y="8"/>
                    <a:pt x="255" y="0"/>
                    <a:pt x="223"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 name="Google Shape;4861;p120">
              <a:extLst>
                <a:ext uri="{FF2B5EF4-FFF2-40B4-BE49-F238E27FC236}">
                  <a16:creationId xmlns:a16="http://schemas.microsoft.com/office/drawing/2014/main" id="{AF32B787-B707-3E48-3625-B77AAA874B8B}"/>
                </a:ext>
              </a:extLst>
            </p:cNvPr>
            <p:cNvSpPr/>
            <p:nvPr/>
          </p:nvSpPr>
          <p:spPr>
            <a:xfrm>
              <a:off x="1895500" y="1890375"/>
              <a:ext cx="269450" cy="423200"/>
            </a:xfrm>
            <a:custGeom>
              <a:avLst/>
              <a:gdLst/>
              <a:ahLst/>
              <a:cxnLst/>
              <a:rect l="l" t="t" r="r" b="b"/>
              <a:pathLst>
                <a:path w="10778" h="16928" extrusionOk="0">
                  <a:moveTo>
                    <a:pt x="6993" y="1"/>
                  </a:moveTo>
                  <a:cubicBezTo>
                    <a:pt x="4412" y="101"/>
                    <a:pt x="2156" y="477"/>
                    <a:pt x="1" y="2031"/>
                  </a:cubicBezTo>
                  <a:cubicBezTo>
                    <a:pt x="151" y="2607"/>
                    <a:pt x="301" y="3209"/>
                    <a:pt x="452" y="3785"/>
                  </a:cubicBezTo>
                  <a:cubicBezTo>
                    <a:pt x="963" y="3532"/>
                    <a:pt x="1467" y="3419"/>
                    <a:pt x="1957" y="3419"/>
                  </a:cubicBezTo>
                  <a:cubicBezTo>
                    <a:pt x="4326" y="3419"/>
                    <a:pt x="6336" y="6061"/>
                    <a:pt x="6918" y="8221"/>
                  </a:cubicBezTo>
                  <a:cubicBezTo>
                    <a:pt x="7294" y="9625"/>
                    <a:pt x="7519" y="11354"/>
                    <a:pt x="6918" y="12732"/>
                  </a:cubicBezTo>
                  <a:cubicBezTo>
                    <a:pt x="6316" y="14111"/>
                    <a:pt x="4813" y="14738"/>
                    <a:pt x="3384" y="14838"/>
                  </a:cubicBezTo>
                  <a:cubicBezTo>
                    <a:pt x="3560" y="15540"/>
                    <a:pt x="3760" y="16216"/>
                    <a:pt x="3936" y="16918"/>
                  </a:cubicBezTo>
                  <a:cubicBezTo>
                    <a:pt x="4100" y="16924"/>
                    <a:pt x="4263" y="16928"/>
                    <a:pt x="4424" y="16928"/>
                  </a:cubicBezTo>
                  <a:cubicBezTo>
                    <a:pt x="6750" y="16928"/>
                    <a:pt x="8786" y="16257"/>
                    <a:pt x="10778" y="15038"/>
                  </a:cubicBezTo>
                  <a:cubicBezTo>
                    <a:pt x="10126" y="12382"/>
                    <a:pt x="9525" y="9675"/>
                    <a:pt x="8873" y="6993"/>
                  </a:cubicBezTo>
                  <a:cubicBezTo>
                    <a:pt x="8271" y="4662"/>
                    <a:pt x="7620" y="2331"/>
                    <a:pt x="6993"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 name="Google Shape;4862;p120">
              <a:extLst>
                <a:ext uri="{FF2B5EF4-FFF2-40B4-BE49-F238E27FC236}">
                  <a16:creationId xmlns:a16="http://schemas.microsoft.com/office/drawing/2014/main" id="{52A7788A-C461-C966-6F28-728450401D8C}"/>
                </a:ext>
              </a:extLst>
            </p:cNvPr>
            <p:cNvSpPr/>
            <p:nvPr/>
          </p:nvSpPr>
          <p:spPr>
            <a:xfrm>
              <a:off x="1874200" y="1799525"/>
              <a:ext cx="198650" cy="144125"/>
            </a:xfrm>
            <a:custGeom>
              <a:avLst/>
              <a:gdLst/>
              <a:ahLst/>
              <a:cxnLst/>
              <a:rect l="l" t="t" r="r" b="b"/>
              <a:pathLst>
                <a:path w="7946" h="5765" extrusionOk="0">
                  <a:moveTo>
                    <a:pt x="6943" y="0"/>
                  </a:moveTo>
                  <a:cubicBezTo>
                    <a:pt x="5840" y="276"/>
                    <a:pt x="4712" y="376"/>
                    <a:pt x="3610" y="677"/>
                  </a:cubicBezTo>
                  <a:cubicBezTo>
                    <a:pt x="2356" y="1053"/>
                    <a:pt x="1153" y="1529"/>
                    <a:pt x="1" y="2131"/>
                  </a:cubicBezTo>
                  <a:cubicBezTo>
                    <a:pt x="301" y="3359"/>
                    <a:pt x="602" y="4562"/>
                    <a:pt x="903" y="5765"/>
                  </a:cubicBezTo>
                  <a:cubicBezTo>
                    <a:pt x="2435" y="4586"/>
                    <a:pt x="4367" y="3762"/>
                    <a:pt x="6325" y="3762"/>
                  </a:cubicBezTo>
                  <a:cubicBezTo>
                    <a:pt x="6866" y="3762"/>
                    <a:pt x="7409" y="3825"/>
                    <a:pt x="7945" y="3960"/>
                  </a:cubicBezTo>
                  <a:cubicBezTo>
                    <a:pt x="7595" y="2657"/>
                    <a:pt x="7244" y="1329"/>
                    <a:pt x="6943" y="0"/>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 name="Google Shape;4863;p120">
              <a:extLst>
                <a:ext uri="{FF2B5EF4-FFF2-40B4-BE49-F238E27FC236}">
                  <a16:creationId xmlns:a16="http://schemas.microsoft.com/office/drawing/2014/main" id="{11D4CCFB-FB06-BF88-3958-E8DB00007948}"/>
                </a:ext>
              </a:extLst>
            </p:cNvPr>
            <p:cNvSpPr/>
            <p:nvPr/>
          </p:nvSpPr>
          <p:spPr>
            <a:xfrm>
              <a:off x="1904900" y="1972875"/>
              <a:ext cx="204300" cy="294100"/>
            </a:xfrm>
            <a:custGeom>
              <a:avLst/>
              <a:gdLst/>
              <a:ahLst/>
              <a:cxnLst/>
              <a:rect l="l" t="t" r="r" b="b"/>
              <a:pathLst>
                <a:path w="8172" h="11764" extrusionOk="0">
                  <a:moveTo>
                    <a:pt x="1335" y="1"/>
                  </a:moveTo>
                  <a:cubicBezTo>
                    <a:pt x="906" y="1"/>
                    <a:pt x="460" y="60"/>
                    <a:pt x="1" y="184"/>
                  </a:cubicBezTo>
                  <a:cubicBezTo>
                    <a:pt x="1003" y="4044"/>
                    <a:pt x="2056" y="7904"/>
                    <a:pt x="3058" y="11763"/>
                  </a:cubicBezTo>
                  <a:lnTo>
                    <a:pt x="3083" y="11763"/>
                  </a:lnTo>
                  <a:cubicBezTo>
                    <a:pt x="4938" y="11262"/>
                    <a:pt x="8171" y="10385"/>
                    <a:pt x="6667" y="4896"/>
                  </a:cubicBezTo>
                  <a:cubicBezTo>
                    <a:pt x="5915" y="2144"/>
                    <a:pt x="3927" y="1"/>
                    <a:pt x="1335" y="1"/>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 name="Google Shape;4864;p120">
              <a:extLst>
                <a:ext uri="{FF2B5EF4-FFF2-40B4-BE49-F238E27FC236}">
                  <a16:creationId xmlns:a16="http://schemas.microsoft.com/office/drawing/2014/main" id="{627BFC19-DDEC-2544-DF02-F1E69F3302B1}"/>
                </a:ext>
              </a:extLst>
            </p:cNvPr>
            <p:cNvSpPr/>
            <p:nvPr/>
          </p:nvSpPr>
          <p:spPr>
            <a:xfrm>
              <a:off x="1991375" y="2254425"/>
              <a:ext cx="193000" cy="137850"/>
            </a:xfrm>
            <a:custGeom>
              <a:avLst/>
              <a:gdLst/>
              <a:ahLst/>
              <a:cxnLst/>
              <a:rect l="l" t="t" r="r" b="b"/>
              <a:pathLst>
                <a:path w="7720" h="5514" extrusionOk="0">
                  <a:moveTo>
                    <a:pt x="6817" y="0"/>
                  </a:moveTo>
                  <a:cubicBezTo>
                    <a:pt x="5299" y="1437"/>
                    <a:pt x="3406" y="2089"/>
                    <a:pt x="1426" y="2089"/>
                  </a:cubicBezTo>
                  <a:cubicBezTo>
                    <a:pt x="955" y="2089"/>
                    <a:pt x="478" y="2052"/>
                    <a:pt x="0" y="1980"/>
                  </a:cubicBezTo>
                  <a:lnTo>
                    <a:pt x="0" y="1980"/>
                  </a:lnTo>
                  <a:cubicBezTo>
                    <a:pt x="226" y="2907"/>
                    <a:pt x="677" y="4561"/>
                    <a:pt x="903" y="5514"/>
                  </a:cubicBezTo>
                  <a:cubicBezTo>
                    <a:pt x="903" y="5514"/>
                    <a:pt x="5163" y="5439"/>
                    <a:pt x="7720" y="3409"/>
                  </a:cubicBezTo>
                  <a:cubicBezTo>
                    <a:pt x="7394" y="2281"/>
                    <a:pt x="7118" y="1153"/>
                    <a:pt x="6817" y="0"/>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2" name="Google Shape;4865;p120">
              <a:extLst>
                <a:ext uri="{FF2B5EF4-FFF2-40B4-BE49-F238E27FC236}">
                  <a16:creationId xmlns:a16="http://schemas.microsoft.com/office/drawing/2014/main" id="{CF41E739-B27B-B47C-3921-B408DB14FB2C}"/>
                </a:ext>
              </a:extLst>
            </p:cNvPr>
            <p:cNvSpPr/>
            <p:nvPr/>
          </p:nvSpPr>
          <p:spPr>
            <a:xfrm>
              <a:off x="2045250" y="2352775"/>
              <a:ext cx="111500" cy="156100"/>
            </a:xfrm>
            <a:custGeom>
              <a:avLst/>
              <a:gdLst/>
              <a:ahLst/>
              <a:cxnLst/>
              <a:rect l="l" t="t" r="r" b="b"/>
              <a:pathLst>
                <a:path w="4460" h="6244" extrusionOk="0">
                  <a:moveTo>
                    <a:pt x="4362" y="1"/>
                  </a:moveTo>
                  <a:lnTo>
                    <a:pt x="4362" y="1"/>
                  </a:lnTo>
                  <a:cubicBezTo>
                    <a:pt x="3134" y="552"/>
                    <a:pt x="1580" y="1028"/>
                    <a:pt x="1" y="1254"/>
                  </a:cubicBezTo>
                  <a:cubicBezTo>
                    <a:pt x="377" y="2081"/>
                    <a:pt x="3008" y="6091"/>
                    <a:pt x="3710" y="6242"/>
                  </a:cubicBezTo>
                  <a:cubicBezTo>
                    <a:pt x="3718" y="6243"/>
                    <a:pt x="3727" y="6244"/>
                    <a:pt x="3735" y="6244"/>
                  </a:cubicBezTo>
                  <a:cubicBezTo>
                    <a:pt x="4459" y="6244"/>
                    <a:pt x="4337" y="893"/>
                    <a:pt x="4362" y="1"/>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3" name="Google Shape;4866;p120">
              <a:extLst>
                <a:ext uri="{FF2B5EF4-FFF2-40B4-BE49-F238E27FC236}">
                  <a16:creationId xmlns:a16="http://schemas.microsoft.com/office/drawing/2014/main" id="{89217815-08DA-4E43-96C4-5AF64EFDC554}"/>
                </a:ext>
              </a:extLst>
            </p:cNvPr>
            <p:cNvSpPr/>
            <p:nvPr/>
          </p:nvSpPr>
          <p:spPr>
            <a:xfrm>
              <a:off x="2034850" y="1911150"/>
              <a:ext cx="126975" cy="416475"/>
            </a:xfrm>
            <a:custGeom>
              <a:avLst/>
              <a:gdLst/>
              <a:ahLst/>
              <a:cxnLst/>
              <a:rect l="l" t="t" r="r" b="b"/>
              <a:pathLst>
                <a:path w="5079" h="16659" extrusionOk="0">
                  <a:moveTo>
                    <a:pt x="159" y="1"/>
                  </a:moveTo>
                  <a:cubicBezTo>
                    <a:pt x="78" y="1"/>
                    <a:pt x="0" y="55"/>
                    <a:pt x="16" y="147"/>
                  </a:cubicBezTo>
                  <a:cubicBezTo>
                    <a:pt x="341" y="2779"/>
                    <a:pt x="1369" y="5360"/>
                    <a:pt x="1996" y="7942"/>
                  </a:cubicBezTo>
                  <a:cubicBezTo>
                    <a:pt x="2672" y="10698"/>
                    <a:pt x="3199" y="13480"/>
                    <a:pt x="3825" y="16212"/>
                  </a:cubicBezTo>
                  <a:cubicBezTo>
                    <a:pt x="3906" y="16524"/>
                    <a:pt x="4132" y="16659"/>
                    <a:pt x="4366" y="16659"/>
                  </a:cubicBezTo>
                  <a:cubicBezTo>
                    <a:pt x="4714" y="16659"/>
                    <a:pt x="5078" y="16361"/>
                    <a:pt x="5003" y="15912"/>
                  </a:cubicBezTo>
                  <a:cubicBezTo>
                    <a:pt x="4552" y="13104"/>
                    <a:pt x="3800" y="10373"/>
                    <a:pt x="3023" y="7666"/>
                  </a:cubicBezTo>
                  <a:cubicBezTo>
                    <a:pt x="2271" y="5135"/>
                    <a:pt x="1645" y="2353"/>
                    <a:pt x="291" y="72"/>
                  </a:cubicBezTo>
                  <a:cubicBezTo>
                    <a:pt x="262" y="23"/>
                    <a:pt x="210" y="1"/>
                    <a:pt x="159"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4" name="Google Shape;4867;p120">
              <a:extLst>
                <a:ext uri="{FF2B5EF4-FFF2-40B4-BE49-F238E27FC236}">
                  <a16:creationId xmlns:a16="http://schemas.microsoft.com/office/drawing/2014/main" id="{1B4DD70C-9F6A-498D-82AB-DEF65CBD5D3B}"/>
                </a:ext>
              </a:extLst>
            </p:cNvPr>
            <p:cNvSpPr/>
            <p:nvPr/>
          </p:nvSpPr>
          <p:spPr>
            <a:xfrm>
              <a:off x="1698125" y="1531975"/>
              <a:ext cx="1589025" cy="906050"/>
            </a:xfrm>
            <a:custGeom>
              <a:avLst/>
              <a:gdLst/>
              <a:ahLst/>
              <a:cxnLst/>
              <a:rect l="l" t="t" r="r" b="b"/>
              <a:pathLst>
                <a:path w="63561" h="36242" extrusionOk="0">
                  <a:moveTo>
                    <a:pt x="4838" y="1"/>
                  </a:moveTo>
                  <a:cubicBezTo>
                    <a:pt x="3861" y="1630"/>
                    <a:pt x="26" y="10878"/>
                    <a:pt x="1" y="10928"/>
                  </a:cubicBezTo>
                  <a:cubicBezTo>
                    <a:pt x="4287" y="12532"/>
                    <a:pt x="8873" y="14963"/>
                    <a:pt x="13008" y="16893"/>
                  </a:cubicBezTo>
                  <a:cubicBezTo>
                    <a:pt x="27745" y="23710"/>
                    <a:pt x="42532" y="30402"/>
                    <a:pt x="57695" y="36241"/>
                  </a:cubicBezTo>
                  <a:cubicBezTo>
                    <a:pt x="57695" y="36216"/>
                    <a:pt x="57695" y="36191"/>
                    <a:pt x="57720" y="36166"/>
                  </a:cubicBezTo>
                  <a:cubicBezTo>
                    <a:pt x="60202" y="33159"/>
                    <a:pt x="62081" y="30051"/>
                    <a:pt x="63560" y="26417"/>
                  </a:cubicBezTo>
                  <a:cubicBezTo>
                    <a:pt x="63535" y="26417"/>
                    <a:pt x="61831" y="25590"/>
                    <a:pt x="61004" y="25214"/>
                  </a:cubicBezTo>
                  <a:cubicBezTo>
                    <a:pt x="60477" y="26793"/>
                    <a:pt x="59675" y="28422"/>
                    <a:pt x="58873" y="29876"/>
                  </a:cubicBezTo>
                  <a:cubicBezTo>
                    <a:pt x="58855" y="29912"/>
                    <a:pt x="58823" y="29929"/>
                    <a:pt x="58793" y="29929"/>
                  </a:cubicBezTo>
                  <a:cubicBezTo>
                    <a:pt x="58740" y="29929"/>
                    <a:pt x="58691" y="29880"/>
                    <a:pt x="58723" y="29800"/>
                  </a:cubicBezTo>
                  <a:cubicBezTo>
                    <a:pt x="59249" y="28221"/>
                    <a:pt x="59951" y="26542"/>
                    <a:pt x="60778" y="25089"/>
                  </a:cubicBezTo>
                  <a:cubicBezTo>
                    <a:pt x="59926" y="24688"/>
                    <a:pt x="59099" y="24287"/>
                    <a:pt x="58247" y="23860"/>
                  </a:cubicBezTo>
                  <a:cubicBezTo>
                    <a:pt x="58247" y="23886"/>
                    <a:pt x="57395" y="25665"/>
                    <a:pt x="56944" y="26517"/>
                  </a:cubicBezTo>
                  <a:cubicBezTo>
                    <a:pt x="56924" y="26547"/>
                    <a:pt x="56888" y="26561"/>
                    <a:pt x="56854" y="26561"/>
                  </a:cubicBezTo>
                  <a:cubicBezTo>
                    <a:pt x="56802" y="26561"/>
                    <a:pt x="56753" y="26528"/>
                    <a:pt x="56768" y="26467"/>
                  </a:cubicBezTo>
                  <a:cubicBezTo>
                    <a:pt x="56969" y="25515"/>
                    <a:pt x="57470" y="24587"/>
                    <a:pt x="57971" y="23785"/>
                  </a:cubicBezTo>
                  <a:cubicBezTo>
                    <a:pt x="57971" y="23760"/>
                    <a:pt x="57996" y="23760"/>
                    <a:pt x="57996" y="23760"/>
                  </a:cubicBezTo>
                  <a:cubicBezTo>
                    <a:pt x="57119" y="23309"/>
                    <a:pt x="56217" y="22883"/>
                    <a:pt x="55314" y="22457"/>
                  </a:cubicBezTo>
                  <a:cubicBezTo>
                    <a:pt x="54688" y="24362"/>
                    <a:pt x="54111" y="26367"/>
                    <a:pt x="53209" y="28146"/>
                  </a:cubicBezTo>
                  <a:cubicBezTo>
                    <a:pt x="53189" y="28176"/>
                    <a:pt x="53154" y="28190"/>
                    <a:pt x="53120" y="28190"/>
                  </a:cubicBezTo>
                  <a:cubicBezTo>
                    <a:pt x="53068" y="28190"/>
                    <a:pt x="53019" y="28157"/>
                    <a:pt x="53034" y="28096"/>
                  </a:cubicBezTo>
                  <a:cubicBezTo>
                    <a:pt x="53535" y="26141"/>
                    <a:pt x="54362" y="24211"/>
                    <a:pt x="55014" y="22307"/>
                  </a:cubicBezTo>
                  <a:lnTo>
                    <a:pt x="52959" y="21304"/>
                  </a:lnTo>
                  <a:cubicBezTo>
                    <a:pt x="52633" y="22206"/>
                    <a:pt x="52307" y="23109"/>
                    <a:pt x="51856" y="23936"/>
                  </a:cubicBezTo>
                  <a:cubicBezTo>
                    <a:pt x="51835" y="23977"/>
                    <a:pt x="51792" y="23997"/>
                    <a:pt x="51753" y="23997"/>
                  </a:cubicBezTo>
                  <a:cubicBezTo>
                    <a:pt x="51698" y="23997"/>
                    <a:pt x="51651" y="23959"/>
                    <a:pt x="51680" y="23886"/>
                  </a:cubicBezTo>
                  <a:cubicBezTo>
                    <a:pt x="51931" y="22958"/>
                    <a:pt x="52332" y="22081"/>
                    <a:pt x="52683" y="21179"/>
                  </a:cubicBezTo>
                  <a:cubicBezTo>
                    <a:pt x="52056" y="20878"/>
                    <a:pt x="51405" y="20552"/>
                    <a:pt x="50753" y="20251"/>
                  </a:cubicBezTo>
                  <a:cubicBezTo>
                    <a:pt x="50578" y="20151"/>
                    <a:pt x="50402" y="20076"/>
                    <a:pt x="50202" y="19976"/>
                  </a:cubicBezTo>
                  <a:cubicBezTo>
                    <a:pt x="49550" y="21855"/>
                    <a:pt x="48948" y="23785"/>
                    <a:pt x="48121" y="25565"/>
                  </a:cubicBezTo>
                  <a:cubicBezTo>
                    <a:pt x="48101" y="25615"/>
                    <a:pt x="48056" y="25637"/>
                    <a:pt x="48012" y="25637"/>
                  </a:cubicBezTo>
                  <a:cubicBezTo>
                    <a:pt x="47946" y="25637"/>
                    <a:pt x="47881" y="25589"/>
                    <a:pt x="47896" y="25515"/>
                  </a:cubicBezTo>
                  <a:cubicBezTo>
                    <a:pt x="48422" y="23585"/>
                    <a:pt x="49199" y="21705"/>
                    <a:pt x="49901" y="19825"/>
                  </a:cubicBezTo>
                  <a:cubicBezTo>
                    <a:pt x="49174" y="19474"/>
                    <a:pt x="48447" y="19124"/>
                    <a:pt x="47720" y="18773"/>
                  </a:cubicBezTo>
                  <a:cubicBezTo>
                    <a:pt x="47720" y="18798"/>
                    <a:pt x="47720" y="18798"/>
                    <a:pt x="47695" y="18798"/>
                  </a:cubicBezTo>
                  <a:cubicBezTo>
                    <a:pt x="47344" y="19750"/>
                    <a:pt x="47019" y="20703"/>
                    <a:pt x="46593" y="21605"/>
                  </a:cubicBezTo>
                  <a:cubicBezTo>
                    <a:pt x="46575" y="21631"/>
                    <a:pt x="46549" y="21642"/>
                    <a:pt x="46522" y="21642"/>
                  </a:cubicBezTo>
                  <a:cubicBezTo>
                    <a:pt x="46473" y="21642"/>
                    <a:pt x="46426" y="21604"/>
                    <a:pt x="46442" y="21555"/>
                  </a:cubicBezTo>
                  <a:cubicBezTo>
                    <a:pt x="46693" y="20577"/>
                    <a:pt x="47069" y="19625"/>
                    <a:pt x="47420" y="18672"/>
                  </a:cubicBezTo>
                  <a:cubicBezTo>
                    <a:pt x="47420" y="18672"/>
                    <a:pt x="47420" y="18647"/>
                    <a:pt x="47445" y="18647"/>
                  </a:cubicBezTo>
                  <a:cubicBezTo>
                    <a:pt x="46668" y="18297"/>
                    <a:pt x="45916" y="17921"/>
                    <a:pt x="45139" y="17570"/>
                  </a:cubicBezTo>
                  <a:cubicBezTo>
                    <a:pt x="44387" y="19299"/>
                    <a:pt x="43685" y="21078"/>
                    <a:pt x="42758" y="22708"/>
                  </a:cubicBezTo>
                  <a:cubicBezTo>
                    <a:pt x="42739" y="22746"/>
                    <a:pt x="42709" y="22762"/>
                    <a:pt x="42682" y="22762"/>
                  </a:cubicBezTo>
                  <a:cubicBezTo>
                    <a:pt x="42638" y="22762"/>
                    <a:pt x="42602" y="22719"/>
                    <a:pt x="42633" y="22657"/>
                  </a:cubicBezTo>
                  <a:cubicBezTo>
                    <a:pt x="43234" y="20878"/>
                    <a:pt x="44061" y="19149"/>
                    <a:pt x="44838" y="17419"/>
                  </a:cubicBezTo>
                  <a:cubicBezTo>
                    <a:pt x="43986" y="17018"/>
                    <a:pt x="43134" y="16617"/>
                    <a:pt x="42282" y="16216"/>
                  </a:cubicBezTo>
                  <a:cubicBezTo>
                    <a:pt x="42282" y="16216"/>
                    <a:pt x="42282" y="16216"/>
                    <a:pt x="42282" y="16241"/>
                  </a:cubicBezTo>
                  <a:cubicBezTo>
                    <a:pt x="41881" y="17219"/>
                    <a:pt x="41505" y="18196"/>
                    <a:pt x="41179" y="19199"/>
                  </a:cubicBezTo>
                  <a:cubicBezTo>
                    <a:pt x="41169" y="19258"/>
                    <a:pt x="41132" y="19282"/>
                    <a:pt x="41091" y="19282"/>
                  </a:cubicBezTo>
                  <a:cubicBezTo>
                    <a:pt x="41027" y="19282"/>
                    <a:pt x="40953" y="19225"/>
                    <a:pt x="40953" y="19149"/>
                  </a:cubicBezTo>
                  <a:cubicBezTo>
                    <a:pt x="41154" y="18096"/>
                    <a:pt x="41480" y="17018"/>
                    <a:pt x="41981" y="16116"/>
                  </a:cubicBezTo>
                  <a:cubicBezTo>
                    <a:pt x="42006" y="16091"/>
                    <a:pt x="42006" y="16091"/>
                    <a:pt x="42006" y="16091"/>
                  </a:cubicBezTo>
                  <a:cubicBezTo>
                    <a:pt x="41254" y="15715"/>
                    <a:pt x="40477" y="15364"/>
                    <a:pt x="39725" y="15013"/>
                  </a:cubicBezTo>
                  <a:cubicBezTo>
                    <a:pt x="39725" y="15038"/>
                    <a:pt x="39725" y="15063"/>
                    <a:pt x="39700" y="15088"/>
                  </a:cubicBezTo>
                  <a:cubicBezTo>
                    <a:pt x="38898" y="16818"/>
                    <a:pt x="38247" y="18848"/>
                    <a:pt x="37119" y="20402"/>
                  </a:cubicBezTo>
                  <a:cubicBezTo>
                    <a:pt x="37112" y="20408"/>
                    <a:pt x="37102" y="20412"/>
                    <a:pt x="37091" y="20412"/>
                  </a:cubicBezTo>
                  <a:cubicBezTo>
                    <a:pt x="37061" y="20412"/>
                    <a:pt x="37025" y="20388"/>
                    <a:pt x="37044" y="20352"/>
                  </a:cubicBezTo>
                  <a:cubicBezTo>
                    <a:pt x="37495" y="18497"/>
                    <a:pt x="38598" y="16692"/>
                    <a:pt x="39400" y="14963"/>
                  </a:cubicBezTo>
                  <a:cubicBezTo>
                    <a:pt x="39425" y="14938"/>
                    <a:pt x="39450" y="14913"/>
                    <a:pt x="39450" y="14888"/>
                  </a:cubicBezTo>
                  <a:cubicBezTo>
                    <a:pt x="38648" y="14512"/>
                    <a:pt x="37846" y="14161"/>
                    <a:pt x="37044" y="13785"/>
                  </a:cubicBezTo>
                  <a:cubicBezTo>
                    <a:pt x="36918" y="14211"/>
                    <a:pt x="36217" y="16191"/>
                    <a:pt x="36041" y="16768"/>
                  </a:cubicBezTo>
                  <a:cubicBezTo>
                    <a:pt x="36023" y="16804"/>
                    <a:pt x="35987" y="16821"/>
                    <a:pt x="35950" y="16821"/>
                  </a:cubicBezTo>
                  <a:cubicBezTo>
                    <a:pt x="35886" y="16821"/>
                    <a:pt x="35816" y="16772"/>
                    <a:pt x="35816" y="16692"/>
                  </a:cubicBezTo>
                  <a:cubicBezTo>
                    <a:pt x="35966" y="15740"/>
                    <a:pt x="36492" y="14612"/>
                    <a:pt x="36818" y="13685"/>
                  </a:cubicBezTo>
                  <a:cubicBezTo>
                    <a:pt x="36061" y="13330"/>
                    <a:pt x="34633" y="12751"/>
                    <a:pt x="34434" y="12751"/>
                  </a:cubicBezTo>
                  <a:cubicBezTo>
                    <a:pt x="34422" y="12751"/>
                    <a:pt x="34415" y="12753"/>
                    <a:pt x="34412" y="12758"/>
                  </a:cubicBezTo>
                  <a:cubicBezTo>
                    <a:pt x="33710" y="14362"/>
                    <a:pt x="33084" y="16041"/>
                    <a:pt x="32207" y="17570"/>
                  </a:cubicBezTo>
                  <a:cubicBezTo>
                    <a:pt x="32190" y="17603"/>
                    <a:pt x="32159" y="17617"/>
                    <a:pt x="32128" y="17617"/>
                  </a:cubicBezTo>
                  <a:cubicBezTo>
                    <a:pt x="32065" y="17617"/>
                    <a:pt x="31998" y="17561"/>
                    <a:pt x="32031" y="17494"/>
                  </a:cubicBezTo>
                  <a:cubicBezTo>
                    <a:pt x="32582" y="15815"/>
                    <a:pt x="33410" y="14211"/>
                    <a:pt x="34111" y="12607"/>
                  </a:cubicBezTo>
                  <a:cubicBezTo>
                    <a:pt x="34136" y="12557"/>
                    <a:pt x="32557" y="11780"/>
                    <a:pt x="31730" y="11404"/>
                  </a:cubicBezTo>
                  <a:cubicBezTo>
                    <a:pt x="31304" y="12357"/>
                    <a:pt x="30878" y="13334"/>
                    <a:pt x="30402" y="14261"/>
                  </a:cubicBezTo>
                  <a:cubicBezTo>
                    <a:pt x="30376" y="14305"/>
                    <a:pt x="30334" y="14325"/>
                    <a:pt x="30293" y="14325"/>
                  </a:cubicBezTo>
                  <a:cubicBezTo>
                    <a:pt x="30217" y="14325"/>
                    <a:pt x="30144" y="14259"/>
                    <a:pt x="30176" y="14161"/>
                  </a:cubicBezTo>
                  <a:cubicBezTo>
                    <a:pt x="30552" y="13184"/>
                    <a:pt x="31004" y="12231"/>
                    <a:pt x="31430" y="11279"/>
                  </a:cubicBezTo>
                  <a:cubicBezTo>
                    <a:pt x="30527" y="10878"/>
                    <a:pt x="29625" y="10502"/>
                    <a:pt x="28723" y="10126"/>
                  </a:cubicBezTo>
                  <a:cubicBezTo>
                    <a:pt x="28447" y="11003"/>
                    <a:pt x="28046" y="11830"/>
                    <a:pt x="27670" y="12682"/>
                  </a:cubicBezTo>
                  <a:cubicBezTo>
                    <a:pt x="27294" y="13560"/>
                    <a:pt x="26968" y="14537"/>
                    <a:pt x="26417" y="15339"/>
                  </a:cubicBezTo>
                  <a:cubicBezTo>
                    <a:pt x="26410" y="15346"/>
                    <a:pt x="26400" y="15349"/>
                    <a:pt x="26390" y="15349"/>
                  </a:cubicBezTo>
                  <a:cubicBezTo>
                    <a:pt x="26367" y="15349"/>
                    <a:pt x="26342" y="15332"/>
                    <a:pt x="26342" y="15314"/>
                  </a:cubicBezTo>
                  <a:cubicBezTo>
                    <a:pt x="26517" y="14412"/>
                    <a:pt x="26943" y="13585"/>
                    <a:pt x="27294" y="12758"/>
                  </a:cubicBezTo>
                  <a:cubicBezTo>
                    <a:pt x="27670" y="11830"/>
                    <a:pt x="28021" y="10878"/>
                    <a:pt x="28497" y="10026"/>
                  </a:cubicBezTo>
                  <a:cubicBezTo>
                    <a:pt x="28272" y="9926"/>
                    <a:pt x="28046" y="9825"/>
                    <a:pt x="27846" y="9750"/>
                  </a:cubicBezTo>
                  <a:cubicBezTo>
                    <a:pt x="27344" y="9525"/>
                    <a:pt x="26868" y="9324"/>
                    <a:pt x="26367" y="9124"/>
                  </a:cubicBezTo>
                  <a:cubicBezTo>
                    <a:pt x="26041" y="10101"/>
                    <a:pt x="25690" y="11078"/>
                    <a:pt x="25139" y="11956"/>
                  </a:cubicBezTo>
                  <a:cubicBezTo>
                    <a:pt x="25119" y="11982"/>
                    <a:pt x="25093" y="11992"/>
                    <a:pt x="25066" y="11992"/>
                  </a:cubicBezTo>
                  <a:cubicBezTo>
                    <a:pt x="24988" y="11992"/>
                    <a:pt x="24901" y="11905"/>
                    <a:pt x="24938" y="11830"/>
                  </a:cubicBezTo>
                  <a:cubicBezTo>
                    <a:pt x="25339" y="10878"/>
                    <a:pt x="25765" y="9976"/>
                    <a:pt x="26091" y="8998"/>
                  </a:cubicBezTo>
                  <a:cubicBezTo>
                    <a:pt x="25189" y="8622"/>
                    <a:pt x="24262" y="8246"/>
                    <a:pt x="23359" y="7870"/>
                  </a:cubicBezTo>
                  <a:cubicBezTo>
                    <a:pt x="23359" y="7895"/>
                    <a:pt x="22257" y="11580"/>
                    <a:pt x="21304" y="13184"/>
                  </a:cubicBezTo>
                  <a:cubicBezTo>
                    <a:pt x="21277" y="13229"/>
                    <a:pt x="21233" y="13248"/>
                    <a:pt x="21193" y="13248"/>
                  </a:cubicBezTo>
                  <a:cubicBezTo>
                    <a:pt x="21120" y="13248"/>
                    <a:pt x="21056" y="13189"/>
                    <a:pt x="21104" y="13109"/>
                  </a:cubicBezTo>
                  <a:cubicBezTo>
                    <a:pt x="21780" y="11379"/>
                    <a:pt x="23059" y="7795"/>
                    <a:pt x="23134" y="7770"/>
                  </a:cubicBezTo>
                  <a:cubicBezTo>
                    <a:pt x="22282" y="7419"/>
                    <a:pt x="21455" y="7068"/>
                    <a:pt x="20602" y="6717"/>
                  </a:cubicBezTo>
                  <a:cubicBezTo>
                    <a:pt x="20602" y="6717"/>
                    <a:pt x="20602" y="6743"/>
                    <a:pt x="20602" y="6743"/>
                  </a:cubicBezTo>
                  <a:cubicBezTo>
                    <a:pt x="20577" y="7169"/>
                    <a:pt x="20377" y="7595"/>
                    <a:pt x="20252" y="7996"/>
                  </a:cubicBezTo>
                  <a:cubicBezTo>
                    <a:pt x="20101" y="8447"/>
                    <a:pt x="19951" y="8923"/>
                    <a:pt x="19750" y="9374"/>
                  </a:cubicBezTo>
                  <a:cubicBezTo>
                    <a:pt x="19732" y="9419"/>
                    <a:pt x="19694" y="9439"/>
                    <a:pt x="19655" y="9439"/>
                  </a:cubicBezTo>
                  <a:cubicBezTo>
                    <a:pt x="19585" y="9439"/>
                    <a:pt x="19509" y="9379"/>
                    <a:pt x="19525" y="9299"/>
                  </a:cubicBezTo>
                  <a:cubicBezTo>
                    <a:pt x="19625" y="8873"/>
                    <a:pt x="19775" y="8472"/>
                    <a:pt x="19901" y="8071"/>
                  </a:cubicBezTo>
                  <a:cubicBezTo>
                    <a:pt x="20051" y="7620"/>
                    <a:pt x="20151" y="7093"/>
                    <a:pt x="20402" y="6692"/>
                  </a:cubicBezTo>
                  <a:cubicBezTo>
                    <a:pt x="20402" y="6667"/>
                    <a:pt x="20427" y="6642"/>
                    <a:pt x="20452" y="6642"/>
                  </a:cubicBezTo>
                  <a:cubicBezTo>
                    <a:pt x="19675" y="6313"/>
                    <a:pt x="18255" y="5783"/>
                    <a:pt x="18067" y="5783"/>
                  </a:cubicBezTo>
                  <a:cubicBezTo>
                    <a:pt x="18055" y="5783"/>
                    <a:pt x="18048" y="5786"/>
                    <a:pt x="18046" y="5790"/>
                  </a:cubicBezTo>
                  <a:cubicBezTo>
                    <a:pt x="17545" y="7369"/>
                    <a:pt x="16868" y="8948"/>
                    <a:pt x="16191" y="10452"/>
                  </a:cubicBezTo>
                  <a:cubicBezTo>
                    <a:pt x="16157" y="10511"/>
                    <a:pt x="16109" y="10536"/>
                    <a:pt x="16062" y="10536"/>
                  </a:cubicBezTo>
                  <a:cubicBezTo>
                    <a:pt x="15970" y="10536"/>
                    <a:pt x="15883" y="10442"/>
                    <a:pt x="15916" y="10327"/>
                  </a:cubicBezTo>
                  <a:cubicBezTo>
                    <a:pt x="16442" y="8773"/>
                    <a:pt x="17044" y="7144"/>
                    <a:pt x="17770" y="5665"/>
                  </a:cubicBezTo>
                  <a:cubicBezTo>
                    <a:pt x="17795" y="5590"/>
                    <a:pt x="16868" y="5139"/>
                    <a:pt x="16342" y="4913"/>
                  </a:cubicBezTo>
                  <a:cubicBezTo>
                    <a:pt x="16116" y="4813"/>
                    <a:pt x="15866" y="4712"/>
                    <a:pt x="15615" y="4612"/>
                  </a:cubicBezTo>
                  <a:cubicBezTo>
                    <a:pt x="15289" y="5489"/>
                    <a:pt x="14863" y="6367"/>
                    <a:pt x="14437" y="7169"/>
                  </a:cubicBezTo>
                  <a:cubicBezTo>
                    <a:pt x="14411" y="7221"/>
                    <a:pt x="14366" y="7243"/>
                    <a:pt x="14323" y="7243"/>
                  </a:cubicBezTo>
                  <a:cubicBezTo>
                    <a:pt x="14241" y="7243"/>
                    <a:pt x="14162" y="7166"/>
                    <a:pt x="14211" y="7068"/>
                  </a:cubicBezTo>
                  <a:cubicBezTo>
                    <a:pt x="14512" y="6191"/>
                    <a:pt x="14863" y="5289"/>
                    <a:pt x="15289" y="4487"/>
                  </a:cubicBezTo>
                  <a:cubicBezTo>
                    <a:pt x="14462" y="4136"/>
                    <a:pt x="13635" y="3810"/>
                    <a:pt x="12808" y="3459"/>
                  </a:cubicBezTo>
                  <a:cubicBezTo>
                    <a:pt x="12282" y="5139"/>
                    <a:pt x="11455" y="6918"/>
                    <a:pt x="10577" y="8422"/>
                  </a:cubicBezTo>
                  <a:cubicBezTo>
                    <a:pt x="10550" y="8467"/>
                    <a:pt x="10510" y="8486"/>
                    <a:pt x="10472" y="8486"/>
                  </a:cubicBezTo>
                  <a:cubicBezTo>
                    <a:pt x="10405" y="8486"/>
                    <a:pt x="10345" y="8427"/>
                    <a:pt x="10377" y="8347"/>
                  </a:cubicBezTo>
                  <a:cubicBezTo>
                    <a:pt x="10878" y="6667"/>
                    <a:pt x="11630" y="4863"/>
                    <a:pt x="12482" y="3334"/>
                  </a:cubicBezTo>
                  <a:cubicBezTo>
                    <a:pt x="11730" y="3033"/>
                    <a:pt x="10978" y="2707"/>
                    <a:pt x="10201" y="2407"/>
                  </a:cubicBezTo>
                  <a:cubicBezTo>
                    <a:pt x="9750" y="3309"/>
                    <a:pt x="9374" y="4261"/>
                    <a:pt x="8973" y="5214"/>
                  </a:cubicBezTo>
                  <a:cubicBezTo>
                    <a:pt x="8944" y="5263"/>
                    <a:pt x="8892" y="5285"/>
                    <a:pt x="8841" y="5285"/>
                  </a:cubicBezTo>
                  <a:cubicBezTo>
                    <a:pt x="8760" y="5285"/>
                    <a:pt x="8682" y="5230"/>
                    <a:pt x="8698" y="5139"/>
                  </a:cubicBezTo>
                  <a:cubicBezTo>
                    <a:pt x="8948" y="4136"/>
                    <a:pt x="9374" y="3184"/>
                    <a:pt x="9851" y="2256"/>
                  </a:cubicBezTo>
                  <a:cubicBezTo>
                    <a:pt x="9074" y="1931"/>
                    <a:pt x="8297" y="1605"/>
                    <a:pt x="7545" y="1254"/>
                  </a:cubicBezTo>
                  <a:lnTo>
                    <a:pt x="7545" y="1254"/>
                  </a:lnTo>
                  <a:cubicBezTo>
                    <a:pt x="7570" y="1304"/>
                    <a:pt x="6267" y="4487"/>
                    <a:pt x="5439" y="5840"/>
                  </a:cubicBezTo>
                  <a:cubicBezTo>
                    <a:pt x="5405" y="5892"/>
                    <a:pt x="5351" y="5914"/>
                    <a:pt x="5298" y="5914"/>
                  </a:cubicBezTo>
                  <a:cubicBezTo>
                    <a:pt x="5195" y="5914"/>
                    <a:pt x="5098" y="5831"/>
                    <a:pt x="5164" y="5715"/>
                  </a:cubicBezTo>
                  <a:cubicBezTo>
                    <a:pt x="5815" y="4236"/>
                    <a:pt x="7319" y="1204"/>
                    <a:pt x="7394" y="1204"/>
                  </a:cubicBezTo>
                  <a:cubicBezTo>
                    <a:pt x="6567" y="853"/>
                    <a:pt x="5640" y="377"/>
                    <a:pt x="4838" y="1"/>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5" name="Google Shape;4868;p120">
              <a:extLst>
                <a:ext uri="{FF2B5EF4-FFF2-40B4-BE49-F238E27FC236}">
                  <a16:creationId xmlns:a16="http://schemas.microsoft.com/office/drawing/2014/main" id="{DF67BFEF-50EE-1B30-E28C-54987868611E}"/>
                </a:ext>
              </a:extLst>
            </p:cNvPr>
            <p:cNvSpPr/>
            <p:nvPr/>
          </p:nvSpPr>
          <p:spPr>
            <a:xfrm>
              <a:off x="1812800" y="1521950"/>
              <a:ext cx="1486250" cy="758250"/>
            </a:xfrm>
            <a:custGeom>
              <a:avLst/>
              <a:gdLst/>
              <a:ahLst/>
              <a:cxnLst/>
              <a:rect l="l" t="t" r="r" b="b"/>
              <a:pathLst>
                <a:path w="59450" h="30330" extrusionOk="0">
                  <a:moveTo>
                    <a:pt x="176" y="1"/>
                  </a:moveTo>
                  <a:cubicBezTo>
                    <a:pt x="176" y="1"/>
                    <a:pt x="101" y="101"/>
                    <a:pt x="0" y="251"/>
                  </a:cubicBezTo>
                  <a:cubicBezTo>
                    <a:pt x="50" y="377"/>
                    <a:pt x="76" y="527"/>
                    <a:pt x="101" y="677"/>
                  </a:cubicBezTo>
                  <a:cubicBezTo>
                    <a:pt x="151" y="577"/>
                    <a:pt x="201" y="477"/>
                    <a:pt x="251" y="402"/>
                  </a:cubicBezTo>
                  <a:cubicBezTo>
                    <a:pt x="1053" y="778"/>
                    <a:pt x="1980" y="1254"/>
                    <a:pt x="2807" y="1605"/>
                  </a:cubicBezTo>
                  <a:cubicBezTo>
                    <a:pt x="2732" y="1605"/>
                    <a:pt x="1228" y="4637"/>
                    <a:pt x="577" y="6116"/>
                  </a:cubicBezTo>
                  <a:cubicBezTo>
                    <a:pt x="511" y="6232"/>
                    <a:pt x="608" y="6315"/>
                    <a:pt x="711" y="6315"/>
                  </a:cubicBezTo>
                  <a:cubicBezTo>
                    <a:pt x="764" y="6315"/>
                    <a:pt x="818" y="6293"/>
                    <a:pt x="852" y="6241"/>
                  </a:cubicBezTo>
                  <a:cubicBezTo>
                    <a:pt x="1680" y="4888"/>
                    <a:pt x="2983" y="1705"/>
                    <a:pt x="2958" y="1655"/>
                  </a:cubicBezTo>
                  <a:lnTo>
                    <a:pt x="2958" y="1655"/>
                  </a:lnTo>
                  <a:cubicBezTo>
                    <a:pt x="3710" y="2006"/>
                    <a:pt x="4487" y="2332"/>
                    <a:pt x="5264" y="2657"/>
                  </a:cubicBezTo>
                  <a:cubicBezTo>
                    <a:pt x="4787" y="3585"/>
                    <a:pt x="4361" y="4537"/>
                    <a:pt x="4111" y="5540"/>
                  </a:cubicBezTo>
                  <a:cubicBezTo>
                    <a:pt x="4095" y="5631"/>
                    <a:pt x="4173" y="5686"/>
                    <a:pt x="4248" y="5686"/>
                  </a:cubicBezTo>
                  <a:cubicBezTo>
                    <a:pt x="4296" y="5686"/>
                    <a:pt x="4342" y="5664"/>
                    <a:pt x="4361" y="5615"/>
                  </a:cubicBezTo>
                  <a:cubicBezTo>
                    <a:pt x="4787" y="4662"/>
                    <a:pt x="5163" y="3710"/>
                    <a:pt x="5614" y="2808"/>
                  </a:cubicBezTo>
                  <a:cubicBezTo>
                    <a:pt x="6391" y="3108"/>
                    <a:pt x="7143" y="3434"/>
                    <a:pt x="7895" y="3735"/>
                  </a:cubicBezTo>
                  <a:cubicBezTo>
                    <a:pt x="7043" y="5264"/>
                    <a:pt x="6291" y="7068"/>
                    <a:pt x="5790" y="8748"/>
                  </a:cubicBezTo>
                  <a:cubicBezTo>
                    <a:pt x="5758" y="8828"/>
                    <a:pt x="5818" y="8887"/>
                    <a:pt x="5885" y="8887"/>
                  </a:cubicBezTo>
                  <a:cubicBezTo>
                    <a:pt x="5923" y="8887"/>
                    <a:pt x="5963" y="8868"/>
                    <a:pt x="5990" y="8823"/>
                  </a:cubicBezTo>
                  <a:cubicBezTo>
                    <a:pt x="6868" y="7319"/>
                    <a:pt x="7695" y="5540"/>
                    <a:pt x="8221" y="3860"/>
                  </a:cubicBezTo>
                  <a:cubicBezTo>
                    <a:pt x="9048" y="4211"/>
                    <a:pt x="9875" y="4537"/>
                    <a:pt x="10702" y="4888"/>
                  </a:cubicBezTo>
                  <a:cubicBezTo>
                    <a:pt x="10276" y="5690"/>
                    <a:pt x="9925" y="6592"/>
                    <a:pt x="9624" y="7469"/>
                  </a:cubicBezTo>
                  <a:cubicBezTo>
                    <a:pt x="9575" y="7567"/>
                    <a:pt x="9654" y="7644"/>
                    <a:pt x="9736" y="7644"/>
                  </a:cubicBezTo>
                  <a:cubicBezTo>
                    <a:pt x="9779" y="7644"/>
                    <a:pt x="9824" y="7622"/>
                    <a:pt x="9850" y="7570"/>
                  </a:cubicBezTo>
                  <a:cubicBezTo>
                    <a:pt x="10276" y="6768"/>
                    <a:pt x="10702" y="5890"/>
                    <a:pt x="11028" y="5013"/>
                  </a:cubicBezTo>
                  <a:cubicBezTo>
                    <a:pt x="11279" y="5113"/>
                    <a:pt x="11529" y="5214"/>
                    <a:pt x="11755" y="5314"/>
                  </a:cubicBezTo>
                  <a:cubicBezTo>
                    <a:pt x="12281" y="5540"/>
                    <a:pt x="13208" y="5991"/>
                    <a:pt x="13183" y="6066"/>
                  </a:cubicBezTo>
                  <a:cubicBezTo>
                    <a:pt x="12457" y="7545"/>
                    <a:pt x="11855" y="9174"/>
                    <a:pt x="11329" y="10728"/>
                  </a:cubicBezTo>
                  <a:cubicBezTo>
                    <a:pt x="11296" y="10843"/>
                    <a:pt x="11383" y="10937"/>
                    <a:pt x="11475" y="10937"/>
                  </a:cubicBezTo>
                  <a:cubicBezTo>
                    <a:pt x="11522" y="10937"/>
                    <a:pt x="11570" y="10912"/>
                    <a:pt x="11604" y="10853"/>
                  </a:cubicBezTo>
                  <a:cubicBezTo>
                    <a:pt x="12281" y="9349"/>
                    <a:pt x="12958" y="7770"/>
                    <a:pt x="13459" y="6191"/>
                  </a:cubicBezTo>
                  <a:cubicBezTo>
                    <a:pt x="13461" y="6187"/>
                    <a:pt x="13468" y="6184"/>
                    <a:pt x="13480" y="6184"/>
                  </a:cubicBezTo>
                  <a:cubicBezTo>
                    <a:pt x="13668" y="6184"/>
                    <a:pt x="15088" y="6714"/>
                    <a:pt x="15865" y="7043"/>
                  </a:cubicBezTo>
                  <a:cubicBezTo>
                    <a:pt x="15840" y="7043"/>
                    <a:pt x="15815" y="7068"/>
                    <a:pt x="15815" y="7093"/>
                  </a:cubicBezTo>
                  <a:cubicBezTo>
                    <a:pt x="15564" y="7494"/>
                    <a:pt x="15464" y="8021"/>
                    <a:pt x="15314" y="8472"/>
                  </a:cubicBezTo>
                  <a:cubicBezTo>
                    <a:pt x="15188" y="8873"/>
                    <a:pt x="15038" y="9274"/>
                    <a:pt x="14938" y="9700"/>
                  </a:cubicBezTo>
                  <a:cubicBezTo>
                    <a:pt x="14922" y="9780"/>
                    <a:pt x="14998" y="9840"/>
                    <a:pt x="15068" y="9840"/>
                  </a:cubicBezTo>
                  <a:cubicBezTo>
                    <a:pt x="15107" y="9840"/>
                    <a:pt x="15145" y="9820"/>
                    <a:pt x="15163" y="9775"/>
                  </a:cubicBezTo>
                  <a:cubicBezTo>
                    <a:pt x="15364" y="9324"/>
                    <a:pt x="15514" y="8848"/>
                    <a:pt x="15665" y="8397"/>
                  </a:cubicBezTo>
                  <a:cubicBezTo>
                    <a:pt x="15790" y="7996"/>
                    <a:pt x="15990" y="7570"/>
                    <a:pt x="16015" y="7144"/>
                  </a:cubicBezTo>
                  <a:cubicBezTo>
                    <a:pt x="16015" y="7144"/>
                    <a:pt x="16015" y="7118"/>
                    <a:pt x="16015" y="7118"/>
                  </a:cubicBezTo>
                  <a:cubicBezTo>
                    <a:pt x="16868" y="7469"/>
                    <a:pt x="17695" y="7820"/>
                    <a:pt x="18547" y="8171"/>
                  </a:cubicBezTo>
                  <a:cubicBezTo>
                    <a:pt x="18472" y="8196"/>
                    <a:pt x="17193" y="11780"/>
                    <a:pt x="16517" y="13510"/>
                  </a:cubicBezTo>
                  <a:cubicBezTo>
                    <a:pt x="16469" y="13590"/>
                    <a:pt x="16533" y="13649"/>
                    <a:pt x="16606" y="13649"/>
                  </a:cubicBezTo>
                  <a:cubicBezTo>
                    <a:pt x="16646" y="13649"/>
                    <a:pt x="16690" y="13630"/>
                    <a:pt x="16717" y="13585"/>
                  </a:cubicBezTo>
                  <a:cubicBezTo>
                    <a:pt x="17670" y="11981"/>
                    <a:pt x="18772" y="8296"/>
                    <a:pt x="18772" y="8271"/>
                  </a:cubicBezTo>
                  <a:cubicBezTo>
                    <a:pt x="19675" y="8647"/>
                    <a:pt x="20602" y="9023"/>
                    <a:pt x="21504" y="9399"/>
                  </a:cubicBezTo>
                  <a:cubicBezTo>
                    <a:pt x="21178" y="10377"/>
                    <a:pt x="20752" y="11279"/>
                    <a:pt x="20351" y="12231"/>
                  </a:cubicBezTo>
                  <a:cubicBezTo>
                    <a:pt x="20314" y="12306"/>
                    <a:pt x="20401" y="12393"/>
                    <a:pt x="20479" y="12393"/>
                  </a:cubicBezTo>
                  <a:cubicBezTo>
                    <a:pt x="20506" y="12393"/>
                    <a:pt x="20532" y="12383"/>
                    <a:pt x="20552" y="12357"/>
                  </a:cubicBezTo>
                  <a:cubicBezTo>
                    <a:pt x="21103" y="11479"/>
                    <a:pt x="21454" y="10502"/>
                    <a:pt x="21780" y="9525"/>
                  </a:cubicBezTo>
                  <a:cubicBezTo>
                    <a:pt x="22281" y="9725"/>
                    <a:pt x="22757" y="9926"/>
                    <a:pt x="23259" y="10151"/>
                  </a:cubicBezTo>
                  <a:cubicBezTo>
                    <a:pt x="23459" y="10226"/>
                    <a:pt x="23685" y="10327"/>
                    <a:pt x="23910" y="10427"/>
                  </a:cubicBezTo>
                  <a:cubicBezTo>
                    <a:pt x="23434" y="11279"/>
                    <a:pt x="23083" y="12231"/>
                    <a:pt x="22707" y="13159"/>
                  </a:cubicBezTo>
                  <a:cubicBezTo>
                    <a:pt x="22356" y="13986"/>
                    <a:pt x="21930" y="14813"/>
                    <a:pt x="21755" y="15715"/>
                  </a:cubicBezTo>
                  <a:cubicBezTo>
                    <a:pt x="21755" y="15733"/>
                    <a:pt x="21780" y="15750"/>
                    <a:pt x="21803" y="15750"/>
                  </a:cubicBezTo>
                  <a:cubicBezTo>
                    <a:pt x="21813" y="15750"/>
                    <a:pt x="21823" y="15747"/>
                    <a:pt x="21830" y="15740"/>
                  </a:cubicBezTo>
                  <a:cubicBezTo>
                    <a:pt x="22381" y="14938"/>
                    <a:pt x="22707" y="13961"/>
                    <a:pt x="23083" y="13083"/>
                  </a:cubicBezTo>
                  <a:cubicBezTo>
                    <a:pt x="23459" y="12231"/>
                    <a:pt x="23860" y="11404"/>
                    <a:pt x="24136" y="10527"/>
                  </a:cubicBezTo>
                  <a:cubicBezTo>
                    <a:pt x="25038" y="10903"/>
                    <a:pt x="25940" y="11279"/>
                    <a:pt x="26843" y="11680"/>
                  </a:cubicBezTo>
                  <a:cubicBezTo>
                    <a:pt x="26417" y="12632"/>
                    <a:pt x="25965" y="13585"/>
                    <a:pt x="25589" y="14562"/>
                  </a:cubicBezTo>
                  <a:cubicBezTo>
                    <a:pt x="25557" y="14660"/>
                    <a:pt x="25630" y="14726"/>
                    <a:pt x="25706" y="14726"/>
                  </a:cubicBezTo>
                  <a:cubicBezTo>
                    <a:pt x="25747" y="14726"/>
                    <a:pt x="25789" y="14706"/>
                    <a:pt x="25815" y="14662"/>
                  </a:cubicBezTo>
                  <a:cubicBezTo>
                    <a:pt x="26291" y="13735"/>
                    <a:pt x="26717" y="12758"/>
                    <a:pt x="27143" y="11805"/>
                  </a:cubicBezTo>
                  <a:cubicBezTo>
                    <a:pt x="27970" y="12181"/>
                    <a:pt x="29549" y="12958"/>
                    <a:pt x="29524" y="13008"/>
                  </a:cubicBezTo>
                  <a:cubicBezTo>
                    <a:pt x="28823" y="14612"/>
                    <a:pt x="27995" y="16216"/>
                    <a:pt x="27444" y="17895"/>
                  </a:cubicBezTo>
                  <a:cubicBezTo>
                    <a:pt x="27411" y="17962"/>
                    <a:pt x="27478" y="18018"/>
                    <a:pt x="27541" y="18018"/>
                  </a:cubicBezTo>
                  <a:cubicBezTo>
                    <a:pt x="27572" y="18018"/>
                    <a:pt x="27603" y="18004"/>
                    <a:pt x="27620" y="17971"/>
                  </a:cubicBezTo>
                  <a:cubicBezTo>
                    <a:pt x="28497" y="16442"/>
                    <a:pt x="29123" y="14763"/>
                    <a:pt x="29825" y="13159"/>
                  </a:cubicBezTo>
                  <a:cubicBezTo>
                    <a:pt x="29828" y="13154"/>
                    <a:pt x="29835" y="13152"/>
                    <a:pt x="29847" y="13152"/>
                  </a:cubicBezTo>
                  <a:cubicBezTo>
                    <a:pt x="30046" y="13152"/>
                    <a:pt x="31474" y="13731"/>
                    <a:pt x="32231" y="14086"/>
                  </a:cubicBezTo>
                  <a:cubicBezTo>
                    <a:pt x="31905" y="15013"/>
                    <a:pt x="31379" y="16141"/>
                    <a:pt x="31229" y="17093"/>
                  </a:cubicBezTo>
                  <a:cubicBezTo>
                    <a:pt x="31229" y="17168"/>
                    <a:pt x="31291" y="17216"/>
                    <a:pt x="31352" y="17216"/>
                  </a:cubicBezTo>
                  <a:cubicBezTo>
                    <a:pt x="31393" y="17216"/>
                    <a:pt x="31434" y="17194"/>
                    <a:pt x="31454" y="17144"/>
                  </a:cubicBezTo>
                  <a:cubicBezTo>
                    <a:pt x="31630" y="16592"/>
                    <a:pt x="32331" y="14612"/>
                    <a:pt x="32457" y="14186"/>
                  </a:cubicBezTo>
                  <a:cubicBezTo>
                    <a:pt x="33259" y="14562"/>
                    <a:pt x="34061" y="14913"/>
                    <a:pt x="34863" y="15289"/>
                  </a:cubicBezTo>
                  <a:cubicBezTo>
                    <a:pt x="34863" y="15314"/>
                    <a:pt x="34838" y="15339"/>
                    <a:pt x="34813" y="15364"/>
                  </a:cubicBezTo>
                  <a:cubicBezTo>
                    <a:pt x="34011" y="17093"/>
                    <a:pt x="32908" y="18898"/>
                    <a:pt x="32457" y="20753"/>
                  </a:cubicBezTo>
                  <a:cubicBezTo>
                    <a:pt x="32438" y="20789"/>
                    <a:pt x="32474" y="20813"/>
                    <a:pt x="32504" y="20813"/>
                  </a:cubicBezTo>
                  <a:cubicBezTo>
                    <a:pt x="32515" y="20813"/>
                    <a:pt x="32525" y="20809"/>
                    <a:pt x="32532" y="20803"/>
                  </a:cubicBezTo>
                  <a:cubicBezTo>
                    <a:pt x="33660" y="19249"/>
                    <a:pt x="34311" y="17219"/>
                    <a:pt x="35113" y="15489"/>
                  </a:cubicBezTo>
                  <a:cubicBezTo>
                    <a:pt x="35138" y="15464"/>
                    <a:pt x="35138" y="15439"/>
                    <a:pt x="35138" y="15414"/>
                  </a:cubicBezTo>
                  <a:cubicBezTo>
                    <a:pt x="35890" y="15765"/>
                    <a:pt x="36667" y="16116"/>
                    <a:pt x="37419" y="16492"/>
                  </a:cubicBezTo>
                  <a:cubicBezTo>
                    <a:pt x="37419" y="16492"/>
                    <a:pt x="37419" y="16492"/>
                    <a:pt x="37394" y="16517"/>
                  </a:cubicBezTo>
                  <a:cubicBezTo>
                    <a:pt x="36893" y="17419"/>
                    <a:pt x="36567" y="18497"/>
                    <a:pt x="36366" y="19550"/>
                  </a:cubicBezTo>
                  <a:cubicBezTo>
                    <a:pt x="36366" y="19626"/>
                    <a:pt x="36440" y="19683"/>
                    <a:pt x="36504" y="19683"/>
                  </a:cubicBezTo>
                  <a:cubicBezTo>
                    <a:pt x="36545" y="19683"/>
                    <a:pt x="36582" y="19659"/>
                    <a:pt x="36592" y="19600"/>
                  </a:cubicBezTo>
                  <a:cubicBezTo>
                    <a:pt x="36918" y="18597"/>
                    <a:pt x="37294" y="17620"/>
                    <a:pt x="37695" y="16642"/>
                  </a:cubicBezTo>
                  <a:cubicBezTo>
                    <a:pt x="37695" y="16617"/>
                    <a:pt x="37695" y="16617"/>
                    <a:pt x="37695" y="16617"/>
                  </a:cubicBezTo>
                  <a:cubicBezTo>
                    <a:pt x="38547" y="17018"/>
                    <a:pt x="39399" y="17419"/>
                    <a:pt x="40251" y="17820"/>
                  </a:cubicBezTo>
                  <a:cubicBezTo>
                    <a:pt x="39474" y="19550"/>
                    <a:pt x="38647" y="21279"/>
                    <a:pt x="38046" y="23058"/>
                  </a:cubicBezTo>
                  <a:cubicBezTo>
                    <a:pt x="38015" y="23120"/>
                    <a:pt x="38051" y="23163"/>
                    <a:pt x="38095" y="23163"/>
                  </a:cubicBezTo>
                  <a:cubicBezTo>
                    <a:pt x="38122" y="23163"/>
                    <a:pt x="38152" y="23147"/>
                    <a:pt x="38171" y="23109"/>
                  </a:cubicBezTo>
                  <a:cubicBezTo>
                    <a:pt x="39098" y="21479"/>
                    <a:pt x="39800" y="19700"/>
                    <a:pt x="40552" y="17971"/>
                  </a:cubicBezTo>
                  <a:cubicBezTo>
                    <a:pt x="41329" y="18322"/>
                    <a:pt x="42081" y="18698"/>
                    <a:pt x="42858" y="19048"/>
                  </a:cubicBezTo>
                  <a:cubicBezTo>
                    <a:pt x="42833" y="19048"/>
                    <a:pt x="42833" y="19073"/>
                    <a:pt x="42833" y="19073"/>
                  </a:cubicBezTo>
                  <a:cubicBezTo>
                    <a:pt x="42482" y="20026"/>
                    <a:pt x="42106" y="20978"/>
                    <a:pt x="41855" y="21956"/>
                  </a:cubicBezTo>
                  <a:cubicBezTo>
                    <a:pt x="41839" y="22005"/>
                    <a:pt x="41886" y="22043"/>
                    <a:pt x="41935" y="22043"/>
                  </a:cubicBezTo>
                  <a:cubicBezTo>
                    <a:pt x="41962" y="22043"/>
                    <a:pt x="41988" y="22032"/>
                    <a:pt x="42006" y="22006"/>
                  </a:cubicBezTo>
                  <a:cubicBezTo>
                    <a:pt x="42432" y="21104"/>
                    <a:pt x="42757" y="20151"/>
                    <a:pt x="43108" y="19199"/>
                  </a:cubicBezTo>
                  <a:cubicBezTo>
                    <a:pt x="43133" y="19199"/>
                    <a:pt x="43133" y="19199"/>
                    <a:pt x="43133" y="19174"/>
                  </a:cubicBezTo>
                  <a:cubicBezTo>
                    <a:pt x="43860" y="19525"/>
                    <a:pt x="44587" y="19875"/>
                    <a:pt x="45314" y="20226"/>
                  </a:cubicBezTo>
                  <a:cubicBezTo>
                    <a:pt x="44612" y="22106"/>
                    <a:pt x="43835" y="23986"/>
                    <a:pt x="43309" y="25916"/>
                  </a:cubicBezTo>
                  <a:cubicBezTo>
                    <a:pt x="43294" y="25990"/>
                    <a:pt x="43359" y="26038"/>
                    <a:pt x="43425" y="26038"/>
                  </a:cubicBezTo>
                  <a:cubicBezTo>
                    <a:pt x="43469" y="26038"/>
                    <a:pt x="43514" y="26016"/>
                    <a:pt x="43534" y="25966"/>
                  </a:cubicBezTo>
                  <a:cubicBezTo>
                    <a:pt x="44361" y="24186"/>
                    <a:pt x="44963" y="22256"/>
                    <a:pt x="45615" y="20377"/>
                  </a:cubicBezTo>
                  <a:cubicBezTo>
                    <a:pt x="45815" y="20477"/>
                    <a:pt x="45991" y="20552"/>
                    <a:pt x="46166" y="20652"/>
                  </a:cubicBezTo>
                  <a:cubicBezTo>
                    <a:pt x="46818" y="20953"/>
                    <a:pt x="47469" y="21279"/>
                    <a:pt x="48096" y="21580"/>
                  </a:cubicBezTo>
                  <a:cubicBezTo>
                    <a:pt x="47745" y="22482"/>
                    <a:pt x="47344" y="23359"/>
                    <a:pt x="47093" y="24287"/>
                  </a:cubicBezTo>
                  <a:cubicBezTo>
                    <a:pt x="47064" y="24360"/>
                    <a:pt x="47111" y="24398"/>
                    <a:pt x="47166" y="24398"/>
                  </a:cubicBezTo>
                  <a:cubicBezTo>
                    <a:pt x="47205" y="24398"/>
                    <a:pt x="47248" y="24378"/>
                    <a:pt x="47269" y="24337"/>
                  </a:cubicBezTo>
                  <a:cubicBezTo>
                    <a:pt x="47720" y="23510"/>
                    <a:pt x="48046" y="22607"/>
                    <a:pt x="48372" y="21705"/>
                  </a:cubicBezTo>
                  <a:lnTo>
                    <a:pt x="50427" y="22708"/>
                  </a:lnTo>
                  <a:cubicBezTo>
                    <a:pt x="49775" y="24612"/>
                    <a:pt x="48948" y="26542"/>
                    <a:pt x="48447" y="28497"/>
                  </a:cubicBezTo>
                  <a:cubicBezTo>
                    <a:pt x="48432" y="28558"/>
                    <a:pt x="48481" y="28591"/>
                    <a:pt x="48533" y="28591"/>
                  </a:cubicBezTo>
                  <a:cubicBezTo>
                    <a:pt x="48567" y="28591"/>
                    <a:pt x="48602" y="28577"/>
                    <a:pt x="48622" y="28547"/>
                  </a:cubicBezTo>
                  <a:cubicBezTo>
                    <a:pt x="49524" y="26768"/>
                    <a:pt x="50101" y="24763"/>
                    <a:pt x="50727" y="22858"/>
                  </a:cubicBezTo>
                  <a:cubicBezTo>
                    <a:pt x="51630" y="23284"/>
                    <a:pt x="52532" y="23710"/>
                    <a:pt x="53409" y="24161"/>
                  </a:cubicBezTo>
                  <a:cubicBezTo>
                    <a:pt x="53409" y="24161"/>
                    <a:pt x="53384" y="24161"/>
                    <a:pt x="53384" y="24186"/>
                  </a:cubicBezTo>
                  <a:cubicBezTo>
                    <a:pt x="52883" y="24988"/>
                    <a:pt x="52382" y="25916"/>
                    <a:pt x="52181" y="26868"/>
                  </a:cubicBezTo>
                  <a:cubicBezTo>
                    <a:pt x="52166" y="26929"/>
                    <a:pt x="52215" y="26962"/>
                    <a:pt x="52267" y="26962"/>
                  </a:cubicBezTo>
                  <a:cubicBezTo>
                    <a:pt x="52301" y="26962"/>
                    <a:pt x="52337" y="26948"/>
                    <a:pt x="52357" y="26918"/>
                  </a:cubicBezTo>
                  <a:cubicBezTo>
                    <a:pt x="52808" y="26066"/>
                    <a:pt x="53660" y="24287"/>
                    <a:pt x="53660" y="24261"/>
                  </a:cubicBezTo>
                  <a:cubicBezTo>
                    <a:pt x="54512" y="24688"/>
                    <a:pt x="55339" y="25089"/>
                    <a:pt x="56191" y="25490"/>
                  </a:cubicBezTo>
                  <a:cubicBezTo>
                    <a:pt x="55364" y="26943"/>
                    <a:pt x="54662" y="28622"/>
                    <a:pt x="54136" y="30201"/>
                  </a:cubicBezTo>
                  <a:cubicBezTo>
                    <a:pt x="54104" y="30281"/>
                    <a:pt x="54153" y="30330"/>
                    <a:pt x="54206" y="30330"/>
                  </a:cubicBezTo>
                  <a:cubicBezTo>
                    <a:pt x="54236" y="30330"/>
                    <a:pt x="54268" y="30313"/>
                    <a:pt x="54286" y="30277"/>
                  </a:cubicBezTo>
                  <a:cubicBezTo>
                    <a:pt x="55088" y="28823"/>
                    <a:pt x="55890" y="27194"/>
                    <a:pt x="56417" y="25615"/>
                  </a:cubicBezTo>
                  <a:cubicBezTo>
                    <a:pt x="57068" y="25916"/>
                    <a:pt x="58271" y="26492"/>
                    <a:pt x="58748" y="26718"/>
                  </a:cubicBezTo>
                  <a:cubicBezTo>
                    <a:pt x="58917" y="26661"/>
                    <a:pt x="59086" y="26633"/>
                    <a:pt x="59255" y="26633"/>
                  </a:cubicBezTo>
                  <a:cubicBezTo>
                    <a:pt x="59311" y="26633"/>
                    <a:pt x="59368" y="26636"/>
                    <a:pt x="59424" y="26642"/>
                  </a:cubicBezTo>
                  <a:cubicBezTo>
                    <a:pt x="59424" y="26617"/>
                    <a:pt x="59424" y="26592"/>
                    <a:pt x="59449" y="26567"/>
                  </a:cubicBezTo>
                  <a:cubicBezTo>
                    <a:pt x="58597" y="26241"/>
                    <a:pt x="44136" y="19124"/>
                    <a:pt x="36617" y="15565"/>
                  </a:cubicBezTo>
                  <a:cubicBezTo>
                    <a:pt x="29023" y="11956"/>
                    <a:pt x="21229" y="8823"/>
                    <a:pt x="13484" y="5590"/>
                  </a:cubicBezTo>
                  <a:cubicBezTo>
                    <a:pt x="9148" y="3760"/>
                    <a:pt x="4587" y="1630"/>
                    <a:pt x="176"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6" name="Google Shape;4869;p120">
              <a:extLst>
                <a:ext uri="{FF2B5EF4-FFF2-40B4-BE49-F238E27FC236}">
                  <a16:creationId xmlns:a16="http://schemas.microsoft.com/office/drawing/2014/main" id="{AF67B022-1C84-E1F0-99B2-C3937EF5267D}"/>
                </a:ext>
              </a:extLst>
            </p:cNvPr>
            <p:cNvSpPr/>
            <p:nvPr/>
          </p:nvSpPr>
          <p:spPr>
            <a:xfrm>
              <a:off x="1829900" y="1578300"/>
              <a:ext cx="519675" cy="237525"/>
            </a:xfrm>
            <a:custGeom>
              <a:avLst/>
              <a:gdLst/>
              <a:ahLst/>
              <a:cxnLst/>
              <a:rect l="l" t="t" r="r" b="b"/>
              <a:pathLst>
                <a:path w="20787" h="9501" extrusionOk="0">
                  <a:moveTo>
                    <a:pt x="168" y="0"/>
                  </a:moveTo>
                  <a:cubicBezTo>
                    <a:pt x="38" y="0"/>
                    <a:pt x="0" y="182"/>
                    <a:pt x="118" y="253"/>
                  </a:cubicBezTo>
                  <a:cubicBezTo>
                    <a:pt x="3276" y="1907"/>
                    <a:pt x="6610" y="3185"/>
                    <a:pt x="9793" y="4789"/>
                  </a:cubicBezTo>
                  <a:cubicBezTo>
                    <a:pt x="12976" y="6393"/>
                    <a:pt x="16184" y="7972"/>
                    <a:pt x="19442" y="9426"/>
                  </a:cubicBezTo>
                  <a:cubicBezTo>
                    <a:pt x="19554" y="9477"/>
                    <a:pt x="19662" y="9500"/>
                    <a:pt x="19762" y="9500"/>
                  </a:cubicBezTo>
                  <a:cubicBezTo>
                    <a:pt x="20443" y="9500"/>
                    <a:pt x="20786" y="8441"/>
                    <a:pt x="20043" y="8047"/>
                  </a:cubicBezTo>
                  <a:cubicBezTo>
                    <a:pt x="16860" y="6343"/>
                    <a:pt x="13477" y="4839"/>
                    <a:pt x="10093" y="3561"/>
                  </a:cubicBezTo>
                  <a:cubicBezTo>
                    <a:pt x="6810" y="2333"/>
                    <a:pt x="3577" y="905"/>
                    <a:pt x="194" y="2"/>
                  </a:cubicBezTo>
                  <a:cubicBezTo>
                    <a:pt x="185" y="1"/>
                    <a:pt x="176" y="0"/>
                    <a:pt x="16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7" name="Google Shape;4870;p120">
              <a:extLst>
                <a:ext uri="{FF2B5EF4-FFF2-40B4-BE49-F238E27FC236}">
                  <a16:creationId xmlns:a16="http://schemas.microsoft.com/office/drawing/2014/main" id="{7A392AAE-4BF1-2A3A-964E-E6D9699A6429}"/>
                </a:ext>
              </a:extLst>
            </p:cNvPr>
            <p:cNvSpPr/>
            <p:nvPr/>
          </p:nvSpPr>
          <p:spPr>
            <a:xfrm>
              <a:off x="2225075" y="1952075"/>
              <a:ext cx="91500" cy="53250"/>
            </a:xfrm>
            <a:custGeom>
              <a:avLst/>
              <a:gdLst/>
              <a:ahLst/>
              <a:cxnLst/>
              <a:rect l="l" t="t" r="r" b="b"/>
              <a:pathLst>
                <a:path w="3660" h="2130" extrusionOk="0">
                  <a:moveTo>
                    <a:pt x="987" y="0"/>
                  </a:moveTo>
                  <a:cubicBezTo>
                    <a:pt x="593" y="0"/>
                    <a:pt x="294" y="113"/>
                    <a:pt x="201" y="340"/>
                  </a:cubicBezTo>
                  <a:cubicBezTo>
                    <a:pt x="1" y="766"/>
                    <a:pt x="577" y="1442"/>
                    <a:pt x="1479" y="1843"/>
                  </a:cubicBezTo>
                  <a:cubicBezTo>
                    <a:pt x="1910" y="2035"/>
                    <a:pt x="2335" y="2129"/>
                    <a:pt x="2683" y="2129"/>
                  </a:cubicBezTo>
                  <a:cubicBezTo>
                    <a:pt x="3065" y="2129"/>
                    <a:pt x="3355" y="2016"/>
                    <a:pt x="3459" y="1793"/>
                  </a:cubicBezTo>
                  <a:cubicBezTo>
                    <a:pt x="3660" y="1342"/>
                    <a:pt x="3083" y="665"/>
                    <a:pt x="2181" y="264"/>
                  </a:cubicBezTo>
                  <a:cubicBezTo>
                    <a:pt x="1758" y="88"/>
                    <a:pt x="1335" y="0"/>
                    <a:pt x="987"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8" name="Google Shape;4871;p120">
              <a:extLst>
                <a:ext uri="{FF2B5EF4-FFF2-40B4-BE49-F238E27FC236}">
                  <a16:creationId xmlns:a16="http://schemas.microsoft.com/office/drawing/2014/main" id="{1AA88A41-AB6E-93DB-803B-8324FC456532}"/>
                </a:ext>
              </a:extLst>
            </p:cNvPr>
            <p:cNvSpPr/>
            <p:nvPr/>
          </p:nvSpPr>
          <p:spPr>
            <a:xfrm>
              <a:off x="2367925" y="1998150"/>
              <a:ext cx="131000" cy="74575"/>
            </a:xfrm>
            <a:custGeom>
              <a:avLst/>
              <a:gdLst/>
              <a:ahLst/>
              <a:cxnLst/>
              <a:rect l="l" t="t" r="r" b="b"/>
              <a:pathLst>
                <a:path w="5240" h="2983" fill="none" extrusionOk="0">
                  <a:moveTo>
                    <a:pt x="1" y="0"/>
                  </a:moveTo>
                  <a:cubicBezTo>
                    <a:pt x="1" y="0"/>
                    <a:pt x="176" y="1404"/>
                    <a:pt x="2106" y="2181"/>
                  </a:cubicBezTo>
                  <a:cubicBezTo>
                    <a:pt x="4036" y="2983"/>
                    <a:pt x="5239" y="2331"/>
                    <a:pt x="5239" y="2331"/>
                  </a:cubicBezTo>
                </a:path>
              </a:pathLst>
            </a:custGeom>
            <a:solidFill>
              <a:srgbClr val="000000"/>
            </a:solidFill>
            <a:ln w="11900" cap="rnd" cmpd="sng">
              <a:solidFill>
                <a:srgbClr val="000000"/>
              </a:solidFill>
              <a:prstDash val="solid"/>
              <a:miter lim="25062"/>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9" name="Google Shape;4872;p120">
              <a:extLst>
                <a:ext uri="{FF2B5EF4-FFF2-40B4-BE49-F238E27FC236}">
                  <a16:creationId xmlns:a16="http://schemas.microsoft.com/office/drawing/2014/main" id="{104EDC58-8841-BEAF-11F5-6A080A7104A4}"/>
                </a:ext>
              </a:extLst>
            </p:cNvPr>
            <p:cNvSpPr/>
            <p:nvPr/>
          </p:nvSpPr>
          <p:spPr>
            <a:xfrm>
              <a:off x="2274575" y="1906675"/>
              <a:ext cx="68325" cy="50775"/>
            </a:xfrm>
            <a:custGeom>
              <a:avLst/>
              <a:gdLst/>
              <a:ahLst/>
              <a:cxnLst/>
              <a:rect l="l" t="t" r="r" b="b"/>
              <a:pathLst>
                <a:path w="2733" h="2031" fill="none" extrusionOk="0">
                  <a:moveTo>
                    <a:pt x="1" y="1078"/>
                  </a:moveTo>
                  <a:cubicBezTo>
                    <a:pt x="1" y="1078"/>
                    <a:pt x="577" y="0"/>
                    <a:pt x="1655" y="401"/>
                  </a:cubicBezTo>
                  <a:cubicBezTo>
                    <a:pt x="2732" y="802"/>
                    <a:pt x="2181" y="2030"/>
                    <a:pt x="2181" y="2030"/>
                  </a:cubicBezTo>
                </a:path>
              </a:pathLst>
            </a:custGeom>
            <a:solidFill>
              <a:srgbClr val="000000"/>
            </a:solidFill>
            <a:ln w="11900" cap="rnd" cmpd="sng">
              <a:solidFill>
                <a:srgbClr val="000000"/>
              </a:solidFill>
              <a:prstDash val="solid"/>
              <a:miter lim="25062"/>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0" name="Google Shape;4873;p120">
              <a:extLst>
                <a:ext uri="{FF2B5EF4-FFF2-40B4-BE49-F238E27FC236}">
                  <a16:creationId xmlns:a16="http://schemas.microsoft.com/office/drawing/2014/main" id="{497B4450-1A1E-16D1-038E-F5FB1EDFD6DD}"/>
                </a:ext>
              </a:extLst>
            </p:cNvPr>
            <p:cNvSpPr/>
            <p:nvPr/>
          </p:nvSpPr>
          <p:spPr>
            <a:xfrm>
              <a:off x="2523950" y="2084900"/>
              <a:ext cx="91500" cy="53250"/>
            </a:xfrm>
            <a:custGeom>
              <a:avLst/>
              <a:gdLst/>
              <a:ahLst/>
              <a:cxnLst/>
              <a:rect l="l" t="t" r="r" b="b"/>
              <a:pathLst>
                <a:path w="3660" h="2130" extrusionOk="0">
                  <a:moveTo>
                    <a:pt x="996" y="0"/>
                  </a:moveTo>
                  <a:cubicBezTo>
                    <a:pt x="605" y="0"/>
                    <a:pt x="308" y="114"/>
                    <a:pt x="201" y="340"/>
                  </a:cubicBezTo>
                  <a:cubicBezTo>
                    <a:pt x="1" y="766"/>
                    <a:pt x="577" y="1443"/>
                    <a:pt x="1479" y="1844"/>
                  </a:cubicBezTo>
                  <a:cubicBezTo>
                    <a:pt x="1910" y="2035"/>
                    <a:pt x="2335" y="2129"/>
                    <a:pt x="2683" y="2129"/>
                  </a:cubicBezTo>
                  <a:cubicBezTo>
                    <a:pt x="3065" y="2129"/>
                    <a:pt x="3354" y="2016"/>
                    <a:pt x="3459" y="1794"/>
                  </a:cubicBezTo>
                  <a:cubicBezTo>
                    <a:pt x="3660" y="1342"/>
                    <a:pt x="3083" y="666"/>
                    <a:pt x="2181" y="265"/>
                  </a:cubicBezTo>
                  <a:cubicBezTo>
                    <a:pt x="1758" y="89"/>
                    <a:pt x="1341" y="0"/>
                    <a:pt x="996"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1" name="Google Shape;4874;p120">
              <a:extLst>
                <a:ext uri="{FF2B5EF4-FFF2-40B4-BE49-F238E27FC236}">
                  <a16:creationId xmlns:a16="http://schemas.microsoft.com/office/drawing/2014/main" id="{ACB1B337-CD04-D419-B893-A0B9F58CA7A0}"/>
                </a:ext>
              </a:extLst>
            </p:cNvPr>
            <p:cNvSpPr/>
            <p:nvPr/>
          </p:nvSpPr>
          <p:spPr>
            <a:xfrm>
              <a:off x="2546500" y="2023200"/>
              <a:ext cx="64575" cy="55175"/>
            </a:xfrm>
            <a:custGeom>
              <a:avLst/>
              <a:gdLst/>
              <a:ahLst/>
              <a:cxnLst/>
              <a:rect l="l" t="t" r="r" b="b"/>
              <a:pathLst>
                <a:path w="2583" h="2207" fill="none" extrusionOk="0">
                  <a:moveTo>
                    <a:pt x="2156" y="2206"/>
                  </a:moveTo>
                  <a:cubicBezTo>
                    <a:pt x="2156" y="2206"/>
                    <a:pt x="2582" y="1054"/>
                    <a:pt x="1580" y="527"/>
                  </a:cubicBezTo>
                  <a:cubicBezTo>
                    <a:pt x="552" y="1"/>
                    <a:pt x="1" y="1229"/>
                    <a:pt x="1" y="1229"/>
                  </a:cubicBezTo>
                </a:path>
              </a:pathLst>
            </a:custGeom>
            <a:solidFill>
              <a:srgbClr val="000000"/>
            </a:solidFill>
            <a:ln w="11900" cap="rnd" cmpd="sng">
              <a:solidFill>
                <a:srgbClr val="000000"/>
              </a:solidFill>
              <a:prstDash val="solid"/>
              <a:miter lim="25062"/>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spTree>
    <p:extLst>
      <p:ext uri="{BB962C8B-B14F-4D97-AF65-F5344CB8AC3E}">
        <p14:creationId xmlns:p14="http://schemas.microsoft.com/office/powerpoint/2010/main" val="359958542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2136"/>
                                        </p:tgtEl>
                                        <p:attrNameLst>
                                          <p:attrName>style.visibility</p:attrName>
                                        </p:attrNameLst>
                                      </p:cBhvr>
                                      <p:to>
                                        <p:strVal val="visible"/>
                                      </p:to>
                                    </p:set>
                                    <p:anim calcmode="lin" valueType="num">
                                      <p:cBhvr additive="base">
                                        <p:cTn id="7" dur="500" fill="hold"/>
                                        <p:tgtEl>
                                          <p:spTgt spid="32136"/>
                                        </p:tgtEl>
                                        <p:attrNameLst>
                                          <p:attrName>ppt_x</p:attrName>
                                        </p:attrNameLst>
                                      </p:cBhvr>
                                      <p:tavLst>
                                        <p:tav tm="0">
                                          <p:val>
                                            <p:strVal val="#ppt_x"/>
                                          </p:val>
                                        </p:tav>
                                        <p:tav tm="100000">
                                          <p:val>
                                            <p:strVal val="#ppt_x"/>
                                          </p:val>
                                        </p:tav>
                                      </p:tavLst>
                                    </p:anim>
                                    <p:anim calcmode="lin" valueType="num">
                                      <p:cBhvr additive="base">
                                        <p:cTn id="8" dur="500" fill="hold"/>
                                        <p:tgtEl>
                                          <p:spTgt spid="3213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2137"/>
                                        </p:tgtEl>
                                        <p:attrNameLst>
                                          <p:attrName>style.visibility</p:attrName>
                                        </p:attrNameLst>
                                      </p:cBhvr>
                                      <p:to>
                                        <p:strVal val="visible"/>
                                      </p:to>
                                    </p:set>
                                    <p:anim calcmode="lin" valueType="num">
                                      <p:cBhvr additive="base">
                                        <p:cTn id="11" dur="500" fill="hold"/>
                                        <p:tgtEl>
                                          <p:spTgt spid="32137"/>
                                        </p:tgtEl>
                                        <p:attrNameLst>
                                          <p:attrName>ppt_x</p:attrName>
                                        </p:attrNameLst>
                                      </p:cBhvr>
                                      <p:tavLst>
                                        <p:tav tm="0">
                                          <p:val>
                                            <p:strVal val="#ppt_x"/>
                                          </p:val>
                                        </p:tav>
                                        <p:tav tm="100000">
                                          <p:val>
                                            <p:strVal val="#ppt_x"/>
                                          </p:val>
                                        </p:tav>
                                      </p:tavLst>
                                    </p:anim>
                                    <p:anim calcmode="lin" valueType="num">
                                      <p:cBhvr additive="base">
                                        <p:cTn id="12" dur="500" fill="hold"/>
                                        <p:tgtEl>
                                          <p:spTgt spid="3213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2138"/>
                                        </p:tgtEl>
                                        <p:attrNameLst>
                                          <p:attrName>style.visibility</p:attrName>
                                        </p:attrNameLst>
                                      </p:cBhvr>
                                      <p:to>
                                        <p:strVal val="visible"/>
                                      </p:to>
                                    </p:set>
                                    <p:anim calcmode="lin" valueType="num">
                                      <p:cBhvr additive="base">
                                        <p:cTn id="15" dur="500" fill="hold"/>
                                        <p:tgtEl>
                                          <p:spTgt spid="32138"/>
                                        </p:tgtEl>
                                        <p:attrNameLst>
                                          <p:attrName>ppt_x</p:attrName>
                                        </p:attrNameLst>
                                      </p:cBhvr>
                                      <p:tavLst>
                                        <p:tav tm="0">
                                          <p:val>
                                            <p:strVal val="#ppt_x"/>
                                          </p:val>
                                        </p:tav>
                                        <p:tav tm="100000">
                                          <p:val>
                                            <p:strVal val="#ppt_x"/>
                                          </p:val>
                                        </p:tav>
                                      </p:tavLst>
                                    </p:anim>
                                    <p:anim calcmode="lin" valueType="num">
                                      <p:cBhvr additive="base">
                                        <p:cTn id="16" dur="500" fill="hold"/>
                                        <p:tgtEl>
                                          <p:spTgt spid="3213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2153"/>
                                        </p:tgtEl>
                                        <p:attrNameLst>
                                          <p:attrName>style.visibility</p:attrName>
                                        </p:attrNameLst>
                                      </p:cBhvr>
                                      <p:to>
                                        <p:strVal val="visible"/>
                                      </p:to>
                                    </p:set>
                                    <p:anim calcmode="lin" valueType="num">
                                      <p:cBhvr additive="base">
                                        <p:cTn id="19" dur="500" fill="hold"/>
                                        <p:tgtEl>
                                          <p:spTgt spid="32153"/>
                                        </p:tgtEl>
                                        <p:attrNameLst>
                                          <p:attrName>ppt_x</p:attrName>
                                        </p:attrNameLst>
                                      </p:cBhvr>
                                      <p:tavLst>
                                        <p:tav tm="0">
                                          <p:val>
                                            <p:strVal val="#ppt_x"/>
                                          </p:val>
                                        </p:tav>
                                        <p:tav tm="100000">
                                          <p:val>
                                            <p:strVal val="#ppt_x"/>
                                          </p:val>
                                        </p:tav>
                                      </p:tavLst>
                                    </p:anim>
                                    <p:anim calcmode="lin" valueType="num">
                                      <p:cBhvr additive="base">
                                        <p:cTn id="20" dur="500" fill="hold"/>
                                        <p:tgtEl>
                                          <p:spTgt spid="32153"/>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2157"/>
                                        </p:tgtEl>
                                        <p:attrNameLst>
                                          <p:attrName>style.visibility</p:attrName>
                                        </p:attrNameLst>
                                      </p:cBhvr>
                                      <p:to>
                                        <p:strVal val="visible"/>
                                      </p:to>
                                    </p:set>
                                    <p:anim calcmode="lin" valueType="num">
                                      <p:cBhvr additive="base">
                                        <p:cTn id="23" dur="500" fill="hold"/>
                                        <p:tgtEl>
                                          <p:spTgt spid="32157"/>
                                        </p:tgtEl>
                                        <p:attrNameLst>
                                          <p:attrName>ppt_x</p:attrName>
                                        </p:attrNameLst>
                                      </p:cBhvr>
                                      <p:tavLst>
                                        <p:tav tm="0">
                                          <p:val>
                                            <p:strVal val="#ppt_x"/>
                                          </p:val>
                                        </p:tav>
                                        <p:tav tm="100000">
                                          <p:val>
                                            <p:strVal val="#ppt_x"/>
                                          </p:val>
                                        </p:tav>
                                      </p:tavLst>
                                    </p:anim>
                                    <p:anim calcmode="lin" valueType="num">
                                      <p:cBhvr additive="base">
                                        <p:cTn id="24" dur="500" fill="hold"/>
                                        <p:tgtEl>
                                          <p:spTgt spid="32157"/>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2161"/>
                                        </p:tgtEl>
                                        <p:attrNameLst>
                                          <p:attrName>style.visibility</p:attrName>
                                        </p:attrNameLst>
                                      </p:cBhvr>
                                      <p:to>
                                        <p:strVal val="visible"/>
                                      </p:to>
                                    </p:set>
                                    <p:anim calcmode="lin" valueType="num">
                                      <p:cBhvr additive="base">
                                        <p:cTn id="27" dur="500" fill="hold"/>
                                        <p:tgtEl>
                                          <p:spTgt spid="32161"/>
                                        </p:tgtEl>
                                        <p:attrNameLst>
                                          <p:attrName>ppt_x</p:attrName>
                                        </p:attrNameLst>
                                      </p:cBhvr>
                                      <p:tavLst>
                                        <p:tav tm="0">
                                          <p:val>
                                            <p:strVal val="#ppt_x"/>
                                          </p:val>
                                        </p:tav>
                                        <p:tav tm="100000">
                                          <p:val>
                                            <p:strVal val="#ppt_x"/>
                                          </p:val>
                                        </p:tav>
                                      </p:tavLst>
                                    </p:anim>
                                    <p:anim calcmode="lin" valueType="num">
                                      <p:cBhvr additive="base">
                                        <p:cTn id="28" dur="500" fill="hold"/>
                                        <p:tgtEl>
                                          <p:spTgt spid="32161"/>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32167"/>
                                        </p:tgtEl>
                                        <p:attrNameLst>
                                          <p:attrName>style.visibility</p:attrName>
                                        </p:attrNameLst>
                                      </p:cBhvr>
                                      <p:to>
                                        <p:strVal val="visible"/>
                                      </p:to>
                                    </p:set>
                                    <p:anim calcmode="lin" valueType="num">
                                      <p:cBhvr additive="base">
                                        <p:cTn id="31" dur="500" fill="hold"/>
                                        <p:tgtEl>
                                          <p:spTgt spid="32167"/>
                                        </p:tgtEl>
                                        <p:attrNameLst>
                                          <p:attrName>ppt_x</p:attrName>
                                        </p:attrNameLst>
                                      </p:cBhvr>
                                      <p:tavLst>
                                        <p:tav tm="0">
                                          <p:val>
                                            <p:strVal val="#ppt_x"/>
                                          </p:val>
                                        </p:tav>
                                        <p:tav tm="100000">
                                          <p:val>
                                            <p:strVal val="#ppt_x"/>
                                          </p:val>
                                        </p:tav>
                                      </p:tavLst>
                                    </p:anim>
                                    <p:anim calcmode="lin" valueType="num">
                                      <p:cBhvr additive="base">
                                        <p:cTn id="32" dur="500" fill="hold"/>
                                        <p:tgtEl>
                                          <p:spTgt spid="32167"/>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32170"/>
                                        </p:tgtEl>
                                        <p:attrNameLst>
                                          <p:attrName>style.visibility</p:attrName>
                                        </p:attrNameLst>
                                      </p:cBhvr>
                                      <p:to>
                                        <p:strVal val="visible"/>
                                      </p:to>
                                    </p:set>
                                    <p:anim calcmode="lin" valueType="num">
                                      <p:cBhvr additive="base">
                                        <p:cTn id="35" dur="500" fill="hold"/>
                                        <p:tgtEl>
                                          <p:spTgt spid="32170"/>
                                        </p:tgtEl>
                                        <p:attrNameLst>
                                          <p:attrName>ppt_x</p:attrName>
                                        </p:attrNameLst>
                                      </p:cBhvr>
                                      <p:tavLst>
                                        <p:tav tm="0">
                                          <p:val>
                                            <p:strVal val="#ppt_x"/>
                                          </p:val>
                                        </p:tav>
                                        <p:tav tm="100000">
                                          <p:val>
                                            <p:strVal val="#ppt_x"/>
                                          </p:val>
                                        </p:tav>
                                      </p:tavLst>
                                    </p:anim>
                                    <p:anim calcmode="lin" valueType="num">
                                      <p:cBhvr additive="base">
                                        <p:cTn id="36" dur="500" fill="hold"/>
                                        <p:tgtEl>
                                          <p:spTgt spid="3217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32192"/>
                                        </p:tgtEl>
                                        <p:attrNameLst>
                                          <p:attrName>style.visibility</p:attrName>
                                        </p:attrNameLst>
                                      </p:cBhvr>
                                      <p:to>
                                        <p:strVal val="visible"/>
                                      </p:to>
                                    </p:set>
                                    <p:anim calcmode="lin" valueType="num">
                                      <p:cBhvr additive="base">
                                        <p:cTn id="39" dur="500" fill="hold"/>
                                        <p:tgtEl>
                                          <p:spTgt spid="32192"/>
                                        </p:tgtEl>
                                        <p:attrNameLst>
                                          <p:attrName>ppt_x</p:attrName>
                                        </p:attrNameLst>
                                      </p:cBhvr>
                                      <p:tavLst>
                                        <p:tav tm="0">
                                          <p:val>
                                            <p:strVal val="#ppt_x"/>
                                          </p:val>
                                        </p:tav>
                                        <p:tav tm="100000">
                                          <p:val>
                                            <p:strVal val="#ppt_x"/>
                                          </p:val>
                                        </p:tav>
                                      </p:tavLst>
                                    </p:anim>
                                    <p:anim calcmode="lin" valueType="num">
                                      <p:cBhvr additive="base">
                                        <p:cTn id="40" dur="500" fill="hold"/>
                                        <p:tgtEl>
                                          <p:spTgt spid="32192"/>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32196"/>
                                        </p:tgtEl>
                                        <p:attrNameLst>
                                          <p:attrName>style.visibility</p:attrName>
                                        </p:attrNameLst>
                                      </p:cBhvr>
                                      <p:to>
                                        <p:strVal val="visible"/>
                                      </p:to>
                                    </p:set>
                                    <p:anim calcmode="lin" valueType="num">
                                      <p:cBhvr additive="base">
                                        <p:cTn id="43" dur="500" fill="hold"/>
                                        <p:tgtEl>
                                          <p:spTgt spid="32196"/>
                                        </p:tgtEl>
                                        <p:attrNameLst>
                                          <p:attrName>ppt_x</p:attrName>
                                        </p:attrNameLst>
                                      </p:cBhvr>
                                      <p:tavLst>
                                        <p:tav tm="0">
                                          <p:val>
                                            <p:strVal val="#ppt_x"/>
                                          </p:val>
                                        </p:tav>
                                        <p:tav tm="100000">
                                          <p:val>
                                            <p:strVal val="#ppt_x"/>
                                          </p:val>
                                        </p:tav>
                                      </p:tavLst>
                                    </p:anim>
                                    <p:anim calcmode="lin" valueType="num">
                                      <p:cBhvr additive="base">
                                        <p:cTn id="44" dur="500" fill="hold"/>
                                        <p:tgtEl>
                                          <p:spTgt spid="3219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additive="base">
                                        <p:cTn id="47" dur="500" fill="hold"/>
                                        <p:tgtEl>
                                          <p:spTgt spid="4"/>
                                        </p:tgtEl>
                                        <p:attrNameLst>
                                          <p:attrName>ppt_x</p:attrName>
                                        </p:attrNameLst>
                                      </p:cBhvr>
                                      <p:tavLst>
                                        <p:tav tm="0">
                                          <p:val>
                                            <p:strVal val="#ppt_x"/>
                                          </p:val>
                                        </p:tav>
                                        <p:tav tm="100000">
                                          <p:val>
                                            <p:strVal val="#ppt_x"/>
                                          </p:val>
                                        </p:tav>
                                      </p:tavLst>
                                    </p:anim>
                                    <p:anim calcmode="lin" valueType="num">
                                      <p:cBhvr additive="base">
                                        <p:cTn id="4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136" grpId="0" animBg="1"/>
      <p:bldP spid="32137" grpId="0"/>
      <p:bldP spid="3213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2579"/>
        <p:cNvGrpSpPr/>
        <p:nvPr/>
      </p:nvGrpSpPr>
      <p:grpSpPr>
        <a:xfrm>
          <a:off x="0" y="0"/>
          <a:ext cx="0" cy="0"/>
          <a:chOff x="0" y="0"/>
          <a:chExt cx="0" cy="0"/>
        </a:xfrm>
      </p:grpSpPr>
      <p:sp>
        <p:nvSpPr>
          <p:cNvPr id="32580" name="Google Shape;32580;p51"/>
          <p:cNvSpPr txBox="1">
            <a:spLocks noGrp="1"/>
          </p:cNvSpPr>
          <p:nvPr>
            <p:ph type="ctrTitle"/>
          </p:nvPr>
        </p:nvSpPr>
        <p:spPr>
          <a:xfrm>
            <a:off x="2046051" y="807695"/>
            <a:ext cx="9546400" cy="601600"/>
          </a:xfrm>
          <a:prstGeom prst="rect">
            <a:avLst/>
          </a:prstGeom>
        </p:spPr>
        <p:txBody>
          <a:bodyPr spcFirstLastPara="1" wrap="square" lIns="121900" tIns="121900" rIns="121900" bIns="121900" anchor="ctr" anchorCtr="0">
            <a:noAutofit/>
          </a:bodyPr>
          <a:lstStyle/>
          <a:p>
            <a:r>
              <a:rPr lang="en" sz="3600" b="1">
                <a:latin typeface="Times New Roman" panose="02020603050405020304" pitchFamily="18" charset="0"/>
                <a:cs typeface="Times New Roman" panose="02020603050405020304" pitchFamily="18" charset="0"/>
              </a:rPr>
              <a:t>II. Hướng dẫn phân tích kiểu văn bản</a:t>
            </a:r>
            <a:endParaRPr sz="3600" b="1">
              <a:latin typeface="Times New Roman" panose="02020603050405020304" pitchFamily="18" charset="0"/>
              <a:cs typeface="Times New Roman" panose="02020603050405020304" pitchFamily="18" charset="0"/>
            </a:endParaRPr>
          </a:p>
        </p:txBody>
      </p:sp>
      <p:grpSp>
        <p:nvGrpSpPr>
          <p:cNvPr id="32677" name="Google Shape;32677;p51"/>
          <p:cNvGrpSpPr/>
          <p:nvPr/>
        </p:nvGrpSpPr>
        <p:grpSpPr>
          <a:xfrm>
            <a:off x="1047893" y="693930"/>
            <a:ext cx="1080456" cy="694273"/>
            <a:chOff x="1577176" y="1001463"/>
            <a:chExt cx="810342" cy="520705"/>
          </a:xfrm>
        </p:grpSpPr>
        <p:sp>
          <p:nvSpPr>
            <p:cNvPr id="32678" name="Google Shape;32678;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9" name="Google Shape;32679;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0" name="Google Shape;32680;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1" name="Google Shape;32681;p51"/>
          <p:cNvGrpSpPr/>
          <p:nvPr/>
        </p:nvGrpSpPr>
        <p:grpSpPr>
          <a:xfrm>
            <a:off x="9821868" y="1196718"/>
            <a:ext cx="1080456" cy="694273"/>
            <a:chOff x="1577176" y="1001463"/>
            <a:chExt cx="810342" cy="520705"/>
          </a:xfrm>
        </p:grpSpPr>
        <p:sp>
          <p:nvSpPr>
            <p:cNvPr id="32682" name="Google Shape;32682;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3" name="Google Shape;32683;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4" name="Google Shape;32684;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5" name="Google Shape;32685;p51"/>
          <p:cNvGrpSpPr/>
          <p:nvPr/>
        </p:nvGrpSpPr>
        <p:grpSpPr>
          <a:xfrm rot="-1100601">
            <a:off x="2146692" y="5792356"/>
            <a:ext cx="1003053" cy="522056"/>
            <a:chOff x="5150950" y="1689975"/>
            <a:chExt cx="342625" cy="178325"/>
          </a:xfrm>
        </p:grpSpPr>
        <p:sp>
          <p:nvSpPr>
            <p:cNvPr id="32686" name="Google Shape;32686;p51"/>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7" name="Google Shape;32687;p51"/>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8" name="Google Shape;32688;p51"/>
          <p:cNvGrpSpPr/>
          <p:nvPr/>
        </p:nvGrpSpPr>
        <p:grpSpPr>
          <a:xfrm rot="6506274">
            <a:off x="8844149" y="5199794"/>
            <a:ext cx="270537" cy="1685893"/>
            <a:chOff x="3620900" y="3197850"/>
            <a:chExt cx="165225" cy="1029625"/>
          </a:xfrm>
        </p:grpSpPr>
        <p:sp>
          <p:nvSpPr>
            <p:cNvPr id="32689" name="Google Shape;32689;p51"/>
            <p:cNvSpPr/>
            <p:nvPr/>
          </p:nvSpPr>
          <p:spPr>
            <a:xfrm>
              <a:off x="3620900" y="3338225"/>
              <a:ext cx="63225" cy="290950"/>
            </a:xfrm>
            <a:custGeom>
              <a:avLst/>
              <a:gdLst/>
              <a:ahLst/>
              <a:cxnLst/>
              <a:rect l="l" t="t" r="r" b="b"/>
              <a:pathLst>
                <a:path w="2529" h="11638" extrusionOk="0">
                  <a:moveTo>
                    <a:pt x="2513" y="1"/>
                  </a:moveTo>
                  <a:lnTo>
                    <a:pt x="1252" y="19"/>
                  </a:lnTo>
                  <a:cubicBezTo>
                    <a:pt x="559" y="30"/>
                    <a:pt x="1" y="606"/>
                    <a:pt x="10" y="1299"/>
                  </a:cubicBezTo>
                  <a:lnTo>
                    <a:pt x="156" y="11078"/>
                  </a:lnTo>
                  <a:cubicBezTo>
                    <a:pt x="161" y="11389"/>
                    <a:pt x="415" y="11637"/>
                    <a:pt x="727" y="11632"/>
                  </a:cubicBezTo>
                  <a:lnTo>
                    <a:pt x="727" y="11632"/>
                  </a:lnTo>
                  <a:cubicBezTo>
                    <a:pt x="1037" y="11627"/>
                    <a:pt x="1285" y="11372"/>
                    <a:pt x="1281" y="11061"/>
                  </a:cubicBezTo>
                  <a:lnTo>
                    <a:pt x="1139" y="1487"/>
                  </a:lnTo>
                  <a:cubicBezTo>
                    <a:pt x="1137" y="1301"/>
                    <a:pt x="1287" y="1144"/>
                    <a:pt x="1473" y="1142"/>
                  </a:cubicBezTo>
                  <a:lnTo>
                    <a:pt x="2528" y="1127"/>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0" name="Google Shape;32690;p51"/>
            <p:cNvSpPr/>
            <p:nvPr/>
          </p:nvSpPr>
          <p:spPr>
            <a:xfrm>
              <a:off x="3670175" y="3271275"/>
              <a:ext cx="115950" cy="791675"/>
            </a:xfrm>
            <a:custGeom>
              <a:avLst/>
              <a:gdLst/>
              <a:ahLst/>
              <a:cxnLst/>
              <a:rect l="l" t="t" r="r" b="b"/>
              <a:pathLst>
                <a:path w="4638" h="31667" extrusionOk="0">
                  <a:moveTo>
                    <a:pt x="3082" y="6"/>
                  </a:moveTo>
                  <a:lnTo>
                    <a:pt x="2606" y="14"/>
                  </a:lnTo>
                  <a:lnTo>
                    <a:pt x="1018" y="37"/>
                  </a:lnTo>
                  <a:cubicBezTo>
                    <a:pt x="454" y="45"/>
                    <a:pt x="0" y="514"/>
                    <a:pt x="7" y="1078"/>
                  </a:cubicBezTo>
                  <a:lnTo>
                    <a:pt x="520" y="31667"/>
                  </a:lnTo>
                  <a:lnTo>
                    <a:pt x="2578" y="31636"/>
                  </a:lnTo>
                  <a:lnTo>
                    <a:pt x="2578" y="31636"/>
                  </a:lnTo>
                  <a:lnTo>
                    <a:pt x="4637" y="31605"/>
                  </a:lnTo>
                  <a:lnTo>
                    <a:pt x="4541" y="25905"/>
                  </a:lnTo>
                  <a:lnTo>
                    <a:pt x="4124" y="1017"/>
                  </a:lnTo>
                  <a:cubicBezTo>
                    <a:pt x="4121" y="829"/>
                    <a:pt x="4067" y="654"/>
                    <a:pt x="3976" y="504"/>
                  </a:cubicBezTo>
                  <a:cubicBezTo>
                    <a:pt x="3794" y="201"/>
                    <a:pt x="3460" y="1"/>
                    <a:pt x="3082" y="6"/>
                  </a:cubicBez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1" name="Google Shape;32691;p51"/>
            <p:cNvSpPr/>
            <p:nvPr/>
          </p:nvSpPr>
          <p:spPr>
            <a:xfrm>
              <a:off x="3670125" y="3271200"/>
              <a:ext cx="103700" cy="67200"/>
            </a:xfrm>
            <a:custGeom>
              <a:avLst/>
              <a:gdLst/>
              <a:ahLst/>
              <a:cxnLst/>
              <a:rect l="l" t="t" r="r" b="b"/>
              <a:pathLst>
                <a:path w="4148" h="2688" extrusionOk="0">
                  <a:moveTo>
                    <a:pt x="1019" y="40"/>
                  </a:moveTo>
                  <a:lnTo>
                    <a:pt x="3083" y="9"/>
                  </a:lnTo>
                  <a:cubicBezTo>
                    <a:pt x="3648" y="1"/>
                    <a:pt x="4116" y="455"/>
                    <a:pt x="4125" y="1020"/>
                  </a:cubicBezTo>
                  <a:lnTo>
                    <a:pt x="4148" y="2627"/>
                  </a:lnTo>
                  <a:lnTo>
                    <a:pt x="32" y="2688"/>
                  </a:lnTo>
                  <a:lnTo>
                    <a:pt x="8" y="1079"/>
                  </a:lnTo>
                  <a:cubicBezTo>
                    <a:pt x="1" y="517"/>
                    <a:pt x="456" y="49"/>
                    <a:pt x="1019" y="40"/>
                  </a:cubicBez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2" name="Google Shape;32692;p51"/>
            <p:cNvSpPr/>
            <p:nvPr/>
          </p:nvSpPr>
          <p:spPr>
            <a:xfrm>
              <a:off x="3694350" y="3197850"/>
              <a:ext cx="52875" cy="74350"/>
            </a:xfrm>
            <a:custGeom>
              <a:avLst/>
              <a:gdLst/>
              <a:ahLst/>
              <a:cxnLst/>
              <a:rect l="l" t="t" r="r" b="b"/>
              <a:pathLst>
                <a:path w="2115" h="2974" extrusionOk="0">
                  <a:moveTo>
                    <a:pt x="2069" y="279"/>
                  </a:moveTo>
                  <a:cubicBezTo>
                    <a:pt x="2067" y="145"/>
                    <a:pt x="1968" y="38"/>
                    <a:pt x="1842" y="12"/>
                  </a:cubicBezTo>
                  <a:cubicBezTo>
                    <a:pt x="1822" y="8"/>
                    <a:pt x="1805" y="1"/>
                    <a:pt x="1783" y="1"/>
                  </a:cubicBezTo>
                  <a:lnTo>
                    <a:pt x="1034" y="12"/>
                  </a:lnTo>
                  <a:lnTo>
                    <a:pt x="1032" y="12"/>
                  </a:lnTo>
                  <a:lnTo>
                    <a:pt x="1032" y="12"/>
                  </a:lnTo>
                  <a:lnTo>
                    <a:pt x="281" y="23"/>
                  </a:lnTo>
                  <a:cubicBezTo>
                    <a:pt x="125" y="26"/>
                    <a:pt x="1" y="155"/>
                    <a:pt x="4" y="310"/>
                  </a:cubicBezTo>
                  <a:lnTo>
                    <a:pt x="50" y="2974"/>
                  </a:lnTo>
                  <a:lnTo>
                    <a:pt x="1082" y="2958"/>
                  </a:lnTo>
                  <a:lnTo>
                    <a:pt x="2114" y="2943"/>
                  </a:lnTo>
                  <a:lnTo>
                    <a:pt x="2069" y="279"/>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3" name="Google Shape;32693;p51"/>
            <p:cNvSpPr/>
            <p:nvPr/>
          </p:nvSpPr>
          <p:spPr>
            <a:xfrm>
              <a:off x="3683175" y="4061425"/>
              <a:ext cx="102950" cy="166050"/>
            </a:xfrm>
            <a:custGeom>
              <a:avLst/>
              <a:gdLst/>
              <a:ahLst/>
              <a:cxnLst/>
              <a:rect l="l" t="t" r="r" b="b"/>
              <a:pathLst>
                <a:path w="4118" h="6642" extrusionOk="0">
                  <a:moveTo>
                    <a:pt x="0" y="61"/>
                  </a:moveTo>
                  <a:lnTo>
                    <a:pt x="2144" y="6641"/>
                  </a:lnTo>
                  <a:lnTo>
                    <a:pt x="4117" y="1"/>
                  </a:ln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4" name="Google Shape;32694;p51"/>
            <p:cNvSpPr/>
            <p:nvPr/>
          </p:nvSpPr>
          <p:spPr>
            <a:xfrm>
              <a:off x="3719675" y="4174575"/>
              <a:ext cx="32775" cy="52900"/>
            </a:xfrm>
            <a:custGeom>
              <a:avLst/>
              <a:gdLst/>
              <a:ahLst/>
              <a:cxnLst/>
              <a:rect l="l" t="t" r="r" b="b"/>
              <a:pathLst>
                <a:path w="1311" h="2116" extrusionOk="0">
                  <a:moveTo>
                    <a:pt x="1311" y="1"/>
                  </a:moveTo>
                  <a:lnTo>
                    <a:pt x="683" y="2115"/>
                  </a:lnTo>
                  <a:lnTo>
                    <a:pt x="1" y="23"/>
                  </a:ln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 name="Google Shape;3126;p91">
            <a:extLst>
              <a:ext uri="{FF2B5EF4-FFF2-40B4-BE49-F238E27FC236}">
                <a16:creationId xmlns:a16="http://schemas.microsoft.com/office/drawing/2014/main" id="{C2980AFF-CB0E-A911-D7D6-F7A6FA359F27}"/>
              </a:ext>
            </a:extLst>
          </p:cNvPr>
          <p:cNvGrpSpPr/>
          <p:nvPr/>
        </p:nvGrpSpPr>
        <p:grpSpPr>
          <a:xfrm>
            <a:off x="2034968" y="764414"/>
            <a:ext cx="1048944" cy="900879"/>
            <a:chOff x="157890" y="1088250"/>
            <a:chExt cx="1083822" cy="1066157"/>
          </a:xfrm>
        </p:grpSpPr>
        <p:sp>
          <p:nvSpPr>
            <p:cNvPr id="28" name="Google Shape;3127;p91">
              <a:extLst>
                <a:ext uri="{FF2B5EF4-FFF2-40B4-BE49-F238E27FC236}">
                  <a16:creationId xmlns:a16="http://schemas.microsoft.com/office/drawing/2014/main" id="{C3E37529-3166-3528-7A03-5BA1922FD802}"/>
                </a:ext>
              </a:extLst>
            </p:cNvPr>
            <p:cNvSpPr/>
            <p:nvPr/>
          </p:nvSpPr>
          <p:spPr>
            <a:xfrm>
              <a:off x="962825" y="1160850"/>
              <a:ext cx="249816" cy="704849"/>
            </a:xfrm>
            <a:custGeom>
              <a:avLst/>
              <a:gdLst/>
              <a:ahLst/>
              <a:cxnLst/>
              <a:rect l="l" t="t" r="r" b="b"/>
              <a:pathLst>
                <a:path w="7797" h="21934" extrusionOk="0">
                  <a:moveTo>
                    <a:pt x="0" y="1"/>
                  </a:moveTo>
                  <a:cubicBezTo>
                    <a:pt x="47" y="141"/>
                    <a:pt x="93" y="269"/>
                    <a:pt x="140" y="409"/>
                  </a:cubicBezTo>
                  <a:cubicBezTo>
                    <a:pt x="198" y="455"/>
                    <a:pt x="233" y="537"/>
                    <a:pt x="210" y="607"/>
                  </a:cubicBezTo>
                  <a:cubicBezTo>
                    <a:pt x="2587" y="7728"/>
                    <a:pt x="4557" y="15046"/>
                    <a:pt x="7634" y="21911"/>
                  </a:cubicBezTo>
                  <a:lnTo>
                    <a:pt x="7645" y="21911"/>
                  </a:lnTo>
                  <a:cubicBezTo>
                    <a:pt x="7663" y="21899"/>
                    <a:pt x="7680" y="21893"/>
                    <a:pt x="7699" y="21893"/>
                  </a:cubicBezTo>
                  <a:cubicBezTo>
                    <a:pt x="7718" y="21893"/>
                    <a:pt x="7739" y="21899"/>
                    <a:pt x="7762" y="21911"/>
                  </a:cubicBezTo>
                  <a:cubicBezTo>
                    <a:pt x="7774" y="21911"/>
                    <a:pt x="7785" y="21922"/>
                    <a:pt x="7797" y="21934"/>
                  </a:cubicBezTo>
                  <a:cubicBezTo>
                    <a:pt x="4604" y="14930"/>
                    <a:pt x="2797" y="7366"/>
                    <a:pt x="268" y="129"/>
                  </a:cubicBezTo>
                  <a:cubicBezTo>
                    <a:pt x="268" y="106"/>
                    <a:pt x="268" y="94"/>
                    <a:pt x="268" y="83"/>
                  </a:cubicBezTo>
                  <a:cubicBezTo>
                    <a:pt x="222" y="48"/>
                    <a:pt x="175" y="13"/>
                    <a:pt x="117" y="1"/>
                  </a:cubicBezTo>
                  <a:close/>
                </a:path>
              </a:pathLst>
            </a:custGeom>
            <a:solidFill>
              <a:srgbClr val="BCFFB4"/>
            </a:solidFill>
            <a:ln w="9525" cap="flat" cmpd="sng">
              <a:solidFill>
                <a:srgbClr val="BCFFB4"/>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9" name="Google Shape;3128;p91">
              <a:extLst>
                <a:ext uri="{FF2B5EF4-FFF2-40B4-BE49-F238E27FC236}">
                  <a16:creationId xmlns:a16="http://schemas.microsoft.com/office/drawing/2014/main" id="{72A5AF09-8827-A6CB-982D-5CDEE115AE08}"/>
                </a:ext>
              </a:extLst>
            </p:cNvPr>
            <p:cNvSpPr/>
            <p:nvPr/>
          </p:nvSpPr>
          <p:spPr>
            <a:xfrm>
              <a:off x="704198" y="1808898"/>
              <a:ext cx="474734" cy="189989"/>
            </a:xfrm>
            <a:custGeom>
              <a:avLst/>
              <a:gdLst/>
              <a:ahLst/>
              <a:cxnLst/>
              <a:rect l="l" t="t" r="r" b="b"/>
              <a:pathLst>
                <a:path w="14825" h="5933" extrusionOk="0">
                  <a:moveTo>
                    <a:pt x="12679" y="1317"/>
                  </a:moveTo>
                  <a:cubicBezTo>
                    <a:pt x="12764" y="1317"/>
                    <a:pt x="12793" y="1447"/>
                    <a:pt x="12715" y="1481"/>
                  </a:cubicBezTo>
                  <a:cubicBezTo>
                    <a:pt x="11596" y="1923"/>
                    <a:pt x="10349" y="2145"/>
                    <a:pt x="9195" y="2518"/>
                  </a:cubicBezTo>
                  <a:cubicBezTo>
                    <a:pt x="8030" y="2879"/>
                    <a:pt x="6876" y="3275"/>
                    <a:pt x="5711" y="3660"/>
                  </a:cubicBezTo>
                  <a:cubicBezTo>
                    <a:pt x="5704" y="3663"/>
                    <a:pt x="5697" y="3664"/>
                    <a:pt x="5691" y="3664"/>
                  </a:cubicBezTo>
                  <a:cubicBezTo>
                    <a:pt x="5645" y="3664"/>
                    <a:pt x="5625" y="3599"/>
                    <a:pt x="5676" y="3578"/>
                  </a:cubicBezTo>
                  <a:cubicBezTo>
                    <a:pt x="6841" y="3077"/>
                    <a:pt x="8018" y="2646"/>
                    <a:pt x="9230" y="2273"/>
                  </a:cubicBezTo>
                  <a:cubicBezTo>
                    <a:pt x="10338" y="1912"/>
                    <a:pt x="11515" y="1469"/>
                    <a:pt x="12668" y="1317"/>
                  </a:cubicBezTo>
                  <a:cubicBezTo>
                    <a:pt x="12672" y="1317"/>
                    <a:pt x="12676" y="1317"/>
                    <a:pt x="12679" y="1317"/>
                  </a:cubicBezTo>
                  <a:close/>
                  <a:moveTo>
                    <a:pt x="11048" y="0"/>
                  </a:moveTo>
                  <a:lnTo>
                    <a:pt x="10769" y="234"/>
                  </a:lnTo>
                  <a:cubicBezTo>
                    <a:pt x="10804" y="268"/>
                    <a:pt x="10804" y="327"/>
                    <a:pt x="10745" y="350"/>
                  </a:cubicBezTo>
                  <a:cubicBezTo>
                    <a:pt x="8263" y="1306"/>
                    <a:pt x="5757" y="2215"/>
                    <a:pt x="3252" y="3089"/>
                  </a:cubicBezTo>
                  <a:cubicBezTo>
                    <a:pt x="2168" y="3462"/>
                    <a:pt x="1084" y="3846"/>
                    <a:pt x="0" y="4219"/>
                  </a:cubicBezTo>
                  <a:cubicBezTo>
                    <a:pt x="59" y="4231"/>
                    <a:pt x="105" y="4266"/>
                    <a:pt x="117" y="4347"/>
                  </a:cubicBezTo>
                  <a:cubicBezTo>
                    <a:pt x="175" y="4709"/>
                    <a:pt x="245" y="5058"/>
                    <a:pt x="327" y="5408"/>
                  </a:cubicBezTo>
                  <a:cubicBezTo>
                    <a:pt x="979" y="5175"/>
                    <a:pt x="1655" y="5023"/>
                    <a:pt x="2308" y="4814"/>
                  </a:cubicBezTo>
                  <a:cubicBezTo>
                    <a:pt x="2972" y="4592"/>
                    <a:pt x="3625" y="4289"/>
                    <a:pt x="4312" y="4161"/>
                  </a:cubicBezTo>
                  <a:cubicBezTo>
                    <a:pt x="4316" y="4160"/>
                    <a:pt x="4320" y="4160"/>
                    <a:pt x="4324" y="4160"/>
                  </a:cubicBezTo>
                  <a:cubicBezTo>
                    <a:pt x="4383" y="4160"/>
                    <a:pt x="4391" y="4245"/>
                    <a:pt x="4336" y="4277"/>
                  </a:cubicBezTo>
                  <a:cubicBezTo>
                    <a:pt x="3683" y="4650"/>
                    <a:pt x="2879" y="4837"/>
                    <a:pt x="2156" y="5047"/>
                  </a:cubicBezTo>
                  <a:cubicBezTo>
                    <a:pt x="1574" y="5233"/>
                    <a:pt x="968" y="5431"/>
                    <a:pt x="362" y="5536"/>
                  </a:cubicBezTo>
                  <a:cubicBezTo>
                    <a:pt x="397" y="5676"/>
                    <a:pt x="431" y="5804"/>
                    <a:pt x="466" y="5932"/>
                  </a:cubicBezTo>
                  <a:cubicBezTo>
                    <a:pt x="5256" y="4476"/>
                    <a:pt x="10023" y="2961"/>
                    <a:pt x="14824" y="1527"/>
                  </a:cubicBezTo>
                  <a:lnTo>
                    <a:pt x="14824" y="1527"/>
                  </a:lnTo>
                  <a:cubicBezTo>
                    <a:pt x="14674" y="1537"/>
                    <a:pt x="14521" y="1542"/>
                    <a:pt x="14367" y="1542"/>
                  </a:cubicBezTo>
                  <a:cubicBezTo>
                    <a:pt x="13797" y="1542"/>
                    <a:pt x="13220" y="1471"/>
                    <a:pt x="12715" y="1306"/>
                  </a:cubicBezTo>
                  <a:cubicBezTo>
                    <a:pt x="12424" y="1201"/>
                    <a:pt x="12121" y="1003"/>
                    <a:pt x="11829" y="781"/>
                  </a:cubicBezTo>
                  <a:cubicBezTo>
                    <a:pt x="11818" y="793"/>
                    <a:pt x="11806" y="805"/>
                    <a:pt x="11794" y="805"/>
                  </a:cubicBezTo>
                  <a:cubicBezTo>
                    <a:pt x="10874" y="1259"/>
                    <a:pt x="9848" y="1527"/>
                    <a:pt x="8881" y="1865"/>
                  </a:cubicBezTo>
                  <a:cubicBezTo>
                    <a:pt x="7960" y="2203"/>
                    <a:pt x="7016" y="2529"/>
                    <a:pt x="6084" y="2856"/>
                  </a:cubicBezTo>
                  <a:cubicBezTo>
                    <a:pt x="4324" y="3485"/>
                    <a:pt x="2518" y="4266"/>
                    <a:pt x="665" y="4580"/>
                  </a:cubicBezTo>
                  <a:cubicBezTo>
                    <a:pt x="606" y="4580"/>
                    <a:pt x="606" y="4511"/>
                    <a:pt x="653" y="4499"/>
                  </a:cubicBezTo>
                  <a:cubicBezTo>
                    <a:pt x="2599" y="4009"/>
                    <a:pt x="4464" y="3205"/>
                    <a:pt x="6352" y="2529"/>
                  </a:cubicBezTo>
                  <a:cubicBezTo>
                    <a:pt x="7284" y="2191"/>
                    <a:pt x="8217" y="1865"/>
                    <a:pt x="9149" y="1527"/>
                  </a:cubicBezTo>
                  <a:cubicBezTo>
                    <a:pt x="9976" y="1224"/>
                    <a:pt x="10815" y="863"/>
                    <a:pt x="11678" y="653"/>
                  </a:cubicBezTo>
                  <a:cubicBezTo>
                    <a:pt x="11445" y="455"/>
                    <a:pt x="11235" y="222"/>
                    <a:pt x="1104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0" name="Google Shape;3129;p91">
              <a:extLst>
                <a:ext uri="{FF2B5EF4-FFF2-40B4-BE49-F238E27FC236}">
                  <a16:creationId xmlns:a16="http://schemas.microsoft.com/office/drawing/2014/main" id="{5DB311B2-B029-CBFE-2C1F-E017D6205F33}"/>
                </a:ext>
              </a:extLst>
            </p:cNvPr>
            <p:cNvSpPr/>
            <p:nvPr/>
          </p:nvSpPr>
          <p:spPr>
            <a:xfrm>
              <a:off x="510491" y="1788755"/>
              <a:ext cx="547521" cy="249327"/>
            </a:xfrm>
            <a:custGeom>
              <a:avLst/>
              <a:gdLst/>
              <a:ahLst/>
              <a:cxnLst/>
              <a:rect l="l" t="t" r="r" b="b"/>
              <a:pathLst>
                <a:path w="17098" h="7786" extrusionOk="0">
                  <a:moveTo>
                    <a:pt x="10674" y="2305"/>
                  </a:moveTo>
                  <a:cubicBezTo>
                    <a:pt x="10767" y="2305"/>
                    <a:pt x="10820" y="2438"/>
                    <a:pt x="10723" y="2471"/>
                  </a:cubicBezTo>
                  <a:cubicBezTo>
                    <a:pt x="8007" y="3252"/>
                    <a:pt x="5350" y="4196"/>
                    <a:pt x="2670" y="5081"/>
                  </a:cubicBezTo>
                  <a:cubicBezTo>
                    <a:pt x="2666" y="5082"/>
                    <a:pt x="2663" y="5083"/>
                    <a:pt x="2660" y="5083"/>
                  </a:cubicBezTo>
                  <a:cubicBezTo>
                    <a:pt x="2631" y="5083"/>
                    <a:pt x="2614" y="5034"/>
                    <a:pt x="2646" y="5023"/>
                  </a:cubicBezTo>
                  <a:cubicBezTo>
                    <a:pt x="5233" y="3904"/>
                    <a:pt x="7949" y="3053"/>
                    <a:pt x="10653" y="2308"/>
                  </a:cubicBezTo>
                  <a:cubicBezTo>
                    <a:pt x="10660" y="2306"/>
                    <a:pt x="10667" y="2305"/>
                    <a:pt x="10674" y="2305"/>
                  </a:cubicBezTo>
                  <a:close/>
                  <a:moveTo>
                    <a:pt x="16678" y="0"/>
                  </a:moveTo>
                  <a:cubicBezTo>
                    <a:pt x="12984" y="1177"/>
                    <a:pt x="9289" y="2378"/>
                    <a:pt x="5595" y="3543"/>
                  </a:cubicBezTo>
                  <a:cubicBezTo>
                    <a:pt x="4674" y="3834"/>
                    <a:pt x="3765" y="4126"/>
                    <a:pt x="2844" y="4417"/>
                  </a:cubicBezTo>
                  <a:cubicBezTo>
                    <a:pt x="2017" y="4673"/>
                    <a:pt x="327" y="4918"/>
                    <a:pt x="82" y="5944"/>
                  </a:cubicBezTo>
                  <a:cubicBezTo>
                    <a:pt x="222" y="5885"/>
                    <a:pt x="374" y="5827"/>
                    <a:pt x="525" y="5781"/>
                  </a:cubicBezTo>
                  <a:cubicBezTo>
                    <a:pt x="548" y="5781"/>
                    <a:pt x="560" y="5804"/>
                    <a:pt x="537" y="5816"/>
                  </a:cubicBezTo>
                  <a:cubicBezTo>
                    <a:pt x="385" y="5885"/>
                    <a:pt x="234" y="5944"/>
                    <a:pt x="71" y="6014"/>
                  </a:cubicBezTo>
                  <a:cubicBezTo>
                    <a:pt x="1" y="6398"/>
                    <a:pt x="152" y="6783"/>
                    <a:pt x="409" y="7086"/>
                  </a:cubicBezTo>
                  <a:cubicBezTo>
                    <a:pt x="758" y="6923"/>
                    <a:pt x="1166" y="6888"/>
                    <a:pt x="1539" y="6806"/>
                  </a:cubicBezTo>
                  <a:cubicBezTo>
                    <a:pt x="2017" y="6701"/>
                    <a:pt x="2495" y="6608"/>
                    <a:pt x="2961" y="6503"/>
                  </a:cubicBezTo>
                  <a:cubicBezTo>
                    <a:pt x="2968" y="6501"/>
                    <a:pt x="2975" y="6500"/>
                    <a:pt x="2981" y="6500"/>
                  </a:cubicBezTo>
                  <a:cubicBezTo>
                    <a:pt x="3057" y="6500"/>
                    <a:pt x="3070" y="6621"/>
                    <a:pt x="2984" y="6643"/>
                  </a:cubicBezTo>
                  <a:cubicBezTo>
                    <a:pt x="2506" y="6748"/>
                    <a:pt x="2040" y="6853"/>
                    <a:pt x="1562" y="6969"/>
                  </a:cubicBezTo>
                  <a:cubicBezTo>
                    <a:pt x="1213" y="7039"/>
                    <a:pt x="852" y="7167"/>
                    <a:pt x="490" y="7179"/>
                  </a:cubicBezTo>
                  <a:cubicBezTo>
                    <a:pt x="688" y="7377"/>
                    <a:pt x="933" y="7540"/>
                    <a:pt x="1178" y="7634"/>
                  </a:cubicBezTo>
                  <a:cubicBezTo>
                    <a:pt x="1474" y="7747"/>
                    <a:pt x="1773" y="7785"/>
                    <a:pt x="2075" y="7785"/>
                  </a:cubicBezTo>
                  <a:cubicBezTo>
                    <a:pt x="2580" y="7785"/>
                    <a:pt x="3091" y="7677"/>
                    <a:pt x="3602" y="7634"/>
                  </a:cubicBezTo>
                  <a:cubicBezTo>
                    <a:pt x="3427" y="7016"/>
                    <a:pt x="3357" y="6387"/>
                    <a:pt x="3427" y="5769"/>
                  </a:cubicBezTo>
                  <a:lnTo>
                    <a:pt x="3427" y="5769"/>
                  </a:lnTo>
                  <a:cubicBezTo>
                    <a:pt x="2949" y="5932"/>
                    <a:pt x="2460" y="6084"/>
                    <a:pt x="1970" y="6200"/>
                  </a:cubicBezTo>
                  <a:cubicBezTo>
                    <a:pt x="1967" y="6201"/>
                    <a:pt x="1964" y="6202"/>
                    <a:pt x="1962" y="6202"/>
                  </a:cubicBezTo>
                  <a:cubicBezTo>
                    <a:pt x="1934" y="6202"/>
                    <a:pt x="1927" y="6151"/>
                    <a:pt x="1959" y="6130"/>
                  </a:cubicBezTo>
                  <a:cubicBezTo>
                    <a:pt x="3147" y="5571"/>
                    <a:pt x="4441" y="5175"/>
                    <a:pt x="5676" y="4720"/>
                  </a:cubicBezTo>
                  <a:cubicBezTo>
                    <a:pt x="6888" y="4277"/>
                    <a:pt x="8100" y="3834"/>
                    <a:pt x="9312" y="3403"/>
                  </a:cubicBezTo>
                  <a:cubicBezTo>
                    <a:pt x="11772" y="2506"/>
                    <a:pt x="14242" y="1643"/>
                    <a:pt x="16725" y="828"/>
                  </a:cubicBezTo>
                  <a:cubicBezTo>
                    <a:pt x="16736" y="825"/>
                    <a:pt x="16747" y="823"/>
                    <a:pt x="16757" y="823"/>
                  </a:cubicBezTo>
                  <a:cubicBezTo>
                    <a:pt x="16787" y="823"/>
                    <a:pt x="16809" y="836"/>
                    <a:pt x="16818" y="863"/>
                  </a:cubicBezTo>
                  <a:lnTo>
                    <a:pt x="17097" y="629"/>
                  </a:lnTo>
                  <a:cubicBezTo>
                    <a:pt x="16946" y="443"/>
                    <a:pt x="16806" y="245"/>
                    <a:pt x="16690" y="70"/>
                  </a:cubicBezTo>
                  <a:cubicBezTo>
                    <a:pt x="16678" y="47"/>
                    <a:pt x="16678" y="23"/>
                    <a:pt x="1667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1" name="Google Shape;3130;p91">
              <a:extLst>
                <a:ext uri="{FF2B5EF4-FFF2-40B4-BE49-F238E27FC236}">
                  <a16:creationId xmlns:a16="http://schemas.microsoft.com/office/drawing/2014/main" id="{7B15304E-E8AD-1A13-32EE-5F8EF55E0AB3}"/>
                </a:ext>
              </a:extLst>
            </p:cNvPr>
            <p:cNvSpPr/>
            <p:nvPr/>
          </p:nvSpPr>
          <p:spPr>
            <a:xfrm>
              <a:off x="843402" y="1107656"/>
              <a:ext cx="353432" cy="744171"/>
            </a:xfrm>
            <a:custGeom>
              <a:avLst/>
              <a:gdLst/>
              <a:ahLst/>
              <a:cxnLst/>
              <a:rect l="l" t="t" r="r" b="b"/>
              <a:pathLst>
                <a:path w="11037" h="23239" extrusionOk="0">
                  <a:moveTo>
                    <a:pt x="2162" y="4058"/>
                  </a:moveTo>
                  <a:cubicBezTo>
                    <a:pt x="2184" y="4058"/>
                    <a:pt x="2206" y="4068"/>
                    <a:pt x="2215" y="4091"/>
                  </a:cubicBezTo>
                  <a:cubicBezTo>
                    <a:pt x="2914" y="5781"/>
                    <a:pt x="3368" y="7610"/>
                    <a:pt x="3951" y="9347"/>
                  </a:cubicBezTo>
                  <a:cubicBezTo>
                    <a:pt x="4534" y="11095"/>
                    <a:pt x="5117" y="12843"/>
                    <a:pt x="5711" y="14591"/>
                  </a:cubicBezTo>
                  <a:cubicBezTo>
                    <a:pt x="5718" y="14628"/>
                    <a:pt x="5693" y="14651"/>
                    <a:pt x="5667" y="14651"/>
                  </a:cubicBezTo>
                  <a:cubicBezTo>
                    <a:pt x="5653" y="14651"/>
                    <a:pt x="5638" y="14643"/>
                    <a:pt x="5629" y="14626"/>
                  </a:cubicBezTo>
                  <a:cubicBezTo>
                    <a:pt x="4977" y="12855"/>
                    <a:pt x="4347" y="11083"/>
                    <a:pt x="3753" y="9300"/>
                  </a:cubicBezTo>
                  <a:cubicBezTo>
                    <a:pt x="3182" y="7599"/>
                    <a:pt x="2494" y="5874"/>
                    <a:pt x="2098" y="4126"/>
                  </a:cubicBezTo>
                  <a:cubicBezTo>
                    <a:pt x="2091" y="4083"/>
                    <a:pt x="2127" y="4058"/>
                    <a:pt x="2162" y="4058"/>
                  </a:cubicBezTo>
                  <a:close/>
                  <a:moveTo>
                    <a:pt x="3492" y="10622"/>
                  </a:moveTo>
                  <a:cubicBezTo>
                    <a:pt x="3519" y="10622"/>
                    <a:pt x="3545" y="10635"/>
                    <a:pt x="3555" y="10664"/>
                  </a:cubicBezTo>
                  <a:cubicBezTo>
                    <a:pt x="4231" y="12400"/>
                    <a:pt x="4685" y="14218"/>
                    <a:pt x="5326" y="15966"/>
                  </a:cubicBezTo>
                  <a:cubicBezTo>
                    <a:pt x="5956" y="17726"/>
                    <a:pt x="6678" y="19439"/>
                    <a:pt x="7354" y="21176"/>
                  </a:cubicBezTo>
                  <a:cubicBezTo>
                    <a:pt x="7361" y="21190"/>
                    <a:pt x="7351" y="21200"/>
                    <a:pt x="7339" y="21200"/>
                  </a:cubicBezTo>
                  <a:cubicBezTo>
                    <a:pt x="7331" y="21200"/>
                    <a:pt x="7324" y="21196"/>
                    <a:pt x="7319" y="21188"/>
                  </a:cubicBezTo>
                  <a:cubicBezTo>
                    <a:pt x="6492" y="19474"/>
                    <a:pt x="5804" y="17691"/>
                    <a:pt x="5140" y="15908"/>
                  </a:cubicBezTo>
                  <a:cubicBezTo>
                    <a:pt x="4522" y="14218"/>
                    <a:pt x="3811" y="12470"/>
                    <a:pt x="3427" y="10699"/>
                  </a:cubicBezTo>
                  <a:cubicBezTo>
                    <a:pt x="3413" y="10650"/>
                    <a:pt x="3452" y="10622"/>
                    <a:pt x="3492" y="10622"/>
                  </a:cubicBezTo>
                  <a:close/>
                  <a:moveTo>
                    <a:pt x="4353" y="6948"/>
                  </a:moveTo>
                  <a:cubicBezTo>
                    <a:pt x="4375" y="6948"/>
                    <a:pt x="4397" y="6958"/>
                    <a:pt x="4406" y="6981"/>
                  </a:cubicBezTo>
                  <a:cubicBezTo>
                    <a:pt x="4907" y="8217"/>
                    <a:pt x="5245" y="9533"/>
                    <a:pt x="5641" y="10804"/>
                  </a:cubicBezTo>
                  <a:cubicBezTo>
                    <a:pt x="6037" y="12051"/>
                    <a:pt x="6422" y="13286"/>
                    <a:pt x="6818" y="14521"/>
                  </a:cubicBezTo>
                  <a:cubicBezTo>
                    <a:pt x="7611" y="17050"/>
                    <a:pt x="8380" y="19568"/>
                    <a:pt x="9149" y="22097"/>
                  </a:cubicBezTo>
                  <a:cubicBezTo>
                    <a:pt x="9156" y="22111"/>
                    <a:pt x="9145" y="22121"/>
                    <a:pt x="9134" y="22121"/>
                  </a:cubicBezTo>
                  <a:cubicBezTo>
                    <a:pt x="9126" y="22121"/>
                    <a:pt x="9118" y="22117"/>
                    <a:pt x="9114" y="22108"/>
                  </a:cubicBezTo>
                  <a:cubicBezTo>
                    <a:pt x="8275" y="19568"/>
                    <a:pt x="7447" y="17015"/>
                    <a:pt x="6632" y="14463"/>
                  </a:cubicBezTo>
                  <a:cubicBezTo>
                    <a:pt x="6224" y="13193"/>
                    <a:pt x="5816" y="11911"/>
                    <a:pt x="5408" y="10629"/>
                  </a:cubicBezTo>
                  <a:cubicBezTo>
                    <a:pt x="5023" y="9440"/>
                    <a:pt x="4569" y="8240"/>
                    <a:pt x="4289" y="7016"/>
                  </a:cubicBezTo>
                  <a:cubicBezTo>
                    <a:pt x="4282" y="6973"/>
                    <a:pt x="4318" y="6948"/>
                    <a:pt x="4353" y="6948"/>
                  </a:cubicBezTo>
                  <a:close/>
                  <a:moveTo>
                    <a:pt x="47" y="0"/>
                  </a:moveTo>
                  <a:cubicBezTo>
                    <a:pt x="47" y="12"/>
                    <a:pt x="47" y="35"/>
                    <a:pt x="47" y="47"/>
                  </a:cubicBezTo>
                  <a:cubicBezTo>
                    <a:pt x="35" y="82"/>
                    <a:pt x="24" y="105"/>
                    <a:pt x="0" y="129"/>
                  </a:cubicBezTo>
                  <a:cubicBezTo>
                    <a:pt x="653" y="1923"/>
                    <a:pt x="1061" y="3835"/>
                    <a:pt x="1609" y="5664"/>
                  </a:cubicBezTo>
                  <a:cubicBezTo>
                    <a:pt x="2168" y="7494"/>
                    <a:pt x="2716" y="9324"/>
                    <a:pt x="3310" y="11142"/>
                  </a:cubicBezTo>
                  <a:cubicBezTo>
                    <a:pt x="3904" y="12948"/>
                    <a:pt x="4511" y="14754"/>
                    <a:pt x="5151" y="16561"/>
                  </a:cubicBezTo>
                  <a:cubicBezTo>
                    <a:pt x="5466" y="17470"/>
                    <a:pt x="5804" y="18391"/>
                    <a:pt x="6142" y="19300"/>
                  </a:cubicBezTo>
                  <a:cubicBezTo>
                    <a:pt x="6340" y="19871"/>
                    <a:pt x="6643" y="20430"/>
                    <a:pt x="6468" y="21036"/>
                  </a:cubicBezTo>
                  <a:cubicBezTo>
                    <a:pt x="6457" y="21071"/>
                    <a:pt x="6457" y="21106"/>
                    <a:pt x="6433" y="21141"/>
                  </a:cubicBezTo>
                  <a:cubicBezTo>
                    <a:pt x="6433" y="21164"/>
                    <a:pt x="6422" y="21176"/>
                    <a:pt x="6398" y="21188"/>
                  </a:cubicBezTo>
                  <a:cubicBezTo>
                    <a:pt x="6410" y="21188"/>
                    <a:pt x="6422" y="21199"/>
                    <a:pt x="6422" y="21199"/>
                  </a:cubicBezTo>
                  <a:cubicBezTo>
                    <a:pt x="7156" y="21735"/>
                    <a:pt x="7576" y="22633"/>
                    <a:pt x="8473" y="22959"/>
                  </a:cubicBezTo>
                  <a:cubicBezTo>
                    <a:pt x="8508" y="22971"/>
                    <a:pt x="8555" y="22982"/>
                    <a:pt x="8589" y="22994"/>
                  </a:cubicBezTo>
                  <a:cubicBezTo>
                    <a:pt x="7715" y="20896"/>
                    <a:pt x="6876" y="18694"/>
                    <a:pt x="6294" y="16491"/>
                  </a:cubicBezTo>
                  <a:cubicBezTo>
                    <a:pt x="6286" y="16462"/>
                    <a:pt x="6316" y="16437"/>
                    <a:pt x="6344" y="16437"/>
                  </a:cubicBezTo>
                  <a:cubicBezTo>
                    <a:pt x="6361" y="16437"/>
                    <a:pt x="6378" y="16446"/>
                    <a:pt x="6387" y="16468"/>
                  </a:cubicBezTo>
                  <a:cubicBezTo>
                    <a:pt x="7179" y="18647"/>
                    <a:pt x="7902" y="20850"/>
                    <a:pt x="8718" y="23029"/>
                  </a:cubicBezTo>
                  <a:cubicBezTo>
                    <a:pt x="9464" y="23227"/>
                    <a:pt x="10291" y="23180"/>
                    <a:pt x="11037" y="23239"/>
                  </a:cubicBezTo>
                  <a:cubicBezTo>
                    <a:pt x="9394" y="19801"/>
                    <a:pt x="8193" y="16188"/>
                    <a:pt x="7016" y="12575"/>
                  </a:cubicBezTo>
                  <a:cubicBezTo>
                    <a:pt x="5874" y="9079"/>
                    <a:pt x="4720" y="5583"/>
                    <a:pt x="3613" y="2075"/>
                  </a:cubicBezTo>
                  <a:cubicBezTo>
                    <a:pt x="3333" y="2180"/>
                    <a:pt x="3054" y="2226"/>
                    <a:pt x="2786" y="2226"/>
                  </a:cubicBezTo>
                  <a:cubicBezTo>
                    <a:pt x="3100" y="3368"/>
                    <a:pt x="3497" y="4487"/>
                    <a:pt x="3928" y="5594"/>
                  </a:cubicBezTo>
                  <a:cubicBezTo>
                    <a:pt x="3943" y="5617"/>
                    <a:pt x="3924" y="5635"/>
                    <a:pt x="3902" y="5635"/>
                  </a:cubicBezTo>
                  <a:cubicBezTo>
                    <a:pt x="3890" y="5635"/>
                    <a:pt x="3878" y="5630"/>
                    <a:pt x="3870" y="5618"/>
                  </a:cubicBezTo>
                  <a:cubicBezTo>
                    <a:pt x="3333" y="4522"/>
                    <a:pt x="2914" y="3380"/>
                    <a:pt x="2564" y="2215"/>
                  </a:cubicBezTo>
                  <a:cubicBezTo>
                    <a:pt x="1842" y="2133"/>
                    <a:pt x="1201" y="1690"/>
                    <a:pt x="711" y="1096"/>
                  </a:cubicBezTo>
                  <a:lnTo>
                    <a:pt x="711" y="1096"/>
                  </a:lnTo>
                  <a:cubicBezTo>
                    <a:pt x="1609" y="3811"/>
                    <a:pt x="2436" y="6573"/>
                    <a:pt x="3170" y="9324"/>
                  </a:cubicBezTo>
                  <a:cubicBezTo>
                    <a:pt x="3179" y="9340"/>
                    <a:pt x="3163" y="9357"/>
                    <a:pt x="3150" y="9357"/>
                  </a:cubicBezTo>
                  <a:cubicBezTo>
                    <a:pt x="3144" y="9357"/>
                    <a:pt x="3139" y="9354"/>
                    <a:pt x="3135" y="9347"/>
                  </a:cubicBezTo>
                  <a:cubicBezTo>
                    <a:pt x="2180" y="6620"/>
                    <a:pt x="1306" y="3823"/>
                    <a:pt x="525" y="1049"/>
                  </a:cubicBezTo>
                  <a:cubicBezTo>
                    <a:pt x="501" y="991"/>
                    <a:pt x="536" y="944"/>
                    <a:pt x="583" y="933"/>
                  </a:cubicBezTo>
                  <a:cubicBezTo>
                    <a:pt x="362" y="641"/>
                    <a:pt x="187" y="327"/>
                    <a:pt x="47"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2" name="Google Shape;3131;p91">
              <a:extLst>
                <a:ext uri="{FF2B5EF4-FFF2-40B4-BE49-F238E27FC236}">
                  <a16:creationId xmlns:a16="http://schemas.microsoft.com/office/drawing/2014/main" id="{E62205B7-6E8E-CFE6-4537-54D79D042835}"/>
                </a:ext>
              </a:extLst>
            </p:cNvPr>
            <p:cNvSpPr/>
            <p:nvPr/>
          </p:nvSpPr>
          <p:spPr>
            <a:xfrm>
              <a:off x="704198" y="1808898"/>
              <a:ext cx="474734" cy="189989"/>
            </a:xfrm>
            <a:custGeom>
              <a:avLst/>
              <a:gdLst/>
              <a:ahLst/>
              <a:cxnLst/>
              <a:rect l="l" t="t" r="r" b="b"/>
              <a:pathLst>
                <a:path w="14825" h="5933" extrusionOk="0">
                  <a:moveTo>
                    <a:pt x="12679" y="1317"/>
                  </a:moveTo>
                  <a:cubicBezTo>
                    <a:pt x="12764" y="1317"/>
                    <a:pt x="12793" y="1447"/>
                    <a:pt x="12715" y="1481"/>
                  </a:cubicBezTo>
                  <a:cubicBezTo>
                    <a:pt x="11596" y="1923"/>
                    <a:pt x="10349" y="2145"/>
                    <a:pt x="9195" y="2518"/>
                  </a:cubicBezTo>
                  <a:cubicBezTo>
                    <a:pt x="8030" y="2879"/>
                    <a:pt x="6876" y="3275"/>
                    <a:pt x="5711" y="3660"/>
                  </a:cubicBezTo>
                  <a:cubicBezTo>
                    <a:pt x="5704" y="3663"/>
                    <a:pt x="5697" y="3664"/>
                    <a:pt x="5691" y="3664"/>
                  </a:cubicBezTo>
                  <a:cubicBezTo>
                    <a:pt x="5645" y="3664"/>
                    <a:pt x="5625" y="3599"/>
                    <a:pt x="5676" y="3578"/>
                  </a:cubicBezTo>
                  <a:cubicBezTo>
                    <a:pt x="6841" y="3077"/>
                    <a:pt x="8018" y="2646"/>
                    <a:pt x="9230" y="2273"/>
                  </a:cubicBezTo>
                  <a:cubicBezTo>
                    <a:pt x="10338" y="1912"/>
                    <a:pt x="11515" y="1469"/>
                    <a:pt x="12668" y="1317"/>
                  </a:cubicBezTo>
                  <a:cubicBezTo>
                    <a:pt x="12672" y="1317"/>
                    <a:pt x="12676" y="1317"/>
                    <a:pt x="12679" y="1317"/>
                  </a:cubicBezTo>
                  <a:close/>
                  <a:moveTo>
                    <a:pt x="11048" y="0"/>
                  </a:moveTo>
                  <a:lnTo>
                    <a:pt x="10769" y="234"/>
                  </a:lnTo>
                  <a:cubicBezTo>
                    <a:pt x="10804" y="268"/>
                    <a:pt x="10804" y="327"/>
                    <a:pt x="10745" y="350"/>
                  </a:cubicBezTo>
                  <a:cubicBezTo>
                    <a:pt x="8263" y="1306"/>
                    <a:pt x="5757" y="2215"/>
                    <a:pt x="3252" y="3089"/>
                  </a:cubicBezTo>
                  <a:cubicBezTo>
                    <a:pt x="2168" y="3462"/>
                    <a:pt x="1084" y="3846"/>
                    <a:pt x="0" y="4219"/>
                  </a:cubicBezTo>
                  <a:cubicBezTo>
                    <a:pt x="59" y="4231"/>
                    <a:pt x="105" y="4266"/>
                    <a:pt x="117" y="4347"/>
                  </a:cubicBezTo>
                  <a:cubicBezTo>
                    <a:pt x="175" y="4709"/>
                    <a:pt x="245" y="5058"/>
                    <a:pt x="327" y="5408"/>
                  </a:cubicBezTo>
                  <a:cubicBezTo>
                    <a:pt x="979" y="5175"/>
                    <a:pt x="1655" y="5023"/>
                    <a:pt x="2308" y="4814"/>
                  </a:cubicBezTo>
                  <a:cubicBezTo>
                    <a:pt x="2972" y="4592"/>
                    <a:pt x="3625" y="4289"/>
                    <a:pt x="4312" y="4161"/>
                  </a:cubicBezTo>
                  <a:cubicBezTo>
                    <a:pt x="4316" y="4160"/>
                    <a:pt x="4320" y="4160"/>
                    <a:pt x="4324" y="4160"/>
                  </a:cubicBezTo>
                  <a:cubicBezTo>
                    <a:pt x="4383" y="4160"/>
                    <a:pt x="4391" y="4245"/>
                    <a:pt x="4336" y="4277"/>
                  </a:cubicBezTo>
                  <a:cubicBezTo>
                    <a:pt x="3683" y="4650"/>
                    <a:pt x="2879" y="4837"/>
                    <a:pt x="2156" y="5047"/>
                  </a:cubicBezTo>
                  <a:cubicBezTo>
                    <a:pt x="1574" y="5233"/>
                    <a:pt x="968" y="5431"/>
                    <a:pt x="362" y="5536"/>
                  </a:cubicBezTo>
                  <a:cubicBezTo>
                    <a:pt x="397" y="5676"/>
                    <a:pt x="431" y="5804"/>
                    <a:pt x="466" y="5932"/>
                  </a:cubicBezTo>
                  <a:cubicBezTo>
                    <a:pt x="5256" y="4476"/>
                    <a:pt x="10023" y="2961"/>
                    <a:pt x="14824" y="1527"/>
                  </a:cubicBezTo>
                  <a:lnTo>
                    <a:pt x="14824" y="1527"/>
                  </a:lnTo>
                  <a:cubicBezTo>
                    <a:pt x="14674" y="1537"/>
                    <a:pt x="14521" y="1542"/>
                    <a:pt x="14367" y="1542"/>
                  </a:cubicBezTo>
                  <a:cubicBezTo>
                    <a:pt x="13797" y="1542"/>
                    <a:pt x="13220" y="1471"/>
                    <a:pt x="12715" y="1306"/>
                  </a:cubicBezTo>
                  <a:cubicBezTo>
                    <a:pt x="12424" y="1201"/>
                    <a:pt x="12121" y="1003"/>
                    <a:pt x="11829" y="781"/>
                  </a:cubicBezTo>
                  <a:cubicBezTo>
                    <a:pt x="11818" y="793"/>
                    <a:pt x="11806" y="805"/>
                    <a:pt x="11794" y="805"/>
                  </a:cubicBezTo>
                  <a:cubicBezTo>
                    <a:pt x="10874" y="1259"/>
                    <a:pt x="9848" y="1527"/>
                    <a:pt x="8881" y="1865"/>
                  </a:cubicBezTo>
                  <a:cubicBezTo>
                    <a:pt x="7960" y="2203"/>
                    <a:pt x="7016" y="2529"/>
                    <a:pt x="6084" y="2856"/>
                  </a:cubicBezTo>
                  <a:cubicBezTo>
                    <a:pt x="4324" y="3485"/>
                    <a:pt x="2518" y="4266"/>
                    <a:pt x="665" y="4580"/>
                  </a:cubicBezTo>
                  <a:cubicBezTo>
                    <a:pt x="606" y="4580"/>
                    <a:pt x="606" y="4511"/>
                    <a:pt x="653" y="4499"/>
                  </a:cubicBezTo>
                  <a:cubicBezTo>
                    <a:pt x="2599" y="4009"/>
                    <a:pt x="4464" y="3205"/>
                    <a:pt x="6352" y="2529"/>
                  </a:cubicBezTo>
                  <a:cubicBezTo>
                    <a:pt x="7284" y="2191"/>
                    <a:pt x="8217" y="1865"/>
                    <a:pt x="9149" y="1527"/>
                  </a:cubicBezTo>
                  <a:cubicBezTo>
                    <a:pt x="9976" y="1224"/>
                    <a:pt x="10815" y="863"/>
                    <a:pt x="11678" y="653"/>
                  </a:cubicBezTo>
                  <a:cubicBezTo>
                    <a:pt x="11445" y="455"/>
                    <a:pt x="11235" y="222"/>
                    <a:pt x="1104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3" name="Google Shape;3132;p91">
              <a:extLst>
                <a:ext uri="{FF2B5EF4-FFF2-40B4-BE49-F238E27FC236}">
                  <a16:creationId xmlns:a16="http://schemas.microsoft.com/office/drawing/2014/main" id="{2D89D723-5F1E-399A-62F7-079EF71252AF}"/>
                </a:ext>
              </a:extLst>
            </p:cNvPr>
            <p:cNvSpPr/>
            <p:nvPr/>
          </p:nvSpPr>
          <p:spPr>
            <a:xfrm>
              <a:off x="510491" y="1788755"/>
              <a:ext cx="547521" cy="249327"/>
            </a:xfrm>
            <a:custGeom>
              <a:avLst/>
              <a:gdLst/>
              <a:ahLst/>
              <a:cxnLst/>
              <a:rect l="l" t="t" r="r" b="b"/>
              <a:pathLst>
                <a:path w="17098" h="7786" extrusionOk="0">
                  <a:moveTo>
                    <a:pt x="10674" y="2305"/>
                  </a:moveTo>
                  <a:cubicBezTo>
                    <a:pt x="10767" y="2305"/>
                    <a:pt x="10820" y="2438"/>
                    <a:pt x="10723" y="2471"/>
                  </a:cubicBezTo>
                  <a:cubicBezTo>
                    <a:pt x="8007" y="3252"/>
                    <a:pt x="5350" y="4196"/>
                    <a:pt x="2670" y="5081"/>
                  </a:cubicBezTo>
                  <a:cubicBezTo>
                    <a:pt x="2666" y="5082"/>
                    <a:pt x="2663" y="5083"/>
                    <a:pt x="2660" y="5083"/>
                  </a:cubicBezTo>
                  <a:cubicBezTo>
                    <a:pt x="2631" y="5083"/>
                    <a:pt x="2614" y="5034"/>
                    <a:pt x="2646" y="5023"/>
                  </a:cubicBezTo>
                  <a:cubicBezTo>
                    <a:pt x="5233" y="3904"/>
                    <a:pt x="7949" y="3053"/>
                    <a:pt x="10653" y="2308"/>
                  </a:cubicBezTo>
                  <a:cubicBezTo>
                    <a:pt x="10660" y="2306"/>
                    <a:pt x="10667" y="2305"/>
                    <a:pt x="10674" y="2305"/>
                  </a:cubicBezTo>
                  <a:close/>
                  <a:moveTo>
                    <a:pt x="16678" y="0"/>
                  </a:moveTo>
                  <a:cubicBezTo>
                    <a:pt x="12984" y="1177"/>
                    <a:pt x="9289" y="2378"/>
                    <a:pt x="5595" y="3543"/>
                  </a:cubicBezTo>
                  <a:cubicBezTo>
                    <a:pt x="4674" y="3834"/>
                    <a:pt x="3765" y="4126"/>
                    <a:pt x="2844" y="4417"/>
                  </a:cubicBezTo>
                  <a:cubicBezTo>
                    <a:pt x="2017" y="4673"/>
                    <a:pt x="327" y="4918"/>
                    <a:pt x="82" y="5944"/>
                  </a:cubicBezTo>
                  <a:cubicBezTo>
                    <a:pt x="222" y="5885"/>
                    <a:pt x="374" y="5827"/>
                    <a:pt x="525" y="5781"/>
                  </a:cubicBezTo>
                  <a:cubicBezTo>
                    <a:pt x="548" y="5781"/>
                    <a:pt x="560" y="5804"/>
                    <a:pt x="537" y="5816"/>
                  </a:cubicBezTo>
                  <a:cubicBezTo>
                    <a:pt x="385" y="5885"/>
                    <a:pt x="234" y="5944"/>
                    <a:pt x="71" y="6014"/>
                  </a:cubicBezTo>
                  <a:cubicBezTo>
                    <a:pt x="1" y="6398"/>
                    <a:pt x="152" y="6783"/>
                    <a:pt x="409" y="7086"/>
                  </a:cubicBezTo>
                  <a:cubicBezTo>
                    <a:pt x="758" y="6923"/>
                    <a:pt x="1166" y="6888"/>
                    <a:pt x="1539" y="6806"/>
                  </a:cubicBezTo>
                  <a:cubicBezTo>
                    <a:pt x="2017" y="6701"/>
                    <a:pt x="2495" y="6608"/>
                    <a:pt x="2961" y="6503"/>
                  </a:cubicBezTo>
                  <a:cubicBezTo>
                    <a:pt x="2968" y="6501"/>
                    <a:pt x="2975" y="6500"/>
                    <a:pt x="2981" y="6500"/>
                  </a:cubicBezTo>
                  <a:cubicBezTo>
                    <a:pt x="3057" y="6500"/>
                    <a:pt x="3070" y="6621"/>
                    <a:pt x="2984" y="6643"/>
                  </a:cubicBezTo>
                  <a:cubicBezTo>
                    <a:pt x="2506" y="6748"/>
                    <a:pt x="2040" y="6853"/>
                    <a:pt x="1562" y="6969"/>
                  </a:cubicBezTo>
                  <a:cubicBezTo>
                    <a:pt x="1213" y="7039"/>
                    <a:pt x="852" y="7167"/>
                    <a:pt x="490" y="7179"/>
                  </a:cubicBezTo>
                  <a:cubicBezTo>
                    <a:pt x="688" y="7377"/>
                    <a:pt x="933" y="7540"/>
                    <a:pt x="1178" y="7634"/>
                  </a:cubicBezTo>
                  <a:cubicBezTo>
                    <a:pt x="1474" y="7747"/>
                    <a:pt x="1773" y="7785"/>
                    <a:pt x="2075" y="7785"/>
                  </a:cubicBezTo>
                  <a:cubicBezTo>
                    <a:pt x="2580" y="7785"/>
                    <a:pt x="3091" y="7677"/>
                    <a:pt x="3602" y="7634"/>
                  </a:cubicBezTo>
                  <a:cubicBezTo>
                    <a:pt x="3427" y="7016"/>
                    <a:pt x="3357" y="6387"/>
                    <a:pt x="3427" y="5769"/>
                  </a:cubicBezTo>
                  <a:lnTo>
                    <a:pt x="3427" y="5769"/>
                  </a:lnTo>
                  <a:cubicBezTo>
                    <a:pt x="2949" y="5932"/>
                    <a:pt x="2460" y="6084"/>
                    <a:pt x="1970" y="6200"/>
                  </a:cubicBezTo>
                  <a:cubicBezTo>
                    <a:pt x="1967" y="6201"/>
                    <a:pt x="1964" y="6202"/>
                    <a:pt x="1962" y="6202"/>
                  </a:cubicBezTo>
                  <a:cubicBezTo>
                    <a:pt x="1934" y="6202"/>
                    <a:pt x="1927" y="6151"/>
                    <a:pt x="1959" y="6130"/>
                  </a:cubicBezTo>
                  <a:cubicBezTo>
                    <a:pt x="3147" y="5571"/>
                    <a:pt x="4441" y="5175"/>
                    <a:pt x="5676" y="4720"/>
                  </a:cubicBezTo>
                  <a:cubicBezTo>
                    <a:pt x="6888" y="4277"/>
                    <a:pt x="8100" y="3834"/>
                    <a:pt x="9312" y="3403"/>
                  </a:cubicBezTo>
                  <a:cubicBezTo>
                    <a:pt x="11772" y="2506"/>
                    <a:pt x="14242" y="1643"/>
                    <a:pt x="16725" y="828"/>
                  </a:cubicBezTo>
                  <a:cubicBezTo>
                    <a:pt x="16736" y="825"/>
                    <a:pt x="16747" y="823"/>
                    <a:pt x="16757" y="823"/>
                  </a:cubicBezTo>
                  <a:cubicBezTo>
                    <a:pt x="16787" y="823"/>
                    <a:pt x="16809" y="836"/>
                    <a:pt x="16818" y="863"/>
                  </a:cubicBezTo>
                  <a:lnTo>
                    <a:pt x="17097" y="629"/>
                  </a:lnTo>
                  <a:cubicBezTo>
                    <a:pt x="16946" y="443"/>
                    <a:pt x="16806" y="245"/>
                    <a:pt x="16690" y="70"/>
                  </a:cubicBezTo>
                  <a:cubicBezTo>
                    <a:pt x="16678" y="47"/>
                    <a:pt x="16678" y="23"/>
                    <a:pt x="1667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4" name="Google Shape;3133;p91">
              <a:extLst>
                <a:ext uri="{FF2B5EF4-FFF2-40B4-BE49-F238E27FC236}">
                  <a16:creationId xmlns:a16="http://schemas.microsoft.com/office/drawing/2014/main" id="{0084703C-BD8A-D9A4-5209-E5E828CEF907}"/>
                </a:ext>
              </a:extLst>
            </p:cNvPr>
            <p:cNvSpPr/>
            <p:nvPr/>
          </p:nvSpPr>
          <p:spPr>
            <a:xfrm>
              <a:off x="425790" y="1088250"/>
              <a:ext cx="793806" cy="1066157"/>
            </a:xfrm>
            <a:custGeom>
              <a:avLst/>
              <a:gdLst/>
              <a:ahLst/>
              <a:cxnLst/>
              <a:rect l="l" t="t" r="r" b="b"/>
              <a:pathLst>
                <a:path w="24789" h="33294" extrusionOk="0">
                  <a:moveTo>
                    <a:pt x="12365" y="245"/>
                  </a:moveTo>
                  <a:lnTo>
                    <a:pt x="12365" y="245"/>
                  </a:lnTo>
                  <a:cubicBezTo>
                    <a:pt x="12447" y="268"/>
                    <a:pt x="12517" y="315"/>
                    <a:pt x="12587" y="373"/>
                  </a:cubicBezTo>
                  <a:cubicBezTo>
                    <a:pt x="12680" y="467"/>
                    <a:pt x="12738" y="595"/>
                    <a:pt x="12832" y="688"/>
                  </a:cubicBezTo>
                  <a:cubicBezTo>
                    <a:pt x="12820" y="688"/>
                    <a:pt x="12820" y="700"/>
                    <a:pt x="12832" y="723"/>
                  </a:cubicBezTo>
                  <a:cubicBezTo>
                    <a:pt x="13158" y="2471"/>
                    <a:pt x="13787" y="4196"/>
                    <a:pt x="14288" y="5897"/>
                  </a:cubicBezTo>
                  <a:cubicBezTo>
                    <a:pt x="14813" y="7645"/>
                    <a:pt x="15372" y="9382"/>
                    <a:pt x="15943" y="11118"/>
                  </a:cubicBezTo>
                  <a:cubicBezTo>
                    <a:pt x="16514" y="12855"/>
                    <a:pt x="17109" y="14580"/>
                    <a:pt x="17703" y="16304"/>
                  </a:cubicBezTo>
                  <a:cubicBezTo>
                    <a:pt x="18006" y="17155"/>
                    <a:pt x="18297" y="17994"/>
                    <a:pt x="18600" y="18833"/>
                  </a:cubicBezTo>
                  <a:cubicBezTo>
                    <a:pt x="18764" y="19288"/>
                    <a:pt x="18938" y="19742"/>
                    <a:pt x="19113" y="20209"/>
                  </a:cubicBezTo>
                  <a:cubicBezTo>
                    <a:pt x="19241" y="20547"/>
                    <a:pt x="19428" y="20931"/>
                    <a:pt x="19463" y="21316"/>
                  </a:cubicBezTo>
                  <a:cubicBezTo>
                    <a:pt x="19428" y="21234"/>
                    <a:pt x="19370" y="21153"/>
                    <a:pt x="19288" y="21094"/>
                  </a:cubicBezTo>
                  <a:cubicBezTo>
                    <a:pt x="19276" y="21094"/>
                    <a:pt x="19276" y="21094"/>
                    <a:pt x="19265" y="21083"/>
                  </a:cubicBezTo>
                  <a:cubicBezTo>
                    <a:pt x="18764" y="19358"/>
                    <a:pt x="18041" y="17656"/>
                    <a:pt x="17435" y="15955"/>
                  </a:cubicBezTo>
                  <a:cubicBezTo>
                    <a:pt x="16829" y="14218"/>
                    <a:pt x="16235" y="12482"/>
                    <a:pt x="15652" y="10734"/>
                  </a:cubicBezTo>
                  <a:cubicBezTo>
                    <a:pt x="14498" y="7273"/>
                    <a:pt x="13449" y="3776"/>
                    <a:pt x="12389" y="280"/>
                  </a:cubicBezTo>
                  <a:cubicBezTo>
                    <a:pt x="12389" y="268"/>
                    <a:pt x="12377" y="268"/>
                    <a:pt x="12377" y="257"/>
                  </a:cubicBezTo>
                  <a:cubicBezTo>
                    <a:pt x="12377" y="257"/>
                    <a:pt x="12365" y="245"/>
                    <a:pt x="12365" y="245"/>
                  </a:cubicBezTo>
                  <a:close/>
                  <a:moveTo>
                    <a:pt x="13088" y="606"/>
                  </a:moveTo>
                  <a:cubicBezTo>
                    <a:pt x="13228" y="933"/>
                    <a:pt x="13403" y="1247"/>
                    <a:pt x="13624" y="1539"/>
                  </a:cubicBezTo>
                  <a:cubicBezTo>
                    <a:pt x="13577" y="1550"/>
                    <a:pt x="13542" y="1597"/>
                    <a:pt x="13566" y="1655"/>
                  </a:cubicBezTo>
                  <a:cubicBezTo>
                    <a:pt x="14347" y="4429"/>
                    <a:pt x="15221" y="7226"/>
                    <a:pt x="16176" y="9953"/>
                  </a:cubicBezTo>
                  <a:cubicBezTo>
                    <a:pt x="16180" y="9960"/>
                    <a:pt x="16185" y="9963"/>
                    <a:pt x="16191" y="9963"/>
                  </a:cubicBezTo>
                  <a:cubicBezTo>
                    <a:pt x="16204" y="9963"/>
                    <a:pt x="16220" y="9946"/>
                    <a:pt x="16211" y="9930"/>
                  </a:cubicBezTo>
                  <a:cubicBezTo>
                    <a:pt x="15477" y="7179"/>
                    <a:pt x="14650" y="4417"/>
                    <a:pt x="13752" y="1702"/>
                  </a:cubicBezTo>
                  <a:lnTo>
                    <a:pt x="13752" y="1702"/>
                  </a:lnTo>
                  <a:cubicBezTo>
                    <a:pt x="14242" y="2296"/>
                    <a:pt x="14883" y="2739"/>
                    <a:pt x="15605" y="2821"/>
                  </a:cubicBezTo>
                  <a:cubicBezTo>
                    <a:pt x="15955" y="3986"/>
                    <a:pt x="16374" y="5117"/>
                    <a:pt x="16911" y="6224"/>
                  </a:cubicBezTo>
                  <a:cubicBezTo>
                    <a:pt x="16919" y="6236"/>
                    <a:pt x="16931" y="6241"/>
                    <a:pt x="16943" y="6241"/>
                  </a:cubicBezTo>
                  <a:cubicBezTo>
                    <a:pt x="16965" y="6241"/>
                    <a:pt x="16984" y="6223"/>
                    <a:pt x="16969" y="6200"/>
                  </a:cubicBezTo>
                  <a:cubicBezTo>
                    <a:pt x="16538" y="5093"/>
                    <a:pt x="16141" y="3974"/>
                    <a:pt x="15827" y="2832"/>
                  </a:cubicBezTo>
                  <a:cubicBezTo>
                    <a:pt x="16095" y="2832"/>
                    <a:pt x="16374" y="2786"/>
                    <a:pt x="16654" y="2681"/>
                  </a:cubicBezTo>
                  <a:cubicBezTo>
                    <a:pt x="17761" y="6189"/>
                    <a:pt x="18915" y="9685"/>
                    <a:pt x="20057" y="13181"/>
                  </a:cubicBezTo>
                  <a:cubicBezTo>
                    <a:pt x="21234" y="16794"/>
                    <a:pt x="22435" y="20407"/>
                    <a:pt x="24078" y="23845"/>
                  </a:cubicBezTo>
                  <a:cubicBezTo>
                    <a:pt x="23332" y="23786"/>
                    <a:pt x="22505" y="23833"/>
                    <a:pt x="21759" y="23635"/>
                  </a:cubicBezTo>
                  <a:cubicBezTo>
                    <a:pt x="20943" y="21456"/>
                    <a:pt x="20220" y="19253"/>
                    <a:pt x="19428" y="17074"/>
                  </a:cubicBezTo>
                  <a:cubicBezTo>
                    <a:pt x="19419" y="17052"/>
                    <a:pt x="19402" y="17043"/>
                    <a:pt x="19385" y="17043"/>
                  </a:cubicBezTo>
                  <a:cubicBezTo>
                    <a:pt x="19357" y="17043"/>
                    <a:pt x="19327" y="17068"/>
                    <a:pt x="19335" y="17097"/>
                  </a:cubicBezTo>
                  <a:cubicBezTo>
                    <a:pt x="19917" y="19300"/>
                    <a:pt x="20756" y="21502"/>
                    <a:pt x="21630" y="23600"/>
                  </a:cubicBezTo>
                  <a:cubicBezTo>
                    <a:pt x="21596" y="23588"/>
                    <a:pt x="21549" y="23577"/>
                    <a:pt x="21514" y="23565"/>
                  </a:cubicBezTo>
                  <a:cubicBezTo>
                    <a:pt x="20617" y="23239"/>
                    <a:pt x="20197" y="22341"/>
                    <a:pt x="19463" y="21805"/>
                  </a:cubicBezTo>
                  <a:cubicBezTo>
                    <a:pt x="19463" y="21805"/>
                    <a:pt x="19451" y="21794"/>
                    <a:pt x="19439" y="21794"/>
                  </a:cubicBezTo>
                  <a:cubicBezTo>
                    <a:pt x="19463" y="21782"/>
                    <a:pt x="19474" y="21770"/>
                    <a:pt x="19474" y="21747"/>
                  </a:cubicBezTo>
                  <a:cubicBezTo>
                    <a:pt x="19498" y="21712"/>
                    <a:pt x="19498" y="21677"/>
                    <a:pt x="19509" y="21642"/>
                  </a:cubicBezTo>
                  <a:cubicBezTo>
                    <a:pt x="19684" y="21036"/>
                    <a:pt x="19381" y="20477"/>
                    <a:pt x="19183" y="19906"/>
                  </a:cubicBezTo>
                  <a:cubicBezTo>
                    <a:pt x="18845" y="18997"/>
                    <a:pt x="18507" y="18076"/>
                    <a:pt x="18192" y="17167"/>
                  </a:cubicBezTo>
                  <a:cubicBezTo>
                    <a:pt x="17552" y="15360"/>
                    <a:pt x="16945" y="13554"/>
                    <a:pt x="16351" y="11736"/>
                  </a:cubicBezTo>
                  <a:cubicBezTo>
                    <a:pt x="15757" y="9930"/>
                    <a:pt x="15209" y="8100"/>
                    <a:pt x="14650" y="6270"/>
                  </a:cubicBezTo>
                  <a:cubicBezTo>
                    <a:pt x="14102" y="4441"/>
                    <a:pt x="13694" y="2529"/>
                    <a:pt x="13041" y="735"/>
                  </a:cubicBezTo>
                  <a:cubicBezTo>
                    <a:pt x="13065" y="711"/>
                    <a:pt x="13076" y="688"/>
                    <a:pt x="13088" y="653"/>
                  </a:cubicBezTo>
                  <a:cubicBezTo>
                    <a:pt x="13088" y="641"/>
                    <a:pt x="13088" y="618"/>
                    <a:pt x="13088" y="606"/>
                  </a:cubicBezTo>
                  <a:close/>
                  <a:moveTo>
                    <a:pt x="19323" y="21875"/>
                  </a:moveTo>
                  <a:cubicBezTo>
                    <a:pt x="19323" y="21898"/>
                    <a:pt x="19323" y="21922"/>
                    <a:pt x="19335" y="21945"/>
                  </a:cubicBezTo>
                  <a:cubicBezTo>
                    <a:pt x="19451" y="22120"/>
                    <a:pt x="19591" y="22318"/>
                    <a:pt x="19742" y="22504"/>
                  </a:cubicBezTo>
                  <a:cubicBezTo>
                    <a:pt x="19929" y="22726"/>
                    <a:pt x="20139" y="22959"/>
                    <a:pt x="20372" y="23157"/>
                  </a:cubicBezTo>
                  <a:cubicBezTo>
                    <a:pt x="19509" y="23367"/>
                    <a:pt x="18670" y="23728"/>
                    <a:pt x="17843" y="24031"/>
                  </a:cubicBezTo>
                  <a:cubicBezTo>
                    <a:pt x="16911" y="24369"/>
                    <a:pt x="15978" y="24695"/>
                    <a:pt x="15046" y="25033"/>
                  </a:cubicBezTo>
                  <a:cubicBezTo>
                    <a:pt x="13158" y="25709"/>
                    <a:pt x="11293" y="26513"/>
                    <a:pt x="9347" y="27003"/>
                  </a:cubicBezTo>
                  <a:cubicBezTo>
                    <a:pt x="9300" y="27015"/>
                    <a:pt x="9300" y="27084"/>
                    <a:pt x="9359" y="27084"/>
                  </a:cubicBezTo>
                  <a:cubicBezTo>
                    <a:pt x="11212" y="26770"/>
                    <a:pt x="13018" y="25989"/>
                    <a:pt x="14778" y="25360"/>
                  </a:cubicBezTo>
                  <a:cubicBezTo>
                    <a:pt x="15710" y="25033"/>
                    <a:pt x="16654" y="24707"/>
                    <a:pt x="17575" y="24369"/>
                  </a:cubicBezTo>
                  <a:cubicBezTo>
                    <a:pt x="18542" y="24031"/>
                    <a:pt x="19568" y="23763"/>
                    <a:pt x="20488" y="23309"/>
                  </a:cubicBezTo>
                  <a:cubicBezTo>
                    <a:pt x="20500" y="23309"/>
                    <a:pt x="20512" y="23297"/>
                    <a:pt x="20523" y="23285"/>
                  </a:cubicBezTo>
                  <a:cubicBezTo>
                    <a:pt x="20815" y="23507"/>
                    <a:pt x="21118" y="23705"/>
                    <a:pt x="21409" y="23810"/>
                  </a:cubicBezTo>
                  <a:cubicBezTo>
                    <a:pt x="21914" y="23975"/>
                    <a:pt x="22491" y="24046"/>
                    <a:pt x="23061" y="24046"/>
                  </a:cubicBezTo>
                  <a:cubicBezTo>
                    <a:pt x="23215" y="24046"/>
                    <a:pt x="23368" y="24041"/>
                    <a:pt x="23518" y="24031"/>
                  </a:cubicBezTo>
                  <a:lnTo>
                    <a:pt x="23518" y="24031"/>
                  </a:lnTo>
                  <a:cubicBezTo>
                    <a:pt x="18717" y="25465"/>
                    <a:pt x="13950" y="26980"/>
                    <a:pt x="9160" y="28436"/>
                  </a:cubicBezTo>
                  <a:cubicBezTo>
                    <a:pt x="9125" y="28308"/>
                    <a:pt x="9091" y="28180"/>
                    <a:pt x="9056" y="28040"/>
                  </a:cubicBezTo>
                  <a:cubicBezTo>
                    <a:pt x="9662" y="27935"/>
                    <a:pt x="10268" y="27737"/>
                    <a:pt x="10850" y="27551"/>
                  </a:cubicBezTo>
                  <a:cubicBezTo>
                    <a:pt x="11573" y="27341"/>
                    <a:pt x="12377" y="27154"/>
                    <a:pt x="13030" y="26781"/>
                  </a:cubicBezTo>
                  <a:cubicBezTo>
                    <a:pt x="13085" y="26749"/>
                    <a:pt x="13077" y="26664"/>
                    <a:pt x="13018" y="26664"/>
                  </a:cubicBezTo>
                  <a:cubicBezTo>
                    <a:pt x="13014" y="26664"/>
                    <a:pt x="13010" y="26664"/>
                    <a:pt x="13006" y="26665"/>
                  </a:cubicBezTo>
                  <a:cubicBezTo>
                    <a:pt x="12319" y="26793"/>
                    <a:pt x="11666" y="27096"/>
                    <a:pt x="11002" y="27318"/>
                  </a:cubicBezTo>
                  <a:cubicBezTo>
                    <a:pt x="10349" y="27527"/>
                    <a:pt x="9673" y="27679"/>
                    <a:pt x="9021" y="27912"/>
                  </a:cubicBezTo>
                  <a:cubicBezTo>
                    <a:pt x="8939" y="27562"/>
                    <a:pt x="8869" y="27213"/>
                    <a:pt x="8811" y="26851"/>
                  </a:cubicBezTo>
                  <a:cubicBezTo>
                    <a:pt x="8799" y="26770"/>
                    <a:pt x="8753" y="26735"/>
                    <a:pt x="8694" y="26723"/>
                  </a:cubicBezTo>
                  <a:cubicBezTo>
                    <a:pt x="9778" y="26350"/>
                    <a:pt x="10862" y="25966"/>
                    <a:pt x="11946" y="25593"/>
                  </a:cubicBezTo>
                  <a:cubicBezTo>
                    <a:pt x="14451" y="24719"/>
                    <a:pt x="16957" y="23810"/>
                    <a:pt x="19439" y="22854"/>
                  </a:cubicBezTo>
                  <a:cubicBezTo>
                    <a:pt x="19498" y="22831"/>
                    <a:pt x="19498" y="22772"/>
                    <a:pt x="19463" y="22738"/>
                  </a:cubicBezTo>
                  <a:cubicBezTo>
                    <a:pt x="19454" y="22711"/>
                    <a:pt x="19432" y="22698"/>
                    <a:pt x="19402" y="22698"/>
                  </a:cubicBezTo>
                  <a:cubicBezTo>
                    <a:pt x="19392" y="22698"/>
                    <a:pt x="19381" y="22700"/>
                    <a:pt x="19370" y="22703"/>
                  </a:cubicBezTo>
                  <a:cubicBezTo>
                    <a:pt x="16887" y="23518"/>
                    <a:pt x="14417" y="24381"/>
                    <a:pt x="11957" y="25278"/>
                  </a:cubicBezTo>
                  <a:cubicBezTo>
                    <a:pt x="10745" y="25709"/>
                    <a:pt x="9533" y="26152"/>
                    <a:pt x="8321" y="26595"/>
                  </a:cubicBezTo>
                  <a:cubicBezTo>
                    <a:pt x="7086" y="27050"/>
                    <a:pt x="5792" y="27446"/>
                    <a:pt x="4604" y="28005"/>
                  </a:cubicBezTo>
                  <a:cubicBezTo>
                    <a:pt x="4572" y="28026"/>
                    <a:pt x="4579" y="28077"/>
                    <a:pt x="4607" y="28077"/>
                  </a:cubicBezTo>
                  <a:cubicBezTo>
                    <a:pt x="4609" y="28077"/>
                    <a:pt x="4612" y="28076"/>
                    <a:pt x="4615" y="28075"/>
                  </a:cubicBezTo>
                  <a:cubicBezTo>
                    <a:pt x="5105" y="27959"/>
                    <a:pt x="5594" y="27807"/>
                    <a:pt x="6072" y="27644"/>
                  </a:cubicBezTo>
                  <a:lnTo>
                    <a:pt x="6072" y="27644"/>
                  </a:lnTo>
                  <a:cubicBezTo>
                    <a:pt x="6002" y="28262"/>
                    <a:pt x="6072" y="28891"/>
                    <a:pt x="6247" y="29509"/>
                  </a:cubicBezTo>
                  <a:cubicBezTo>
                    <a:pt x="5736" y="29552"/>
                    <a:pt x="5225" y="29660"/>
                    <a:pt x="4720" y="29660"/>
                  </a:cubicBezTo>
                  <a:cubicBezTo>
                    <a:pt x="4418" y="29660"/>
                    <a:pt x="4119" y="29622"/>
                    <a:pt x="3823" y="29509"/>
                  </a:cubicBezTo>
                  <a:cubicBezTo>
                    <a:pt x="3578" y="29415"/>
                    <a:pt x="3333" y="29252"/>
                    <a:pt x="3135" y="29054"/>
                  </a:cubicBezTo>
                  <a:cubicBezTo>
                    <a:pt x="3497" y="29042"/>
                    <a:pt x="3858" y="28914"/>
                    <a:pt x="4207" y="28844"/>
                  </a:cubicBezTo>
                  <a:cubicBezTo>
                    <a:pt x="4685" y="28728"/>
                    <a:pt x="5151" y="28623"/>
                    <a:pt x="5629" y="28518"/>
                  </a:cubicBezTo>
                  <a:cubicBezTo>
                    <a:pt x="5715" y="28496"/>
                    <a:pt x="5702" y="28375"/>
                    <a:pt x="5626" y="28375"/>
                  </a:cubicBezTo>
                  <a:cubicBezTo>
                    <a:pt x="5620" y="28375"/>
                    <a:pt x="5613" y="28376"/>
                    <a:pt x="5606" y="28378"/>
                  </a:cubicBezTo>
                  <a:cubicBezTo>
                    <a:pt x="5140" y="28483"/>
                    <a:pt x="4662" y="28576"/>
                    <a:pt x="4184" y="28681"/>
                  </a:cubicBezTo>
                  <a:cubicBezTo>
                    <a:pt x="3811" y="28763"/>
                    <a:pt x="3403" y="28798"/>
                    <a:pt x="3054" y="28961"/>
                  </a:cubicBezTo>
                  <a:cubicBezTo>
                    <a:pt x="2797" y="28658"/>
                    <a:pt x="2646" y="28273"/>
                    <a:pt x="2716" y="27889"/>
                  </a:cubicBezTo>
                  <a:cubicBezTo>
                    <a:pt x="2879" y="27819"/>
                    <a:pt x="3030" y="27760"/>
                    <a:pt x="3182" y="27691"/>
                  </a:cubicBezTo>
                  <a:cubicBezTo>
                    <a:pt x="3205" y="27679"/>
                    <a:pt x="3193" y="27656"/>
                    <a:pt x="3170" y="27656"/>
                  </a:cubicBezTo>
                  <a:cubicBezTo>
                    <a:pt x="3019" y="27702"/>
                    <a:pt x="2867" y="27760"/>
                    <a:pt x="2727" y="27819"/>
                  </a:cubicBezTo>
                  <a:cubicBezTo>
                    <a:pt x="2972" y="26793"/>
                    <a:pt x="4662" y="26548"/>
                    <a:pt x="5489" y="26292"/>
                  </a:cubicBezTo>
                  <a:cubicBezTo>
                    <a:pt x="6410" y="26001"/>
                    <a:pt x="7319" y="25709"/>
                    <a:pt x="8240" y="25418"/>
                  </a:cubicBezTo>
                  <a:cubicBezTo>
                    <a:pt x="11934" y="24253"/>
                    <a:pt x="15629" y="23052"/>
                    <a:pt x="19323" y="21875"/>
                  </a:cubicBezTo>
                  <a:close/>
                  <a:moveTo>
                    <a:pt x="19160" y="21292"/>
                  </a:moveTo>
                  <a:cubicBezTo>
                    <a:pt x="19253" y="21362"/>
                    <a:pt x="19300" y="21479"/>
                    <a:pt x="19300" y="21595"/>
                  </a:cubicBezTo>
                  <a:cubicBezTo>
                    <a:pt x="19288" y="21595"/>
                    <a:pt x="19265" y="21595"/>
                    <a:pt x="19253" y="21607"/>
                  </a:cubicBezTo>
                  <a:cubicBezTo>
                    <a:pt x="14626" y="23075"/>
                    <a:pt x="9988" y="24521"/>
                    <a:pt x="5373" y="26001"/>
                  </a:cubicBezTo>
                  <a:cubicBezTo>
                    <a:pt x="4126" y="26397"/>
                    <a:pt x="1574" y="27015"/>
                    <a:pt x="2587" y="28856"/>
                  </a:cubicBezTo>
                  <a:cubicBezTo>
                    <a:pt x="3044" y="29689"/>
                    <a:pt x="3912" y="29990"/>
                    <a:pt x="4806" y="29990"/>
                  </a:cubicBezTo>
                  <a:cubicBezTo>
                    <a:pt x="5325" y="29990"/>
                    <a:pt x="5854" y="29888"/>
                    <a:pt x="6317" y="29730"/>
                  </a:cubicBezTo>
                  <a:cubicBezTo>
                    <a:pt x="6340" y="29812"/>
                    <a:pt x="6375" y="29905"/>
                    <a:pt x="6410" y="29986"/>
                  </a:cubicBezTo>
                  <a:lnTo>
                    <a:pt x="6398" y="29986"/>
                  </a:lnTo>
                  <a:cubicBezTo>
                    <a:pt x="5847" y="30266"/>
                    <a:pt x="5269" y="30432"/>
                    <a:pt x="4676" y="30432"/>
                  </a:cubicBezTo>
                  <a:cubicBezTo>
                    <a:pt x="4380" y="30432"/>
                    <a:pt x="4079" y="30390"/>
                    <a:pt x="3776" y="30301"/>
                  </a:cubicBezTo>
                  <a:cubicBezTo>
                    <a:pt x="2844" y="30033"/>
                    <a:pt x="1923" y="29264"/>
                    <a:pt x="1830" y="28238"/>
                  </a:cubicBezTo>
                  <a:cubicBezTo>
                    <a:pt x="1713" y="27026"/>
                    <a:pt x="2925" y="26304"/>
                    <a:pt x="3893" y="25954"/>
                  </a:cubicBezTo>
                  <a:cubicBezTo>
                    <a:pt x="4872" y="25593"/>
                    <a:pt x="5874" y="25301"/>
                    <a:pt x="6865" y="24987"/>
                  </a:cubicBezTo>
                  <a:cubicBezTo>
                    <a:pt x="10944" y="23705"/>
                    <a:pt x="15046" y="22469"/>
                    <a:pt x="19148" y="21292"/>
                  </a:cubicBezTo>
                  <a:close/>
                  <a:moveTo>
                    <a:pt x="8531" y="26781"/>
                  </a:moveTo>
                  <a:lnTo>
                    <a:pt x="8531" y="26781"/>
                  </a:lnTo>
                  <a:cubicBezTo>
                    <a:pt x="8508" y="26805"/>
                    <a:pt x="8496" y="26840"/>
                    <a:pt x="8508" y="26886"/>
                  </a:cubicBezTo>
                  <a:cubicBezTo>
                    <a:pt x="8753" y="28576"/>
                    <a:pt x="9359" y="30161"/>
                    <a:pt x="10291" y="31571"/>
                  </a:cubicBezTo>
                  <a:cubicBezTo>
                    <a:pt x="9778" y="31245"/>
                    <a:pt x="9300" y="30872"/>
                    <a:pt x="8869" y="30429"/>
                  </a:cubicBezTo>
                  <a:cubicBezTo>
                    <a:pt x="8835" y="30395"/>
                    <a:pt x="8782" y="30372"/>
                    <a:pt x="8732" y="30372"/>
                  </a:cubicBezTo>
                  <a:cubicBezTo>
                    <a:pt x="8680" y="30372"/>
                    <a:pt x="8631" y="30398"/>
                    <a:pt x="8613" y="30464"/>
                  </a:cubicBezTo>
                  <a:cubicBezTo>
                    <a:pt x="8391" y="31175"/>
                    <a:pt x="8298" y="31898"/>
                    <a:pt x="8310" y="32632"/>
                  </a:cubicBezTo>
                  <a:cubicBezTo>
                    <a:pt x="7820" y="31956"/>
                    <a:pt x="7389" y="31233"/>
                    <a:pt x="7051" y="30464"/>
                  </a:cubicBezTo>
                  <a:cubicBezTo>
                    <a:pt x="6643" y="29532"/>
                    <a:pt x="6480" y="28588"/>
                    <a:pt x="6282" y="27597"/>
                  </a:cubicBezTo>
                  <a:cubicBezTo>
                    <a:pt x="6282" y="27586"/>
                    <a:pt x="6282" y="27586"/>
                    <a:pt x="6270" y="27574"/>
                  </a:cubicBezTo>
                  <a:cubicBezTo>
                    <a:pt x="6911" y="27353"/>
                    <a:pt x="7541" y="27119"/>
                    <a:pt x="8182" y="26898"/>
                  </a:cubicBezTo>
                  <a:cubicBezTo>
                    <a:pt x="8298" y="26863"/>
                    <a:pt x="8415" y="26816"/>
                    <a:pt x="8531" y="26781"/>
                  </a:cubicBezTo>
                  <a:close/>
                  <a:moveTo>
                    <a:pt x="12424" y="0"/>
                  </a:moveTo>
                  <a:cubicBezTo>
                    <a:pt x="12307" y="210"/>
                    <a:pt x="12202" y="408"/>
                    <a:pt x="12097" y="606"/>
                  </a:cubicBezTo>
                  <a:cubicBezTo>
                    <a:pt x="13065" y="4056"/>
                    <a:pt x="14183" y="7471"/>
                    <a:pt x="15326" y="10862"/>
                  </a:cubicBezTo>
                  <a:cubicBezTo>
                    <a:pt x="15908" y="12575"/>
                    <a:pt x="16503" y="14265"/>
                    <a:pt x="17120" y="15955"/>
                  </a:cubicBezTo>
                  <a:cubicBezTo>
                    <a:pt x="17738" y="17645"/>
                    <a:pt x="18286" y="19416"/>
                    <a:pt x="19055" y="21036"/>
                  </a:cubicBezTo>
                  <a:cubicBezTo>
                    <a:pt x="15092" y="22132"/>
                    <a:pt x="11153" y="23320"/>
                    <a:pt x="7226" y="24567"/>
                  </a:cubicBezTo>
                  <a:cubicBezTo>
                    <a:pt x="6259" y="24882"/>
                    <a:pt x="5280" y="25197"/>
                    <a:pt x="4312" y="25523"/>
                  </a:cubicBezTo>
                  <a:cubicBezTo>
                    <a:pt x="3671" y="25733"/>
                    <a:pt x="3019" y="25966"/>
                    <a:pt x="2494" y="26397"/>
                  </a:cubicBezTo>
                  <a:cubicBezTo>
                    <a:pt x="1678" y="24019"/>
                    <a:pt x="758" y="21677"/>
                    <a:pt x="35" y="19276"/>
                  </a:cubicBezTo>
                  <a:cubicBezTo>
                    <a:pt x="35" y="19267"/>
                    <a:pt x="30" y="19264"/>
                    <a:pt x="24" y="19264"/>
                  </a:cubicBezTo>
                  <a:cubicBezTo>
                    <a:pt x="14" y="19264"/>
                    <a:pt x="0" y="19273"/>
                    <a:pt x="0" y="19288"/>
                  </a:cubicBezTo>
                  <a:cubicBezTo>
                    <a:pt x="711" y="21747"/>
                    <a:pt x="1340" y="24206"/>
                    <a:pt x="2250" y="26607"/>
                  </a:cubicBezTo>
                  <a:cubicBezTo>
                    <a:pt x="2238" y="26618"/>
                    <a:pt x="2226" y="26630"/>
                    <a:pt x="2226" y="26630"/>
                  </a:cubicBezTo>
                  <a:cubicBezTo>
                    <a:pt x="1877" y="26991"/>
                    <a:pt x="1690" y="27376"/>
                    <a:pt x="1632" y="27784"/>
                  </a:cubicBezTo>
                  <a:cubicBezTo>
                    <a:pt x="1632" y="27784"/>
                    <a:pt x="1632" y="27772"/>
                    <a:pt x="1632" y="27772"/>
                  </a:cubicBezTo>
                  <a:cubicBezTo>
                    <a:pt x="1609" y="27935"/>
                    <a:pt x="1597" y="28110"/>
                    <a:pt x="1597" y="28273"/>
                  </a:cubicBezTo>
                  <a:cubicBezTo>
                    <a:pt x="1609" y="28297"/>
                    <a:pt x="1620" y="28331"/>
                    <a:pt x="1632" y="28355"/>
                  </a:cubicBezTo>
                  <a:cubicBezTo>
                    <a:pt x="1702" y="28914"/>
                    <a:pt x="2016" y="29462"/>
                    <a:pt x="2518" y="29881"/>
                  </a:cubicBezTo>
                  <a:cubicBezTo>
                    <a:pt x="3116" y="30395"/>
                    <a:pt x="3927" y="30678"/>
                    <a:pt x="4729" y="30678"/>
                  </a:cubicBezTo>
                  <a:cubicBezTo>
                    <a:pt x="5348" y="30678"/>
                    <a:pt x="5961" y="30510"/>
                    <a:pt x="6468" y="30150"/>
                  </a:cubicBezTo>
                  <a:cubicBezTo>
                    <a:pt x="6923" y="31292"/>
                    <a:pt x="7669" y="32352"/>
                    <a:pt x="8368" y="33238"/>
                  </a:cubicBezTo>
                  <a:cubicBezTo>
                    <a:pt x="8399" y="33276"/>
                    <a:pt x="8441" y="33293"/>
                    <a:pt x="8483" y="33293"/>
                  </a:cubicBezTo>
                  <a:cubicBezTo>
                    <a:pt x="8569" y="33293"/>
                    <a:pt x="8655" y="33223"/>
                    <a:pt x="8648" y="33121"/>
                  </a:cubicBezTo>
                  <a:cubicBezTo>
                    <a:pt x="8566" y="32329"/>
                    <a:pt x="8624" y="31560"/>
                    <a:pt x="8822" y="30802"/>
                  </a:cubicBezTo>
                  <a:cubicBezTo>
                    <a:pt x="9417" y="31362"/>
                    <a:pt x="10058" y="31839"/>
                    <a:pt x="10780" y="32224"/>
                  </a:cubicBezTo>
                  <a:cubicBezTo>
                    <a:pt x="10802" y="32234"/>
                    <a:pt x="10824" y="32239"/>
                    <a:pt x="10844" y="32239"/>
                  </a:cubicBezTo>
                  <a:cubicBezTo>
                    <a:pt x="10964" y="32239"/>
                    <a:pt x="11047" y="32079"/>
                    <a:pt x="10967" y="31979"/>
                  </a:cubicBezTo>
                  <a:cubicBezTo>
                    <a:pt x="10338" y="31152"/>
                    <a:pt x="9848" y="30266"/>
                    <a:pt x="9475" y="29322"/>
                  </a:cubicBezTo>
                  <a:cubicBezTo>
                    <a:pt x="10652" y="29077"/>
                    <a:pt x="11818" y="28646"/>
                    <a:pt x="12960" y="28285"/>
                  </a:cubicBezTo>
                  <a:cubicBezTo>
                    <a:pt x="14265" y="27889"/>
                    <a:pt x="15559" y="27481"/>
                    <a:pt x="16852" y="27061"/>
                  </a:cubicBezTo>
                  <a:cubicBezTo>
                    <a:pt x="19405" y="26234"/>
                    <a:pt x="21933" y="25360"/>
                    <a:pt x="24451" y="24474"/>
                  </a:cubicBezTo>
                  <a:cubicBezTo>
                    <a:pt x="24462" y="24474"/>
                    <a:pt x="24474" y="24474"/>
                    <a:pt x="24474" y="24462"/>
                  </a:cubicBezTo>
                  <a:cubicBezTo>
                    <a:pt x="24486" y="24470"/>
                    <a:pt x="24499" y="24474"/>
                    <a:pt x="24512" y="24474"/>
                  </a:cubicBezTo>
                  <a:cubicBezTo>
                    <a:pt x="24538" y="24474"/>
                    <a:pt x="24563" y="24458"/>
                    <a:pt x="24579" y="24427"/>
                  </a:cubicBezTo>
                  <a:cubicBezTo>
                    <a:pt x="24591" y="24427"/>
                    <a:pt x="24591" y="24416"/>
                    <a:pt x="24602" y="24404"/>
                  </a:cubicBezTo>
                  <a:cubicBezTo>
                    <a:pt x="24614" y="24381"/>
                    <a:pt x="24626" y="24357"/>
                    <a:pt x="24637" y="24334"/>
                  </a:cubicBezTo>
                  <a:cubicBezTo>
                    <a:pt x="24637" y="24346"/>
                    <a:pt x="24649" y="24357"/>
                    <a:pt x="24649" y="24369"/>
                  </a:cubicBezTo>
                  <a:cubicBezTo>
                    <a:pt x="24669" y="24402"/>
                    <a:pt x="24699" y="24416"/>
                    <a:pt x="24729" y="24416"/>
                  </a:cubicBezTo>
                  <a:cubicBezTo>
                    <a:pt x="24752" y="24416"/>
                    <a:pt x="24774" y="24408"/>
                    <a:pt x="24789" y="24392"/>
                  </a:cubicBezTo>
                  <a:cubicBezTo>
                    <a:pt x="24719" y="24299"/>
                    <a:pt x="24672" y="24194"/>
                    <a:pt x="24626" y="24089"/>
                  </a:cubicBezTo>
                  <a:cubicBezTo>
                    <a:pt x="24614" y="24066"/>
                    <a:pt x="24602" y="24054"/>
                    <a:pt x="24591" y="24043"/>
                  </a:cubicBezTo>
                  <a:cubicBezTo>
                    <a:pt x="24591" y="24066"/>
                    <a:pt x="24579" y="24078"/>
                    <a:pt x="24567" y="24101"/>
                  </a:cubicBezTo>
                  <a:cubicBezTo>
                    <a:pt x="24567" y="24136"/>
                    <a:pt x="24567" y="24171"/>
                    <a:pt x="24567" y="24206"/>
                  </a:cubicBezTo>
                  <a:cubicBezTo>
                    <a:pt x="24567" y="24290"/>
                    <a:pt x="24500" y="24329"/>
                    <a:pt x="24437" y="24329"/>
                  </a:cubicBezTo>
                  <a:cubicBezTo>
                    <a:pt x="24421" y="24329"/>
                    <a:pt x="24406" y="24327"/>
                    <a:pt x="24393" y="24322"/>
                  </a:cubicBezTo>
                  <a:cubicBezTo>
                    <a:pt x="21899" y="25173"/>
                    <a:pt x="19381" y="25977"/>
                    <a:pt x="16876" y="26793"/>
                  </a:cubicBezTo>
                  <a:cubicBezTo>
                    <a:pt x="15629" y="27201"/>
                    <a:pt x="14370" y="27597"/>
                    <a:pt x="13111" y="28005"/>
                  </a:cubicBezTo>
                  <a:cubicBezTo>
                    <a:pt x="11888" y="28401"/>
                    <a:pt x="10606" y="28704"/>
                    <a:pt x="9417" y="29194"/>
                  </a:cubicBezTo>
                  <a:cubicBezTo>
                    <a:pt x="9370" y="29054"/>
                    <a:pt x="9312" y="28914"/>
                    <a:pt x="9265" y="28774"/>
                  </a:cubicBezTo>
                  <a:cubicBezTo>
                    <a:pt x="14253" y="27189"/>
                    <a:pt x="19265" y="25663"/>
                    <a:pt x="24241" y="24054"/>
                  </a:cubicBezTo>
                  <a:cubicBezTo>
                    <a:pt x="24253" y="24066"/>
                    <a:pt x="24264" y="24078"/>
                    <a:pt x="24276" y="24089"/>
                  </a:cubicBezTo>
                  <a:cubicBezTo>
                    <a:pt x="24288" y="24089"/>
                    <a:pt x="24299" y="24101"/>
                    <a:pt x="24311" y="24101"/>
                  </a:cubicBezTo>
                  <a:cubicBezTo>
                    <a:pt x="24299" y="24089"/>
                    <a:pt x="24299" y="24066"/>
                    <a:pt x="24311" y="24043"/>
                  </a:cubicBezTo>
                  <a:cubicBezTo>
                    <a:pt x="24311" y="23973"/>
                    <a:pt x="24323" y="23903"/>
                    <a:pt x="24346" y="23833"/>
                  </a:cubicBezTo>
                  <a:cubicBezTo>
                    <a:pt x="24339" y="23830"/>
                    <a:pt x="24331" y="23828"/>
                    <a:pt x="24323" y="23828"/>
                  </a:cubicBezTo>
                  <a:cubicBezTo>
                    <a:pt x="24303" y="23828"/>
                    <a:pt x="24281" y="23836"/>
                    <a:pt x="24264" y="23845"/>
                  </a:cubicBezTo>
                  <a:lnTo>
                    <a:pt x="24253" y="23845"/>
                  </a:lnTo>
                  <a:cubicBezTo>
                    <a:pt x="24113" y="23530"/>
                    <a:pt x="23973" y="23215"/>
                    <a:pt x="23845" y="22901"/>
                  </a:cubicBezTo>
                  <a:cubicBezTo>
                    <a:pt x="23798" y="22796"/>
                    <a:pt x="23752" y="22691"/>
                    <a:pt x="23705" y="22574"/>
                  </a:cubicBezTo>
                  <a:cubicBezTo>
                    <a:pt x="23332" y="21700"/>
                    <a:pt x="22971" y="20826"/>
                    <a:pt x="22633" y="19952"/>
                  </a:cubicBezTo>
                  <a:cubicBezTo>
                    <a:pt x="22411" y="19498"/>
                    <a:pt x="22248" y="19020"/>
                    <a:pt x="22097" y="18542"/>
                  </a:cubicBezTo>
                  <a:cubicBezTo>
                    <a:pt x="20150" y="13286"/>
                    <a:pt x="18600" y="7855"/>
                    <a:pt x="16829" y="2541"/>
                  </a:cubicBezTo>
                  <a:cubicBezTo>
                    <a:pt x="16841" y="2483"/>
                    <a:pt x="16829" y="2424"/>
                    <a:pt x="16794" y="2378"/>
                  </a:cubicBezTo>
                  <a:cubicBezTo>
                    <a:pt x="16689" y="2378"/>
                    <a:pt x="16596" y="2366"/>
                    <a:pt x="16491" y="2366"/>
                  </a:cubicBezTo>
                  <a:cubicBezTo>
                    <a:pt x="16253" y="2454"/>
                    <a:pt x="16026" y="2493"/>
                    <a:pt x="15808" y="2493"/>
                  </a:cubicBezTo>
                  <a:cubicBezTo>
                    <a:pt x="14689" y="2493"/>
                    <a:pt x="13827" y="1455"/>
                    <a:pt x="13193" y="548"/>
                  </a:cubicBezTo>
                  <a:cubicBezTo>
                    <a:pt x="13181" y="536"/>
                    <a:pt x="13167" y="531"/>
                    <a:pt x="13153" y="531"/>
                  </a:cubicBezTo>
                  <a:cubicBezTo>
                    <a:pt x="13128" y="531"/>
                    <a:pt x="13103" y="549"/>
                    <a:pt x="13088" y="571"/>
                  </a:cubicBezTo>
                  <a:cubicBezTo>
                    <a:pt x="13065" y="385"/>
                    <a:pt x="12843" y="210"/>
                    <a:pt x="12692" y="129"/>
                  </a:cubicBezTo>
                  <a:cubicBezTo>
                    <a:pt x="12610" y="70"/>
                    <a:pt x="12517" y="35"/>
                    <a:pt x="12424"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5" name="Google Shape;3134;p91">
              <a:extLst>
                <a:ext uri="{FF2B5EF4-FFF2-40B4-BE49-F238E27FC236}">
                  <a16:creationId xmlns:a16="http://schemas.microsoft.com/office/drawing/2014/main" id="{61D63AC0-6B32-4806-3979-D191D2126E07}"/>
                </a:ext>
              </a:extLst>
            </p:cNvPr>
            <p:cNvSpPr/>
            <p:nvPr/>
          </p:nvSpPr>
          <p:spPr>
            <a:xfrm rot="10369192" flipH="1">
              <a:off x="157890" y="1637479"/>
              <a:ext cx="270105" cy="281285"/>
            </a:xfrm>
            <a:custGeom>
              <a:avLst/>
              <a:gdLst/>
              <a:ahLst/>
              <a:cxnLst/>
              <a:rect l="l" t="t" r="r" b="b"/>
              <a:pathLst>
                <a:path w="8135" h="8471" extrusionOk="0">
                  <a:moveTo>
                    <a:pt x="2550" y="0"/>
                  </a:moveTo>
                  <a:cubicBezTo>
                    <a:pt x="2362" y="0"/>
                    <a:pt x="2185" y="119"/>
                    <a:pt x="2191" y="369"/>
                  </a:cubicBezTo>
                  <a:cubicBezTo>
                    <a:pt x="2203" y="613"/>
                    <a:pt x="2215" y="858"/>
                    <a:pt x="2226" y="1103"/>
                  </a:cubicBezTo>
                  <a:cubicBezTo>
                    <a:pt x="2086" y="951"/>
                    <a:pt x="1947" y="812"/>
                    <a:pt x="1807" y="672"/>
                  </a:cubicBezTo>
                  <a:cubicBezTo>
                    <a:pt x="1724" y="586"/>
                    <a:pt x="1633" y="550"/>
                    <a:pt x="1546" y="550"/>
                  </a:cubicBezTo>
                  <a:cubicBezTo>
                    <a:pt x="1266" y="550"/>
                    <a:pt x="1030" y="926"/>
                    <a:pt x="1271" y="1219"/>
                  </a:cubicBezTo>
                  <a:cubicBezTo>
                    <a:pt x="1410" y="1394"/>
                    <a:pt x="1527" y="1569"/>
                    <a:pt x="1632" y="1767"/>
                  </a:cubicBezTo>
                  <a:cubicBezTo>
                    <a:pt x="1393" y="1727"/>
                    <a:pt x="1154" y="1709"/>
                    <a:pt x="911" y="1709"/>
                  </a:cubicBezTo>
                  <a:cubicBezTo>
                    <a:pt x="799" y="1709"/>
                    <a:pt x="686" y="1713"/>
                    <a:pt x="571" y="1721"/>
                  </a:cubicBezTo>
                  <a:cubicBezTo>
                    <a:pt x="128" y="1756"/>
                    <a:pt x="0" y="2385"/>
                    <a:pt x="466" y="2513"/>
                  </a:cubicBezTo>
                  <a:cubicBezTo>
                    <a:pt x="979" y="2676"/>
                    <a:pt x="1504" y="2839"/>
                    <a:pt x="2028" y="2979"/>
                  </a:cubicBezTo>
                  <a:cubicBezTo>
                    <a:pt x="2070" y="2990"/>
                    <a:pt x="2109" y="2995"/>
                    <a:pt x="2147" y="2995"/>
                  </a:cubicBezTo>
                  <a:cubicBezTo>
                    <a:pt x="2266" y="2995"/>
                    <a:pt x="2362" y="2943"/>
                    <a:pt x="2424" y="2863"/>
                  </a:cubicBezTo>
                  <a:cubicBezTo>
                    <a:pt x="2588" y="4075"/>
                    <a:pt x="3240" y="5263"/>
                    <a:pt x="3986" y="6161"/>
                  </a:cubicBezTo>
                  <a:cubicBezTo>
                    <a:pt x="4715" y="7044"/>
                    <a:pt x="6227" y="8470"/>
                    <a:pt x="7494" y="8470"/>
                  </a:cubicBezTo>
                  <a:cubicBezTo>
                    <a:pt x="7565" y="8470"/>
                    <a:pt x="7635" y="8466"/>
                    <a:pt x="7704" y="8457"/>
                  </a:cubicBezTo>
                  <a:cubicBezTo>
                    <a:pt x="7948" y="8422"/>
                    <a:pt x="8135" y="8130"/>
                    <a:pt x="7914" y="7921"/>
                  </a:cubicBezTo>
                  <a:cubicBezTo>
                    <a:pt x="7482" y="7501"/>
                    <a:pt x="6865" y="7373"/>
                    <a:pt x="6352" y="7070"/>
                  </a:cubicBezTo>
                  <a:cubicBezTo>
                    <a:pt x="5769" y="6720"/>
                    <a:pt x="5245" y="6289"/>
                    <a:pt x="4779" y="5788"/>
                  </a:cubicBezTo>
                  <a:cubicBezTo>
                    <a:pt x="3835" y="4774"/>
                    <a:pt x="3392" y="3655"/>
                    <a:pt x="2937" y="2408"/>
                  </a:cubicBezTo>
                  <a:cubicBezTo>
                    <a:pt x="3007" y="2396"/>
                    <a:pt x="3077" y="2373"/>
                    <a:pt x="3135" y="2327"/>
                  </a:cubicBezTo>
                  <a:cubicBezTo>
                    <a:pt x="3508" y="2035"/>
                    <a:pt x="3881" y="1744"/>
                    <a:pt x="4231" y="1418"/>
                  </a:cubicBezTo>
                  <a:cubicBezTo>
                    <a:pt x="4462" y="1205"/>
                    <a:pt x="4255" y="841"/>
                    <a:pt x="3991" y="841"/>
                  </a:cubicBezTo>
                  <a:cubicBezTo>
                    <a:pt x="3936" y="841"/>
                    <a:pt x="3879" y="857"/>
                    <a:pt x="3823" y="893"/>
                  </a:cubicBezTo>
                  <a:cubicBezTo>
                    <a:pt x="3613" y="1021"/>
                    <a:pt x="3415" y="1161"/>
                    <a:pt x="3217" y="1301"/>
                  </a:cubicBezTo>
                  <a:cubicBezTo>
                    <a:pt x="3170" y="951"/>
                    <a:pt x="3089" y="613"/>
                    <a:pt x="2949" y="264"/>
                  </a:cubicBezTo>
                  <a:cubicBezTo>
                    <a:pt x="2884" y="90"/>
                    <a:pt x="2713" y="0"/>
                    <a:pt x="255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6" name="Google Shape;3135;p91">
              <a:extLst>
                <a:ext uri="{FF2B5EF4-FFF2-40B4-BE49-F238E27FC236}">
                  <a16:creationId xmlns:a16="http://schemas.microsoft.com/office/drawing/2014/main" id="{F7C64BC8-9374-1425-F284-93B34C846930}"/>
                </a:ext>
              </a:extLst>
            </p:cNvPr>
            <p:cNvSpPr/>
            <p:nvPr/>
          </p:nvSpPr>
          <p:spPr>
            <a:xfrm>
              <a:off x="843402" y="1107656"/>
              <a:ext cx="353432" cy="744171"/>
            </a:xfrm>
            <a:custGeom>
              <a:avLst/>
              <a:gdLst/>
              <a:ahLst/>
              <a:cxnLst/>
              <a:rect l="l" t="t" r="r" b="b"/>
              <a:pathLst>
                <a:path w="11037" h="23239" extrusionOk="0">
                  <a:moveTo>
                    <a:pt x="2162" y="4058"/>
                  </a:moveTo>
                  <a:cubicBezTo>
                    <a:pt x="2184" y="4058"/>
                    <a:pt x="2206" y="4068"/>
                    <a:pt x="2215" y="4091"/>
                  </a:cubicBezTo>
                  <a:cubicBezTo>
                    <a:pt x="2914" y="5781"/>
                    <a:pt x="3368" y="7610"/>
                    <a:pt x="3951" y="9347"/>
                  </a:cubicBezTo>
                  <a:cubicBezTo>
                    <a:pt x="4534" y="11095"/>
                    <a:pt x="5117" y="12843"/>
                    <a:pt x="5711" y="14591"/>
                  </a:cubicBezTo>
                  <a:cubicBezTo>
                    <a:pt x="5718" y="14628"/>
                    <a:pt x="5693" y="14651"/>
                    <a:pt x="5667" y="14651"/>
                  </a:cubicBezTo>
                  <a:cubicBezTo>
                    <a:pt x="5653" y="14651"/>
                    <a:pt x="5638" y="14643"/>
                    <a:pt x="5629" y="14626"/>
                  </a:cubicBezTo>
                  <a:cubicBezTo>
                    <a:pt x="4977" y="12855"/>
                    <a:pt x="4347" y="11083"/>
                    <a:pt x="3753" y="9300"/>
                  </a:cubicBezTo>
                  <a:cubicBezTo>
                    <a:pt x="3182" y="7599"/>
                    <a:pt x="2494" y="5874"/>
                    <a:pt x="2098" y="4126"/>
                  </a:cubicBezTo>
                  <a:cubicBezTo>
                    <a:pt x="2091" y="4083"/>
                    <a:pt x="2127" y="4058"/>
                    <a:pt x="2162" y="4058"/>
                  </a:cubicBezTo>
                  <a:close/>
                  <a:moveTo>
                    <a:pt x="3492" y="10622"/>
                  </a:moveTo>
                  <a:cubicBezTo>
                    <a:pt x="3519" y="10622"/>
                    <a:pt x="3545" y="10635"/>
                    <a:pt x="3555" y="10664"/>
                  </a:cubicBezTo>
                  <a:cubicBezTo>
                    <a:pt x="4231" y="12400"/>
                    <a:pt x="4685" y="14218"/>
                    <a:pt x="5326" y="15966"/>
                  </a:cubicBezTo>
                  <a:cubicBezTo>
                    <a:pt x="5956" y="17726"/>
                    <a:pt x="6678" y="19439"/>
                    <a:pt x="7354" y="21176"/>
                  </a:cubicBezTo>
                  <a:cubicBezTo>
                    <a:pt x="7361" y="21190"/>
                    <a:pt x="7351" y="21200"/>
                    <a:pt x="7339" y="21200"/>
                  </a:cubicBezTo>
                  <a:cubicBezTo>
                    <a:pt x="7331" y="21200"/>
                    <a:pt x="7324" y="21196"/>
                    <a:pt x="7319" y="21188"/>
                  </a:cubicBezTo>
                  <a:cubicBezTo>
                    <a:pt x="6492" y="19474"/>
                    <a:pt x="5804" y="17691"/>
                    <a:pt x="5140" y="15908"/>
                  </a:cubicBezTo>
                  <a:cubicBezTo>
                    <a:pt x="4522" y="14218"/>
                    <a:pt x="3811" y="12470"/>
                    <a:pt x="3427" y="10699"/>
                  </a:cubicBezTo>
                  <a:cubicBezTo>
                    <a:pt x="3413" y="10650"/>
                    <a:pt x="3452" y="10622"/>
                    <a:pt x="3492" y="10622"/>
                  </a:cubicBezTo>
                  <a:close/>
                  <a:moveTo>
                    <a:pt x="4353" y="6948"/>
                  </a:moveTo>
                  <a:cubicBezTo>
                    <a:pt x="4375" y="6948"/>
                    <a:pt x="4397" y="6958"/>
                    <a:pt x="4406" y="6981"/>
                  </a:cubicBezTo>
                  <a:cubicBezTo>
                    <a:pt x="4907" y="8217"/>
                    <a:pt x="5245" y="9533"/>
                    <a:pt x="5641" y="10804"/>
                  </a:cubicBezTo>
                  <a:cubicBezTo>
                    <a:pt x="6037" y="12051"/>
                    <a:pt x="6422" y="13286"/>
                    <a:pt x="6818" y="14521"/>
                  </a:cubicBezTo>
                  <a:cubicBezTo>
                    <a:pt x="7611" y="17050"/>
                    <a:pt x="8380" y="19568"/>
                    <a:pt x="9149" y="22097"/>
                  </a:cubicBezTo>
                  <a:cubicBezTo>
                    <a:pt x="9156" y="22111"/>
                    <a:pt x="9145" y="22121"/>
                    <a:pt x="9134" y="22121"/>
                  </a:cubicBezTo>
                  <a:cubicBezTo>
                    <a:pt x="9126" y="22121"/>
                    <a:pt x="9118" y="22117"/>
                    <a:pt x="9114" y="22108"/>
                  </a:cubicBezTo>
                  <a:cubicBezTo>
                    <a:pt x="8275" y="19568"/>
                    <a:pt x="7447" y="17015"/>
                    <a:pt x="6632" y="14463"/>
                  </a:cubicBezTo>
                  <a:cubicBezTo>
                    <a:pt x="6224" y="13193"/>
                    <a:pt x="5816" y="11911"/>
                    <a:pt x="5408" y="10629"/>
                  </a:cubicBezTo>
                  <a:cubicBezTo>
                    <a:pt x="5023" y="9440"/>
                    <a:pt x="4569" y="8240"/>
                    <a:pt x="4289" y="7016"/>
                  </a:cubicBezTo>
                  <a:cubicBezTo>
                    <a:pt x="4282" y="6973"/>
                    <a:pt x="4318" y="6948"/>
                    <a:pt x="4353" y="6948"/>
                  </a:cubicBezTo>
                  <a:close/>
                  <a:moveTo>
                    <a:pt x="47" y="0"/>
                  </a:moveTo>
                  <a:cubicBezTo>
                    <a:pt x="47" y="12"/>
                    <a:pt x="47" y="35"/>
                    <a:pt x="47" y="47"/>
                  </a:cubicBezTo>
                  <a:cubicBezTo>
                    <a:pt x="35" y="82"/>
                    <a:pt x="24" y="105"/>
                    <a:pt x="0" y="129"/>
                  </a:cubicBezTo>
                  <a:cubicBezTo>
                    <a:pt x="653" y="1923"/>
                    <a:pt x="1061" y="3835"/>
                    <a:pt x="1609" y="5664"/>
                  </a:cubicBezTo>
                  <a:cubicBezTo>
                    <a:pt x="2168" y="7494"/>
                    <a:pt x="2716" y="9324"/>
                    <a:pt x="3310" y="11142"/>
                  </a:cubicBezTo>
                  <a:cubicBezTo>
                    <a:pt x="3904" y="12948"/>
                    <a:pt x="4511" y="14754"/>
                    <a:pt x="5151" y="16561"/>
                  </a:cubicBezTo>
                  <a:cubicBezTo>
                    <a:pt x="5466" y="17470"/>
                    <a:pt x="5804" y="18391"/>
                    <a:pt x="6142" y="19300"/>
                  </a:cubicBezTo>
                  <a:cubicBezTo>
                    <a:pt x="6340" y="19871"/>
                    <a:pt x="6643" y="20430"/>
                    <a:pt x="6468" y="21036"/>
                  </a:cubicBezTo>
                  <a:cubicBezTo>
                    <a:pt x="6457" y="21071"/>
                    <a:pt x="6457" y="21106"/>
                    <a:pt x="6433" y="21141"/>
                  </a:cubicBezTo>
                  <a:cubicBezTo>
                    <a:pt x="6433" y="21164"/>
                    <a:pt x="6422" y="21176"/>
                    <a:pt x="6398" y="21188"/>
                  </a:cubicBezTo>
                  <a:cubicBezTo>
                    <a:pt x="6410" y="21188"/>
                    <a:pt x="6422" y="21199"/>
                    <a:pt x="6422" y="21199"/>
                  </a:cubicBezTo>
                  <a:cubicBezTo>
                    <a:pt x="7156" y="21735"/>
                    <a:pt x="7576" y="22633"/>
                    <a:pt x="8473" y="22959"/>
                  </a:cubicBezTo>
                  <a:cubicBezTo>
                    <a:pt x="8508" y="22971"/>
                    <a:pt x="8555" y="22982"/>
                    <a:pt x="8589" y="22994"/>
                  </a:cubicBezTo>
                  <a:cubicBezTo>
                    <a:pt x="7715" y="20896"/>
                    <a:pt x="6876" y="18694"/>
                    <a:pt x="6294" y="16491"/>
                  </a:cubicBezTo>
                  <a:cubicBezTo>
                    <a:pt x="6286" y="16462"/>
                    <a:pt x="6316" y="16437"/>
                    <a:pt x="6344" y="16437"/>
                  </a:cubicBezTo>
                  <a:cubicBezTo>
                    <a:pt x="6361" y="16437"/>
                    <a:pt x="6378" y="16446"/>
                    <a:pt x="6387" y="16468"/>
                  </a:cubicBezTo>
                  <a:cubicBezTo>
                    <a:pt x="7179" y="18647"/>
                    <a:pt x="7902" y="20850"/>
                    <a:pt x="8718" y="23029"/>
                  </a:cubicBezTo>
                  <a:cubicBezTo>
                    <a:pt x="9464" y="23227"/>
                    <a:pt x="10291" y="23180"/>
                    <a:pt x="11037" y="23239"/>
                  </a:cubicBezTo>
                  <a:cubicBezTo>
                    <a:pt x="9394" y="19801"/>
                    <a:pt x="8193" y="16188"/>
                    <a:pt x="7016" y="12575"/>
                  </a:cubicBezTo>
                  <a:cubicBezTo>
                    <a:pt x="5874" y="9079"/>
                    <a:pt x="4720" y="5583"/>
                    <a:pt x="3613" y="2075"/>
                  </a:cubicBezTo>
                  <a:cubicBezTo>
                    <a:pt x="3333" y="2180"/>
                    <a:pt x="3054" y="2226"/>
                    <a:pt x="2786" y="2226"/>
                  </a:cubicBezTo>
                  <a:cubicBezTo>
                    <a:pt x="3100" y="3368"/>
                    <a:pt x="3497" y="4487"/>
                    <a:pt x="3928" y="5594"/>
                  </a:cubicBezTo>
                  <a:cubicBezTo>
                    <a:pt x="3943" y="5617"/>
                    <a:pt x="3924" y="5635"/>
                    <a:pt x="3902" y="5635"/>
                  </a:cubicBezTo>
                  <a:cubicBezTo>
                    <a:pt x="3890" y="5635"/>
                    <a:pt x="3878" y="5630"/>
                    <a:pt x="3870" y="5618"/>
                  </a:cubicBezTo>
                  <a:cubicBezTo>
                    <a:pt x="3333" y="4522"/>
                    <a:pt x="2914" y="3380"/>
                    <a:pt x="2564" y="2215"/>
                  </a:cubicBezTo>
                  <a:cubicBezTo>
                    <a:pt x="1842" y="2133"/>
                    <a:pt x="1201" y="1690"/>
                    <a:pt x="711" y="1096"/>
                  </a:cubicBezTo>
                  <a:lnTo>
                    <a:pt x="711" y="1096"/>
                  </a:lnTo>
                  <a:cubicBezTo>
                    <a:pt x="1609" y="3811"/>
                    <a:pt x="2436" y="6573"/>
                    <a:pt x="3170" y="9324"/>
                  </a:cubicBezTo>
                  <a:cubicBezTo>
                    <a:pt x="3179" y="9340"/>
                    <a:pt x="3163" y="9357"/>
                    <a:pt x="3150" y="9357"/>
                  </a:cubicBezTo>
                  <a:cubicBezTo>
                    <a:pt x="3144" y="9357"/>
                    <a:pt x="3139" y="9354"/>
                    <a:pt x="3135" y="9347"/>
                  </a:cubicBezTo>
                  <a:cubicBezTo>
                    <a:pt x="2180" y="6620"/>
                    <a:pt x="1306" y="3823"/>
                    <a:pt x="525" y="1049"/>
                  </a:cubicBezTo>
                  <a:cubicBezTo>
                    <a:pt x="501" y="991"/>
                    <a:pt x="536" y="944"/>
                    <a:pt x="583" y="933"/>
                  </a:cubicBezTo>
                  <a:cubicBezTo>
                    <a:pt x="362" y="641"/>
                    <a:pt x="187" y="327"/>
                    <a:pt x="47"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7" name="Google Shape;3136;p91">
              <a:extLst>
                <a:ext uri="{FF2B5EF4-FFF2-40B4-BE49-F238E27FC236}">
                  <a16:creationId xmlns:a16="http://schemas.microsoft.com/office/drawing/2014/main" id="{648B8EA4-57EE-3B13-06DF-55C61D73E79E}"/>
                </a:ext>
              </a:extLst>
            </p:cNvPr>
            <p:cNvSpPr/>
            <p:nvPr/>
          </p:nvSpPr>
          <p:spPr>
            <a:xfrm>
              <a:off x="821755" y="1096096"/>
              <a:ext cx="227296" cy="674746"/>
            </a:xfrm>
            <a:custGeom>
              <a:avLst/>
              <a:gdLst/>
              <a:ahLst/>
              <a:cxnLst/>
              <a:rect l="l" t="t" r="r" b="b"/>
              <a:pathLst>
                <a:path w="7098" h="21071" extrusionOk="0">
                  <a:moveTo>
                    <a:pt x="0" y="0"/>
                  </a:moveTo>
                  <a:lnTo>
                    <a:pt x="0" y="0"/>
                  </a:lnTo>
                  <a:cubicBezTo>
                    <a:pt x="0" y="0"/>
                    <a:pt x="12" y="12"/>
                    <a:pt x="12" y="12"/>
                  </a:cubicBezTo>
                  <a:cubicBezTo>
                    <a:pt x="12" y="23"/>
                    <a:pt x="24" y="23"/>
                    <a:pt x="24" y="35"/>
                  </a:cubicBezTo>
                  <a:cubicBezTo>
                    <a:pt x="1084" y="3531"/>
                    <a:pt x="2133" y="7028"/>
                    <a:pt x="3287" y="10489"/>
                  </a:cubicBezTo>
                  <a:cubicBezTo>
                    <a:pt x="3870" y="12237"/>
                    <a:pt x="4464" y="13973"/>
                    <a:pt x="5070" y="15710"/>
                  </a:cubicBezTo>
                  <a:cubicBezTo>
                    <a:pt x="5676" y="17411"/>
                    <a:pt x="6399" y="19113"/>
                    <a:pt x="6900" y="20838"/>
                  </a:cubicBezTo>
                  <a:cubicBezTo>
                    <a:pt x="6911" y="20849"/>
                    <a:pt x="6911" y="20849"/>
                    <a:pt x="6923" y="20849"/>
                  </a:cubicBezTo>
                  <a:cubicBezTo>
                    <a:pt x="7005" y="20908"/>
                    <a:pt x="7063" y="20989"/>
                    <a:pt x="7098" y="21071"/>
                  </a:cubicBezTo>
                  <a:cubicBezTo>
                    <a:pt x="7063" y="20686"/>
                    <a:pt x="6876" y="20302"/>
                    <a:pt x="6748" y="19964"/>
                  </a:cubicBezTo>
                  <a:cubicBezTo>
                    <a:pt x="6573" y="19497"/>
                    <a:pt x="6399" y="19043"/>
                    <a:pt x="6235" y="18588"/>
                  </a:cubicBezTo>
                  <a:cubicBezTo>
                    <a:pt x="5932" y="17749"/>
                    <a:pt x="5641" y="16910"/>
                    <a:pt x="5338" y="16059"/>
                  </a:cubicBezTo>
                  <a:cubicBezTo>
                    <a:pt x="4744" y="14335"/>
                    <a:pt x="4149" y="12610"/>
                    <a:pt x="3578" y="10873"/>
                  </a:cubicBezTo>
                  <a:cubicBezTo>
                    <a:pt x="3007" y="9137"/>
                    <a:pt x="2448" y="7400"/>
                    <a:pt x="1923" y="5652"/>
                  </a:cubicBezTo>
                  <a:cubicBezTo>
                    <a:pt x="1422" y="3951"/>
                    <a:pt x="793" y="2226"/>
                    <a:pt x="467" y="478"/>
                  </a:cubicBezTo>
                  <a:cubicBezTo>
                    <a:pt x="455" y="455"/>
                    <a:pt x="455" y="443"/>
                    <a:pt x="467" y="443"/>
                  </a:cubicBezTo>
                  <a:cubicBezTo>
                    <a:pt x="373" y="350"/>
                    <a:pt x="315" y="222"/>
                    <a:pt x="222" y="128"/>
                  </a:cubicBezTo>
                  <a:cubicBezTo>
                    <a:pt x="152" y="70"/>
                    <a:pt x="82" y="23"/>
                    <a:pt x="0" y="0"/>
                  </a:cubicBezTo>
                  <a:close/>
                </a:path>
              </a:pathLst>
            </a:custGeom>
            <a:solidFill>
              <a:srgbClr val="67EC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8" name="Google Shape;3137;p91">
              <a:extLst>
                <a:ext uri="{FF2B5EF4-FFF2-40B4-BE49-F238E27FC236}">
                  <a16:creationId xmlns:a16="http://schemas.microsoft.com/office/drawing/2014/main" id="{04BA115E-CE1E-92A7-5A86-6AB07A090028}"/>
                </a:ext>
              </a:extLst>
            </p:cNvPr>
            <p:cNvSpPr/>
            <p:nvPr/>
          </p:nvSpPr>
          <p:spPr>
            <a:xfrm>
              <a:off x="288827" y="1098690"/>
              <a:ext cx="747149" cy="905404"/>
            </a:xfrm>
            <a:custGeom>
              <a:avLst/>
              <a:gdLst/>
              <a:ahLst/>
              <a:cxnLst/>
              <a:rect l="l" t="t" r="r" b="b"/>
              <a:pathLst>
                <a:path w="23332" h="28274" extrusionOk="0">
                  <a:moveTo>
                    <a:pt x="16293" y="1"/>
                  </a:moveTo>
                  <a:cubicBezTo>
                    <a:pt x="13566" y="793"/>
                    <a:pt x="10850" y="1609"/>
                    <a:pt x="8181" y="2565"/>
                  </a:cubicBezTo>
                  <a:cubicBezTo>
                    <a:pt x="6899" y="3019"/>
                    <a:pt x="5641" y="3497"/>
                    <a:pt x="4382" y="3998"/>
                  </a:cubicBezTo>
                  <a:cubicBezTo>
                    <a:pt x="3753" y="4254"/>
                    <a:pt x="3123" y="4511"/>
                    <a:pt x="2506" y="4767"/>
                  </a:cubicBezTo>
                  <a:cubicBezTo>
                    <a:pt x="1876" y="5035"/>
                    <a:pt x="1131" y="5268"/>
                    <a:pt x="676" y="5804"/>
                  </a:cubicBezTo>
                  <a:cubicBezTo>
                    <a:pt x="711" y="5816"/>
                    <a:pt x="478" y="6107"/>
                    <a:pt x="478" y="6107"/>
                  </a:cubicBezTo>
                  <a:cubicBezTo>
                    <a:pt x="0" y="6947"/>
                    <a:pt x="187" y="8881"/>
                    <a:pt x="361" y="9778"/>
                  </a:cubicBezTo>
                  <a:cubicBezTo>
                    <a:pt x="641" y="11177"/>
                    <a:pt x="1002" y="12540"/>
                    <a:pt x="1387" y="13904"/>
                  </a:cubicBezTo>
                  <a:cubicBezTo>
                    <a:pt x="2774" y="18729"/>
                    <a:pt x="4440" y="23472"/>
                    <a:pt x="5909" y="28274"/>
                  </a:cubicBezTo>
                  <a:cubicBezTo>
                    <a:pt x="5967" y="27866"/>
                    <a:pt x="6154" y="26665"/>
                    <a:pt x="6503" y="26304"/>
                  </a:cubicBezTo>
                  <a:cubicBezTo>
                    <a:pt x="6503" y="26304"/>
                    <a:pt x="6515" y="26292"/>
                    <a:pt x="6527" y="26281"/>
                  </a:cubicBezTo>
                  <a:cubicBezTo>
                    <a:pt x="5617" y="23880"/>
                    <a:pt x="4988" y="21421"/>
                    <a:pt x="4277" y="18962"/>
                  </a:cubicBezTo>
                  <a:cubicBezTo>
                    <a:pt x="4277" y="18947"/>
                    <a:pt x="4291" y="18938"/>
                    <a:pt x="4301" y="18938"/>
                  </a:cubicBezTo>
                  <a:cubicBezTo>
                    <a:pt x="4307" y="18938"/>
                    <a:pt x="4312" y="18941"/>
                    <a:pt x="4312" y="18950"/>
                  </a:cubicBezTo>
                  <a:cubicBezTo>
                    <a:pt x="5035" y="21351"/>
                    <a:pt x="5955" y="23693"/>
                    <a:pt x="6771" y="26071"/>
                  </a:cubicBezTo>
                  <a:cubicBezTo>
                    <a:pt x="7296" y="25640"/>
                    <a:pt x="7948" y="25407"/>
                    <a:pt x="8589" y="25197"/>
                  </a:cubicBezTo>
                  <a:cubicBezTo>
                    <a:pt x="9557" y="24871"/>
                    <a:pt x="10536" y="24556"/>
                    <a:pt x="11503" y="24241"/>
                  </a:cubicBezTo>
                  <a:cubicBezTo>
                    <a:pt x="15430" y="22994"/>
                    <a:pt x="19369" y="21806"/>
                    <a:pt x="23332" y="20710"/>
                  </a:cubicBezTo>
                  <a:cubicBezTo>
                    <a:pt x="22563" y="19090"/>
                    <a:pt x="22015" y="17319"/>
                    <a:pt x="21397" y="15629"/>
                  </a:cubicBezTo>
                  <a:cubicBezTo>
                    <a:pt x="20780" y="13939"/>
                    <a:pt x="20185" y="12249"/>
                    <a:pt x="19603" y="10536"/>
                  </a:cubicBezTo>
                  <a:cubicBezTo>
                    <a:pt x="18425" y="7063"/>
                    <a:pt x="17295" y="3555"/>
                    <a:pt x="16293" y="24"/>
                  </a:cubicBezTo>
                  <a:cubicBezTo>
                    <a:pt x="16293" y="12"/>
                    <a:pt x="16293" y="1"/>
                    <a:pt x="16293" y="1"/>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9" name="Google Shape;3138;p91">
              <a:extLst>
                <a:ext uri="{FF2B5EF4-FFF2-40B4-BE49-F238E27FC236}">
                  <a16:creationId xmlns:a16="http://schemas.microsoft.com/office/drawing/2014/main" id="{6B6B3C50-E863-535D-DACC-6F9EB6175C67}"/>
                </a:ext>
              </a:extLst>
            </p:cNvPr>
            <p:cNvSpPr/>
            <p:nvPr/>
          </p:nvSpPr>
          <p:spPr>
            <a:xfrm>
              <a:off x="722483" y="1858533"/>
              <a:ext cx="484436" cy="164596"/>
            </a:xfrm>
            <a:custGeom>
              <a:avLst/>
              <a:gdLst/>
              <a:ahLst/>
              <a:cxnLst/>
              <a:rect l="l" t="t" r="r" b="b"/>
              <a:pathLst>
                <a:path w="15128" h="5140" extrusionOk="0">
                  <a:moveTo>
                    <a:pt x="14976" y="0"/>
                  </a:moveTo>
                  <a:cubicBezTo>
                    <a:pt x="10000" y="1609"/>
                    <a:pt x="4988" y="3135"/>
                    <a:pt x="0" y="4720"/>
                  </a:cubicBezTo>
                  <a:cubicBezTo>
                    <a:pt x="47" y="4860"/>
                    <a:pt x="105" y="5000"/>
                    <a:pt x="152" y="5140"/>
                  </a:cubicBezTo>
                  <a:cubicBezTo>
                    <a:pt x="1341" y="4650"/>
                    <a:pt x="2623" y="4347"/>
                    <a:pt x="3846" y="3951"/>
                  </a:cubicBezTo>
                  <a:cubicBezTo>
                    <a:pt x="5105" y="3543"/>
                    <a:pt x="6364" y="3147"/>
                    <a:pt x="7611" y="2739"/>
                  </a:cubicBezTo>
                  <a:cubicBezTo>
                    <a:pt x="10116" y="1923"/>
                    <a:pt x="12634" y="1119"/>
                    <a:pt x="15128" y="268"/>
                  </a:cubicBezTo>
                  <a:cubicBezTo>
                    <a:pt x="15128" y="245"/>
                    <a:pt x="15128" y="234"/>
                    <a:pt x="15128" y="210"/>
                  </a:cubicBezTo>
                  <a:cubicBezTo>
                    <a:pt x="15128" y="199"/>
                    <a:pt x="15116" y="175"/>
                    <a:pt x="15116" y="152"/>
                  </a:cubicBezTo>
                  <a:cubicBezTo>
                    <a:pt x="15104" y="105"/>
                    <a:pt x="15058" y="59"/>
                    <a:pt x="15011" y="35"/>
                  </a:cubicBezTo>
                  <a:cubicBezTo>
                    <a:pt x="14999" y="24"/>
                    <a:pt x="14988" y="12"/>
                    <a:pt x="14976"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0" name="Google Shape;3139;p91">
              <a:extLst>
                <a:ext uri="{FF2B5EF4-FFF2-40B4-BE49-F238E27FC236}">
                  <a16:creationId xmlns:a16="http://schemas.microsoft.com/office/drawing/2014/main" id="{2680DF46-2B21-5DAE-D5A4-D6E0DB50F484}"/>
                </a:ext>
              </a:extLst>
            </p:cNvPr>
            <p:cNvSpPr/>
            <p:nvPr/>
          </p:nvSpPr>
          <p:spPr>
            <a:xfrm>
              <a:off x="476162" y="1770086"/>
              <a:ext cx="567663" cy="292686"/>
            </a:xfrm>
            <a:custGeom>
              <a:avLst/>
              <a:gdLst/>
              <a:ahLst/>
              <a:cxnLst/>
              <a:rect l="l" t="t" r="r" b="b"/>
              <a:pathLst>
                <a:path w="17727" h="9140" extrusionOk="0">
                  <a:moveTo>
                    <a:pt x="17575" y="0"/>
                  </a:moveTo>
                  <a:cubicBezTo>
                    <a:pt x="13473" y="1177"/>
                    <a:pt x="9371" y="2413"/>
                    <a:pt x="5292" y="3695"/>
                  </a:cubicBezTo>
                  <a:cubicBezTo>
                    <a:pt x="4301" y="4009"/>
                    <a:pt x="3299" y="4301"/>
                    <a:pt x="2320" y="4662"/>
                  </a:cubicBezTo>
                  <a:cubicBezTo>
                    <a:pt x="1352" y="5012"/>
                    <a:pt x="140" y="5734"/>
                    <a:pt x="257" y="6946"/>
                  </a:cubicBezTo>
                  <a:cubicBezTo>
                    <a:pt x="350" y="7972"/>
                    <a:pt x="1271" y="8741"/>
                    <a:pt x="2203" y="9009"/>
                  </a:cubicBezTo>
                  <a:cubicBezTo>
                    <a:pt x="2506" y="9098"/>
                    <a:pt x="2807" y="9140"/>
                    <a:pt x="3103" y="9140"/>
                  </a:cubicBezTo>
                  <a:cubicBezTo>
                    <a:pt x="3696" y="9140"/>
                    <a:pt x="4274" y="8974"/>
                    <a:pt x="4825" y="8694"/>
                  </a:cubicBezTo>
                  <a:lnTo>
                    <a:pt x="4837" y="8694"/>
                  </a:lnTo>
                  <a:cubicBezTo>
                    <a:pt x="4802" y="8613"/>
                    <a:pt x="4767" y="8520"/>
                    <a:pt x="4744" y="8438"/>
                  </a:cubicBezTo>
                  <a:cubicBezTo>
                    <a:pt x="4281" y="8596"/>
                    <a:pt x="3752" y="8698"/>
                    <a:pt x="3233" y="8698"/>
                  </a:cubicBezTo>
                  <a:cubicBezTo>
                    <a:pt x="2339" y="8698"/>
                    <a:pt x="1471" y="8397"/>
                    <a:pt x="1014" y="7564"/>
                  </a:cubicBezTo>
                  <a:cubicBezTo>
                    <a:pt x="1" y="5723"/>
                    <a:pt x="2553" y="5105"/>
                    <a:pt x="3800" y="4709"/>
                  </a:cubicBezTo>
                  <a:cubicBezTo>
                    <a:pt x="8415" y="3229"/>
                    <a:pt x="13053" y="1783"/>
                    <a:pt x="17680" y="315"/>
                  </a:cubicBezTo>
                  <a:cubicBezTo>
                    <a:pt x="17692" y="303"/>
                    <a:pt x="17715" y="303"/>
                    <a:pt x="17727" y="303"/>
                  </a:cubicBezTo>
                  <a:cubicBezTo>
                    <a:pt x="17727" y="187"/>
                    <a:pt x="17680" y="70"/>
                    <a:pt x="17587"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1" name="Google Shape;3140;p91">
              <a:extLst>
                <a:ext uri="{FF2B5EF4-FFF2-40B4-BE49-F238E27FC236}">
                  <a16:creationId xmlns:a16="http://schemas.microsoft.com/office/drawing/2014/main" id="{2503EFF3-CE1B-2C46-FAF0-FB3098DD35BC}"/>
                </a:ext>
              </a:extLst>
            </p:cNvPr>
            <p:cNvSpPr/>
            <p:nvPr/>
          </p:nvSpPr>
          <p:spPr>
            <a:xfrm>
              <a:off x="626574" y="1945860"/>
              <a:ext cx="128762" cy="187364"/>
            </a:xfrm>
            <a:custGeom>
              <a:avLst/>
              <a:gdLst/>
              <a:ahLst/>
              <a:cxnLst/>
              <a:rect l="l" t="t" r="r" b="b"/>
              <a:pathLst>
                <a:path w="4021" h="5851" extrusionOk="0">
                  <a:moveTo>
                    <a:pt x="2261" y="0"/>
                  </a:moveTo>
                  <a:lnTo>
                    <a:pt x="2261" y="0"/>
                  </a:lnTo>
                  <a:cubicBezTo>
                    <a:pt x="2145" y="35"/>
                    <a:pt x="2028" y="82"/>
                    <a:pt x="1912" y="117"/>
                  </a:cubicBezTo>
                  <a:cubicBezTo>
                    <a:pt x="1271" y="338"/>
                    <a:pt x="641" y="572"/>
                    <a:pt x="0" y="793"/>
                  </a:cubicBezTo>
                  <a:cubicBezTo>
                    <a:pt x="12" y="805"/>
                    <a:pt x="12" y="805"/>
                    <a:pt x="12" y="816"/>
                  </a:cubicBezTo>
                  <a:cubicBezTo>
                    <a:pt x="210" y="1807"/>
                    <a:pt x="373" y="2751"/>
                    <a:pt x="781" y="3683"/>
                  </a:cubicBezTo>
                  <a:cubicBezTo>
                    <a:pt x="1119" y="4452"/>
                    <a:pt x="1550" y="5175"/>
                    <a:pt x="2040" y="5851"/>
                  </a:cubicBezTo>
                  <a:cubicBezTo>
                    <a:pt x="2028" y="5117"/>
                    <a:pt x="2121" y="4394"/>
                    <a:pt x="2343" y="3683"/>
                  </a:cubicBezTo>
                  <a:cubicBezTo>
                    <a:pt x="2361" y="3617"/>
                    <a:pt x="2410" y="3591"/>
                    <a:pt x="2462" y="3591"/>
                  </a:cubicBezTo>
                  <a:cubicBezTo>
                    <a:pt x="2512" y="3591"/>
                    <a:pt x="2565" y="3614"/>
                    <a:pt x="2599" y="3648"/>
                  </a:cubicBezTo>
                  <a:cubicBezTo>
                    <a:pt x="3030" y="4091"/>
                    <a:pt x="3508" y="4464"/>
                    <a:pt x="4021" y="4790"/>
                  </a:cubicBezTo>
                  <a:cubicBezTo>
                    <a:pt x="3089" y="3380"/>
                    <a:pt x="2483" y="1795"/>
                    <a:pt x="2238" y="105"/>
                  </a:cubicBezTo>
                  <a:cubicBezTo>
                    <a:pt x="2226" y="59"/>
                    <a:pt x="2238" y="24"/>
                    <a:pt x="2261" y="0"/>
                  </a:cubicBezTo>
                  <a:close/>
                </a:path>
              </a:pathLst>
            </a:custGeom>
            <a:solidFill>
              <a:srgbClr val="FE2EC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2" name="Google Shape;3141;p91">
              <a:extLst>
                <a:ext uri="{FF2B5EF4-FFF2-40B4-BE49-F238E27FC236}">
                  <a16:creationId xmlns:a16="http://schemas.microsoft.com/office/drawing/2014/main" id="{2505F40C-13A7-5200-226B-7E5DB2199613}"/>
                </a:ext>
              </a:extLst>
            </p:cNvPr>
            <p:cNvSpPr/>
            <p:nvPr/>
          </p:nvSpPr>
          <p:spPr>
            <a:xfrm>
              <a:off x="821755" y="1096096"/>
              <a:ext cx="227296" cy="674746"/>
            </a:xfrm>
            <a:custGeom>
              <a:avLst/>
              <a:gdLst/>
              <a:ahLst/>
              <a:cxnLst/>
              <a:rect l="l" t="t" r="r" b="b"/>
              <a:pathLst>
                <a:path w="7098" h="21071" extrusionOk="0">
                  <a:moveTo>
                    <a:pt x="0" y="0"/>
                  </a:moveTo>
                  <a:lnTo>
                    <a:pt x="0" y="0"/>
                  </a:lnTo>
                  <a:cubicBezTo>
                    <a:pt x="0" y="0"/>
                    <a:pt x="12" y="12"/>
                    <a:pt x="12" y="12"/>
                  </a:cubicBezTo>
                  <a:cubicBezTo>
                    <a:pt x="12" y="23"/>
                    <a:pt x="24" y="23"/>
                    <a:pt x="24" y="35"/>
                  </a:cubicBezTo>
                  <a:cubicBezTo>
                    <a:pt x="1084" y="3531"/>
                    <a:pt x="2133" y="7028"/>
                    <a:pt x="3287" y="10489"/>
                  </a:cubicBezTo>
                  <a:cubicBezTo>
                    <a:pt x="3870" y="12237"/>
                    <a:pt x="4464" y="13973"/>
                    <a:pt x="5070" y="15710"/>
                  </a:cubicBezTo>
                  <a:cubicBezTo>
                    <a:pt x="5676" y="17411"/>
                    <a:pt x="6399" y="19113"/>
                    <a:pt x="6900" y="20838"/>
                  </a:cubicBezTo>
                  <a:cubicBezTo>
                    <a:pt x="6911" y="20849"/>
                    <a:pt x="6911" y="20849"/>
                    <a:pt x="6923" y="20849"/>
                  </a:cubicBezTo>
                  <a:cubicBezTo>
                    <a:pt x="7005" y="20908"/>
                    <a:pt x="7063" y="20989"/>
                    <a:pt x="7098" y="21071"/>
                  </a:cubicBezTo>
                  <a:cubicBezTo>
                    <a:pt x="7063" y="20686"/>
                    <a:pt x="6876" y="20302"/>
                    <a:pt x="6748" y="19964"/>
                  </a:cubicBezTo>
                  <a:cubicBezTo>
                    <a:pt x="6573" y="19497"/>
                    <a:pt x="6399" y="19043"/>
                    <a:pt x="6235" y="18588"/>
                  </a:cubicBezTo>
                  <a:cubicBezTo>
                    <a:pt x="5932" y="17749"/>
                    <a:pt x="5641" y="16910"/>
                    <a:pt x="5338" y="16059"/>
                  </a:cubicBezTo>
                  <a:cubicBezTo>
                    <a:pt x="4744" y="14335"/>
                    <a:pt x="4149" y="12610"/>
                    <a:pt x="3578" y="10873"/>
                  </a:cubicBezTo>
                  <a:cubicBezTo>
                    <a:pt x="3007" y="9137"/>
                    <a:pt x="2448" y="7400"/>
                    <a:pt x="1923" y="5652"/>
                  </a:cubicBezTo>
                  <a:cubicBezTo>
                    <a:pt x="1422" y="3951"/>
                    <a:pt x="793" y="2226"/>
                    <a:pt x="467" y="478"/>
                  </a:cubicBezTo>
                  <a:cubicBezTo>
                    <a:pt x="455" y="455"/>
                    <a:pt x="455" y="443"/>
                    <a:pt x="467" y="443"/>
                  </a:cubicBezTo>
                  <a:cubicBezTo>
                    <a:pt x="373" y="350"/>
                    <a:pt x="315" y="222"/>
                    <a:pt x="222" y="128"/>
                  </a:cubicBezTo>
                  <a:cubicBezTo>
                    <a:pt x="152" y="70"/>
                    <a:pt x="82" y="23"/>
                    <a:pt x="0"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3" name="Google Shape;3142;p91">
              <a:extLst>
                <a:ext uri="{FF2B5EF4-FFF2-40B4-BE49-F238E27FC236}">
                  <a16:creationId xmlns:a16="http://schemas.microsoft.com/office/drawing/2014/main" id="{23FCEFB6-B7BA-990A-418D-45D5A6FD5871}"/>
                </a:ext>
              </a:extLst>
            </p:cNvPr>
            <p:cNvSpPr/>
            <p:nvPr/>
          </p:nvSpPr>
          <p:spPr>
            <a:xfrm>
              <a:off x="910330" y="1237574"/>
              <a:ext cx="116210" cy="339278"/>
            </a:xfrm>
            <a:custGeom>
              <a:avLst/>
              <a:gdLst/>
              <a:ahLst/>
              <a:cxnLst/>
              <a:rect l="l" t="t" r="r" b="b"/>
              <a:pathLst>
                <a:path w="3629" h="10595" extrusionOk="0">
                  <a:moveTo>
                    <a:pt x="72" y="1"/>
                  </a:moveTo>
                  <a:cubicBezTo>
                    <a:pt x="37" y="1"/>
                    <a:pt x="1" y="26"/>
                    <a:pt x="8" y="69"/>
                  </a:cubicBezTo>
                  <a:cubicBezTo>
                    <a:pt x="404" y="1817"/>
                    <a:pt x="1092" y="3542"/>
                    <a:pt x="1663" y="5243"/>
                  </a:cubicBezTo>
                  <a:cubicBezTo>
                    <a:pt x="2257" y="7026"/>
                    <a:pt x="2887" y="8798"/>
                    <a:pt x="3539" y="10569"/>
                  </a:cubicBezTo>
                  <a:cubicBezTo>
                    <a:pt x="3548" y="10586"/>
                    <a:pt x="3563" y="10594"/>
                    <a:pt x="3577" y="10594"/>
                  </a:cubicBezTo>
                  <a:cubicBezTo>
                    <a:pt x="3603" y="10594"/>
                    <a:pt x="3628" y="10571"/>
                    <a:pt x="3621" y="10534"/>
                  </a:cubicBezTo>
                  <a:cubicBezTo>
                    <a:pt x="3027" y="8786"/>
                    <a:pt x="2444" y="7038"/>
                    <a:pt x="1861" y="5290"/>
                  </a:cubicBezTo>
                  <a:cubicBezTo>
                    <a:pt x="1278" y="3553"/>
                    <a:pt x="824" y="1724"/>
                    <a:pt x="125" y="34"/>
                  </a:cubicBezTo>
                  <a:cubicBezTo>
                    <a:pt x="116" y="11"/>
                    <a:pt x="94" y="1"/>
                    <a:pt x="72" y="1"/>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4" name="Google Shape;3143;p91">
              <a:extLst>
                <a:ext uri="{FF2B5EF4-FFF2-40B4-BE49-F238E27FC236}">
                  <a16:creationId xmlns:a16="http://schemas.microsoft.com/office/drawing/2014/main" id="{1CD79856-34DF-D9D1-4FFA-D3FEC2AEA706}"/>
                </a:ext>
              </a:extLst>
            </p:cNvPr>
            <p:cNvSpPr/>
            <p:nvPr/>
          </p:nvSpPr>
          <p:spPr>
            <a:xfrm>
              <a:off x="980493" y="1330152"/>
              <a:ext cx="156142" cy="485877"/>
            </a:xfrm>
            <a:custGeom>
              <a:avLst/>
              <a:gdLst/>
              <a:ahLst/>
              <a:cxnLst/>
              <a:rect l="l" t="t" r="r" b="b"/>
              <a:pathLst>
                <a:path w="4876" h="15173" extrusionOk="0">
                  <a:moveTo>
                    <a:pt x="72" y="0"/>
                  </a:moveTo>
                  <a:cubicBezTo>
                    <a:pt x="37" y="0"/>
                    <a:pt x="1" y="25"/>
                    <a:pt x="8" y="68"/>
                  </a:cubicBezTo>
                  <a:cubicBezTo>
                    <a:pt x="288" y="1292"/>
                    <a:pt x="742" y="2492"/>
                    <a:pt x="1127" y="3681"/>
                  </a:cubicBezTo>
                  <a:cubicBezTo>
                    <a:pt x="1535" y="4963"/>
                    <a:pt x="1943" y="6245"/>
                    <a:pt x="2351" y="7515"/>
                  </a:cubicBezTo>
                  <a:cubicBezTo>
                    <a:pt x="3166" y="10067"/>
                    <a:pt x="3994" y="12620"/>
                    <a:pt x="4833" y="15160"/>
                  </a:cubicBezTo>
                  <a:cubicBezTo>
                    <a:pt x="4837" y="15169"/>
                    <a:pt x="4845" y="15173"/>
                    <a:pt x="4853" y="15173"/>
                  </a:cubicBezTo>
                  <a:cubicBezTo>
                    <a:pt x="4864" y="15173"/>
                    <a:pt x="4875" y="15163"/>
                    <a:pt x="4868" y="15149"/>
                  </a:cubicBezTo>
                  <a:cubicBezTo>
                    <a:pt x="4099" y="12620"/>
                    <a:pt x="3330" y="10102"/>
                    <a:pt x="2537" y="7573"/>
                  </a:cubicBezTo>
                  <a:cubicBezTo>
                    <a:pt x="2141" y="6338"/>
                    <a:pt x="1756" y="5103"/>
                    <a:pt x="1360" y="3856"/>
                  </a:cubicBezTo>
                  <a:cubicBezTo>
                    <a:pt x="964" y="2585"/>
                    <a:pt x="626" y="1269"/>
                    <a:pt x="125" y="33"/>
                  </a:cubicBezTo>
                  <a:cubicBezTo>
                    <a:pt x="116" y="10"/>
                    <a:pt x="94" y="0"/>
                    <a:pt x="72" y="0"/>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5" name="Google Shape;3144;p91">
              <a:extLst>
                <a:ext uri="{FF2B5EF4-FFF2-40B4-BE49-F238E27FC236}">
                  <a16:creationId xmlns:a16="http://schemas.microsoft.com/office/drawing/2014/main" id="{76558ABD-40E6-5772-B617-3BF8CC539CD6}"/>
                </a:ext>
              </a:extLst>
            </p:cNvPr>
            <p:cNvSpPr/>
            <p:nvPr/>
          </p:nvSpPr>
          <p:spPr>
            <a:xfrm>
              <a:off x="952665" y="1447805"/>
              <a:ext cx="126489" cy="338766"/>
            </a:xfrm>
            <a:custGeom>
              <a:avLst/>
              <a:gdLst/>
              <a:ahLst/>
              <a:cxnLst/>
              <a:rect l="l" t="t" r="r" b="b"/>
              <a:pathLst>
                <a:path w="3950" h="10579" extrusionOk="0">
                  <a:moveTo>
                    <a:pt x="80" y="0"/>
                  </a:moveTo>
                  <a:cubicBezTo>
                    <a:pt x="40" y="0"/>
                    <a:pt x="1" y="28"/>
                    <a:pt x="15" y="77"/>
                  </a:cubicBezTo>
                  <a:cubicBezTo>
                    <a:pt x="399" y="1848"/>
                    <a:pt x="1110" y="3596"/>
                    <a:pt x="1728" y="5286"/>
                  </a:cubicBezTo>
                  <a:cubicBezTo>
                    <a:pt x="2392" y="7069"/>
                    <a:pt x="3080" y="8852"/>
                    <a:pt x="3907" y="10566"/>
                  </a:cubicBezTo>
                  <a:cubicBezTo>
                    <a:pt x="3912" y="10574"/>
                    <a:pt x="3919" y="10578"/>
                    <a:pt x="3927" y="10578"/>
                  </a:cubicBezTo>
                  <a:cubicBezTo>
                    <a:pt x="3939" y="10578"/>
                    <a:pt x="3949" y="10568"/>
                    <a:pt x="3942" y="10554"/>
                  </a:cubicBezTo>
                  <a:cubicBezTo>
                    <a:pt x="3266" y="8817"/>
                    <a:pt x="2544" y="7104"/>
                    <a:pt x="1914" y="5344"/>
                  </a:cubicBezTo>
                  <a:cubicBezTo>
                    <a:pt x="1273" y="3596"/>
                    <a:pt x="819" y="1778"/>
                    <a:pt x="143" y="42"/>
                  </a:cubicBezTo>
                  <a:cubicBezTo>
                    <a:pt x="133" y="13"/>
                    <a:pt x="107" y="0"/>
                    <a:pt x="80" y="0"/>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6" name="Google Shape;3145;p91">
              <a:extLst>
                <a:ext uri="{FF2B5EF4-FFF2-40B4-BE49-F238E27FC236}">
                  <a16:creationId xmlns:a16="http://schemas.microsoft.com/office/drawing/2014/main" id="{1EF6DFC7-5F64-1840-0837-5F7E6F4C4E08}"/>
                </a:ext>
              </a:extLst>
            </p:cNvPr>
            <p:cNvSpPr/>
            <p:nvPr/>
          </p:nvSpPr>
          <p:spPr>
            <a:xfrm>
              <a:off x="884296" y="1851040"/>
              <a:ext cx="229601" cy="75189"/>
            </a:xfrm>
            <a:custGeom>
              <a:avLst/>
              <a:gdLst/>
              <a:ahLst/>
              <a:cxnLst/>
              <a:rect l="l" t="t" r="r" b="b"/>
              <a:pathLst>
                <a:path w="7170" h="2348" extrusionOk="0">
                  <a:moveTo>
                    <a:pt x="7055" y="1"/>
                  </a:moveTo>
                  <a:cubicBezTo>
                    <a:pt x="7052" y="1"/>
                    <a:pt x="7048" y="1"/>
                    <a:pt x="7044" y="1"/>
                  </a:cubicBezTo>
                  <a:cubicBezTo>
                    <a:pt x="5891" y="153"/>
                    <a:pt x="4714" y="596"/>
                    <a:pt x="3606" y="957"/>
                  </a:cubicBezTo>
                  <a:cubicBezTo>
                    <a:pt x="2394" y="1330"/>
                    <a:pt x="1217" y="1761"/>
                    <a:pt x="52" y="2262"/>
                  </a:cubicBezTo>
                  <a:cubicBezTo>
                    <a:pt x="1" y="2283"/>
                    <a:pt x="21" y="2348"/>
                    <a:pt x="67" y="2348"/>
                  </a:cubicBezTo>
                  <a:cubicBezTo>
                    <a:pt x="73" y="2348"/>
                    <a:pt x="80" y="2347"/>
                    <a:pt x="87" y="2344"/>
                  </a:cubicBezTo>
                  <a:cubicBezTo>
                    <a:pt x="1252" y="1959"/>
                    <a:pt x="2406" y="1563"/>
                    <a:pt x="3571" y="1202"/>
                  </a:cubicBezTo>
                  <a:cubicBezTo>
                    <a:pt x="4725" y="829"/>
                    <a:pt x="5972" y="607"/>
                    <a:pt x="7091" y="165"/>
                  </a:cubicBezTo>
                  <a:cubicBezTo>
                    <a:pt x="7169" y="131"/>
                    <a:pt x="7140" y="1"/>
                    <a:pt x="7055" y="1"/>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7" name="Google Shape;3146;p91">
              <a:extLst>
                <a:ext uri="{FF2B5EF4-FFF2-40B4-BE49-F238E27FC236}">
                  <a16:creationId xmlns:a16="http://schemas.microsoft.com/office/drawing/2014/main" id="{1A40DF94-9359-EC89-F66C-89ABD8C4C54D}"/>
                </a:ext>
              </a:extLst>
            </p:cNvPr>
            <p:cNvSpPr/>
            <p:nvPr/>
          </p:nvSpPr>
          <p:spPr>
            <a:xfrm>
              <a:off x="594199" y="1862568"/>
              <a:ext cx="262809" cy="88959"/>
            </a:xfrm>
            <a:custGeom>
              <a:avLst/>
              <a:gdLst/>
              <a:ahLst/>
              <a:cxnLst/>
              <a:rect l="l" t="t" r="r" b="b"/>
              <a:pathLst>
                <a:path w="8207" h="2778" extrusionOk="0">
                  <a:moveTo>
                    <a:pt x="8060" y="0"/>
                  </a:moveTo>
                  <a:cubicBezTo>
                    <a:pt x="8053" y="0"/>
                    <a:pt x="8046" y="1"/>
                    <a:pt x="8039" y="3"/>
                  </a:cubicBezTo>
                  <a:cubicBezTo>
                    <a:pt x="5335" y="748"/>
                    <a:pt x="2619" y="1599"/>
                    <a:pt x="32" y="2718"/>
                  </a:cubicBezTo>
                  <a:cubicBezTo>
                    <a:pt x="0" y="2729"/>
                    <a:pt x="17" y="2778"/>
                    <a:pt x="46" y="2778"/>
                  </a:cubicBezTo>
                  <a:cubicBezTo>
                    <a:pt x="49" y="2778"/>
                    <a:pt x="52" y="2777"/>
                    <a:pt x="56" y="2776"/>
                  </a:cubicBezTo>
                  <a:cubicBezTo>
                    <a:pt x="2736" y="1891"/>
                    <a:pt x="5393" y="947"/>
                    <a:pt x="8109" y="166"/>
                  </a:cubicBezTo>
                  <a:cubicBezTo>
                    <a:pt x="8206" y="133"/>
                    <a:pt x="8153" y="0"/>
                    <a:pt x="8060" y="0"/>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8" name="Google Shape;3147;p91">
              <a:extLst>
                <a:ext uri="{FF2B5EF4-FFF2-40B4-BE49-F238E27FC236}">
                  <a16:creationId xmlns:a16="http://schemas.microsoft.com/office/drawing/2014/main" id="{0890A28E-98C5-E699-AE7A-6CCF0D20E04E}"/>
                </a:ext>
              </a:extLst>
            </p:cNvPr>
            <p:cNvSpPr/>
            <p:nvPr/>
          </p:nvSpPr>
          <p:spPr>
            <a:xfrm>
              <a:off x="626574" y="1945860"/>
              <a:ext cx="128762" cy="187364"/>
            </a:xfrm>
            <a:custGeom>
              <a:avLst/>
              <a:gdLst/>
              <a:ahLst/>
              <a:cxnLst/>
              <a:rect l="l" t="t" r="r" b="b"/>
              <a:pathLst>
                <a:path w="4021" h="5851" extrusionOk="0">
                  <a:moveTo>
                    <a:pt x="2261" y="0"/>
                  </a:moveTo>
                  <a:lnTo>
                    <a:pt x="2261" y="0"/>
                  </a:lnTo>
                  <a:cubicBezTo>
                    <a:pt x="2145" y="35"/>
                    <a:pt x="2028" y="82"/>
                    <a:pt x="1912" y="117"/>
                  </a:cubicBezTo>
                  <a:cubicBezTo>
                    <a:pt x="1271" y="338"/>
                    <a:pt x="641" y="572"/>
                    <a:pt x="0" y="793"/>
                  </a:cubicBezTo>
                  <a:cubicBezTo>
                    <a:pt x="12" y="805"/>
                    <a:pt x="12" y="805"/>
                    <a:pt x="12" y="816"/>
                  </a:cubicBezTo>
                  <a:cubicBezTo>
                    <a:pt x="210" y="1807"/>
                    <a:pt x="373" y="2751"/>
                    <a:pt x="781" y="3683"/>
                  </a:cubicBezTo>
                  <a:cubicBezTo>
                    <a:pt x="1119" y="4452"/>
                    <a:pt x="1550" y="5175"/>
                    <a:pt x="2040" y="5851"/>
                  </a:cubicBezTo>
                  <a:cubicBezTo>
                    <a:pt x="2028" y="5117"/>
                    <a:pt x="2121" y="4394"/>
                    <a:pt x="2343" y="3683"/>
                  </a:cubicBezTo>
                  <a:cubicBezTo>
                    <a:pt x="2361" y="3617"/>
                    <a:pt x="2410" y="3591"/>
                    <a:pt x="2462" y="3591"/>
                  </a:cubicBezTo>
                  <a:cubicBezTo>
                    <a:pt x="2512" y="3591"/>
                    <a:pt x="2565" y="3614"/>
                    <a:pt x="2599" y="3648"/>
                  </a:cubicBezTo>
                  <a:cubicBezTo>
                    <a:pt x="3030" y="4091"/>
                    <a:pt x="3508" y="4464"/>
                    <a:pt x="4021" y="4790"/>
                  </a:cubicBezTo>
                  <a:cubicBezTo>
                    <a:pt x="3089" y="3380"/>
                    <a:pt x="2483" y="1795"/>
                    <a:pt x="2238" y="105"/>
                  </a:cubicBezTo>
                  <a:cubicBezTo>
                    <a:pt x="2226" y="59"/>
                    <a:pt x="2238" y="24"/>
                    <a:pt x="2261" y="0"/>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9" name="Google Shape;3148;p91">
              <a:extLst>
                <a:ext uri="{FF2B5EF4-FFF2-40B4-BE49-F238E27FC236}">
                  <a16:creationId xmlns:a16="http://schemas.microsoft.com/office/drawing/2014/main" id="{C6F8AED2-E915-78EF-0028-205747E1B71D}"/>
                </a:ext>
              </a:extLst>
            </p:cNvPr>
            <p:cNvSpPr/>
            <p:nvPr/>
          </p:nvSpPr>
          <p:spPr>
            <a:xfrm>
              <a:off x="349030" y="1296880"/>
              <a:ext cx="68944" cy="236806"/>
            </a:xfrm>
            <a:custGeom>
              <a:avLst/>
              <a:gdLst/>
              <a:ahLst/>
              <a:cxnLst/>
              <a:rect l="l" t="t" r="r" b="b"/>
              <a:pathLst>
                <a:path w="2153" h="7395" extrusionOk="0">
                  <a:moveTo>
                    <a:pt x="261" y="1"/>
                  </a:moveTo>
                  <a:cubicBezTo>
                    <a:pt x="131" y="1"/>
                    <a:pt x="1" y="96"/>
                    <a:pt x="20" y="268"/>
                  </a:cubicBezTo>
                  <a:cubicBezTo>
                    <a:pt x="171" y="1503"/>
                    <a:pt x="439" y="2727"/>
                    <a:pt x="777" y="3927"/>
                  </a:cubicBezTo>
                  <a:cubicBezTo>
                    <a:pt x="1092" y="5081"/>
                    <a:pt x="1453" y="6351"/>
                    <a:pt x="2083" y="7377"/>
                  </a:cubicBezTo>
                  <a:cubicBezTo>
                    <a:pt x="2091" y="7389"/>
                    <a:pt x="2102" y="7394"/>
                    <a:pt x="2112" y="7394"/>
                  </a:cubicBezTo>
                  <a:cubicBezTo>
                    <a:pt x="2133" y="7394"/>
                    <a:pt x="2152" y="7377"/>
                    <a:pt x="2152" y="7354"/>
                  </a:cubicBezTo>
                  <a:cubicBezTo>
                    <a:pt x="1884" y="6165"/>
                    <a:pt x="1418" y="5023"/>
                    <a:pt x="1127" y="3834"/>
                  </a:cubicBezTo>
                  <a:cubicBezTo>
                    <a:pt x="847" y="2634"/>
                    <a:pt x="661" y="1422"/>
                    <a:pt x="498" y="210"/>
                  </a:cubicBezTo>
                  <a:cubicBezTo>
                    <a:pt x="476" y="67"/>
                    <a:pt x="369" y="1"/>
                    <a:pt x="261"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0" name="Google Shape;3149;p91">
              <a:extLst>
                <a:ext uri="{FF2B5EF4-FFF2-40B4-BE49-F238E27FC236}">
                  <a16:creationId xmlns:a16="http://schemas.microsoft.com/office/drawing/2014/main" id="{132FB5AB-F879-30C3-CBC4-E6ADE7478515}"/>
                </a:ext>
              </a:extLst>
            </p:cNvPr>
            <p:cNvSpPr/>
            <p:nvPr/>
          </p:nvSpPr>
          <p:spPr>
            <a:xfrm>
              <a:off x="910330" y="1237574"/>
              <a:ext cx="116210" cy="339278"/>
            </a:xfrm>
            <a:custGeom>
              <a:avLst/>
              <a:gdLst/>
              <a:ahLst/>
              <a:cxnLst/>
              <a:rect l="l" t="t" r="r" b="b"/>
              <a:pathLst>
                <a:path w="3629" h="10595" extrusionOk="0">
                  <a:moveTo>
                    <a:pt x="72" y="1"/>
                  </a:moveTo>
                  <a:cubicBezTo>
                    <a:pt x="37" y="1"/>
                    <a:pt x="1" y="26"/>
                    <a:pt x="8" y="69"/>
                  </a:cubicBezTo>
                  <a:cubicBezTo>
                    <a:pt x="404" y="1817"/>
                    <a:pt x="1092" y="3542"/>
                    <a:pt x="1663" y="5243"/>
                  </a:cubicBezTo>
                  <a:cubicBezTo>
                    <a:pt x="2257" y="7026"/>
                    <a:pt x="2887" y="8798"/>
                    <a:pt x="3539" y="10569"/>
                  </a:cubicBezTo>
                  <a:cubicBezTo>
                    <a:pt x="3548" y="10586"/>
                    <a:pt x="3563" y="10594"/>
                    <a:pt x="3577" y="10594"/>
                  </a:cubicBezTo>
                  <a:cubicBezTo>
                    <a:pt x="3603" y="10594"/>
                    <a:pt x="3628" y="10571"/>
                    <a:pt x="3621" y="10534"/>
                  </a:cubicBezTo>
                  <a:cubicBezTo>
                    <a:pt x="3027" y="8786"/>
                    <a:pt x="2444" y="7038"/>
                    <a:pt x="1861" y="5290"/>
                  </a:cubicBezTo>
                  <a:cubicBezTo>
                    <a:pt x="1278" y="3553"/>
                    <a:pt x="824" y="1724"/>
                    <a:pt x="125" y="34"/>
                  </a:cubicBezTo>
                  <a:cubicBezTo>
                    <a:pt x="116" y="11"/>
                    <a:pt x="94" y="1"/>
                    <a:pt x="72"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1" name="Google Shape;3150;p91">
              <a:extLst>
                <a:ext uri="{FF2B5EF4-FFF2-40B4-BE49-F238E27FC236}">
                  <a16:creationId xmlns:a16="http://schemas.microsoft.com/office/drawing/2014/main" id="{87BEC333-D71D-0F87-1373-66B3FEFDD321}"/>
                </a:ext>
              </a:extLst>
            </p:cNvPr>
            <p:cNvSpPr/>
            <p:nvPr/>
          </p:nvSpPr>
          <p:spPr>
            <a:xfrm>
              <a:off x="980493" y="1330152"/>
              <a:ext cx="156142" cy="485877"/>
            </a:xfrm>
            <a:custGeom>
              <a:avLst/>
              <a:gdLst/>
              <a:ahLst/>
              <a:cxnLst/>
              <a:rect l="l" t="t" r="r" b="b"/>
              <a:pathLst>
                <a:path w="4876" h="15173" extrusionOk="0">
                  <a:moveTo>
                    <a:pt x="72" y="0"/>
                  </a:moveTo>
                  <a:cubicBezTo>
                    <a:pt x="37" y="0"/>
                    <a:pt x="1" y="25"/>
                    <a:pt x="8" y="68"/>
                  </a:cubicBezTo>
                  <a:cubicBezTo>
                    <a:pt x="288" y="1292"/>
                    <a:pt x="742" y="2492"/>
                    <a:pt x="1127" y="3681"/>
                  </a:cubicBezTo>
                  <a:cubicBezTo>
                    <a:pt x="1535" y="4963"/>
                    <a:pt x="1943" y="6245"/>
                    <a:pt x="2351" y="7515"/>
                  </a:cubicBezTo>
                  <a:cubicBezTo>
                    <a:pt x="3166" y="10067"/>
                    <a:pt x="3994" y="12620"/>
                    <a:pt x="4833" y="15160"/>
                  </a:cubicBezTo>
                  <a:cubicBezTo>
                    <a:pt x="4837" y="15169"/>
                    <a:pt x="4845" y="15173"/>
                    <a:pt x="4853" y="15173"/>
                  </a:cubicBezTo>
                  <a:cubicBezTo>
                    <a:pt x="4864" y="15173"/>
                    <a:pt x="4875" y="15163"/>
                    <a:pt x="4868" y="15149"/>
                  </a:cubicBezTo>
                  <a:cubicBezTo>
                    <a:pt x="4099" y="12620"/>
                    <a:pt x="3330" y="10102"/>
                    <a:pt x="2537" y="7573"/>
                  </a:cubicBezTo>
                  <a:cubicBezTo>
                    <a:pt x="2141" y="6338"/>
                    <a:pt x="1756" y="5103"/>
                    <a:pt x="1360" y="3856"/>
                  </a:cubicBezTo>
                  <a:cubicBezTo>
                    <a:pt x="964" y="2585"/>
                    <a:pt x="626" y="1269"/>
                    <a:pt x="125" y="33"/>
                  </a:cubicBezTo>
                  <a:cubicBezTo>
                    <a:pt x="116" y="10"/>
                    <a:pt x="94" y="0"/>
                    <a:pt x="72"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2" name="Google Shape;3151;p91">
              <a:extLst>
                <a:ext uri="{FF2B5EF4-FFF2-40B4-BE49-F238E27FC236}">
                  <a16:creationId xmlns:a16="http://schemas.microsoft.com/office/drawing/2014/main" id="{539188B6-C3AC-8371-0412-D6FBE9CBBF79}"/>
                </a:ext>
              </a:extLst>
            </p:cNvPr>
            <p:cNvSpPr/>
            <p:nvPr/>
          </p:nvSpPr>
          <p:spPr>
            <a:xfrm>
              <a:off x="952665" y="1447805"/>
              <a:ext cx="126489" cy="338766"/>
            </a:xfrm>
            <a:custGeom>
              <a:avLst/>
              <a:gdLst/>
              <a:ahLst/>
              <a:cxnLst/>
              <a:rect l="l" t="t" r="r" b="b"/>
              <a:pathLst>
                <a:path w="3950" h="10579" extrusionOk="0">
                  <a:moveTo>
                    <a:pt x="80" y="0"/>
                  </a:moveTo>
                  <a:cubicBezTo>
                    <a:pt x="40" y="0"/>
                    <a:pt x="1" y="28"/>
                    <a:pt x="15" y="77"/>
                  </a:cubicBezTo>
                  <a:cubicBezTo>
                    <a:pt x="399" y="1848"/>
                    <a:pt x="1110" y="3596"/>
                    <a:pt x="1728" y="5286"/>
                  </a:cubicBezTo>
                  <a:cubicBezTo>
                    <a:pt x="2392" y="7069"/>
                    <a:pt x="3080" y="8852"/>
                    <a:pt x="3907" y="10566"/>
                  </a:cubicBezTo>
                  <a:cubicBezTo>
                    <a:pt x="3912" y="10574"/>
                    <a:pt x="3919" y="10578"/>
                    <a:pt x="3927" y="10578"/>
                  </a:cubicBezTo>
                  <a:cubicBezTo>
                    <a:pt x="3939" y="10578"/>
                    <a:pt x="3949" y="10568"/>
                    <a:pt x="3942" y="10554"/>
                  </a:cubicBezTo>
                  <a:cubicBezTo>
                    <a:pt x="3266" y="8817"/>
                    <a:pt x="2544" y="7104"/>
                    <a:pt x="1914" y="5344"/>
                  </a:cubicBezTo>
                  <a:cubicBezTo>
                    <a:pt x="1273" y="3596"/>
                    <a:pt x="819" y="1778"/>
                    <a:pt x="143" y="42"/>
                  </a:cubicBezTo>
                  <a:cubicBezTo>
                    <a:pt x="133" y="13"/>
                    <a:pt x="107" y="0"/>
                    <a:pt x="8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3" name="Google Shape;3152;p91">
              <a:extLst>
                <a:ext uri="{FF2B5EF4-FFF2-40B4-BE49-F238E27FC236}">
                  <a16:creationId xmlns:a16="http://schemas.microsoft.com/office/drawing/2014/main" id="{935F8629-3988-01F2-0221-FBAE638D42D1}"/>
                </a:ext>
              </a:extLst>
            </p:cNvPr>
            <p:cNvSpPr/>
            <p:nvPr/>
          </p:nvSpPr>
          <p:spPr>
            <a:xfrm>
              <a:off x="884296" y="1851040"/>
              <a:ext cx="229601" cy="75189"/>
            </a:xfrm>
            <a:custGeom>
              <a:avLst/>
              <a:gdLst/>
              <a:ahLst/>
              <a:cxnLst/>
              <a:rect l="l" t="t" r="r" b="b"/>
              <a:pathLst>
                <a:path w="7170" h="2348" extrusionOk="0">
                  <a:moveTo>
                    <a:pt x="7055" y="1"/>
                  </a:moveTo>
                  <a:cubicBezTo>
                    <a:pt x="7052" y="1"/>
                    <a:pt x="7048" y="1"/>
                    <a:pt x="7044" y="1"/>
                  </a:cubicBezTo>
                  <a:cubicBezTo>
                    <a:pt x="5891" y="153"/>
                    <a:pt x="4714" y="596"/>
                    <a:pt x="3606" y="957"/>
                  </a:cubicBezTo>
                  <a:cubicBezTo>
                    <a:pt x="2394" y="1330"/>
                    <a:pt x="1217" y="1761"/>
                    <a:pt x="52" y="2262"/>
                  </a:cubicBezTo>
                  <a:cubicBezTo>
                    <a:pt x="1" y="2283"/>
                    <a:pt x="21" y="2348"/>
                    <a:pt x="67" y="2348"/>
                  </a:cubicBezTo>
                  <a:cubicBezTo>
                    <a:pt x="73" y="2348"/>
                    <a:pt x="80" y="2347"/>
                    <a:pt x="87" y="2344"/>
                  </a:cubicBezTo>
                  <a:cubicBezTo>
                    <a:pt x="1252" y="1959"/>
                    <a:pt x="2406" y="1563"/>
                    <a:pt x="3571" y="1202"/>
                  </a:cubicBezTo>
                  <a:cubicBezTo>
                    <a:pt x="4725" y="829"/>
                    <a:pt x="5972" y="607"/>
                    <a:pt x="7091" y="165"/>
                  </a:cubicBezTo>
                  <a:cubicBezTo>
                    <a:pt x="7169" y="131"/>
                    <a:pt x="7140" y="1"/>
                    <a:pt x="7055"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4" name="Google Shape;3153;p91">
              <a:extLst>
                <a:ext uri="{FF2B5EF4-FFF2-40B4-BE49-F238E27FC236}">
                  <a16:creationId xmlns:a16="http://schemas.microsoft.com/office/drawing/2014/main" id="{0C4C7318-5D5D-0545-B1AC-369627AA2892}"/>
                </a:ext>
              </a:extLst>
            </p:cNvPr>
            <p:cNvSpPr/>
            <p:nvPr/>
          </p:nvSpPr>
          <p:spPr>
            <a:xfrm>
              <a:off x="594199" y="1862568"/>
              <a:ext cx="262809" cy="88959"/>
            </a:xfrm>
            <a:custGeom>
              <a:avLst/>
              <a:gdLst/>
              <a:ahLst/>
              <a:cxnLst/>
              <a:rect l="l" t="t" r="r" b="b"/>
              <a:pathLst>
                <a:path w="8207" h="2778" extrusionOk="0">
                  <a:moveTo>
                    <a:pt x="8060" y="0"/>
                  </a:moveTo>
                  <a:cubicBezTo>
                    <a:pt x="8053" y="0"/>
                    <a:pt x="8046" y="1"/>
                    <a:pt x="8039" y="3"/>
                  </a:cubicBezTo>
                  <a:cubicBezTo>
                    <a:pt x="5335" y="748"/>
                    <a:pt x="2619" y="1599"/>
                    <a:pt x="32" y="2718"/>
                  </a:cubicBezTo>
                  <a:cubicBezTo>
                    <a:pt x="0" y="2729"/>
                    <a:pt x="17" y="2778"/>
                    <a:pt x="46" y="2778"/>
                  </a:cubicBezTo>
                  <a:cubicBezTo>
                    <a:pt x="49" y="2778"/>
                    <a:pt x="52" y="2777"/>
                    <a:pt x="56" y="2776"/>
                  </a:cubicBezTo>
                  <a:cubicBezTo>
                    <a:pt x="2736" y="1891"/>
                    <a:pt x="5393" y="947"/>
                    <a:pt x="8109" y="166"/>
                  </a:cubicBezTo>
                  <a:cubicBezTo>
                    <a:pt x="8206" y="133"/>
                    <a:pt x="8153" y="0"/>
                    <a:pt x="806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5" name="Google Shape;3154;p91">
              <a:extLst>
                <a:ext uri="{FF2B5EF4-FFF2-40B4-BE49-F238E27FC236}">
                  <a16:creationId xmlns:a16="http://schemas.microsoft.com/office/drawing/2014/main" id="{5D71BBFF-5AF6-E79D-78CD-704FC3DF8882}"/>
                </a:ext>
              </a:extLst>
            </p:cNvPr>
            <p:cNvSpPr/>
            <p:nvPr/>
          </p:nvSpPr>
          <p:spPr>
            <a:xfrm>
              <a:off x="581774" y="1368164"/>
              <a:ext cx="64974" cy="68752"/>
            </a:xfrm>
            <a:custGeom>
              <a:avLst/>
              <a:gdLst/>
              <a:ahLst/>
              <a:cxnLst/>
              <a:rect l="l" t="t" r="r" b="b"/>
              <a:pathLst>
                <a:path w="2029" h="2147" extrusionOk="0">
                  <a:moveTo>
                    <a:pt x="1511" y="0"/>
                  </a:moveTo>
                  <a:cubicBezTo>
                    <a:pt x="1457" y="0"/>
                    <a:pt x="1407" y="34"/>
                    <a:pt x="1399" y="105"/>
                  </a:cubicBezTo>
                  <a:cubicBezTo>
                    <a:pt x="1376" y="350"/>
                    <a:pt x="1562" y="583"/>
                    <a:pt x="1621" y="827"/>
                  </a:cubicBezTo>
                  <a:cubicBezTo>
                    <a:pt x="1702" y="1142"/>
                    <a:pt x="1679" y="1503"/>
                    <a:pt x="1388" y="1713"/>
                  </a:cubicBezTo>
                  <a:cubicBezTo>
                    <a:pt x="1297" y="1778"/>
                    <a:pt x="1213" y="1806"/>
                    <a:pt x="1135" y="1806"/>
                  </a:cubicBezTo>
                  <a:cubicBezTo>
                    <a:pt x="683" y="1806"/>
                    <a:pt x="434" y="849"/>
                    <a:pt x="245" y="571"/>
                  </a:cubicBezTo>
                  <a:cubicBezTo>
                    <a:pt x="222" y="534"/>
                    <a:pt x="184" y="517"/>
                    <a:pt x="146" y="517"/>
                  </a:cubicBezTo>
                  <a:cubicBezTo>
                    <a:pt x="88" y="517"/>
                    <a:pt x="31" y="555"/>
                    <a:pt x="24" y="618"/>
                  </a:cubicBezTo>
                  <a:cubicBezTo>
                    <a:pt x="1" y="1037"/>
                    <a:pt x="280" y="1538"/>
                    <a:pt x="548" y="1841"/>
                  </a:cubicBezTo>
                  <a:cubicBezTo>
                    <a:pt x="711" y="2028"/>
                    <a:pt x="929" y="2147"/>
                    <a:pt x="1161" y="2147"/>
                  </a:cubicBezTo>
                  <a:cubicBezTo>
                    <a:pt x="1263" y="2147"/>
                    <a:pt x="1366" y="2124"/>
                    <a:pt x="1469" y="2074"/>
                  </a:cubicBezTo>
                  <a:cubicBezTo>
                    <a:pt x="1784" y="1911"/>
                    <a:pt x="1994" y="1573"/>
                    <a:pt x="2017" y="1224"/>
                  </a:cubicBezTo>
                  <a:cubicBezTo>
                    <a:pt x="2029" y="862"/>
                    <a:pt x="1900" y="221"/>
                    <a:pt x="1586" y="23"/>
                  </a:cubicBezTo>
                  <a:cubicBezTo>
                    <a:pt x="1563" y="8"/>
                    <a:pt x="1537" y="0"/>
                    <a:pt x="1511"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6" name="Google Shape;3155;p91">
              <a:extLst>
                <a:ext uri="{FF2B5EF4-FFF2-40B4-BE49-F238E27FC236}">
                  <a16:creationId xmlns:a16="http://schemas.microsoft.com/office/drawing/2014/main" id="{F96C08CF-835C-CE6B-B007-F02617B7BDDF}"/>
                </a:ext>
              </a:extLst>
            </p:cNvPr>
            <p:cNvSpPr/>
            <p:nvPr/>
          </p:nvSpPr>
          <p:spPr>
            <a:xfrm>
              <a:off x="481029" y="1350487"/>
              <a:ext cx="58249" cy="78263"/>
            </a:xfrm>
            <a:custGeom>
              <a:avLst/>
              <a:gdLst/>
              <a:ahLst/>
              <a:cxnLst/>
              <a:rect l="l" t="t" r="r" b="b"/>
              <a:pathLst>
                <a:path w="1819" h="2444" extrusionOk="0">
                  <a:moveTo>
                    <a:pt x="578" y="1"/>
                  </a:moveTo>
                  <a:cubicBezTo>
                    <a:pt x="528" y="1"/>
                    <a:pt x="478" y="9"/>
                    <a:pt x="431" y="27"/>
                  </a:cubicBezTo>
                  <a:cubicBezTo>
                    <a:pt x="82" y="167"/>
                    <a:pt x="0" y="820"/>
                    <a:pt x="256" y="1473"/>
                  </a:cubicBezTo>
                  <a:cubicBezTo>
                    <a:pt x="480" y="2051"/>
                    <a:pt x="888" y="2443"/>
                    <a:pt x="1228" y="2443"/>
                  </a:cubicBezTo>
                  <a:cubicBezTo>
                    <a:pt x="1279" y="2443"/>
                    <a:pt x="1328" y="2435"/>
                    <a:pt x="1375" y="2417"/>
                  </a:cubicBezTo>
                  <a:cubicBezTo>
                    <a:pt x="1737" y="2265"/>
                    <a:pt x="1818" y="1624"/>
                    <a:pt x="1562" y="960"/>
                  </a:cubicBezTo>
                  <a:cubicBezTo>
                    <a:pt x="1329" y="392"/>
                    <a:pt x="919" y="1"/>
                    <a:pt x="578"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7" name="Google Shape;3156;p91">
              <a:extLst>
                <a:ext uri="{FF2B5EF4-FFF2-40B4-BE49-F238E27FC236}">
                  <a16:creationId xmlns:a16="http://schemas.microsoft.com/office/drawing/2014/main" id="{6D045A80-5C1A-581B-2E03-145382E9A772}"/>
                </a:ext>
              </a:extLst>
            </p:cNvPr>
            <p:cNvSpPr/>
            <p:nvPr/>
          </p:nvSpPr>
          <p:spPr>
            <a:xfrm>
              <a:off x="483239" y="1447037"/>
              <a:ext cx="92225" cy="58345"/>
            </a:xfrm>
            <a:custGeom>
              <a:avLst/>
              <a:gdLst/>
              <a:ahLst/>
              <a:cxnLst/>
              <a:rect l="l" t="t" r="r" b="b"/>
              <a:pathLst>
                <a:path w="2880" h="1822" extrusionOk="0">
                  <a:moveTo>
                    <a:pt x="1892" y="0"/>
                  </a:moveTo>
                  <a:cubicBezTo>
                    <a:pt x="1661" y="0"/>
                    <a:pt x="1402" y="48"/>
                    <a:pt x="1143" y="147"/>
                  </a:cubicBezTo>
                  <a:cubicBezTo>
                    <a:pt x="432" y="427"/>
                    <a:pt x="1" y="998"/>
                    <a:pt x="164" y="1418"/>
                  </a:cubicBezTo>
                  <a:cubicBezTo>
                    <a:pt x="267" y="1682"/>
                    <a:pt x="587" y="1821"/>
                    <a:pt x="985" y="1821"/>
                  </a:cubicBezTo>
                  <a:cubicBezTo>
                    <a:pt x="1218" y="1821"/>
                    <a:pt x="1479" y="1773"/>
                    <a:pt x="1737" y="1674"/>
                  </a:cubicBezTo>
                  <a:cubicBezTo>
                    <a:pt x="2437" y="1394"/>
                    <a:pt x="2880" y="823"/>
                    <a:pt x="2705" y="404"/>
                  </a:cubicBezTo>
                  <a:cubicBezTo>
                    <a:pt x="2602" y="140"/>
                    <a:pt x="2286" y="0"/>
                    <a:pt x="1892"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8" name="Google Shape;3157;p91">
              <a:extLst>
                <a:ext uri="{FF2B5EF4-FFF2-40B4-BE49-F238E27FC236}">
                  <a16:creationId xmlns:a16="http://schemas.microsoft.com/office/drawing/2014/main" id="{5AE98B92-3B5C-A727-6ADE-3E8B034947EB}"/>
                </a:ext>
              </a:extLst>
            </p:cNvPr>
            <p:cNvSpPr/>
            <p:nvPr/>
          </p:nvSpPr>
          <p:spPr>
            <a:xfrm>
              <a:off x="451152" y="1325989"/>
              <a:ext cx="21967" cy="29493"/>
            </a:xfrm>
            <a:custGeom>
              <a:avLst/>
              <a:gdLst/>
              <a:ahLst/>
              <a:cxnLst/>
              <a:rect l="l" t="t" r="r" b="b"/>
              <a:pathLst>
                <a:path w="686" h="921" extrusionOk="0">
                  <a:moveTo>
                    <a:pt x="435" y="1"/>
                  </a:moveTo>
                  <a:cubicBezTo>
                    <a:pt x="402" y="1"/>
                    <a:pt x="365" y="11"/>
                    <a:pt x="327" y="35"/>
                  </a:cubicBezTo>
                  <a:cubicBezTo>
                    <a:pt x="164" y="128"/>
                    <a:pt x="71" y="291"/>
                    <a:pt x="36" y="478"/>
                  </a:cubicBezTo>
                  <a:cubicBezTo>
                    <a:pt x="1" y="629"/>
                    <a:pt x="12" y="851"/>
                    <a:pt x="187" y="921"/>
                  </a:cubicBezTo>
                  <a:cubicBezTo>
                    <a:pt x="211" y="921"/>
                    <a:pt x="234" y="921"/>
                    <a:pt x="245" y="897"/>
                  </a:cubicBezTo>
                  <a:cubicBezTo>
                    <a:pt x="292" y="792"/>
                    <a:pt x="269" y="676"/>
                    <a:pt x="304" y="571"/>
                  </a:cubicBezTo>
                  <a:cubicBezTo>
                    <a:pt x="339" y="478"/>
                    <a:pt x="420" y="385"/>
                    <a:pt x="502" y="338"/>
                  </a:cubicBezTo>
                  <a:cubicBezTo>
                    <a:pt x="685" y="241"/>
                    <a:pt x="597" y="1"/>
                    <a:pt x="435"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9" name="Google Shape;3158;p91">
              <a:extLst>
                <a:ext uri="{FF2B5EF4-FFF2-40B4-BE49-F238E27FC236}">
                  <a16:creationId xmlns:a16="http://schemas.microsoft.com/office/drawing/2014/main" id="{2825B4C0-32E6-8A8F-3C46-C88781A6D782}"/>
                </a:ext>
              </a:extLst>
            </p:cNvPr>
            <p:cNvSpPr/>
            <p:nvPr/>
          </p:nvSpPr>
          <p:spPr>
            <a:xfrm>
              <a:off x="657925" y="1280709"/>
              <a:ext cx="58249" cy="77911"/>
            </a:xfrm>
            <a:custGeom>
              <a:avLst/>
              <a:gdLst/>
              <a:ahLst/>
              <a:cxnLst/>
              <a:rect l="l" t="t" r="r" b="b"/>
              <a:pathLst>
                <a:path w="1819" h="2433" extrusionOk="0">
                  <a:moveTo>
                    <a:pt x="578" y="0"/>
                  </a:moveTo>
                  <a:cubicBezTo>
                    <a:pt x="528" y="0"/>
                    <a:pt x="478" y="9"/>
                    <a:pt x="431" y="27"/>
                  </a:cubicBezTo>
                  <a:cubicBezTo>
                    <a:pt x="82" y="167"/>
                    <a:pt x="0" y="820"/>
                    <a:pt x="257" y="1472"/>
                  </a:cubicBezTo>
                  <a:cubicBezTo>
                    <a:pt x="479" y="2049"/>
                    <a:pt x="886" y="2432"/>
                    <a:pt x="1226" y="2432"/>
                  </a:cubicBezTo>
                  <a:cubicBezTo>
                    <a:pt x="1277" y="2432"/>
                    <a:pt x="1328" y="2423"/>
                    <a:pt x="1375" y="2405"/>
                  </a:cubicBezTo>
                  <a:cubicBezTo>
                    <a:pt x="1737" y="2265"/>
                    <a:pt x="1818" y="1624"/>
                    <a:pt x="1562" y="960"/>
                  </a:cubicBezTo>
                  <a:cubicBezTo>
                    <a:pt x="1329" y="392"/>
                    <a:pt x="919" y="0"/>
                    <a:pt x="578"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0" name="Google Shape;3159;p91">
              <a:extLst>
                <a:ext uri="{FF2B5EF4-FFF2-40B4-BE49-F238E27FC236}">
                  <a16:creationId xmlns:a16="http://schemas.microsoft.com/office/drawing/2014/main" id="{683C9C2A-1EF1-DDDA-ED07-BCF0908AD81A}"/>
                </a:ext>
              </a:extLst>
            </p:cNvPr>
            <p:cNvSpPr/>
            <p:nvPr/>
          </p:nvSpPr>
          <p:spPr>
            <a:xfrm>
              <a:off x="685913" y="1367011"/>
              <a:ext cx="92193" cy="58281"/>
            </a:xfrm>
            <a:custGeom>
              <a:avLst/>
              <a:gdLst/>
              <a:ahLst/>
              <a:cxnLst/>
              <a:rect l="l" t="t" r="r" b="b"/>
              <a:pathLst>
                <a:path w="2879" h="1820" extrusionOk="0">
                  <a:moveTo>
                    <a:pt x="1893" y="0"/>
                  </a:moveTo>
                  <a:cubicBezTo>
                    <a:pt x="1660" y="0"/>
                    <a:pt x="1400" y="49"/>
                    <a:pt x="1142" y="152"/>
                  </a:cubicBezTo>
                  <a:cubicBezTo>
                    <a:pt x="443" y="421"/>
                    <a:pt x="0" y="992"/>
                    <a:pt x="175" y="1411"/>
                  </a:cubicBezTo>
                  <a:cubicBezTo>
                    <a:pt x="278" y="1676"/>
                    <a:pt x="594" y="1820"/>
                    <a:pt x="993" y="1820"/>
                  </a:cubicBezTo>
                  <a:cubicBezTo>
                    <a:pt x="1225" y="1820"/>
                    <a:pt x="1486" y="1771"/>
                    <a:pt x="1748" y="1668"/>
                  </a:cubicBezTo>
                  <a:cubicBezTo>
                    <a:pt x="2448" y="1388"/>
                    <a:pt x="2879" y="817"/>
                    <a:pt x="2716" y="409"/>
                  </a:cubicBezTo>
                  <a:cubicBezTo>
                    <a:pt x="2613" y="144"/>
                    <a:pt x="2292" y="0"/>
                    <a:pt x="1893"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1" name="Google Shape;3160;p91">
              <a:extLst>
                <a:ext uri="{FF2B5EF4-FFF2-40B4-BE49-F238E27FC236}">
                  <a16:creationId xmlns:a16="http://schemas.microsoft.com/office/drawing/2014/main" id="{AB6ACA10-D976-2987-4CB1-B1D3EBB2DBEA}"/>
                </a:ext>
              </a:extLst>
            </p:cNvPr>
            <p:cNvSpPr/>
            <p:nvPr/>
          </p:nvSpPr>
          <p:spPr>
            <a:xfrm>
              <a:off x="672079" y="1240520"/>
              <a:ext cx="32887" cy="18829"/>
            </a:xfrm>
            <a:custGeom>
              <a:avLst/>
              <a:gdLst/>
              <a:ahLst/>
              <a:cxnLst/>
              <a:rect l="l" t="t" r="r" b="b"/>
              <a:pathLst>
                <a:path w="1027" h="588" extrusionOk="0">
                  <a:moveTo>
                    <a:pt x="354" y="1"/>
                  </a:moveTo>
                  <a:cubicBezTo>
                    <a:pt x="315" y="1"/>
                    <a:pt x="275" y="4"/>
                    <a:pt x="234" y="12"/>
                  </a:cubicBezTo>
                  <a:cubicBezTo>
                    <a:pt x="1" y="65"/>
                    <a:pt x="57" y="359"/>
                    <a:pt x="253" y="359"/>
                  </a:cubicBezTo>
                  <a:cubicBezTo>
                    <a:pt x="273" y="359"/>
                    <a:pt x="294" y="356"/>
                    <a:pt x="316" y="350"/>
                  </a:cubicBezTo>
                  <a:cubicBezTo>
                    <a:pt x="347" y="342"/>
                    <a:pt x="382" y="338"/>
                    <a:pt x="418" y="338"/>
                  </a:cubicBezTo>
                  <a:cubicBezTo>
                    <a:pt x="489" y="338"/>
                    <a:pt x="564" y="354"/>
                    <a:pt x="619" y="385"/>
                  </a:cubicBezTo>
                  <a:cubicBezTo>
                    <a:pt x="712" y="443"/>
                    <a:pt x="782" y="548"/>
                    <a:pt x="887" y="583"/>
                  </a:cubicBezTo>
                  <a:cubicBezTo>
                    <a:pt x="893" y="586"/>
                    <a:pt x="899" y="588"/>
                    <a:pt x="905" y="588"/>
                  </a:cubicBezTo>
                  <a:cubicBezTo>
                    <a:pt x="921" y="588"/>
                    <a:pt x="933" y="577"/>
                    <a:pt x="933" y="560"/>
                  </a:cubicBezTo>
                  <a:cubicBezTo>
                    <a:pt x="1027" y="396"/>
                    <a:pt x="875" y="233"/>
                    <a:pt x="747" y="140"/>
                  </a:cubicBezTo>
                  <a:cubicBezTo>
                    <a:pt x="628" y="49"/>
                    <a:pt x="496" y="1"/>
                    <a:pt x="354"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2" name="Google Shape;3161;p91">
              <a:extLst>
                <a:ext uri="{FF2B5EF4-FFF2-40B4-BE49-F238E27FC236}">
                  <a16:creationId xmlns:a16="http://schemas.microsoft.com/office/drawing/2014/main" id="{2C975DDC-CA10-2F7B-DB10-5F44294D3DD5}"/>
                </a:ext>
              </a:extLst>
            </p:cNvPr>
            <p:cNvSpPr/>
            <p:nvPr/>
          </p:nvSpPr>
          <p:spPr>
            <a:xfrm rot="98897" flipH="1">
              <a:off x="971620" y="1232209"/>
              <a:ext cx="270092" cy="281268"/>
            </a:xfrm>
            <a:custGeom>
              <a:avLst/>
              <a:gdLst/>
              <a:ahLst/>
              <a:cxnLst/>
              <a:rect l="l" t="t" r="r" b="b"/>
              <a:pathLst>
                <a:path w="8135" h="8471" extrusionOk="0">
                  <a:moveTo>
                    <a:pt x="2550" y="0"/>
                  </a:moveTo>
                  <a:cubicBezTo>
                    <a:pt x="2362" y="0"/>
                    <a:pt x="2185" y="119"/>
                    <a:pt x="2191" y="369"/>
                  </a:cubicBezTo>
                  <a:cubicBezTo>
                    <a:pt x="2203" y="613"/>
                    <a:pt x="2215" y="858"/>
                    <a:pt x="2226" y="1103"/>
                  </a:cubicBezTo>
                  <a:cubicBezTo>
                    <a:pt x="2086" y="951"/>
                    <a:pt x="1947" y="812"/>
                    <a:pt x="1807" y="672"/>
                  </a:cubicBezTo>
                  <a:cubicBezTo>
                    <a:pt x="1724" y="586"/>
                    <a:pt x="1633" y="550"/>
                    <a:pt x="1546" y="550"/>
                  </a:cubicBezTo>
                  <a:cubicBezTo>
                    <a:pt x="1266" y="550"/>
                    <a:pt x="1030" y="926"/>
                    <a:pt x="1271" y="1219"/>
                  </a:cubicBezTo>
                  <a:cubicBezTo>
                    <a:pt x="1410" y="1394"/>
                    <a:pt x="1527" y="1569"/>
                    <a:pt x="1632" y="1767"/>
                  </a:cubicBezTo>
                  <a:cubicBezTo>
                    <a:pt x="1393" y="1727"/>
                    <a:pt x="1154" y="1709"/>
                    <a:pt x="911" y="1709"/>
                  </a:cubicBezTo>
                  <a:cubicBezTo>
                    <a:pt x="799" y="1709"/>
                    <a:pt x="686" y="1713"/>
                    <a:pt x="571" y="1721"/>
                  </a:cubicBezTo>
                  <a:cubicBezTo>
                    <a:pt x="128" y="1756"/>
                    <a:pt x="0" y="2385"/>
                    <a:pt x="466" y="2513"/>
                  </a:cubicBezTo>
                  <a:cubicBezTo>
                    <a:pt x="979" y="2676"/>
                    <a:pt x="1504" y="2839"/>
                    <a:pt x="2028" y="2979"/>
                  </a:cubicBezTo>
                  <a:cubicBezTo>
                    <a:pt x="2070" y="2990"/>
                    <a:pt x="2109" y="2995"/>
                    <a:pt x="2147" y="2995"/>
                  </a:cubicBezTo>
                  <a:cubicBezTo>
                    <a:pt x="2266" y="2995"/>
                    <a:pt x="2362" y="2943"/>
                    <a:pt x="2424" y="2863"/>
                  </a:cubicBezTo>
                  <a:cubicBezTo>
                    <a:pt x="2588" y="4075"/>
                    <a:pt x="3240" y="5263"/>
                    <a:pt x="3986" y="6161"/>
                  </a:cubicBezTo>
                  <a:cubicBezTo>
                    <a:pt x="4715" y="7044"/>
                    <a:pt x="6227" y="8470"/>
                    <a:pt x="7494" y="8470"/>
                  </a:cubicBezTo>
                  <a:cubicBezTo>
                    <a:pt x="7565" y="8470"/>
                    <a:pt x="7635" y="8466"/>
                    <a:pt x="7704" y="8457"/>
                  </a:cubicBezTo>
                  <a:cubicBezTo>
                    <a:pt x="7948" y="8422"/>
                    <a:pt x="8135" y="8130"/>
                    <a:pt x="7914" y="7921"/>
                  </a:cubicBezTo>
                  <a:cubicBezTo>
                    <a:pt x="7482" y="7501"/>
                    <a:pt x="6865" y="7373"/>
                    <a:pt x="6352" y="7070"/>
                  </a:cubicBezTo>
                  <a:cubicBezTo>
                    <a:pt x="5769" y="6720"/>
                    <a:pt x="5245" y="6289"/>
                    <a:pt x="4779" y="5788"/>
                  </a:cubicBezTo>
                  <a:cubicBezTo>
                    <a:pt x="3835" y="4774"/>
                    <a:pt x="3392" y="3655"/>
                    <a:pt x="2937" y="2408"/>
                  </a:cubicBezTo>
                  <a:cubicBezTo>
                    <a:pt x="3007" y="2396"/>
                    <a:pt x="3077" y="2373"/>
                    <a:pt x="3135" y="2327"/>
                  </a:cubicBezTo>
                  <a:cubicBezTo>
                    <a:pt x="3508" y="2035"/>
                    <a:pt x="3881" y="1744"/>
                    <a:pt x="4231" y="1418"/>
                  </a:cubicBezTo>
                  <a:cubicBezTo>
                    <a:pt x="4462" y="1205"/>
                    <a:pt x="4255" y="841"/>
                    <a:pt x="3991" y="841"/>
                  </a:cubicBezTo>
                  <a:cubicBezTo>
                    <a:pt x="3936" y="841"/>
                    <a:pt x="3879" y="857"/>
                    <a:pt x="3823" y="893"/>
                  </a:cubicBezTo>
                  <a:cubicBezTo>
                    <a:pt x="3613" y="1021"/>
                    <a:pt x="3415" y="1161"/>
                    <a:pt x="3217" y="1301"/>
                  </a:cubicBezTo>
                  <a:cubicBezTo>
                    <a:pt x="3170" y="951"/>
                    <a:pt x="3089" y="613"/>
                    <a:pt x="2949" y="264"/>
                  </a:cubicBezTo>
                  <a:cubicBezTo>
                    <a:pt x="2884" y="90"/>
                    <a:pt x="2713" y="0"/>
                    <a:pt x="255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grpSp>
        <p:nvGrpSpPr>
          <p:cNvPr id="63" name="Google Shape;388;p4">
            <a:extLst>
              <a:ext uri="{FF2B5EF4-FFF2-40B4-BE49-F238E27FC236}">
                <a16:creationId xmlns:a16="http://schemas.microsoft.com/office/drawing/2014/main" id="{D40ED039-4E7F-AD7A-2312-F1F89DAB4C60}"/>
              </a:ext>
            </a:extLst>
          </p:cNvPr>
          <p:cNvGrpSpPr/>
          <p:nvPr/>
        </p:nvGrpSpPr>
        <p:grpSpPr>
          <a:xfrm rot="-5400000">
            <a:off x="147041" y="194645"/>
            <a:ext cx="620120" cy="680860"/>
            <a:chOff x="818450" y="719950"/>
            <a:chExt cx="162075" cy="177950"/>
          </a:xfrm>
        </p:grpSpPr>
        <p:sp>
          <p:nvSpPr>
            <p:cNvPr id="32576" name="Google Shape;389;p4">
              <a:extLst>
                <a:ext uri="{FF2B5EF4-FFF2-40B4-BE49-F238E27FC236}">
                  <a16:creationId xmlns:a16="http://schemas.microsoft.com/office/drawing/2014/main" id="{CCEAD2F6-C1A5-609F-990C-C44960218822}"/>
                </a:ext>
              </a:extLst>
            </p:cNvPr>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7" name="Google Shape;390;p4">
              <a:extLst>
                <a:ext uri="{FF2B5EF4-FFF2-40B4-BE49-F238E27FC236}">
                  <a16:creationId xmlns:a16="http://schemas.microsoft.com/office/drawing/2014/main" id="{4A73C214-13EA-377B-7B69-88C2668D3405}"/>
                </a:ext>
              </a:extLst>
            </p:cNvPr>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8" name="Google Shape;391;p4">
              <a:extLst>
                <a:ext uri="{FF2B5EF4-FFF2-40B4-BE49-F238E27FC236}">
                  <a16:creationId xmlns:a16="http://schemas.microsoft.com/office/drawing/2014/main" id="{DCA9FC09-DA31-E84A-2CA9-6EE50C4FFB76}"/>
                </a:ext>
              </a:extLst>
            </p:cNvPr>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579" name="Google Shape;392;p4">
            <a:extLst>
              <a:ext uri="{FF2B5EF4-FFF2-40B4-BE49-F238E27FC236}">
                <a16:creationId xmlns:a16="http://schemas.microsoft.com/office/drawing/2014/main" id="{F3F707C2-23F4-7E5D-DADA-1CA89712BCA9}"/>
              </a:ext>
            </a:extLst>
          </p:cNvPr>
          <p:cNvGrpSpPr/>
          <p:nvPr/>
        </p:nvGrpSpPr>
        <p:grpSpPr>
          <a:xfrm rot="672145">
            <a:off x="11591394" y="4676289"/>
            <a:ext cx="439524" cy="565119"/>
            <a:chOff x="3526675" y="707075"/>
            <a:chExt cx="187750" cy="241400"/>
          </a:xfrm>
        </p:grpSpPr>
        <p:sp>
          <p:nvSpPr>
            <p:cNvPr id="32695" name="Google Shape;393;p4">
              <a:extLst>
                <a:ext uri="{FF2B5EF4-FFF2-40B4-BE49-F238E27FC236}">
                  <a16:creationId xmlns:a16="http://schemas.microsoft.com/office/drawing/2014/main" id="{808B7A01-12F7-146A-2C55-56E695642D79}"/>
                </a:ext>
              </a:extLst>
            </p:cNvPr>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6" name="Google Shape;394;p4">
              <a:extLst>
                <a:ext uri="{FF2B5EF4-FFF2-40B4-BE49-F238E27FC236}">
                  <a16:creationId xmlns:a16="http://schemas.microsoft.com/office/drawing/2014/main" id="{EAEFBB39-3533-F826-F911-FCC8358EECD0}"/>
                </a:ext>
              </a:extLst>
            </p:cNvPr>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7" name="Google Shape;395;p4">
              <a:extLst>
                <a:ext uri="{FF2B5EF4-FFF2-40B4-BE49-F238E27FC236}">
                  <a16:creationId xmlns:a16="http://schemas.microsoft.com/office/drawing/2014/main" id="{3BF18188-576F-248E-9474-125E8CB2D99C}"/>
                </a:ext>
              </a:extLst>
            </p:cNvPr>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698" name="Google Shape;399;p4">
            <a:extLst>
              <a:ext uri="{FF2B5EF4-FFF2-40B4-BE49-F238E27FC236}">
                <a16:creationId xmlns:a16="http://schemas.microsoft.com/office/drawing/2014/main" id="{FD6DFD93-56CC-A22B-DA33-FC529D47933B}"/>
              </a:ext>
            </a:extLst>
          </p:cNvPr>
          <p:cNvGrpSpPr/>
          <p:nvPr/>
        </p:nvGrpSpPr>
        <p:grpSpPr>
          <a:xfrm>
            <a:off x="11008677" y="5613190"/>
            <a:ext cx="996747" cy="1042300"/>
            <a:chOff x="6290250" y="1718800"/>
            <a:chExt cx="911325" cy="952975"/>
          </a:xfrm>
        </p:grpSpPr>
        <p:sp>
          <p:nvSpPr>
            <p:cNvPr id="32699" name="Google Shape;400;p4">
              <a:extLst>
                <a:ext uri="{FF2B5EF4-FFF2-40B4-BE49-F238E27FC236}">
                  <a16:creationId xmlns:a16="http://schemas.microsoft.com/office/drawing/2014/main" id="{2F3FC927-F3E3-B556-0FC7-D1BBFCE21E54}"/>
                </a:ext>
              </a:extLst>
            </p:cNvPr>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0" name="Google Shape;401;p4">
              <a:extLst>
                <a:ext uri="{FF2B5EF4-FFF2-40B4-BE49-F238E27FC236}">
                  <a16:creationId xmlns:a16="http://schemas.microsoft.com/office/drawing/2014/main" id="{5059FE98-793A-FB70-1012-DAD24632525B}"/>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1" name="Google Shape;402;p4">
              <a:extLst>
                <a:ext uri="{FF2B5EF4-FFF2-40B4-BE49-F238E27FC236}">
                  <a16:creationId xmlns:a16="http://schemas.microsoft.com/office/drawing/2014/main" id="{AF89A76C-1CDD-7841-D343-C1C2BE46C330}"/>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2" name="Google Shape;403;p4">
              <a:extLst>
                <a:ext uri="{FF2B5EF4-FFF2-40B4-BE49-F238E27FC236}">
                  <a16:creationId xmlns:a16="http://schemas.microsoft.com/office/drawing/2014/main" id="{8548FBF7-E82E-4502-1BFF-F6BEBA9A7A92}"/>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3" name="Google Shape;404;p4">
              <a:extLst>
                <a:ext uri="{FF2B5EF4-FFF2-40B4-BE49-F238E27FC236}">
                  <a16:creationId xmlns:a16="http://schemas.microsoft.com/office/drawing/2014/main" id="{41E02913-07E9-1152-0B56-E2792C63B892}"/>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4" name="Google Shape;405;p4">
              <a:extLst>
                <a:ext uri="{FF2B5EF4-FFF2-40B4-BE49-F238E27FC236}">
                  <a16:creationId xmlns:a16="http://schemas.microsoft.com/office/drawing/2014/main" id="{79451B65-F96A-1D57-C761-7E22766C0C8A}"/>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5" name="Google Shape;406;p4">
              <a:extLst>
                <a:ext uri="{FF2B5EF4-FFF2-40B4-BE49-F238E27FC236}">
                  <a16:creationId xmlns:a16="http://schemas.microsoft.com/office/drawing/2014/main" id="{B6F9740D-42D1-F4CE-4A2F-B3DCCC33BA86}"/>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6" name="Google Shape;407;p4">
              <a:extLst>
                <a:ext uri="{FF2B5EF4-FFF2-40B4-BE49-F238E27FC236}">
                  <a16:creationId xmlns:a16="http://schemas.microsoft.com/office/drawing/2014/main" id="{E0526880-70CF-9E31-C966-1310A59E6C41}"/>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7" name="Google Shape;408;p4">
              <a:extLst>
                <a:ext uri="{FF2B5EF4-FFF2-40B4-BE49-F238E27FC236}">
                  <a16:creationId xmlns:a16="http://schemas.microsoft.com/office/drawing/2014/main" id="{30A8CD12-3198-CB34-A370-7ECC896C0D31}"/>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8" name="Google Shape;409;p4">
              <a:extLst>
                <a:ext uri="{FF2B5EF4-FFF2-40B4-BE49-F238E27FC236}">
                  <a16:creationId xmlns:a16="http://schemas.microsoft.com/office/drawing/2014/main" id="{1B561FAF-6709-FF8C-8AE9-64C592E062ED}"/>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9" name="Google Shape;410;p4">
              <a:extLst>
                <a:ext uri="{FF2B5EF4-FFF2-40B4-BE49-F238E27FC236}">
                  <a16:creationId xmlns:a16="http://schemas.microsoft.com/office/drawing/2014/main" id="{EE745702-9BBE-620E-F079-0B6666865794}"/>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0" name="Google Shape;411;p4">
              <a:extLst>
                <a:ext uri="{FF2B5EF4-FFF2-40B4-BE49-F238E27FC236}">
                  <a16:creationId xmlns:a16="http://schemas.microsoft.com/office/drawing/2014/main" id="{86C616F6-B148-6BA5-2132-1B7E0CE6B2D6}"/>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1" name="Google Shape;412;p4">
              <a:extLst>
                <a:ext uri="{FF2B5EF4-FFF2-40B4-BE49-F238E27FC236}">
                  <a16:creationId xmlns:a16="http://schemas.microsoft.com/office/drawing/2014/main" id="{819A989B-1609-3EE8-9B0B-F07C75E8E26A}"/>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2" name="Google Shape;413;p4">
              <a:extLst>
                <a:ext uri="{FF2B5EF4-FFF2-40B4-BE49-F238E27FC236}">
                  <a16:creationId xmlns:a16="http://schemas.microsoft.com/office/drawing/2014/main" id="{C651EDF2-FF9B-CE64-1E44-0D201CD77A2A}"/>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3" name="Google Shape;414;p4">
              <a:extLst>
                <a:ext uri="{FF2B5EF4-FFF2-40B4-BE49-F238E27FC236}">
                  <a16:creationId xmlns:a16="http://schemas.microsoft.com/office/drawing/2014/main" id="{565DCD59-3ACF-278B-E43C-580081717B01}"/>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4" name="Google Shape;415;p4">
              <a:extLst>
                <a:ext uri="{FF2B5EF4-FFF2-40B4-BE49-F238E27FC236}">
                  <a16:creationId xmlns:a16="http://schemas.microsoft.com/office/drawing/2014/main" id="{CF0B6853-E717-7155-857C-1619FED043E9}"/>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5" name="Google Shape;416;p4">
              <a:extLst>
                <a:ext uri="{FF2B5EF4-FFF2-40B4-BE49-F238E27FC236}">
                  <a16:creationId xmlns:a16="http://schemas.microsoft.com/office/drawing/2014/main" id="{02CD0E60-BB91-99FD-F3AD-28F727436386}"/>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6" name="Google Shape;417;p4">
              <a:extLst>
                <a:ext uri="{FF2B5EF4-FFF2-40B4-BE49-F238E27FC236}">
                  <a16:creationId xmlns:a16="http://schemas.microsoft.com/office/drawing/2014/main" id="{6FC8DF54-621D-7011-F330-206DE323E6A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7" name="Google Shape;418;p4">
              <a:extLst>
                <a:ext uri="{FF2B5EF4-FFF2-40B4-BE49-F238E27FC236}">
                  <a16:creationId xmlns:a16="http://schemas.microsoft.com/office/drawing/2014/main" id="{A9CAA242-7EA8-4F0D-7A8A-FF353D3F4078}"/>
                </a:ext>
              </a:extLst>
            </p:cNvPr>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8" name="Google Shape;419;p4">
              <a:extLst>
                <a:ext uri="{FF2B5EF4-FFF2-40B4-BE49-F238E27FC236}">
                  <a16:creationId xmlns:a16="http://schemas.microsoft.com/office/drawing/2014/main" id="{91FDD339-F94C-495C-5320-8A91902DC958}"/>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9" name="Google Shape;420;p4">
              <a:extLst>
                <a:ext uri="{FF2B5EF4-FFF2-40B4-BE49-F238E27FC236}">
                  <a16:creationId xmlns:a16="http://schemas.microsoft.com/office/drawing/2014/main" id="{AFC19720-73BD-911F-A0BC-A163C65E520C}"/>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0" name="Google Shape;421;p4">
              <a:extLst>
                <a:ext uri="{FF2B5EF4-FFF2-40B4-BE49-F238E27FC236}">
                  <a16:creationId xmlns:a16="http://schemas.microsoft.com/office/drawing/2014/main" id="{0CBB8285-01EB-DA01-A4F8-C19E82599A23}"/>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1" name="Google Shape;422;p4">
              <a:extLst>
                <a:ext uri="{FF2B5EF4-FFF2-40B4-BE49-F238E27FC236}">
                  <a16:creationId xmlns:a16="http://schemas.microsoft.com/office/drawing/2014/main" id="{2F460AAE-C892-3C38-EA4E-9D70B6D6D24C}"/>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2" name="Google Shape;423;p4">
              <a:extLst>
                <a:ext uri="{FF2B5EF4-FFF2-40B4-BE49-F238E27FC236}">
                  <a16:creationId xmlns:a16="http://schemas.microsoft.com/office/drawing/2014/main" id="{7E8A4B74-72B7-4DF5-E89A-25F060C8EC66}"/>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3" name="Google Shape;424;p4">
              <a:extLst>
                <a:ext uri="{FF2B5EF4-FFF2-40B4-BE49-F238E27FC236}">
                  <a16:creationId xmlns:a16="http://schemas.microsoft.com/office/drawing/2014/main" id="{8CD0AD97-0E48-3699-AD1F-F90C90AE6C52}"/>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4" name="Google Shape;425;p4">
              <a:extLst>
                <a:ext uri="{FF2B5EF4-FFF2-40B4-BE49-F238E27FC236}">
                  <a16:creationId xmlns:a16="http://schemas.microsoft.com/office/drawing/2014/main" id="{3BC7235E-61AE-134A-53F2-FF9D977DE90A}"/>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5" name="Google Shape;426;p4">
              <a:extLst>
                <a:ext uri="{FF2B5EF4-FFF2-40B4-BE49-F238E27FC236}">
                  <a16:creationId xmlns:a16="http://schemas.microsoft.com/office/drawing/2014/main" id="{1E76143D-D924-9623-F3C5-AD6C6D17C82E}"/>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6" name="Google Shape;427;p4">
              <a:extLst>
                <a:ext uri="{FF2B5EF4-FFF2-40B4-BE49-F238E27FC236}">
                  <a16:creationId xmlns:a16="http://schemas.microsoft.com/office/drawing/2014/main" id="{8FF1E090-43B0-F603-33E3-A41A75BEF6DD}"/>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7" name="Google Shape;428;p4">
              <a:extLst>
                <a:ext uri="{FF2B5EF4-FFF2-40B4-BE49-F238E27FC236}">
                  <a16:creationId xmlns:a16="http://schemas.microsoft.com/office/drawing/2014/main" id="{BE3518C4-C985-2C8B-3CC8-A59B4BB03C46}"/>
                </a:ext>
              </a:extLst>
            </p:cNvPr>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8" name="Google Shape;429;p4">
              <a:extLst>
                <a:ext uri="{FF2B5EF4-FFF2-40B4-BE49-F238E27FC236}">
                  <a16:creationId xmlns:a16="http://schemas.microsoft.com/office/drawing/2014/main" id="{E109869A-1030-F7CE-4DDF-B9ABBAA908B1}"/>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9" name="Google Shape;430;p4">
              <a:extLst>
                <a:ext uri="{FF2B5EF4-FFF2-40B4-BE49-F238E27FC236}">
                  <a16:creationId xmlns:a16="http://schemas.microsoft.com/office/drawing/2014/main" id="{553FD2DF-EC3B-A68C-0D19-3425BBFE2455}"/>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0" name="Google Shape;431;p4">
              <a:extLst>
                <a:ext uri="{FF2B5EF4-FFF2-40B4-BE49-F238E27FC236}">
                  <a16:creationId xmlns:a16="http://schemas.microsoft.com/office/drawing/2014/main" id="{851AC070-8CFF-E61C-ABD1-E3AE1DB7EE9D}"/>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1" name="Google Shape;432;p4">
              <a:extLst>
                <a:ext uri="{FF2B5EF4-FFF2-40B4-BE49-F238E27FC236}">
                  <a16:creationId xmlns:a16="http://schemas.microsoft.com/office/drawing/2014/main" id="{5975934C-39A2-CF82-5135-F8443A0C0058}"/>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2" name="Google Shape;433;p4">
              <a:extLst>
                <a:ext uri="{FF2B5EF4-FFF2-40B4-BE49-F238E27FC236}">
                  <a16:creationId xmlns:a16="http://schemas.microsoft.com/office/drawing/2014/main" id="{961A3596-8360-5774-7491-30CB51A51C8A}"/>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3" name="Google Shape;434;p4">
              <a:extLst>
                <a:ext uri="{FF2B5EF4-FFF2-40B4-BE49-F238E27FC236}">
                  <a16:creationId xmlns:a16="http://schemas.microsoft.com/office/drawing/2014/main" id="{50E21EB8-1474-2083-CFD6-AA2E89014F58}"/>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4" name="Google Shape;435;p4">
              <a:extLst>
                <a:ext uri="{FF2B5EF4-FFF2-40B4-BE49-F238E27FC236}">
                  <a16:creationId xmlns:a16="http://schemas.microsoft.com/office/drawing/2014/main" id="{12C70A5B-3E99-4233-3D8D-2EE3E51A0D97}"/>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5" name="Google Shape;436;p4">
              <a:extLst>
                <a:ext uri="{FF2B5EF4-FFF2-40B4-BE49-F238E27FC236}">
                  <a16:creationId xmlns:a16="http://schemas.microsoft.com/office/drawing/2014/main" id="{0E02AB6B-8CB2-D2FA-63B8-65C5266C2130}"/>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6" name="Google Shape;437;p4">
              <a:extLst>
                <a:ext uri="{FF2B5EF4-FFF2-40B4-BE49-F238E27FC236}">
                  <a16:creationId xmlns:a16="http://schemas.microsoft.com/office/drawing/2014/main" id="{AF8D3B83-E274-1FDB-2F7B-F687FB0109B4}"/>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7" name="Google Shape;438;p4">
              <a:extLst>
                <a:ext uri="{FF2B5EF4-FFF2-40B4-BE49-F238E27FC236}">
                  <a16:creationId xmlns:a16="http://schemas.microsoft.com/office/drawing/2014/main" id="{574C8F0E-E79F-4ECB-395D-A3079EDE970A}"/>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8" name="Google Shape;439;p4">
              <a:extLst>
                <a:ext uri="{FF2B5EF4-FFF2-40B4-BE49-F238E27FC236}">
                  <a16:creationId xmlns:a16="http://schemas.microsoft.com/office/drawing/2014/main" id="{32274493-F3B3-1301-E6FB-F502C0DE6D85}"/>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9" name="Google Shape;440;p4">
              <a:extLst>
                <a:ext uri="{FF2B5EF4-FFF2-40B4-BE49-F238E27FC236}">
                  <a16:creationId xmlns:a16="http://schemas.microsoft.com/office/drawing/2014/main" id="{F546071F-DCAB-B510-79E4-52250A7C2CD7}"/>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0" name="Google Shape;441;p4">
              <a:extLst>
                <a:ext uri="{FF2B5EF4-FFF2-40B4-BE49-F238E27FC236}">
                  <a16:creationId xmlns:a16="http://schemas.microsoft.com/office/drawing/2014/main" id="{FC95847D-F7A3-1BC7-8090-BA479B91543E}"/>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1" name="Google Shape;442;p4">
              <a:extLst>
                <a:ext uri="{FF2B5EF4-FFF2-40B4-BE49-F238E27FC236}">
                  <a16:creationId xmlns:a16="http://schemas.microsoft.com/office/drawing/2014/main" id="{2B63CCA0-E577-32A4-4E67-46EBA44EFFCE}"/>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2" name="Google Shape;443;p4">
              <a:extLst>
                <a:ext uri="{FF2B5EF4-FFF2-40B4-BE49-F238E27FC236}">
                  <a16:creationId xmlns:a16="http://schemas.microsoft.com/office/drawing/2014/main" id="{1F871A3A-474B-ED97-A827-68FE5062BEA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3" name="Google Shape;444;p4">
              <a:extLst>
                <a:ext uri="{FF2B5EF4-FFF2-40B4-BE49-F238E27FC236}">
                  <a16:creationId xmlns:a16="http://schemas.microsoft.com/office/drawing/2014/main" id="{6BC37366-80B4-7838-2284-06ED3A0BC546}"/>
                </a:ext>
              </a:extLst>
            </p:cNvPr>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4" name="Google Shape;445;p4">
              <a:extLst>
                <a:ext uri="{FF2B5EF4-FFF2-40B4-BE49-F238E27FC236}">
                  <a16:creationId xmlns:a16="http://schemas.microsoft.com/office/drawing/2014/main" id="{93CEABCD-BBFD-42A7-B25B-E2DD8A1783A0}"/>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5" name="Google Shape;446;p4">
              <a:extLst>
                <a:ext uri="{FF2B5EF4-FFF2-40B4-BE49-F238E27FC236}">
                  <a16:creationId xmlns:a16="http://schemas.microsoft.com/office/drawing/2014/main" id="{138FEB3C-6E8A-7EDB-694D-75A91D3A9C82}"/>
                </a:ext>
              </a:extLst>
            </p:cNvPr>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6" name="Google Shape;447;p4">
              <a:extLst>
                <a:ext uri="{FF2B5EF4-FFF2-40B4-BE49-F238E27FC236}">
                  <a16:creationId xmlns:a16="http://schemas.microsoft.com/office/drawing/2014/main" id="{84E0AF3A-208D-BB51-C6DB-466611DADEF8}"/>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7" name="Google Shape;448;p4">
              <a:extLst>
                <a:ext uri="{FF2B5EF4-FFF2-40B4-BE49-F238E27FC236}">
                  <a16:creationId xmlns:a16="http://schemas.microsoft.com/office/drawing/2014/main" id="{CAF7B73F-9F5C-7116-E66F-4C938992172F}"/>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8" name="Google Shape;449;p4">
              <a:extLst>
                <a:ext uri="{FF2B5EF4-FFF2-40B4-BE49-F238E27FC236}">
                  <a16:creationId xmlns:a16="http://schemas.microsoft.com/office/drawing/2014/main" id="{E52E77E6-8945-A1DF-E87D-0889EBC8DD07}"/>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9" name="Google Shape;450;p4">
              <a:extLst>
                <a:ext uri="{FF2B5EF4-FFF2-40B4-BE49-F238E27FC236}">
                  <a16:creationId xmlns:a16="http://schemas.microsoft.com/office/drawing/2014/main" id="{70C04B0C-A35C-7F8F-EA0F-4B20115D00FA}"/>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0" name="Google Shape;451;p4">
              <a:extLst>
                <a:ext uri="{FF2B5EF4-FFF2-40B4-BE49-F238E27FC236}">
                  <a16:creationId xmlns:a16="http://schemas.microsoft.com/office/drawing/2014/main" id="{E2AF552F-446E-9365-D591-109097812BE1}"/>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1" name="Google Shape;452;p4">
              <a:extLst>
                <a:ext uri="{FF2B5EF4-FFF2-40B4-BE49-F238E27FC236}">
                  <a16:creationId xmlns:a16="http://schemas.microsoft.com/office/drawing/2014/main" id="{34437C24-9F16-9C59-4B1B-08C8AA22C145}"/>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2" name="Google Shape;453;p4">
              <a:extLst>
                <a:ext uri="{FF2B5EF4-FFF2-40B4-BE49-F238E27FC236}">
                  <a16:creationId xmlns:a16="http://schemas.microsoft.com/office/drawing/2014/main" id="{CB2AADBF-6B6D-B919-DDB3-308684BC3372}"/>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3" name="Google Shape;454;p4">
              <a:extLst>
                <a:ext uri="{FF2B5EF4-FFF2-40B4-BE49-F238E27FC236}">
                  <a16:creationId xmlns:a16="http://schemas.microsoft.com/office/drawing/2014/main" id="{4B9488B7-7D41-527C-A8E9-569420A5D2DE}"/>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4" name="Google Shape;455;p4">
              <a:extLst>
                <a:ext uri="{FF2B5EF4-FFF2-40B4-BE49-F238E27FC236}">
                  <a16:creationId xmlns:a16="http://schemas.microsoft.com/office/drawing/2014/main" id="{E55530D7-F64C-6A9A-407C-9CC8B7AB0760}"/>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5" name="Google Shape;456;p4">
              <a:extLst>
                <a:ext uri="{FF2B5EF4-FFF2-40B4-BE49-F238E27FC236}">
                  <a16:creationId xmlns:a16="http://schemas.microsoft.com/office/drawing/2014/main" id="{A47F3919-E4AB-04F0-F100-C90FEFE384FC}"/>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6" name="Google Shape;457;p4">
              <a:extLst>
                <a:ext uri="{FF2B5EF4-FFF2-40B4-BE49-F238E27FC236}">
                  <a16:creationId xmlns:a16="http://schemas.microsoft.com/office/drawing/2014/main" id="{B01257F6-0C70-890D-8749-6F1BB09DE9D6}"/>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7" name="Google Shape;458;p4">
              <a:extLst>
                <a:ext uri="{FF2B5EF4-FFF2-40B4-BE49-F238E27FC236}">
                  <a16:creationId xmlns:a16="http://schemas.microsoft.com/office/drawing/2014/main" id="{A37226CE-D6A6-B6D3-0F5B-B8503B68D5E6}"/>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8" name="Google Shape;459;p4">
              <a:extLst>
                <a:ext uri="{FF2B5EF4-FFF2-40B4-BE49-F238E27FC236}">
                  <a16:creationId xmlns:a16="http://schemas.microsoft.com/office/drawing/2014/main" id="{BFB316F0-5397-40E0-2AE2-53B204FCFD88}"/>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9" name="Google Shape;460;p4">
              <a:extLst>
                <a:ext uri="{FF2B5EF4-FFF2-40B4-BE49-F238E27FC236}">
                  <a16:creationId xmlns:a16="http://schemas.microsoft.com/office/drawing/2014/main" id="{B4C8AF12-AF2D-0E9E-98B0-A4DA2DD604C5}"/>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0" name="Google Shape;461;p4">
              <a:extLst>
                <a:ext uri="{FF2B5EF4-FFF2-40B4-BE49-F238E27FC236}">
                  <a16:creationId xmlns:a16="http://schemas.microsoft.com/office/drawing/2014/main" id="{49340A39-A7BE-3C4C-3A00-162C0A0B1E78}"/>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1" name="Google Shape;462;p4">
              <a:extLst>
                <a:ext uri="{FF2B5EF4-FFF2-40B4-BE49-F238E27FC236}">
                  <a16:creationId xmlns:a16="http://schemas.microsoft.com/office/drawing/2014/main" id="{479B3112-029F-8155-73B5-673421F34270}"/>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2" name="Google Shape;463;p4">
              <a:extLst>
                <a:ext uri="{FF2B5EF4-FFF2-40B4-BE49-F238E27FC236}">
                  <a16:creationId xmlns:a16="http://schemas.microsoft.com/office/drawing/2014/main" id="{9158A1CF-B850-8CC8-C1B3-8F5DDA223564}"/>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3" name="Google Shape;464;p4">
              <a:extLst>
                <a:ext uri="{FF2B5EF4-FFF2-40B4-BE49-F238E27FC236}">
                  <a16:creationId xmlns:a16="http://schemas.microsoft.com/office/drawing/2014/main" id="{18E202A4-B9E7-3244-8C53-024FE0EA5B26}"/>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4" name="Google Shape;465;p4">
              <a:extLst>
                <a:ext uri="{FF2B5EF4-FFF2-40B4-BE49-F238E27FC236}">
                  <a16:creationId xmlns:a16="http://schemas.microsoft.com/office/drawing/2014/main" id="{015B9E37-F68F-DE3D-8C71-12EFBCBE3207}"/>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5" name="Google Shape;466;p4">
              <a:extLst>
                <a:ext uri="{FF2B5EF4-FFF2-40B4-BE49-F238E27FC236}">
                  <a16:creationId xmlns:a16="http://schemas.microsoft.com/office/drawing/2014/main" id="{02A6C8E7-F5C3-F291-F100-C35D97035B21}"/>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6" name="Google Shape;467;p4">
              <a:extLst>
                <a:ext uri="{FF2B5EF4-FFF2-40B4-BE49-F238E27FC236}">
                  <a16:creationId xmlns:a16="http://schemas.microsoft.com/office/drawing/2014/main" id="{E369A5EC-8380-9CD2-027E-3559DF55EEA5}"/>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7" name="Google Shape;468;p4">
              <a:extLst>
                <a:ext uri="{FF2B5EF4-FFF2-40B4-BE49-F238E27FC236}">
                  <a16:creationId xmlns:a16="http://schemas.microsoft.com/office/drawing/2014/main" id="{1B347F8C-AAAA-FF73-BA1A-CCB565196C98}"/>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8" name="Google Shape;469;p4">
              <a:extLst>
                <a:ext uri="{FF2B5EF4-FFF2-40B4-BE49-F238E27FC236}">
                  <a16:creationId xmlns:a16="http://schemas.microsoft.com/office/drawing/2014/main" id="{C9EA198B-5096-5A22-43A0-797A60BDF2B8}"/>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9" name="Google Shape;470;p4">
              <a:extLst>
                <a:ext uri="{FF2B5EF4-FFF2-40B4-BE49-F238E27FC236}">
                  <a16:creationId xmlns:a16="http://schemas.microsoft.com/office/drawing/2014/main" id="{D3FB25FF-0828-D2EC-4FC6-276301F919F0}"/>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0" name="Google Shape;471;p4">
              <a:extLst>
                <a:ext uri="{FF2B5EF4-FFF2-40B4-BE49-F238E27FC236}">
                  <a16:creationId xmlns:a16="http://schemas.microsoft.com/office/drawing/2014/main" id="{ADAA45B8-7511-2105-99A3-FD9147C33516}"/>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1" name="Google Shape;472;p4">
              <a:extLst>
                <a:ext uri="{FF2B5EF4-FFF2-40B4-BE49-F238E27FC236}">
                  <a16:creationId xmlns:a16="http://schemas.microsoft.com/office/drawing/2014/main" id="{ECF04421-6A3D-6E2A-4C34-B1F89FB59A8A}"/>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2" name="Google Shape;473;p4">
              <a:extLst>
                <a:ext uri="{FF2B5EF4-FFF2-40B4-BE49-F238E27FC236}">
                  <a16:creationId xmlns:a16="http://schemas.microsoft.com/office/drawing/2014/main" id="{6EE54932-4B99-56EE-6F6A-FC66B625C616}"/>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3" name="Google Shape;474;p4">
              <a:extLst>
                <a:ext uri="{FF2B5EF4-FFF2-40B4-BE49-F238E27FC236}">
                  <a16:creationId xmlns:a16="http://schemas.microsoft.com/office/drawing/2014/main" id="{3405DCF7-F091-2BE5-3D0B-417F45E4FC7F}"/>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4" name="Google Shape;475;p4">
              <a:extLst>
                <a:ext uri="{FF2B5EF4-FFF2-40B4-BE49-F238E27FC236}">
                  <a16:creationId xmlns:a16="http://schemas.microsoft.com/office/drawing/2014/main" id="{6697E515-8136-9E71-924A-2E7EAA0097C0}"/>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5" name="Google Shape;476;p4">
              <a:extLst>
                <a:ext uri="{FF2B5EF4-FFF2-40B4-BE49-F238E27FC236}">
                  <a16:creationId xmlns:a16="http://schemas.microsoft.com/office/drawing/2014/main" id="{68E5EF84-8FE0-0317-5796-46B64A3B31BF}"/>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6" name="Google Shape;477;p4">
              <a:extLst>
                <a:ext uri="{FF2B5EF4-FFF2-40B4-BE49-F238E27FC236}">
                  <a16:creationId xmlns:a16="http://schemas.microsoft.com/office/drawing/2014/main" id="{35F513FD-CB89-5D2A-0EE6-BEC6ADBBBF8B}"/>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7" name="Google Shape;478;p4">
              <a:extLst>
                <a:ext uri="{FF2B5EF4-FFF2-40B4-BE49-F238E27FC236}">
                  <a16:creationId xmlns:a16="http://schemas.microsoft.com/office/drawing/2014/main" id="{BCAB4E83-AB83-671C-91AF-321D2FBF9AAB}"/>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8" name="Google Shape;479;p4">
              <a:extLst>
                <a:ext uri="{FF2B5EF4-FFF2-40B4-BE49-F238E27FC236}">
                  <a16:creationId xmlns:a16="http://schemas.microsoft.com/office/drawing/2014/main" id="{95364E81-79FC-5F82-1111-7928D233B0C3}"/>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9" name="Google Shape;480;p4">
              <a:extLst>
                <a:ext uri="{FF2B5EF4-FFF2-40B4-BE49-F238E27FC236}">
                  <a16:creationId xmlns:a16="http://schemas.microsoft.com/office/drawing/2014/main" id="{F4E4A931-DA1C-C640-DB8B-D6C8946B7CBD}"/>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0" name="Google Shape;481;p4">
              <a:extLst>
                <a:ext uri="{FF2B5EF4-FFF2-40B4-BE49-F238E27FC236}">
                  <a16:creationId xmlns:a16="http://schemas.microsoft.com/office/drawing/2014/main" id="{F739AAB3-F40E-394D-2EC1-FCC02DEF64E4}"/>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1" name="Google Shape;482;p4">
              <a:extLst>
                <a:ext uri="{FF2B5EF4-FFF2-40B4-BE49-F238E27FC236}">
                  <a16:creationId xmlns:a16="http://schemas.microsoft.com/office/drawing/2014/main" id="{A6B75FD7-B76C-9B89-FEA3-009B1BD8AF17}"/>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2" name="Google Shape;483;p4">
              <a:extLst>
                <a:ext uri="{FF2B5EF4-FFF2-40B4-BE49-F238E27FC236}">
                  <a16:creationId xmlns:a16="http://schemas.microsoft.com/office/drawing/2014/main" id="{4B1D1EBF-D82A-5379-5E00-FEE51774D9EC}"/>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3" name="Google Shape;484;p4">
              <a:extLst>
                <a:ext uri="{FF2B5EF4-FFF2-40B4-BE49-F238E27FC236}">
                  <a16:creationId xmlns:a16="http://schemas.microsoft.com/office/drawing/2014/main" id="{798AFFD1-12BD-8330-C787-581E31B0EFD5}"/>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4" name="Google Shape;485;p4">
              <a:extLst>
                <a:ext uri="{FF2B5EF4-FFF2-40B4-BE49-F238E27FC236}">
                  <a16:creationId xmlns:a16="http://schemas.microsoft.com/office/drawing/2014/main" id="{7D491098-4A88-B1A2-083D-FC99F4F1F90B}"/>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5" name="Google Shape;486;p4">
              <a:extLst>
                <a:ext uri="{FF2B5EF4-FFF2-40B4-BE49-F238E27FC236}">
                  <a16:creationId xmlns:a16="http://schemas.microsoft.com/office/drawing/2014/main" id="{25AFBB75-3386-FC21-55B2-42C5CDD5C1DA}"/>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6" name="Google Shape;487;p4">
              <a:extLst>
                <a:ext uri="{FF2B5EF4-FFF2-40B4-BE49-F238E27FC236}">
                  <a16:creationId xmlns:a16="http://schemas.microsoft.com/office/drawing/2014/main" id="{D173692B-7F84-625C-D29B-C5A0B74B46D5}"/>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7" name="Google Shape;488;p4">
              <a:extLst>
                <a:ext uri="{FF2B5EF4-FFF2-40B4-BE49-F238E27FC236}">
                  <a16:creationId xmlns:a16="http://schemas.microsoft.com/office/drawing/2014/main" id="{2AE04FAE-40A4-DF34-4A8F-DC66A50CA80D}"/>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8" name="Google Shape;489;p4">
              <a:extLst>
                <a:ext uri="{FF2B5EF4-FFF2-40B4-BE49-F238E27FC236}">
                  <a16:creationId xmlns:a16="http://schemas.microsoft.com/office/drawing/2014/main" id="{C38226B7-CE6A-BFDC-8F3F-26C0209B3D60}"/>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9" name="Google Shape;490;p4">
              <a:extLst>
                <a:ext uri="{FF2B5EF4-FFF2-40B4-BE49-F238E27FC236}">
                  <a16:creationId xmlns:a16="http://schemas.microsoft.com/office/drawing/2014/main" id="{EF9CC859-208C-76C0-1AB4-3715A85F627E}"/>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0" name="Google Shape;491;p4">
              <a:extLst>
                <a:ext uri="{FF2B5EF4-FFF2-40B4-BE49-F238E27FC236}">
                  <a16:creationId xmlns:a16="http://schemas.microsoft.com/office/drawing/2014/main" id="{F8668AB5-77C4-6535-CDB9-D0D94BDBE309}"/>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1" name="Google Shape;492;p4">
              <a:extLst>
                <a:ext uri="{FF2B5EF4-FFF2-40B4-BE49-F238E27FC236}">
                  <a16:creationId xmlns:a16="http://schemas.microsoft.com/office/drawing/2014/main" id="{ED6F41CA-297E-B8DC-51F5-2C05E7EAC83D}"/>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2" name="Google Shape;493;p4">
              <a:extLst>
                <a:ext uri="{FF2B5EF4-FFF2-40B4-BE49-F238E27FC236}">
                  <a16:creationId xmlns:a16="http://schemas.microsoft.com/office/drawing/2014/main" id="{0A947FE7-4C5E-BC4B-27BE-5E16B42969D9}"/>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3" name="Google Shape;494;p4">
              <a:extLst>
                <a:ext uri="{FF2B5EF4-FFF2-40B4-BE49-F238E27FC236}">
                  <a16:creationId xmlns:a16="http://schemas.microsoft.com/office/drawing/2014/main" id="{0353B0D7-1802-5AA2-2852-AB19F59205E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4" name="Google Shape;495;p4">
              <a:extLst>
                <a:ext uri="{FF2B5EF4-FFF2-40B4-BE49-F238E27FC236}">
                  <a16:creationId xmlns:a16="http://schemas.microsoft.com/office/drawing/2014/main" id="{87DAF093-5531-A768-98A3-BB691536D528}"/>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5" name="Google Shape;496;p4">
              <a:extLst>
                <a:ext uri="{FF2B5EF4-FFF2-40B4-BE49-F238E27FC236}">
                  <a16:creationId xmlns:a16="http://schemas.microsoft.com/office/drawing/2014/main" id="{01B78D77-3025-0EB8-1726-A04C1BABD1C8}"/>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6" name="Google Shape;497;p4">
              <a:extLst>
                <a:ext uri="{FF2B5EF4-FFF2-40B4-BE49-F238E27FC236}">
                  <a16:creationId xmlns:a16="http://schemas.microsoft.com/office/drawing/2014/main" id="{9FEEEF5C-943E-FB61-3804-760E1E9EB3E3}"/>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7" name="Google Shape;498;p4">
              <a:extLst>
                <a:ext uri="{FF2B5EF4-FFF2-40B4-BE49-F238E27FC236}">
                  <a16:creationId xmlns:a16="http://schemas.microsoft.com/office/drawing/2014/main" id="{E9140374-A32F-4249-FD6E-A5E71D77C3F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8" name="Google Shape;499;p4">
              <a:extLst>
                <a:ext uri="{FF2B5EF4-FFF2-40B4-BE49-F238E27FC236}">
                  <a16:creationId xmlns:a16="http://schemas.microsoft.com/office/drawing/2014/main" id="{8A4D3796-7B46-DBDF-4868-FBBA67FB8BF0}"/>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9" name="Google Shape;500;p4">
              <a:extLst>
                <a:ext uri="{FF2B5EF4-FFF2-40B4-BE49-F238E27FC236}">
                  <a16:creationId xmlns:a16="http://schemas.microsoft.com/office/drawing/2014/main" id="{6B9CE033-6D4C-019E-8ABA-DA1D31A9D5A0}"/>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0" name="Google Shape;501;p4">
              <a:extLst>
                <a:ext uri="{FF2B5EF4-FFF2-40B4-BE49-F238E27FC236}">
                  <a16:creationId xmlns:a16="http://schemas.microsoft.com/office/drawing/2014/main" id="{5BA34136-77C8-6DA2-B29F-882109F1FC7D}"/>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1" name="Google Shape;502;p4">
              <a:extLst>
                <a:ext uri="{FF2B5EF4-FFF2-40B4-BE49-F238E27FC236}">
                  <a16:creationId xmlns:a16="http://schemas.microsoft.com/office/drawing/2014/main" id="{C14C1C92-1C23-F252-E864-C4EBACD6C90E}"/>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2" name="Google Shape;503;p4">
              <a:extLst>
                <a:ext uri="{FF2B5EF4-FFF2-40B4-BE49-F238E27FC236}">
                  <a16:creationId xmlns:a16="http://schemas.microsoft.com/office/drawing/2014/main" id="{5DE7F15D-988F-6E61-36F1-8725001059AF}"/>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3" name="Google Shape;504;p4">
              <a:extLst>
                <a:ext uri="{FF2B5EF4-FFF2-40B4-BE49-F238E27FC236}">
                  <a16:creationId xmlns:a16="http://schemas.microsoft.com/office/drawing/2014/main" id="{2A42B973-E633-223C-E802-9DA10A8E9510}"/>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4" name="Google Shape;505;p4">
              <a:extLst>
                <a:ext uri="{FF2B5EF4-FFF2-40B4-BE49-F238E27FC236}">
                  <a16:creationId xmlns:a16="http://schemas.microsoft.com/office/drawing/2014/main" id="{CA981544-F7D1-5F73-852A-5E4C2AB5E338}"/>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5" name="Google Shape;506;p4">
              <a:extLst>
                <a:ext uri="{FF2B5EF4-FFF2-40B4-BE49-F238E27FC236}">
                  <a16:creationId xmlns:a16="http://schemas.microsoft.com/office/drawing/2014/main" id="{12129753-E29B-651B-9BDE-8D5C7798CC1F}"/>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6" name="Google Shape;507;p4">
              <a:extLst>
                <a:ext uri="{FF2B5EF4-FFF2-40B4-BE49-F238E27FC236}">
                  <a16:creationId xmlns:a16="http://schemas.microsoft.com/office/drawing/2014/main" id="{DE4DC22A-3C6B-D426-8A84-A4607EB21259}"/>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7" name="Google Shape;508;p4">
              <a:extLst>
                <a:ext uri="{FF2B5EF4-FFF2-40B4-BE49-F238E27FC236}">
                  <a16:creationId xmlns:a16="http://schemas.microsoft.com/office/drawing/2014/main" id="{5D92CA0B-5037-E412-FD55-5419FF60EDA8}"/>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8" name="Google Shape;509;p4">
              <a:extLst>
                <a:ext uri="{FF2B5EF4-FFF2-40B4-BE49-F238E27FC236}">
                  <a16:creationId xmlns:a16="http://schemas.microsoft.com/office/drawing/2014/main" id="{3E748558-69C6-8FF6-53AA-D9CF94B5788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9" name="Google Shape;510;p4">
              <a:extLst>
                <a:ext uri="{FF2B5EF4-FFF2-40B4-BE49-F238E27FC236}">
                  <a16:creationId xmlns:a16="http://schemas.microsoft.com/office/drawing/2014/main" id="{E7D99CBF-423E-DAAB-0711-5C024A57F22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0" name="Google Shape;511;p4">
              <a:extLst>
                <a:ext uri="{FF2B5EF4-FFF2-40B4-BE49-F238E27FC236}">
                  <a16:creationId xmlns:a16="http://schemas.microsoft.com/office/drawing/2014/main" id="{16503BA2-4AB8-58BB-5B0E-06CE0770ECBE}"/>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1" name="Google Shape;512;p4">
              <a:extLst>
                <a:ext uri="{FF2B5EF4-FFF2-40B4-BE49-F238E27FC236}">
                  <a16:creationId xmlns:a16="http://schemas.microsoft.com/office/drawing/2014/main" id="{5A99DF16-847F-0353-0262-B18FD4495E27}"/>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2" name="Google Shape;513;p4">
              <a:extLst>
                <a:ext uri="{FF2B5EF4-FFF2-40B4-BE49-F238E27FC236}">
                  <a16:creationId xmlns:a16="http://schemas.microsoft.com/office/drawing/2014/main" id="{AB2812AD-E2EA-A95C-BF20-FE4C1EEEB906}"/>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3" name="Google Shape;514;p4">
              <a:extLst>
                <a:ext uri="{FF2B5EF4-FFF2-40B4-BE49-F238E27FC236}">
                  <a16:creationId xmlns:a16="http://schemas.microsoft.com/office/drawing/2014/main" id="{7C42CB94-305D-E4A2-DC2B-46BFB238ADF5}"/>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4" name="Google Shape;515;p4">
              <a:extLst>
                <a:ext uri="{FF2B5EF4-FFF2-40B4-BE49-F238E27FC236}">
                  <a16:creationId xmlns:a16="http://schemas.microsoft.com/office/drawing/2014/main" id="{ED6BBE1F-7123-8E53-55C1-B16827AEA067}"/>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5" name="Google Shape;516;p4">
              <a:extLst>
                <a:ext uri="{FF2B5EF4-FFF2-40B4-BE49-F238E27FC236}">
                  <a16:creationId xmlns:a16="http://schemas.microsoft.com/office/drawing/2014/main" id="{1179C049-DCB3-F6A7-3B25-328510B9DEC0}"/>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6" name="Google Shape;517;p4">
              <a:extLst>
                <a:ext uri="{FF2B5EF4-FFF2-40B4-BE49-F238E27FC236}">
                  <a16:creationId xmlns:a16="http://schemas.microsoft.com/office/drawing/2014/main" id="{35EC8EE6-40DA-ABC8-0639-EE3DB4575471}"/>
                </a:ext>
              </a:extLst>
            </p:cNvPr>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7" name="Google Shape;518;p4">
              <a:extLst>
                <a:ext uri="{FF2B5EF4-FFF2-40B4-BE49-F238E27FC236}">
                  <a16:creationId xmlns:a16="http://schemas.microsoft.com/office/drawing/2014/main" id="{BEA19978-0265-CDEB-12D5-3877CF91F7AC}"/>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8" name="Google Shape;519;p4">
              <a:extLst>
                <a:ext uri="{FF2B5EF4-FFF2-40B4-BE49-F238E27FC236}">
                  <a16:creationId xmlns:a16="http://schemas.microsoft.com/office/drawing/2014/main" id="{ECD0D7EE-ADD3-16E7-7004-E36196E008D1}"/>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9" name="Google Shape;520;p4">
              <a:extLst>
                <a:ext uri="{FF2B5EF4-FFF2-40B4-BE49-F238E27FC236}">
                  <a16:creationId xmlns:a16="http://schemas.microsoft.com/office/drawing/2014/main" id="{583C77A0-2506-8AEA-A904-B4453B534361}"/>
                </a:ext>
              </a:extLst>
            </p:cNvPr>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0" name="Google Shape;521;p4">
              <a:extLst>
                <a:ext uri="{FF2B5EF4-FFF2-40B4-BE49-F238E27FC236}">
                  <a16:creationId xmlns:a16="http://schemas.microsoft.com/office/drawing/2014/main" id="{C437D05E-A17F-D1C3-3B97-A78FE6DB8079}"/>
                </a:ext>
              </a:extLst>
            </p:cNvPr>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1" name="Google Shape;522;p4">
              <a:extLst>
                <a:ext uri="{FF2B5EF4-FFF2-40B4-BE49-F238E27FC236}">
                  <a16:creationId xmlns:a16="http://schemas.microsoft.com/office/drawing/2014/main" id="{BE50D060-1C89-26D7-20DB-29403AEF5D02}"/>
                </a:ext>
              </a:extLst>
            </p:cNvPr>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2" name="Google Shape;523;p4">
              <a:extLst>
                <a:ext uri="{FF2B5EF4-FFF2-40B4-BE49-F238E27FC236}">
                  <a16:creationId xmlns:a16="http://schemas.microsoft.com/office/drawing/2014/main" id="{745AB9F4-9B42-2790-22B0-4AFB4B94D6C2}"/>
                </a:ext>
              </a:extLst>
            </p:cNvPr>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3" name="Google Shape;524;p4">
              <a:extLst>
                <a:ext uri="{FF2B5EF4-FFF2-40B4-BE49-F238E27FC236}">
                  <a16:creationId xmlns:a16="http://schemas.microsoft.com/office/drawing/2014/main" id="{84943DA4-3962-04F4-F300-EBD6B80AE7D4}"/>
                </a:ext>
              </a:extLst>
            </p:cNvPr>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4" name="Google Shape;525;p4">
              <a:extLst>
                <a:ext uri="{FF2B5EF4-FFF2-40B4-BE49-F238E27FC236}">
                  <a16:creationId xmlns:a16="http://schemas.microsoft.com/office/drawing/2014/main" id="{C156572D-6AA5-78AF-F0F2-0B8E8D10A97A}"/>
                </a:ext>
              </a:extLst>
            </p:cNvPr>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5" name="Google Shape;526;p4">
              <a:extLst>
                <a:ext uri="{FF2B5EF4-FFF2-40B4-BE49-F238E27FC236}">
                  <a16:creationId xmlns:a16="http://schemas.microsoft.com/office/drawing/2014/main" id="{17E7A92E-4D22-D117-5565-6F58C107D202}"/>
                </a:ext>
              </a:extLst>
            </p:cNvPr>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6" name="Google Shape;527;p4">
              <a:extLst>
                <a:ext uri="{FF2B5EF4-FFF2-40B4-BE49-F238E27FC236}">
                  <a16:creationId xmlns:a16="http://schemas.microsoft.com/office/drawing/2014/main" id="{4F67DFB0-677A-6681-62F1-57FF25469459}"/>
                </a:ext>
              </a:extLst>
            </p:cNvPr>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7" name="Google Shape;528;p4">
              <a:extLst>
                <a:ext uri="{FF2B5EF4-FFF2-40B4-BE49-F238E27FC236}">
                  <a16:creationId xmlns:a16="http://schemas.microsoft.com/office/drawing/2014/main" id="{6FC23F4C-9AAC-1BB4-9541-E8015D84B227}"/>
                </a:ext>
              </a:extLst>
            </p:cNvPr>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8" name="Google Shape;529;p4">
              <a:extLst>
                <a:ext uri="{FF2B5EF4-FFF2-40B4-BE49-F238E27FC236}">
                  <a16:creationId xmlns:a16="http://schemas.microsoft.com/office/drawing/2014/main" id="{3BAF1C86-E3CA-CD2F-7EEC-CA447184CD14}"/>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9" name="Google Shape;530;p4">
              <a:extLst>
                <a:ext uri="{FF2B5EF4-FFF2-40B4-BE49-F238E27FC236}">
                  <a16:creationId xmlns:a16="http://schemas.microsoft.com/office/drawing/2014/main" id="{BB5270A3-AD84-683A-AAEC-64CE06F8995C}"/>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0" name="Google Shape;531;p4">
              <a:extLst>
                <a:ext uri="{FF2B5EF4-FFF2-40B4-BE49-F238E27FC236}">
                  <a16:creationId xmlns:a16="http://schemas.microsoft.com/office/drawing/2014/main" id="{4A5456EC-E5D8-AB0B-97D2-EF4C38A171D0}"/>
                </a:ext>
              </a:extLst>
            </p:cNvPr>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1" name="Google Shape;532;p4">
              <a:extLst>
                <a:ext uri="{FF2B5EF4-FFF2-40B4-BE49-F238E27FC236}">
                  <a16:creationId xmlns:a16="http://schemas.microsoft.com/office/drawing/2014/main" id="{8A97D086-DD35-6E60-685A-386B20C26A0B}"/>
                </a:ext>
              </a:extLst>
            </p:cNvPr>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2" name="Google Shape;533;p4">
              <a:extLst>
                <a:ext uri="{FF2B5EF4-FFF2-40B4-BE49-F238E27FC236}">
                  <a16:creationId xmlns:a16="http://schemas.microsoft.com/office/drawing/2014/main" id="{B1F72EAE-455E-FF1E-DCB5-BF933F242FCC}"/>
                </a:ext>
              </a:extLst>
            </p:cNvPr>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3" name="Google Shape;534;p4">
              <a:extLst>
                <a:ext uri="{FF2B5EF4-FFF2-40B4-BE49-F238E27FC236}">
                  <a16:creationId xmlns:a16="http://schemas.microsoft.com/office/drawing/2014/main" id="{AAD110C4-F177-F445-2758-9A6846B4E2C5}"/>
                </a:ext>
              </a:extLst>
            </p:cNvPr>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4" name="Google Shape;535;p4">
              <a:extLst>
                <a:ext uri="{FF2B5EF4-FFF2-40B4-BE49-F238E27FC236}">
                  <a16:creationId xmlns:a16="http://schemas.microsoft.com/office/drawing/2014/main" id="{F4481BEE-B8E4-DC69-01B3-B8EF291A9D62}"/>
                </a:ext>
              </a:extLst>
            </p:cNvPr>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5" name="Google Shape;536;p4">
              <a:extLst>
                <a:ext uri="{FF2B5EF4-FFF2-40B4-BE49-F238E27FC236}">
                  <a16:creationId xmlns:a16="http://schemas.microsoft.com/office/drawing/2014/main" id="{45C9009F-4367-E053-D302-B8AA0451BACB}"/>
                </a:ext>
              </a:extLst>
            </p:cNvPr>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6" name="Google Shape;537;p4">
              <a:extLst>
                <a:ext uri="{FF2B5EF4-FFF2-40B4-BE49-F238E27FC236}">
                  <a16:creationId xmlns:a16="http://schemas.microsoft.com/office/drawing/2014/main" id="{5EA3D3E4-6651-BF2B-5CB5-B178F66250B2}"/>
                </a:ext>
              </a:extLst>
            </p:cNvPr>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7" name="Google Shape;538;p4">
              <a:extLst>
                <a:ext uri="{FF2B5EF4-FFF2-40B4-BE49-F238E27FC236}">
                  <a16:creationId xmlns:a16="http://schemas.microsoft.com/office/drawing/2014/main" id="{0AC8BE0C-F0E7-D191-9299-7C716FA4EB5A}"/>
                </a:ext>
              </a:extLst>
            </p:cNvPr>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8" name="Google Shape;539;p4">
              <a:extLst>
                <a:ext uri="{FF2B5EF4-FFF2-40B4-BE49-F238E27FC236}">
                  <a16:creationId xmlns:a16="http://schemas.microsoft.com/office/drawing/2014/main" id="{0FE96F3E-95F0-9CE9-7D48-20C104C804D5}"/>
                </a:ext>
              </a:extLst>
            </p:cNvPr>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9" name="Google Shape;540;p4">
              <a:extLst>
                <a:ext uri="{FF2B5EF4-FFF2-40B4-BE49-F238E27FC236}">
                  <a16:creationId xmlns:a16="http://schemas.microsoft.com/office/drawing/2014/main" id="{C1D05A00-C709-4D1B-688B-24B318AD0E01}"/>
                </a:ext>
              </a:extLst>
            </p:cNvPr>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0" name="Google Shape;541;p4">
              <a:extLst>
                <a:ext uri="{FF2B5EF4-FFF2-40B4-BE49-F238E27FC236}">
                  <a16:creationId xmlns:a16="http://schemas.microsoft.com/office/drawing/2014/main" id="{9D44D26B-B9BC-878A-6C0E-04304012994A}"/>
                </a:ext>
              </a:extLst>
            </p:cNvPr>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1" name="Google Shape;542;p4">
              <a:extLst>
                <a:ext uri="{FF2B5EF4-FFF2-40B4-BE49-F238E27FC236}">
                  <a16:creationId xmlns:a16="http://schemas.microsoft.com/office/drawing/2014/main" id="{2B1CCCD5-E153-0E67-3253-EA7313EEFED3}"/>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2" name="Google Shape;543;p4">
              <a:extLst>
                <a:ext uri="{FF2B5EF4-FFF2-40B4-BE49-F238E27FC236}">
                  <a16:creationId xmlns:a16="http://schemas.microsoft.com/office/drawing/2014/main" id="{8E2832E9-F756-1E46-7BB6-B92A56227013}"/>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3" name="Google Shape;544;p4">
              <a:extLst>
                <a:ext uri="{FF2B5EF4-FFF2-40B4-BE49-F238E27FC236}">
                  <a16:creationId xmlns:a16="http://schemas.microsoft.com/office/drawing/2014/main" id="{8021D18A-7CB2-0B45-47EA-CEC19B9656F4}"/>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4" name="Google Shape;545;p4">
              <a:extLst>
                <a:ext uri="{FF2B5EF4-FFF2-40B4-BE49-F238E27FC236}">
                  <a16:creationId xmlns:a16="http://schemas.microsoft.com/office/drawing/2014/main" id="{56408C1E-3947-4206-7FE3-2F91FE0005E8}"/>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5" name="Google Shape;546;p4">
              <a:extLst>
                <a:ext uri="{FF2B5EF4-FFF2-40B4-BE49-F238E27FC236}">
                  <a16:creationId xmlns:a16="http://schemas.microsoft.com/office/drawing/2014/main" id="{8966741B-F490-7A98-A0D3-8D264E582C06}"/>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6" name="Google Shape;547;p4">
              <a:extLst>
                <a:ext uri="{FF2B5EF4-FFF2-40B4-BE49-F238E27FC236}">
                  <a16:creationId xmlns:a16="http://schemas.microsoft.com/office/drawing/2014/main" id="{DF642962-CB6E-3B2E-AF28-2D9C716508BF}"/>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7" name="Google Shape;548;p4">
              <a:extLst>
                <a:ext uri="{FF2B5EF4-FFF2-40B4-BE49-F238E27FC236}">
                  <a16:creationId xmlns:a16="http://schemas.microsoft.com/office/drawing/2014/main" id="{E85930FB-14D7-88B2-4069-88BC01C92327}"/>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8" name="Google Shape;549;p4">
              <a:extLst>
                <a:ext uri="{FF2B5EF4-FFF2-40B4-BE49-F238E27FC236}">
                  <a16:creationId xmlns:a16="http://schemas.microsoft.com/office/drawing/2014/main" id="{ED8A9BC2-06E8-1BE2-D300-0ED79EA1BD59}"/>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9" name="Google Shape;550;p4">
              <a:extLst>
                <a:ext uri="{FF2B5EF4-FFF2-40B4-BE49-F238E27FC236}">
                  <a16:creationId xmlns:a16="http://schemas.microsoft.com/office/drawing/2014/main" id="{29BAFCB9-48D7-3953-F3B2-99A077CBAD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0" name="Google Shape;551;p4">
              <a:extLst>
                <a:ext uri="{FF2B5EF4-FFF2-40B4-BE49-F238E27FC236}">
                  <a16:creationId xmlns:a16="http://schemas.microsoft.com/office/drawing/2014/main" id="{BFE4DB9D-A431-B942-9D5A-993206DB8C3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1" name="Google Shape;552;p4">
              <a:extLst>
                <a:ext uri="{FF2B5EF4-FFF2-40B4-BE49-F238E27FC236}">
                  <a16:creationId xmlns:a16="http://schemas.microsoft.com/office/drawing/2014/main" id="{59E6ED49-282C-6874-D608-14F6D5DCBE80}"/>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2" name="Google Shape;553;p4">
              <a:extLst>
                <a:ext uri="{FF2B5EF4-FFF2-40B4-BE49-F238E27FC236}">
                  <a16:creationId xmlns:a16="http://schemas.microsoft.com/office/drawing/2014/main" id="{14AC3B3A-71DE-2266-7402-347807434B62}"/>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3" name="Google Shape;554;p4">
              <a:extLst>
                <a:ext uri="{FF2B5EF4-FFF2-40B4-BE49-F238E27FC236}">
                  <a16:creationId xmlns:a16="http://schemas.microsoft.com/office/drawing/2014/main" id="{A7D8A849-CA32-9DAD-06F1-447BBA1233DE}"/>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4" name="Google Shape;555;p4">
              <a:extLst>
                <a:ext uri="{FF2B5EF4-FFF2-40B4-BE49-F238E27FC236}">
                  <a16:creationId xmlns:a16="http://schemas.microsoft.com/office/drawing/2014/main" id="{5677B809-50FB-31FF-ABE2-37E7D653F12C}"/>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5" name="Google Shape;556;p4">
              <a:extLst>
                <a:ext uri="{FF2B5EF4-FFF2-40B4-BE49-F238E27FC236}">
                  <a16:creationId xmlns:a16="http://schemas.microsoft.com/office/drawing/2014/main" id="{0A15AFA3-4065-25ED-7535-8031FAAF8E34}"/>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6" name="Google Shape;557;p4">
              <a:extLst>
                <a:ext uri="{FF2B5EF4-FFF2-40B4-BE49-F238E27FC236}">
                  <a16:creationId xmlns:a16="http://schemas.microsoft.com/office/drawing/2014/main" id="{CC3A64AF-887F-839E-0D39-53EA7BE4BFE8}"/>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7" name="Google Shape;558;p4">
              <a:extLst>
                <a:ext uri="{FF2B5EF4-FFF2-40B4-BE49-F238E27FC236}">
                  <a16:creationId xmlns:a16="http://schemas.microsoft.com/office/drawing/2014/main" id="{DFB15758-BA5C-54A4-8592-C53DFE07C268}"/>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8" name="Google Shape;559;p4">
              <a:extLst>
                <a:ext uri="{FF2B5EF4-FFF2-40B4-BE49-F238E27FC236}">
                  <a16:creationId xmlns:a16="http://schemas.microsoft.com/office/drawing/2014/main" id="{8296B19D-193B-3E86-69E1-9CB74062A20A}"/>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9" name="Google Shape;560;p4">
              <a:extLst>
                <a:ext uri="{FF2B5EF4-FFF2-40B4-BE49-F238E27FC236}">
                  <a16:creationId xmlns:a16="http://schemas.microsoft.com/office/drawing/2014/main" id="{7A7D69AD-34E1-9D7D-2F4A-1E46E9FA746B}"/>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0" name="Google Shape;561;p4">
              <a:extLst>
                <a:ext uri="{FF2B5EF4-FFF2-40B4-BE49-F238E27FC236}">
                  <a16:creationId xmlns:a16="http://schemas.microsoft.com/office/drawing/2014/main" id="{1C2D1468-7BC3-DD74-AF88-3B1088BBE96C}"/>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1" name="Google Shape;562;p4">
              <a:extLst>
                <a:ext uri="{FF2B5EF4-FFF2-40B4-BE49-F238E27FC236}">
                  <a16:creationId xmlns:a16="http://schemas.microsoft.com/office/drawing/2014/main" id="{02E0ED59-A534-B8D3-C6F6-E6BD3FF242CE}"/>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2" name="Google Shape;563;p4">
              <a:extLst>
                <a:ext uri="{FF2B5EF4-FFF2-40B4-BE49-F238E27FC236}">
                  <a16:creationId xmlns:a16="http://schemas.microsoft.com/office/drawing/2014/main" id="{726B6989-62D3-0D0C-5C02-0BC152E125F9}"/>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3" name="Google Shape;564;p4">
              <a:extLst>
                <a:ext uri="{FF2B5EF4-FFF2-40B4-BE49-F238E27FC236}">
                  <a16:creationId xmlns:a16="http://schemas.microsoft.com/office/drawing/2014/main" id="{691FC590-6AF1-B60F-4565-7C5B5A907FE4}"/>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EAE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4" name="Google Shape;565;p4">
              <a:extLst>
                <a:ext uri="{FF2B5EF4-FFF2-40B4-BE49-F238E27FC236}">
                  <a16:creationId xmlns:a16="http://schemas.microsoft.com/office/drawing/2014/main" id="{33CC3C8B-F63F-53E8-B00F-70A0E530B778}"/>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5" name="Google Shape;566;p4">
              <a:extLst>
                <a:ext uri="{FF2B5EF4-FFF2-40B4-BE49-F238E27FC236}">
                  <a16:creationId xmlns:a16="http://schemas.microsoft.com/office/drawing/2014/main" id="{87E54D2A-1FF1-ED1F-05C1-F39A323491FE}"/>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6" name="Google Shape;567;p4">
              <a:extLst>
                <a:ext uri="{FF2B5EF4-FFF2-40B4-BE49-F238E27FC236}">
                  <a16:creationId xmlns:a16="http://schemas.microsoft.com/office/drawing/2014/main" id="{89EABCB7-306E-4C6F-4A59-6FA5CB544F85}"/>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7" name="Google Shape;568;p4">
              <a:extLst>
                <a:ext uri="{FF2B5EF4-FFF2-40B4-BE49-F238E27FC236}">
                  <a16:creationId xmlns:a16="http://schemas.microsoft.com/office/drawing/2014/main" id="{F60062AE-1A72-AAF4-5430-7EBDA3655C82}"/>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8" name="Google Shape;569;p4">
              <a:extLst>
                <a:ext uri="{FF2B5EF4-FFF2-40B4-BE49-F238E27FC236}">
                  <a16:creationId xmlns:a16="http://schemas.microsoft.com/office/drawing/2014/main" id="{3F9A922B-FE91-C356-706D-6A2F64DAB653}"/>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9" name="Google Shape;570;p4">
              <a:extLst>
                <a:ext uri="{FF2B5EF4-FFF2-40B4-BE49-F238E27FC236}">
                  <a16:creationId xmlns:a16="http://schemas.microsoft.com/office/drawing/2014/main" id="{B7D38AF4-678E-9301-FB0F-DA01277B224F}"/>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0" name="Google Shape;571;p4">
              <a:extLst>
                <a:ext uri="{FF2B5EF4-FFF2-40B4-BE49-F238E27FC236}">
                  <a16:creationId xmlns:a16="http://schemas.microsoft.com/office/drawing/2014/main" id="{11F38F7C-8A8D-1DA6-44D4-7ED88BE6869B}"/>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1" name="Google Shape;572;p4">
              <a:extLst>
                <a:ext uri="{FF2B5EF4-FFF2-40B4-BE49-F238E27FC236}">
                  <a16:creationId xmlns:a16="http://schemas.microsoft.com/office/drawing/2014/main" id="{C9D4CA97-02D7-AE7C-7516-06E213210180}"/>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2" name="Google Shape;573;p4">
              <a:extLst>
                <a:ext uri="{FF2B5EF4-FFF2-40B4-BE49-F238E27FC236}">
                  <a16:creationId xmlns:a16="http://schemas.microsoft.com/office/drawing/2014/main" id="{79684C9B-1FB4-6A12-A89C-AE4631225536}"/>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3" name="Google Shape;574;p4">
              <a:extLst>
                <a:ext uri="{FF2B5EF4-FFF2-40B4-BE49-F238E27FC236}">
                  <a16:creationId xmlns:a16="http://schemas.microsoft.com/office/drawing/2014/main" id="{AE6B9B0D-C6CB-30C9-4C31-863DA865E451}"/>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4" name="Google Shape;575;p4">
              <a:extLst>
                <a:ext uri="{FF2B5EF4-FFF2-40B4-BE49-F238E27FC236}">
                  <a16:creationId xmlns:a16="http://schemas.microsoft.com/office/drawing/2014/main" id="{998FB0F1-EBDC-45C9-D4EA-257F412ED1CC}"/>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5" name="Google Shape;576;p4">
              <a:extLst>
                <a:ext uri="{FF2B5EF4-FFF2-40B4-BE49-F238E27FC236}">
                  <a16:creationId xmlns:a16="http://schemas.microsoft.com/office/drawing/2014/main" id="{A04A015C-A5BC-581E-C0EE-6F55E5A7531F}"/>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6" name="Google Shape;577;p4">
              <a:extLst>
                <a:ext uri="{FF2B5EF4-FFF2-40B4-BE49-F238E27FC236}">
                  <a16:creationId xmlns:a16="http://schemas.microsoft.com/office/drawing/2014/main" id="{0B0824D1-B5FC-08DA-73E2-7C25B066BF06}"/>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7" name="Google Shape;578;p4">
              <a:extLst>
                <a:ext uri="{FF2B5EF4-FFF2-40B4-BE49-F238E27FC236}">
                  <a16:creationId xmlns:a16="http://schemas.microsoft.com/office/drawing/2014/main" id="{40081146-2E0F-37EB-A141-FBB37D7505E0}"/>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8" name="Google Shape;579;p4">
              <a:extLst>
                <a:ext uri="{FF2B5EF4-FFF2-40B4-BE49-F238E27FC236}">
                  <a16:creationId xmlns:a16="http://schemas.microsoft.com/office/drawing/2014/main" id="{B9D9FC32-4046-EB0C-CCDB-2CC639902012}"/>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9" name="Google Shape;580;p4">
              <a:extLst>
                <a:ext uri="{FF2B5EF4-FFF2-40B4-BE49-F238E27FC236}">
                  <a16:creationId xmlns:a16="http://schemas.microsoft.com/office/drawing/2014/main" id="{59AE8ABE-0129-1166-D941-D01B5A42670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0" name="Google Shape;581;p4">
              <a:extLst>
                <a:ext uri="{FF2B5EF4-FFF2-40B4-BE49-F238E27FC236}">
                  <a16:creationId xmlns:a16="http://schemas.microsoft.com/office/drawing/2014/main" id="{47C8E0FF-7873-AEE7-38B3-1DDF5FB1CEAC}"/>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1" name="Google Shape;582;p4">
              <a:extLst>
                <a:ext uri="{FF2B5EF4-FFF2-40B4-BE49-F238E27FC236}">
                  <a16:creationId xmlns:a16="http://schemas.microsoft.com/office/drawing/2014/main" id="{9B403F16-E297-283B-4270-38852B9A5001}"/>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2" name="Google Shape;583;p4">
              <a:extLst>
                <a:ext uri="{FF2B5EF4-FFF2-40B4-BE49-F238E27FC236}">
                  <a16:creationId xmlns:a16="http://schemas.microsoft.com/office/drawing/2014/main" id="{AF34BA42-31F2-A634-AC56-EED1BD75D419}"/>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3" name="Google Shape;584;p4">
              <a:extLst>
                <a:ext uri="{FF2B5EF4-FFF2-40B4-BE49-F238E27FC236}">
                  <a16:creationId xmlns:a16="http://schemas.microsoft.com/office/drawing/2014/main" id="{1706CD90-07A5-6CAB-51C7-5C2C4CE4B832}"/>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4" name="Google Shape;585;p4">
              <a:extLst>
                <a:ext uri="{FF2B5EF4-FFF2-40B4-BE49-F238E27FC236}">
                  <a16:creationId xmlns:a16="http://schemas.microsoft.com/office/drawing/2014/main" id="{3CBD56AE-01F4-48E8-DE66-27BB3B3EE725}"/>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5" name="Google Shape;586;p4">
              <a:extLst>
                <a:ext uri="{FF2B5EF4-FFF2-40B4-BE49-F238E27FC236}">
                  <a16:creationId xmlns:a16="http://schemas.microsoft.com/office/drawing/2014/main" id="{61061880-2838-C71D-B455-9990EA6BE20F}"/>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6" name="Google Shape;587;p4">
              <a:extLst>
                <a:ext uri="{FF2B5EF4-FFF2-40B4-BE49-F238E27FC236}">
                  <a16:creationId xmlns:a16="http://schemas.microsoft.com/office/drawing/2014/main" id="{BDFF2311-0140-8728-1D3A-31E9F7CD1DA4}"/>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7" name="Google Shape;588;p4">
              <a:extLst>
                <a:ext uri="{FF2B5EF4-FFF2-40B4-BE49-F238E27FC236}">
                  <a16:creationId xmlns:a16="http://schemas.microsoft.com/office/drawing/2014/main" id="{3DF63A0F-9DC5-9D63-998A-9FD5D7B90115}"/>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8" name="Google Shape;589;p4">
              <a:extLst>
                <a:ext uri="{FF2B5EF4-FFF2-40B4-BE49-F238E27FC236}">
                  <a16:creationId xmlns:a16="http://schemas.microsoft.com/office/drawing/2014/main" id="{00962C8A-999E-0E23-DF42-8D0ABE893EA4}"/>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9" name="Google Shape;590;p4">
              <a:extLst>
                <a:ext uri="{FF2B5EF4-FFF2-40B4-BE49-F238E27FC236}">
                  <a16:creationId xmlns:a16="http://schemas.microsoft.com/office/drawing/2014/main" id="{B0BD7D64-AECE-72E9-9374-46481B3104C6}"/>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0" name="Google Shape;591;p4">
              <a:extLst>
                <a:ext uri="{FF2B5EF4-FFF2-40B4-BE49-F238E27FC236}">
                  <a16:creationId xmlns:a16="http://schemas.microsoft.com/office/drawing/2014/main" id="{6F8CB26B-D453-8D2F-1E8E-B34EE37397DA}"/>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1" name="Google Shape;592;p4">
              <a:extLst>
                <a:ext uri="{FF2B5EF4-FFF2-40B4-BE49-F238E27FC236}">
                  <a16:creationId xmlns:a16="http://schemas.microsoft.com/office/drawing/2014/main" id="{0AC18F71-B1A8-F9C7-8699-5121FFD040D5}"/>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2" name="Google Shape;593;p4">
              <a:extLst>
                <a:ext uri="{FF2B5EF4-FFF2-40B4-BE49-F238E27FC236}">
                  <a16:creationId xmlns:a16="http://schemas.microsoft.com/office/drawing/2014/main" id="{6CA714E5-9DB2-E61A-4941-E32E91A7A27E}"/>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3" name="Google Shape;594;p4">
              <a:extLst>
                <a:ext uri="{FF2B5EF4-FFF2-40B4-BE49-F238E27FC236}">
                  <a16:creationId xmlns:a16="http://schemas.microsoft.com/office/drawing/2014/main" id="{5F8D77A3-E67E-2675-9E26-27F347B58B1E}"/>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4" name="Google Shape;595;p4">
              <a:extLst>
                <a:ext uri="{FF2B5EF4-FFF2-40B4-BE49-F238E27FC236}">
                  <a16:creationId xmlns:a16="http://schemas.microsoft.com/office/drawing/2014/main" id="{10076575-AB56-9FF4-0C90-D414CD8EAD66}"/>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5" name="Google Shape;596;p4">
              <a:extLst>
                <a:ext uri="{FF2B5EF4-FFF2-40B4-BE49-F238E27FC236}">
                  <a16:creationId xmlns:a16="http://schemas.microsoft.com/office/drawing/2014/main" id="{01DD3749-A34D-CFF8-4A2B-4C8F0A4972DC}"/>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6" name="Google Shape;597;p4">
              <a:extLst>
                <a:ext uri="{FF2B5EF4-FFF2-40B4-BE49-F238E27FC236}">
                  <a16:creationId xmlns:a16="http://schemas.microsoft.com/office/drawing/2014/main" id="{86AC2908-94E2-A600-4EBE-32A45CB903C1}"/>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7" name="Google Shape;598;p4">
              <a:extLst>
                <a:ext uri="{FF2B5EF4-FFF2-40B4-BE49-F238E27FC236}">
                  <a16:creationId xmlns:a16="http://schemas.microsoft.com/office/drawing/2014/main" id="{126F22AE-6610-22C0-73A3-0E72522ACEA9}"/>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8" name="Google Shape;599;p4">
              <a:extLst>
                <a:ext uri="{FF2B5EF4-FFF2-40B4-BE49-F238E27FC236}">
                  <a16:creationId xmlns:a16="http://schemas.microsoft.com/office/drawing/2014/main" id="{D309531D-3D99-5176-49B4-54D67BF96C18}"/>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9" name="Google Shape;600;p4">
              <a:extLst>
                <a:ext uri="{FF2B5EF4-FFF2-40B4-BE49-F238E27FC236}">
                  <a16:creationId xmlns:a16="http://schemas.microsoft.com/office/drawing/2014/main" id="{21B727B8-5E18-C383-2814-3C975A788A5A}"/>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0" name="Google Shape;601;p4">
              <a:extLst>
                <a:ext uri="{FF2B5EF4-FFF2-40B4-BE49-F238E27FC236}">
                  <a16:creationId xmlns:a16="http://schemas.microsoft.com/office/drawing/2014/main" id="{EEC7104C-DFE2-75B8-3968-6BA17192CA2D}"/>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1" name="Google Shape;602;p4">
              <a:extLst>
                <a:ext uri="{FF2B5EF4-FFF2-40B4-BE49-F238E27FC236}">
                  <a16:creationId xmlns:a16="http://schemas.microsoft.com/office/drawing/2014/main" id="{38F032F9-A887-9820-709B-6E179D0B0871}"/>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2" name="Google Shape;603;p4">
              <a:extLst>
                <a:ext uri="{FF2B5EF4-FFF2-40B4-BE49-F238E27FC236}">
                  <a16:creationId xmlns:a16="http://schemas.microsoft.com/office/drawing/2014/main" id="{2599DDAD-D922-710C-50DD-4FAF7707443C}"/>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3" name="Google Shape;604;p4">
              <a:extLst>
                <a:ext uri="{FF2B5EF4-FFF2-40B4-BE49-F238E27FC236}">
                  <a16:creationId xmlns:a16="http://schemas.microsoft.com/office/drawing/2014/main" id="{B9CAAD69-EEFF-147D-FBD0-96F71BE1CA6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4" name="Google Shape;605;p4">
              <a:extLst>
                <a:ext uri="{FF2B5EF4-FFF2-40B4-BE49-F238E27FC236}">
                  <a16:creationId xmlns:a16="http://schemas.microsoft.com/office/drawing/2014/main" id="{7322BB79-DB7E-047F-BF52-15372A46529C}"/>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5" name="Google Shape;606;p4">
              <a:extLst>
                <a:ext uri="{FF2B5EF4-FFF2-40B4-BE49-F238E27FC236}">
                  <a16:creationId xmlns:a16="http://schemas.microsoft.com/office/drawing/2014/main" id="{6B7D4E74-078B-25B0-14C6-2CD59D20ABCC}"/>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6" name="Google Shape;607;p4">
              <a:extLst>
                <a:ext uri="{FF2B5EF4-FFF2-40B4-BE49-F238E27FC236}">
                  <a16:creationId xmlns:a16="http://schemas.microsoft.com/office/drawing/2014/main" id="{A02CE461-99E0-48BE-A386-FC7698DBEA44}"/>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7" name="Google Shape;608;p4">
              <a:extLst>
                <a:ext uri="{FF2B5EF4-FFF2-40B4-BE49-F238E27FC236}">
                  <a16:creationId xmlns:a16="http://schemas.microsoft.com/office/drawing/2014/main" id="{93FE658E-2B39-D0C2-0F15-6AE92887021F}"/>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8" name="Google Shape;609;p4">
              <a:extLst>
                <a:ext uri="{FF2B5EF4-FFF2-40B4-BE49-F238E27FC236}">
                  <a16:creationId xmlns:a16="http://schemas.microsoft.com/office/drawing/2014/main" id="{6D8FD9D2-F14D-48F0-2322-9011CC8E96A4}"/>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9" name="Google Shape;610;p4">
              <a:extLst>
                <a:ext uri="{FF2B5EF4-FFF2-40B4-BE49-F238E27FC236}">
                  <a16:creationId xmlns:a16="http://schemas.microsoft.com/office/drawing/2014/main" id="{40EEC0A8-96FB-A9C3-630D-EC9B08724709}"/>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0" name="Google Shape;611;p4">
              <a:extLst>
                <a:ext uri="{FF2B5EF4-FFF2-40B4-BE49-F238E27FC236}">
                  <a16:creationId xmlns:a16="http://schemas.microsoft.com/office/drawing/2014/main" id="{B2E0DC28-C5CA-E556-6DC6-D84C63C8120C}"/>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1" name="Google Shape;612;p4">
              <a:extLst>
                <a:ext uri="{FF2B5EF4-FFF2-40B4-BE49-F238E27FC236}">
                  <a16:creationId xmlns:a16="http://schemas.microsoft.com/office/drawing/2014/main" id="{4689AAD8-3C1A-4B2B-78B4-5F9D607BDC5B}"/>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2" name="Google Shape;613;p4">
              <a:extLst>
                <a:ext uri="{FF2B5EF4-FFF2-40B4-BE49-F238E27FC236}">
                  <a16:creationId xmlns:a16="http://schemas.microsoft.com/office/drawing/2014/main" id="{0EDA63F6-CE90-C538-9102-C10F684054AB}"/>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3" name="Google Shape;614;p4">
              <a:extLst>
                <a:ext uri="{FF2B5EF4-FFF2-40B4-BE49-F238E27FC236}">
                  <a16:creationId xmlns:a16="http://schemas.microsoft.com/office/drawing/2014/main" id="{6F72E6FA-1BCE-3D0E-7827-AACD238642DB}"/>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4" name="Google Shape;615;p4">
              <a:extLst>
                <a:ext uri="{FF2B5EF4-FFF2-40B4-BE49-F238E27FC236}">
                  <a16:creationId xmlns:a16="http://schemas.microsoft.com/office/drawing/2014/main" id="{1C16C2FC-613B-2D34-683E-45D1D6E1BB75}"/>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5" name="Google Shape;616;p4">
              <a:extLst>
                <a:ext uri="{FF2B5EF4-FFF2-40B4-BE49-F238E27FC236}">
                  <a16:creationId xmlns:a16="http://schemas.microsoft.com/office/drawing/2014/main" id="{5EA7D35C-35A6-53E0-7B03-CDD56212998B}"/>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6" name="Google Shape;617;p4">
              <a:extLst>
                <a:ext uri="{FF2B5EF4-FFF2-40B4-BE49-F238E27FC236}">
                  <a16:creationId xmlns:a16="http://schemas.microsoft.com/office/drawing/2014/main" id="{7CA2B5E7-53EE-0C79-0C3F-D9509D3BC64C}"/>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7" name="Google Shape;618;p4">
              <a:extLst>
                <a:ext uri="{FF2B5EF4-FFF2-40B4-BE49-F238E27FC236}">
                  <a16:creationId xmlns:a16="http://schemas.microsoft.com/office/drawing/2014/main" id="{A7508EC7-FFF9-0A4C-4DCA-EA4D61F7E85B}"/>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8" name="Google Shape;619;p4">
              <a:extLst>
                <a:ext uri="{FF2B5EF4-FFF2-40B4-BE49-F238E27FC236}">
                  <a16:creationId xmlns:a16="http://schemas.microsoft.com/office/drawing/2014/main" id="{17F73D67-2E28-B497-BA35-D4BA1C2EC856}"/>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9" name="Google Shape;620;p4">
              <a:extLst>
                <a:ext uri="{FF2B5EF4-FFF2-40B4-BE49-F238E27FC236}">
                  <a16:creationId xmlns:a16="http://schemas.microsoft.com/office/drawing/2014/main" id="{D4E4629D-F521-C80C-63A5-974CAB80D874}"/>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0" name="Google Shape;621;p4">
              <a:extLst>
                <a:ext uri="{FF2B5EF4-FFF2-40B4-BE49-F238E27FC236}">
                  <a16:creationId xmlns:a16="http://schemas.microsoft.com/office/drawing/2014/main" id="{8CDE368E-E4EA-730A-5002-D7CAE639902F}"/>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1" name="Google Shape;622;p4">
              <a:extLst>
                <a:ext uri="{FF2B5EF4-FFF2-40B4-BE49-F238E27FC236}">
                  <a16:creationId xmlns:a16="http://schemas.microsoft.com/office/drawing/2014/main" id="{60D0F126-DD9B-0736-F65E-C927EC3E03EB}"/>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2" name="Google Shape;623;p4">
              <a:extLst>
                <a:ext uri="{FF2B5EF4-FFF2-40B4-BE49-F238E27FC236}">
                  <a16:creationId xmlns:a16="http://schemas.microsoft.com/office/drawing/2014/main" id="{C911BFAC-0357-9265-8D4C-7062F22328FE}"/>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3" name="Google Shape;624;p4">
              <a:extLst>
                <a:ext uri="{FF2B5EF4-FFF2-40B4-BE49-F238E27FC236}">
                  <a16:creationId xmlns:a16="http://schemas.microsoft.com/office/drawing/2014/main" id="{2E42B751-151F-6F98-28BA-848FFE1C99EA}"/>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4" name="Google Shape;625;p4">
              <a:extLst>
                <a:ext uri="{FF2B5EF4-FFF2-40B4-BE49-F238E27FC236}">
                  <a16:creationId xmlns:a16="http://schemas.microsoft.com/office/drawing/2014/main" id="{758AB261-BF52-D739-D5B4-873326552405}"/>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5" name="Google Shape;626;p4">
              <a:extLst>
                <a:ext uri="{FF2B5EF4-FFF2-40B4-BE49-F238E27FC236}">
                  <a16:creationId xmlns:a16="http://schemas.microsoft.com/office/drawing/2014/main" id="{7709C4CF-11D8-3E90-BD2D-920FD254852B}"/>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6" name="Google Shape;627;p4">
              <a:extLst>
                <a:ext uri="{FF2B5EF4-FFF2-40B4-BE49-F238E27FC236}">
                  <a16:creationId xmlns:a16="http://schemas.microsoft.com/office/drawing/2014/main" id="{CBBF758F-A164-FD0E-C674-85A906B8D12E}"/>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7" name="Google Shape;628;p4">
              <a:extLst>
                <a:ext uri="{FF2B5EF4-FFF2-40B4-BE49-F238E27FC236}">
                  <a16:creationId xmlns:a16="http://schemas.microsoft.com/office/drawing/2014/main" id="{D0F5AA23-AB7E-1D06-A914-F41803D29E64}"/>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8" name="Google Shape;629;p4">
              <a:extLst>
                <a:ext uri="{FF2B5EF4-FFF2-40B4-BE49-F238E27FC236}">
                  <a16:creationId xmlns:a16="http://schemas.microsoft.com/office/drawing/2014/main" id="{7E8982FA-CE44-F078-76A6-CC9D7268BE5A}"/>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9" name="Google Shape;630;p4">
              <a:extLst>
                <a:ext uri="{FF2B5EF4-FFF2-40B4-BE49-F238E27FC236}">
                  <a16:creationId xmlns:a16="http://schemas.microsoft.com/office/drawing/2014/main" id="{90033CDB-BC78-2D4F-DEDB-343371795F2F}"/>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0" name="Google Shape;631;p4">
              <a:extLst>
                <a:ext uri="{FF2B5EF4-FFF2-40B4-BE49-F238E27FC236}">
                  <a16:creationId xmlns:a16="http://schemas.microsoft.com/office/drawing/2014/main" id="{2F8C0B67-F739-01BF-D34A-81D4FA97A871}"/>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1" name="Google Shape;632;p4">
              <a:extLst>
                <a:ext uri="{FF2B5EF4-FFF2-40B4-BE49-F238E27FC236}">
                  <a16:creationId xmlns:a16="http://schemas.microsoft.com/office/drawing/2014/main" id="{EFBD51F5-A17A-4634-03BB-3F804A31832F}"/>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2" name="Google Shape;633;p4">
              <a:extLst>
                <a:ext uri="{FF2B5EF4-FFF2-40B4-BE49-F238E27FC236}">
                  <a16:creationId xmlns:a16="http://schemas.microsoft.com/office/drawing/2014/main" id="{1607D409-5830-AC66-F4EC-E6F2EFE00A23}"/>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3" name="Google Shape;634;p4">
              <a:extLst>
                <a:ext uri="{FF2B5EF4-FFF2-40B4-BE49-F238E27FC236}">
                  <a16:creationId xmlns:a16="http://schemas.microsoft.com/office/drawing/2014/main" id="{5D332D38-5D91-2251-563C-A1279CDA29E6}"/>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4" name="Google Shape;635;p4">
              <a:extLst>
                <a:ext uri="{FF2B5EF4-FFF2-40B4-BE49-F238E27FC236}">
                  <a16:creationId xmlns:a16="http://schemas.microsoft.com/office/drawing/2014/main" id="{F6FCEE1D-F2E9-2CEE-591B-7B971F1D7679}"/>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5" name="Google Shape;636;p4">
              <a:extLst>
                <a:ext uri="{FF2B5EF4-FFF2-40B4-BE49-F238E27FC236}">
                  <a16:creationId xmlns:a16="http://schemas.microsoft.com/office/drawing/2014/main" id="{C56F3C7C-DCCB-09BE-E19B-EABE03EC5BA8}"/>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6" name="Google Shape;637;p4">
              <a:extLst>
                <a:ext uri="{FF2B5EF4-FFF2-40B4-BE49-F238E27FC236}">
                  <a16:creationId xmlns:a16="http://schemas.microsoft.com/office/drawing/2014/main" id="{85BF40C9-1A15-704B-3851-8E7D4AC6165C}"/>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7" name="Google Shape;638;p4">
              <a:extLst>
                <a:ext uri="{FF2B5EF4-FFF2-40B4-BE49-F238E27FC236}">
                  <a16:creationId xmlns:a16="http://schemas.microsoft.com/office/drawing/2014/main" id="{3735AE5C-7AB7-D50B-393B-1B648AD2A547}"/>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8" name="Google Shape;639;p4">
              <a:extLst>
                <a:ext uri="{FF2B5EF4-FFF2-40B4-BE49-F238E27FC236}">
                  <a16:creationId xmlns:a16="http://schemas.microsoft.com/office/drawing/2014/main" id="{2ADD857B-C540-4DCC-78D2-E3406E861D59}"/>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9" name="Google Shape;640;p4">
              <a:extLst>
                <a:ext uri="{FF2B5EF4-FFF2-40B4-BE49-F238E27FC236}">
                  <a16:creationId xmlns:a16="http://schemas.microsoft.com/office/drawing/2014/main" id="{817651EF-E85B-D3D6-64D9-7A13C1387C26}"/>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0" name="Google Shape;641;p4">
              <a:extLst>
                <a:ext uri="{FF2B5EF4-FFF2-40B4-BE49-F238E27FC236}">
                  <a16:creationId xmlns:a16="http://schemas.microsoft.com/office/drawing/2014/main" id="{E8DE5633-E79F-C359-882D-0E413DC0EBA3}"/>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1" name="Google Shape;642;p4">
              <a:extLst>
                <a:ext uri="{FF2B5EF4-FFF2-40B4-BE49-F238E27FC236}">
                  <a16:creationId xmlns:a16="http://schemas.microsoft.com/office/drawing/2014/main" id="{C07CB61F-BE64-2F34-5524-2C44BAF00740}"/>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2" name="Google Shape;643;p4">
              <a:extLst>
                <a:ext uri="{FF2B5EF4-FFF2-40B4-BE49-F238E27FC236}">
                  <a16:creationId xmlns:a16="http://schemas.microsoft.com/office/drawing/2014/main" id="{66B94E99-445F-FAC6-F276-96D2BCE16681}"/>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3" name="Google Shape;644;p4">
              <a:extLst>
                <a:ext uri="{FF2B5EF4-FFF2-40B4-BE49-F238E27FC236}">
                  <a16:creationId xmlns:a16="http://schemas.microsoft.com/office/drawing/2014/main" id="{461A6F9B-212E-642C-3375-EE54967F7623}"/>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4" name="Google Shape;645;p4">
              <a:extLst>
                <a:ext uri="{FF2B5EF4-FFF2-40B4-BE49-F238E27FC236}">
                  <a16:creationId xmlns:a16="http://schemas.microsoft.com/office/drawing/2014/main" id="{B462F73C-1CC9-845D-03E0-8BA60691B57F}"/>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5" name="Google Shape;646;p4">
              <a:extLst>
                <a:ext uri="{FF2B5EF4-FFF2-40B4-BE49-F238E27FC236}">
                  <a16:creationId xmlns:a16="http://schemas.microsoft.com/office/drawing/2014/main" id="{635CFB1E-5A97-3297-C73B-328D19CCD1DD}"/>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6" name="Google Shape;647;p4">
              <a:extLst>
                <a:ext uri="{FF2B5EF4-FFF2-40B4-BE49-F238E27FC236}">
                  <a16:creationId xmlns:a16="http://schemas.microsoft.com/office/drawing/2014/main" id="{F213BFFB-F577-C950-D00C-EFFCC526358B}"/>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7" name="Google Shape;648;p4">
              <a:extLst>
                <a:ext uri="{FF2B5EF4-FFF2-40B4-BE49-F238E27FC236}">
                  <a16:creationId xmlns:a16="http://schemas.microsoft.com/office/drawing/2014/main" id="{D3205914-9FA2-3363-DF4A-8DF33FF4A64A}"/>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8" name="Google Shape;649;p4">
              <a:extLst>
                <a:ext uri="{FF2B5EF4-FFF2-40B4-BE49-F238E27FC236}">
                  <a16:creationId xmlns:a16="http://schemas.microsoft.com/office/drawing/2014/main" id="{B9B5A9A2-F2F1-6505-6043-4249CEAC9B59}"/>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9" name="Google Shape;650;p4">
              <a:extLst>
                <a:ext uri="{FF2B5EF4-FFF2-40B4-BE49-F238E27FC236}">
                  <a16:creationId xmlns:a16="http://schemas.microsoft.com/office/drawing/2014/main" id="{1E138073-CC38-8045-36EC-4475E1BD3436}"/>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0" name="Google Shape;651;p4">
              <a:extLst>
                <a:ext uri="{FF2B5EF4-FFF2-40B4-BE49-F238E27FC236}">
                  <a16:creationId xmlns:a16="http://schemas.microsoft.com/office/drawing/2014/main" id="{C2D8C992-C48F-C1CE-F697-0FF256F50A20}"/>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1" name="Google Shape;652;p4">
              <a:extLst>
                <a:ext uri="{FF2B5EF4-FFF2-40B4-BE49-F238E27FC236}">
                  <a16:creationId xmlns:a16="http://schemas.microsoft.com/office/drawing/2014/main" id="{262EBDF0-841D-1982-BDCE-00440BA47023}"/>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2" name="Google Shape;653;p4">
              <a:extLst>
                <a:ext uri="{FF2B5EF4-FFF2-40B4-BE49-F238E27FC236}">
                  <a16:creationId xmlns:a16="http://schemas.microsoft.com/office/drawing/2014/main" id="{96E22DA2-BE0F-01E2-609C-C5F9FF88D83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3" name="Google Shape;654;p4">
              <a:extLst>
                <a:ext uri="{FF2B5EF4-FFF2-40B4-BE49-F238E27FC236}">
                  <a16:creationId xmlns:a16="http://schemas.microsoft.com/office/drawing/2014/main" id="{A4726362-388E-F966-A90E-5287F6FD6717}"/>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4" name="Google Shape;655;p4">
              <a:extLst>
                <a:ext uri="{FF2B5EF4-FFF2-40B4-BE49-F238E27FC236}">
                  <a16:creationId xmlns:a16="http://schemas.microsoft.com/office/drawing/2014/main" id="{A7E121E8-3702-8C02-78A3-6FFD765B4779}"/>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5" name="Google Shape;656;p4">
              <a:extLst>
                <a:ext uri="{FF2B5EF4-FFF2-40B4-BE49-F238E27FC236}">
                  <a16:creationId xmlns:a16="http://schemas.microsoft.com/office/drawing/2014/main" id="{BBC21D8C-8000-7364-41C7-04912280BEDE}"/>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6" name="Google Shape;657;p4">
              <a:extLst>
                <a:ext uri="{FF2B5EF4-FFF2-40B4-BE49-F238E27FC236}">
                  <a16:creationId xmlns:a16="http://schemas.microsoft.com/office/drawing/2014/main" id="{53E4B05D-0A5B-F5C6-53D1-DCD6E91DE5C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7" name="Google Shape;658;p4">
              <a:extLst>
                <a:ext uri="{FF2B5EF4-FFF2-40B4-BE49-F238E27FC236}">
                  <a16:creationId xmlns:a16="http://schemas.microsoft.com/office/drawing/2014/main" id="{BC8108B5-B2AF-341B-58EC-683B653C97E2}"/>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8" name="Google Shape;659;p4">
              <a:extLst>
                <a:ext uri="{FF2B5EF4-FFF2-40B4-BE49-F238E27FC236}">
                  <a16:creationId xmlns:a16="http://schemas.microsoft.com/office/drawing/2014/main" id="{76720D45-5210-44C8-A324-4B636BA7C0F1}"/>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9" name="Google Shape;660;p4">
              <a:extLst>
                <a:ext uri="{FF2B5EF4-FFF2-40B4-BE49-F238E27FC236}">
                  <a16:creationId xmlns:a16="http://schemas.microsoft.com/office/drawing/2014/main" id="{E46416A6-622D-21B7-F785-E29ACB4289D6}"/>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0" name="Google Shape;661;p4">
              <a:extLst>
                <a:ext uri="{FF2B5EF4-FFF2-40B4-BE49-F238E27FC236}">
                  <a16:creationId xmlns:a16="http://schemas.microsoft.com/office/drawing/2014/main" id="{05473AAD-DDFD-6F0A-08A6-178E676A8DE6}"/>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1" name="Google Shape;662;p4">
              <a:extLst>
                <a:ext uri="{FF2B5EF4-FFF2-40B4-BE49-F238E27FC236}">
                  <a16:creationId xmlns:a16="http://schemas.microsoft.com/office/drawing/2014/main" id="{4339AD03-03C6-EA58-2FC5-5917DB20C82E}"/>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2" name="Google Shape;663;p4">
              <a:extLst>
                <a:ext uri="{FF2B5EF4-FFF2-40B4-BE49-F238E27FC236}">
                  <a16:creationId xmlns:a16="http://schemas.microsoft.com/office/drawing/2014/main" id="{37DB6059-D172-861B-AB53-2CEBE480AE3E}"/>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3" name="Google Shape;664;p4">
              <a:extLst>
                <a:ext uri="{FF2B5EF4-FFF2-40B4-BE49-F238E27FC236}">
                  <a16:creationId xmlns:a16="http://schemas.microsoft.com/office/drawing/2014/main" id="{20648461-70CC-C78E-EF73-B006EC5555EA}"/>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4" name="Google Shape;665;p4">
              <a:extLst>
                <a:ext uri="{FF2B5EF4-FFF2-40B4-BE49-F238E27FC236}">
                  <a16:creationId xmlns:a16="http://schemas.microsoft.com/office/drawing/2014/main" id="{93AFB327-78D4-F931-2E92-FB78D2C87488}"/>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5" name="Google Shape;666;p4">
              <a:extLst>
                <a:ext uri="{FF2B5EF4-FFF2-40B4-BE49-F238E27FC236}">
                  <a16:creationId xmlns:a16="http://schemas.microsoft.com/office/drawing/2014/main" id="{7F4CC26E-8201-A56C-46F3-EBFBDAB607FB}"/>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6" name="Google Shape;667;p4">
              <a:extLst>
                <a:ext uri="{FF2B5EF4-FFF2-40B4-BE49-F238E27FC236}">
                  <a16:creationId xmlns:a16="http://schemas.microsoft.com/office/drawing/2014/main" id="{86F27C37-EC1D-00C4-6478-C1C254EC2DE9}"/>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7" name="Google Shape;668;p4">
              <a:extLst>
                <a:ext uri="{FF2B5EF4-FFF2-40B4-BE49-F238E27FC236}">
                  <a16:creationId xmlns:a16="http://schemas.microsoft.com/office/drawing/2014/main" id="{7E7D288F-128B-9F00-222F-2FF685BA141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8" name="Google Shape;669;p4">
              <a:extLst>
                <a:ext uri="{FF2B5EF4-FFF2-40B4-BE49-F238E27FC236}">
                  <a16:creationId xmlns:a16="http://schemas.microsoft.com/office/drawing/2014/main" id="{193F0805-71E4-27B7-A971-816333EF5C1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9" name="Google Shape;670;p4">
              <a:extLst>
                <a:ext uri="{FF2B5EF4-FFF2-40B4-BE49-F238E27FC236}">
                  <a16:creationId xmlns:a16="http://schemas.microsoft.com/office/drawing/2014/main" id="{E8CC5858-1929-2C23-876E-B5DF110DB697}"/>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0" name="Google Shape;671;p4">
              <a:extLst>
                <a:ext uri="{FF2B5EF4-FFF2-40B4-BE49-F238E27FC236}">
                  <a16:creationId xmlns:a16="http://schemas.microsoft.com/office/drawing/2014/main" id="{AF635BB1-FD6C-2D52-5192-80FBEDB9FEB8}"/>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1" name="Google Shape;672;p4">
              <a:extLst>
                <a:ext uri="{FF2B5EF4-FFF2-40B4-BE49-F238E27FC236}">
                  <a16:creationId xmlns:a16="http://schemas.microsoft.com/office/drawing/2014/main" id="{0611C73B-C430-DC1B-F753-557E137B18F8}"/>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2" name="Google Shape;673;p4">
              <a:extLst>
                <a:ext uri="{FF2B5EF4-FFF2-40B4-BE49-F238E27FC236}">
                  <a16:creationId xmlns:a16="http://schemas.microsoft.com/office/drawing/2014/main" id="{C63159DF-6EC2-5E34-1DA1-C476967C3B68}"/>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3" name="Google Shape;674;p4">
              <a:extLst>
                <a:ext uri="{FF2B5EF4-FFF2-40B4-BE49-F238E27FC236}">
                  <a16:creationId xmlns:a16="http://schemas.microsoft.com/office/drawing/2014/main" id="{D38729F7-63E2-2489-849A-612417C0AE0B}"/>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4" name="Google Shape;675;p4">
              <a:extLst>
                <a:ext uri="{FF2B5EF4-FFF2-40B4-BE49-F238E27FC236}">
                  <a16:creationId xmlns:a16="http://schemas.microsoft.com/office/drawing/2014/main" id="{E853680F-428B-840E-4EE4-3C01A12EFF99}"/>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5" name="Google Shape;676;p4">
              <a:extLst>
                <a:ext uri="{FF2B5EF4-FFF2-40B4-BE49-F238E27FC236}">
                  <a16:creationId xmlns:a16="http://schemas.microsoft.com/office/drawing/2014/main" id="{0EAB2B72-DD76-ED66-0D04-FE28D0789766}"/>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6" name="Google Shape;677;p4">
              <a:extLst>
                <a:ext uri="{FF2B5EF4-FFF2-40B4-BE49-F238E27FC236}">
                  <a16:creationId xmlns:a16="http://schemas.microsoft.com/office/drawing/2014/main" id="{797E972F-24FE-D872-9CDF-354636452112}"/>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7" name="Google Shape;678;p4">
              <a:extLst>
                <a:ext uri="{FF2B5EF4-FFF2-40B4-BE49-F238E27FC236}">
                  <a16:creationId xmlns:a16="http://schemas.microsoft.com/office/drawing/2014/main" id="{8D6F9727-FEF1-7C89-7395-A795221F8081}"/>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8" name="Google Shape;679;p4">
              <a:extLst>
                <a:ext uri="{FF2B5EF4-FFF2-40B4-BE49-F238E27FC236}">
                  <a16:creationId xmlns:a16="http://schemas.microsoft.com/office/drawing/2014/main" id="{F4CA45D6-36A2-AB78-2AEB-CFFEB340E5FD}"/>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9" name="Google Shape;680;p4">
              <a:extLst>
                <a:ext uri="{FF2B5EF4-FFF2-40B4-BE49-F238E27FC236}">
                  <a16:creationId xmlns:a16="http://schemas.microsoft.com/office/drawing/2014/main" id="{617F9AEE-FCD4-F130-CB3E-EB305C7BAE64}"/>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0" name="Google Shape;681;p4">
              <a:extLst>
                <a:ext uri="{FF2B5EF4-FFF2-40B4-BE49-F238E27FC236}">
                  <a16:creationId xmlns:a16="http://schemas.microsoft.com/office/drawing/2014/main" id="{6BF5DF7B-E69C-DA51-30B5-2533F4A68A95}"/>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1" name="Google Shape;682;p4">
              <a:extLst>
                <a:ext uri="{FF2B5EF4-FFF2-40B4-BE49-F238E27FC236}">
                  <a16:creationId xmlns:a16="http://schemas.microsoft.com/office/drawing/2014/main" id="{02683214-5A4B-3F5E-60BD-485B8B4447CA}"/>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2" name="Google Shape;683;p4">
              <a:extLst>
                <a:ext uri="{FF2B5EF4-FFF2-40B4-BE49-F238E27FC236}">
                  <a16:creationId xmlns:a16="http://schemas.microsoft.com/office/drawing/2014/main" id="{5AF11515-859F-1BE8-3E01-02A3F2FCCA8C}"/>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3" name="Google Shape;684;p4">
              <a:extLst>
                <a:ext uri="{FF2B5EF4-FFF2-40B4-BE49-F238E27FC236}">
                  <a16:creationId xmlns:a16="http://schemas.microsoft.com/office/drawing/2014/main" id="{8995EB40-96B1-9F91-54C3-3CBF5D0A2EC5}"/>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4" name="Google Shape;685;p4">
              <a:extLst>
                <a:ext uri="{FF2B5EF4-FFF2-40B4-BE49-F238E27FC236}">
                  <a16:creationId xmlns:a16="http://schemas.microsoft.com/office/drawing/2014/main" id="{27C78E14-81B8-9848-1641-53ECB1F73DBB}"/>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5" name="Google Shape;686;p4">
              <a:extLst>
                <a:ext uri="{FF2B5EF4-FFF2-40B4-BE49-F238E27FC236}">
                  <a16:creationId xmlns:a16="http://schemas.microsoft.com/office/drawing/2014/main" id="{E3853224-B826-3C1B-8D3E-97AB8F974B70}"/>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6" name="Google Shape;687;p4">
              <a:extLst>
                <a:ext uri="{FF2B5EF4-FFF2-40B4-BE49-F238E27FC236}">
                  <a16:creationId xmlns:a16="http://schemas.microsoft.com/office/drawing/2014/main" id="{A29E7D2B-5640-A42F-CDF7-B803CC5727A1}"/>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7" name="Google Shape;688;p4">
              <a:extLst>
                <a:ext uri="{FF2B5EF4-FFF2-40B4-BE49-F238E27FC236}">
                  <a16:creationId xmlns:a16="http://schemas.microsoft.com/office/drawing/2014/main" id="{6524A831-2757-E0A6-DB77-5D784DD62E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8" name="Google Shape;689;p4">
              <a:extLst>
                <a:ext uri="{FF2B5EF4-FFF2-40B4-BE49-F238E27FC236}">
                  <a16:creationId xmlns:a16="http://schemas.microsoft.com/office/drawing/2014/main" id="{04877F96-46B5-D74E-920D-E58138F8B38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9" name="Google Shape;690;p4">
              <a:extLst>
                <a:ext uri="{FF2B5EF4-FFF2-40B4-BE49-F238E27FC236}">
                  <a16:creationId xmlns:a16="http://schemas.microsoft.com/office/drawing/2014/main" id="{2BBDC8CB-AC45-AF02-2D74-703E89DE4B84}"/>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0" name="Google Shape;691;p4">
              <a:extLst>
                <a:ext uri="{FF2B5EF4-FFF2-40B4-BE49-F238E27FC236}">
                  <a16:creationId xmlns:a16="http://schemas.microsoft.com/office/drawing/2014/main" id="{4AEDEB3A-5091-B79F-5CA3-145A1E7C450B}"/>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1" name="Google Shape;692;p4">
              <a:extLst>
                <a:ext uri="{FF2B5EF4-FFF2-40B4-BE49-F238E27FC236}">
                  <a16:creationId xmlns:a16="http://schemas.microsoft.com/office/drawing/2014/main" id="{92D57EC0-DA9C-CD91-5BC8-FE92C9D12A30}"/>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2" name="Google Shape;693;p4">
              <a:extLst>
                <a:ext uri="{FF2B5EF4-FFF2-40B4-BE49-F238E27FC236}">
                  <a16:creationId xmlns:a16="http://schemas.microsoft.com/office/drawing/2014/main" id="{CF5CF276-48B1-2E7D-D680-52E3F897E1D3}"/>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3" name="Google Shape;694;p4">
              <a:extLst>
                <a:ext uri="{FF2B5EF4-FFF2-40B4-BE49-F238E27FC236}">
                  <a16:creationId xmlns:a16="http://schemas.microsoft.com/office/drawing/2014/main" id="{B39A6003-A5E1-4E01-56C3-3460B0B27707}"/>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4" name="Google Shape;695;p4">
              <a:extLst>
                <a:ext uri="{FF2B5EF4-FFF2-40B4-BE49-F238E27FC236}">
                  <a16:creationId xmlns:a16="http://schemas.microsoft.com/office/drawing/2014/main" id="{41CA7468-3F52-C572-9A62-9BB8110DED37}"/>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5" name="Google Shape;696;p4">
              <a:extLst>
                <a:ext uri="{FF2B5EF4-FFF2-40B4-BE49-F238E27FC236}">
                  <a16:creationId xmlns:a16="http://schemas.microsoft.com/office/drawing/2014/main" id="{75141381-417C-A4BF-65F0-5FC11230D4F4}"/>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6" name="Google Shape;697;p4">
              <a:extLst>
                <a:ext uri="{FF2B5EF4-FFF2-40B4-BE49-F238E27FC236}">
                  <a16:creationId xmlns:a16="http://schemas.microsoft.com/office/drawing/2014/main" id="{0929A2E6-B540-50B3-43B6-EB1B1EBD9BBF}"/>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7" name="Google Shape;698;p4">
              <a:extLst>
                <a:ext uri="{FF2B5EF4-FFF2-40B4-BE49-F238E27FC236}">
                  <a16:creationId xmlns:a16="http://schemas.microsoft.com/office/drawing/2014/main" id="{99B1165A-2E0F-B869-974D-965EBCD94D86}"/>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8" name="Google Shape;699;p4">
              <a:extLst>
                <a:ext uri="{FF2B5EF4-FFF2-40B4-BE49-F238E27FC236}">
                  <a16:creationId xmlns:a16="http://schemas.microsoft.com/office/drawing/2014/main" id="{A69A72F1-4F07-1C53-EDBB-B272AAC3C563}"/>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9" name="Google Shape;700;p4">
              <a:extLst>
                <a:ext uri="{FF2B5EF4-FFF2-40B4-BE49-F238E27FC236}">
                  <a16:creationId xmlns:a16="http://schemas.microsoft.com/office/drawing/2014/main" id="{C53FFC90-81A7-7A99-8208-D69C6BFEF5D1}"/>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0" name="Google Shape;701;p4">
              <a:extLst>
                <a:ext uri="{FF2B5EF4-FFF2-40B4-BE49-F238E27FC236}">
                  <a16:creationId xmlns:a16="http://schemas.microsoft.com/office/drawing/2014/main" id="{C654715C-7881-84BE-A367-C5E001207468}"/>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3001" name="Google Shape;702;p4">
            <a:extLst>
              <a:ext uri="{FF2B5EF4-FFF2-40B4-BE49-F238E27FC236}">
                <a16:creationId xmlns:a16="http://schemas.microsoft.com/office/drawing/2014/main" id="{AED07A7A-7780-84BA-D90A-4861AF395628}"/>
              </a:ext>
            </a:extLst>
          </p:cNvPr>
          <p:cNvGrpSpPr/>
          <p:nvPr/>
        </p:nvGrpSpPr>
        <p:grpSpPr>
          <a:xfrm>
            <a:off x="10741823" y="95190"/>
            <a:ext cx="1279624" cy="1167841"/>
            <a:chOff x="4097300" y="529025"/>
            <a:chExt cx="796050" cy="726450"/>
          </a:xfrm>
        </p:grpSpPr>
        <p:sp>
          <p:nvSpPr>
            <p:cNvPr id="33002" name="Google Shape;703;p4">
              <a:extLst>
                <a:ext uri="{FF2B5EF4-FFF2-40B4-BE49-F238E27FC236}">
                  <a16:creationId xmlns:a16="http://schemas.microsoft.com/office/drawing/2014/main" id="{BC082F9D-8A6A-0271-A12B-4921A3250E88}"/>
                </a:ext>
              </a:extLst>
            </p:cNvPr>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3" name="Google Shape;704;p4">
              <a:extLst>
                <a:ext uri="{FF2B5EF4-FFF2-40B4-BE49-F238E27FC236}">
                  <a16:creationId xmlns:a16="http://schemas.microsoft.com/office/drawing/2014/main" id="{13D974C5-2511-4A8E-C5DD-19258D1DA86B}"/>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4" name="Google Shape;705;p4">
              <a:extLst>
                <a:ext uri="{FF2B5EF4-FFF2-40B4-BE49-F238E27FC236}">
                  <a16:creationId xmlns:a16="http://schemas.microsoft.com/office/drawing/2014/main" id="{821AD310-3935-3C9B-2925-56EA5C2579F7}"/>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5" name="Google Shape;706;p4">
              <a:extLst>
                <a:ext uri="{FF2B5EF4-FFF2-40B4-BE49-F238E27FC236}">
                  <a16:creationId xmlns:a16="http://schemas.microsoft.com/office/drawing/2014/main" id="{75E68622-6EF1-6D38-7430-B20AB877AC86}"/>
                </a:ext>
              </a:extLst>
            </p:cNvPr>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6" name="Google Shape;707;p4">
              <a:extLst>
                <a:ext uri="{FF2B5EF4-FFF2-40B4-BE49-F238E27FC236}">
                  <a16:creationId xmlns:a16="http://schemas.microsoft.com/office/drawing/2014/main" id="{23765607-93DD-4E26-0A75-CC487FB925A8}"/>
                </a:ext>
              </a:extLst>
            </p:cNvPr>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7" name="Google Shape;708;p4">
              <a:extLst>
                <a:ext uri="{FF2B5EF4-FFF2-40B4-BE49-F238E27FC236}">
                  <a16:creationId xmlns:a16="http://schemas.microsoft.com/office/drawing/2014/main" id="{4A3493C4-1856-6F5A-DEAD-C3A7A6962F69}"/>
                </a:ext>
              </a:extLst>
            </p:cNvPr>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8" name="Google Shape;709;p4">
              <a:extLst>
                <a:ext uri="{FF2B5EF4-FFF2-40B4-BE49-F238E27FC236}">
                  <a16:creationId xmlns:a16="http://schemas.microsoft.com/office/drawing/2014/main" id="{0ED34D1B-C959-4B18-5409-D88ACAFAFE12}"/>
                </a:ext>
              </a:extLst>
            </p:cNvPr>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9" name="Google Shape;710;p4">
              <a:extLst>
                <a:ext uri="{FF2B5EF4-FFF2-40B4-BE49-F238E27FC236}">
                  <a16:creationId xmlns:a16="http://schemas.microsoft.com/office/drawing/2014/main" id="{0B9BC505-C10F-16BB-EB6C-126CC8754268}"/>
                </a:ext>
              </a:extLst>
            </p:cNvPr>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0" name="Google Shape;711;p4">
              <a:extLst>
                <a:ext uri="{FF2B5EF4-FFF2-40B4-BE49-F238E27FC236}">
                  <a16:creationId xmlns:a16="http://schemas.microsoft.com/office/drawing/2014/main" id="{8A808053-B49C-E13A-F37E-4F6A5D9E4E0F}"/>
                </a:ext>
              </a:extLst>
            </p:cNvPr>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1" name="Google Shape;712;p4">
              <a:extLst>
                <a:ext uri="{FF2B5EF4-FFF2-40B4-BE49-F238E27FC236}">
                  <a16:creationId xmlns:a16="http://schemas.microsoft.com/office/drawing/2014/main" id="{04545185-6117-4112-00BE-B96D98260532}"/>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2" name="Google Shape;713;p4">
              <a:extLst>
                <a:ext uri="{FF2B5EF4-FFF2-40B4-BE49-F238E27FC236}">
                  <a16:creationId xmlns:a16="http://schemas.microsoft.com/office/drawing/2014/main" id="{214D687A-C323-9F2F-752A-BE702E2AD37A}"/>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3" name="Google Shape;714;p4">
              <a:extLst>
                <a:ext uri="{FF2B5EF4-FFF2-40B4-BE49-F238E27FC236}">
                  <a16:creationId xmlns:a16="http://schemas.microsoft.com/office/drawing/2014/main" id="{F3E35315-9C03-88EC-95C1-8EFA39BEBC19}"/>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4" name="Google Shape;715;p4">
              <a:extLst>
                <a:ext uri="{FF2B5EF4-FFF2-40B4-BE49-F238E27FC236}">
                  <a16:creationId xmlns:a16="http://schemas.microsoft.com/office/drawing/2014/main" id="{436E6E20-0887-CFC1-A3FE-7483B0724908}"/>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5" name="Google Shape;716;p4">
              <a:extLst>
                <a:ext uri="{FF2B5EF4-FFF2-40B4-BE49-F238E27FC236}">
                  <a16:creationId xmlns:a16="http://schemas.microsoft.com/office/drawing/2014/main" id="{38F8455D-113A-7630-98DF-D19911BBD2AA}"/>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6" name="Google Shape;717;p4">
              <a:extLst>
                <a:ext uri="{FF2B5EF4-FFF2-40B4-BE49-F238E27FC236}">
                  <a16:creationId xmlns:a16="http://schemas.microsoft.com/office/drawing/2014/main" id="{B20104A5-97CB-A588-9B4E-E552B05909E5}"/>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7" name="Google Shape;718;p4">
              <a:extLst>
                <a:ext uri="{FF2B5EF4-FFF2-40B4-BE49-F238E27FC236}">
                  <a16:creationId xmlns:a16="http://schemas.microsoft.com/office/drawing/2014/main" id="{EAF9B49A-02FD-3197-32F0-1F56F1C67281}"/>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8" name="Google Shape;719;p4">
              <a:extLst>
                <a:ext uri="{FF2B5EF4-FFF2-40B4-BE49-F238E27FC236}">
                  <a16:creationId xmlns:a16="http://schemas.microsoft.com/office/drawing/2014/main" id="{A5E19029-4A0B-92C2-7773-D55AFB83E216}"/>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9" name="Google Shape;720;p4">
              <a:extLst>
                <a:ext uri="{FF2B5EF4-FFF2-40B4-BE49-F238E27FC236}">
                  <a16:creationId xmlns:a16="http://schemas.microsoft.com/office/drawing/2014/main" id="{D8549B60-3D56-3762-3C72-BC9980478498}"/>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0" name="Google Shape;721;p4">
              <a:extLst>
                <a:ext uri="{FF2B5EF4-FFF2-40B4-BE49-F238E27FC236}">
                  <a16:creationId xmlns:a16="http://schemas.microsoft.com/office/drawing/2014/main" id="{1C72107B-F4E6-3FB2-E0EF-10ABBFEA6956}"/>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1" name="Google Shape;722;p4">
              <a:extLst>
                <a:ext uri="{FF2B5EF4-FFF2-40B4-BE49-F238E27FC236}">
                  <a16:creationId xmlns:a16="http://schemas.microsoft.com/office/drawing/2014/main" id="{65C5EA2B-1E88-B3D7-9292-0C6A171CE2B0}"/>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2" name="Google Shape;723;p4">
              <a:extLst>
                <a:ext uri="{FF2B5EF4-FFF2-40B4-BE49-F238E27FC236}">
                  <a16:creationId xmlns:a16="http://schemas.microsoft.com/office/drawing/2014/main" id="{3BD1A727-5231-463B-6E71-41C7A26831AE}"/>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3" name="Google Shape;724;p4">
              <a:extLst>
                <a:ext uri="{FF2B5EF4-FFF2-40B4-BE49-F238E27FC236}">
                  <a16:creationId xmlns:a16="http://schemas.microsoft.com/office/drawing/2014/main" id="{6B1B87AD-F863-EC07-93EB-D55A16041018}"/>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4" name="Google Shape;725;p4">
              <a:extLst>
                <a:ext uri="{FF2B5EF4-FFF2-40B4-BE49-F238E27FC236}">
                  <a16:creationId xmlns:a16="http://schemas.microsoft.com/office/drawing/2014/main" id="{20071C5B-415F-3247-FA77-AC4E8F428E46}"/>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5" name="Google Shape;726;p4">
              <a:extLst>
                <a:ext uri="{FF2B5EF4-FFF2-40B4-BE49-F238E27FC236}">
                  <a16:creationId xmlns:a16="http://schemas.microsoft.com/office/drawing/2014/main" id="{63D42507-819C-E4AB-4996-5BF850953EC6}"/>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6" name="Google Shape;727;p4">
              <a:extLst>
                <a:ext uri="{FF2B5EF4-FFF2-40B4-BE49-F238E27FC236}">
                  <a16:creationId xmlns:a16="http://schemas.microsoft.com/office/drawing/2014/main" id="{F111D2D3-07F6-1091-93EC-F1F5B38F2477}"/>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7" name="Google Shape;728;p4">
              <a:extLst>
                <a:ext uri="{FF2B5EF4-FFF2-40B4-BE49-F238E27FC236}">
                  <a16:creationId xmlns:a16="http://schemas.microsoft.com/office/drawing/2014/main" id="{1A3DB38B-9CD2-A17A-94F7-E28235E57559}"/>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8" name="Google Shape;729;p4">
              <a:extLst>
                <a:ext uri="{FF2B5EF4-FFF2-40B4-BE49-F238E27FC236}">
                  <a16:creationId xmlns:a16="http://schemas.microsoft.com/office/drawing/2014/main" id="{5C7ABBE8-6074-C7FB-05B0-3761578C8B2D}"/>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9" name="Google Shape;730;p4">
              <a:extLst>
                <a:ext uri="{FF2B5EF4-FFF2-40B4-BE49-F238E27FC236}">
                  <a16:creationId xmlns:a16="http://schemas.microsoft.com/office/drawing/2014/main" id="{D6C2825E-FC41-6A76-4BAC-FFE4132969B8}"/>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0" name="Google Shape;731;p4">
              <a:extLst>
                <a:ext uri="{FF2B5EF4-FFF2-40B4-BE49-F238E27FC236}">
                  <a16:creationId xmlns:a16="http://schemas.microsoft.com/office/drawing/2014/main" id="{AE9B8D24-80EE-7EA6-F6C0-5BC2CA82204D}"/>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1" name="Google Shape;732;p4">
              <a:extLst>
                <a:ext uri="{FF2B5EF4-FFF2-40B4-BE49-F238E27FC236}">
                  <a16:creationId xmlns:a16="http://schemas.microsoft.com/office/drawing/2014/main" id="{F910056C-6EAB-6CC4-5D5D-C21D04AF0DB8}"/>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2" name="Google Shape;733;p4">
              <a:extLst>
                <a:ext uri="{FF2B5EF4-FFF2-40B4-BE49-F238E27FC236}">
                  <a16:creationId xmlns:a16="http://schemas.microsoft.com/office/drawing/2014/main" id="{B3DC4413-9F13-0637-739D-224E858608F1}"/>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3" name="Google Shape;734;p4">
              <a:extLst>
                <a:ext uri="{FF2B5EF4-FFF2-40B4-BE49-F238E27FC236}">
                  <a16:creationId xmlns:a16="http://schemas.microsoft.com/office/drawing/2014/main" id="{241AFC1A-79C4-423A-C3EB-390FB912B172}"/>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4" name="Google Shape;735;p4">
              <a:extLst>
                <a:ext uri="{FF2B5EF4-FFF2-40B4-BE49-F238E27FC236}">
                  <a16:creationId xmlns:a16="http://schemas.microsoft.com/office/drawing/2014/main" id="{D0CDA4B7-C9DF-8316-8EE3-3407D51203E1}"/>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5" name="Google Shape;736;p4">
              <a:extLst>
                <a:ext uri="{FF2B5EF4-FFF2-40B4-BE49-F238E27FC236}">
                  <a16:creationId xmlns:a16="http://schemas.microsoft.com/office/drawing/2014/main" id="{594D8C30-6441-087C-3473-BF22BADFAEA7}"/>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6" name="Google Shape;737;p4">
              <a:extLst>
                <a:ext uri="{FF2B5EF4-FFF2-40B4-BE49-F238E27FC236}">
                  <a16:creationId xmlns:a16="http://schemas.microsoft.com/office/drawing/2014/main" id="{BC9A5288-7381-0F22-2691-638B83A6A0A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7" name="Google Shape;738;p4">
              <a:extLst>
                <a:ext uri="{FF2B5EF4-FFF2-40B4-BE49-F238E27FC236}">
                  <a16:creationId xmlns:a16="http://schemas.microsoft.com/office/drawing/2014/main" id="{4CB71F82-96F7-A1B6-D38A-034B9D5B613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8" name="Google Shape;739;p4">
              <a:extLst>
                <a:ext uri="{FF2B5EF4-FFF2-40B4-BE49-F238E27FC236}">
                  <a16:creationId xmlns:a16="http://schemas.microsoft.com/office/drawing/2014/main" id="{01967E44-2069-11EA-06CA-38E6BB80B899}"/>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9" name="Google Shape;740;p4">
              <a:extLst>
                <a:ext uri="{FF2B5EF4-FFF2-40B4-BE49-F238E27FC236}">
                  <a16:creationId xmlns:a16="http://schemas.microsoft.com/office/drawing/2014/main" id="{A643DAA6-6F1D-68E6-0FEC-51B404334C5E}"/>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0" name="Google Shape;741;p4">
              <a:extLst>
                <a:ext uri="{FF2B5EF4-FFF2-40B4-BE49-F238E27FC236}">
                  <a16:creationId xmlns:a16="http://schemas.microsoft.com/office/drawing/2014/main" id="{F3803636-A683-623E-453F-2F8D48DD9C81}"/>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1" name="Google Shape;742;p4">
              <a:extLst>
                <a:ext uri="{FF2B5EF4-FFF2-40B4-BE49-F238E27FC236}">
                  <a16:creationId xmlns:a16="http://schemas.microsoft.com/office/drawing/2014/main" id="{D9FED390-D255-93BA-35F6-5A2A68CB4579}"/>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2" name="Google Shape;743;p4">
              <a:extLst>
                <a:ext uri="{FF2B5EF4-FFF2-40B4-BE49-F238E27FC236}">
                  <a16:creationId xmlns:a16="http://schemas.microsoft.com/office/drawing/2014/main" id="{30FB7924-B66C-8581-D8A5-4927A45A129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3" name="Google Shape;744;p4">
              <a:extLst>
                <a:ext uri="{FF2B5EF4-FFF2-40B4-BE49-F238E27FC236}">
                  <a16:creationId xmlns:a16="http://schemas.microsoft.com/office/drawing/2014/main" id="{12051BEA-B8BC-ADD1-9205-6B2F9E1C6A44}"/>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4" name="Google Shape;745;p4">
              <a:extLst>
                <a:ext uri="{FF2B5EF4-FFF2-40B4-BE49-F238E27FC236}">
                  <a16:creationId xmlns:a16="http://schemas.microsoft.com/office/drawing/2014/main" id="{42FE2D6E-1A1C-8520-DB6A-DF4606E1BBD0}"/>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5" name="Google Shape;746;p4">
              <a:extLst>
                <a:ext uri="{FF2B5EF4-FFF2-40B4-BE49-F238E27FC236}">
                  <a16:creationId xmlns:a16="http://schemas.microsoft.com/office/drawing/2014/main" id="{13FFE2DE-814A-1388-D0EC-D9FB62D69A94}"/>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6" name="Google Shape;747;p4">
              <a:extLst>
                <a:ext uri="{FF2B5EF4-FFF2-40B4-BE49-F238E27FC236}">
                  <a16:creationId xmlns:a16="http://schemas.microsoft.com/office/drawing/2014/main" id="{E8C3DC23-A129-400D-5A02-1438D9CB8329}"/>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7" name="Google Shape;748;p4">
              <a:extLst>
                <a:ext uri="{FF2B5EF4-FFF2-40B4-BE49-F238E27FC236}">
                  <a16:creationId xmlns:a16="http://schemas.microsoft.com/office/drawing/2014/main" id="{47A98F9A-ACE2-977A-E56D-BA8539587BEC}"/>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8" name="Google Shape;749;p4">
              <a:extLst>
                <a:ext uri="{FF2B5EF4-FFF2-40B4-BE49-F238E27FC236}">
                  <a16:creationId xmlns:a16="http://schemas.microsoft.com/office/drawing/2014/main" id="{9936E3C9-7DC4-B884-80EB-858765D87339}"/>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9" name="Google Shape;750;p4">
              <a:extLst>
                <a:ext uri="{FF2B5EF4-FFF2-40B4-BE49-F238E27FC236}">
                  <a16:creationId xmlns:a16="http://schemas.microsoft.com/office/drawing/2014/main" id="{F174B3C6-4DEC-5724-24C6-446426AE02C1}"/>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0" name="Google Shape;751;p4">
              <a:extLst>
                <a:ext uri="{FF2B5EF4-FFF2-40B4-BE49-F238E27FC236}">
                  <a16:creationId xmlns:a16="http://schemas.microsoft.com/office/drawing/2014/main" id="{AB542498-AE77-FEE2-7426-7D447A463964}"/>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1" name="Google Shape;752;p4">
              <a:extLst>
                <a:ext uri="{FF2B5EF4-FFF2-40B4-BE49-F238E27FC236}">
                  <a16:creationId xmlns:a16="http://schemas.microsoft.com/office/drawing/2014/main" id="{F13207F7-35AC-4C7F-EDA2-B941262A13D7}"/>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2" name="Google Shape;753;p4">
              <a:extLst>
                <a:ext uri="{FF2B5EF4-FFF2-40B4-BE49-F238E27FC236}">
                  <a16:creationId xmlns:a16="http://schemas.microsoft.com/office/drawing/2014/main" id="{3CFEA14A-2E9C-C8BC-BB31-AA6F38C4F086}"/>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3" name="Google Shape;754;p4">
              <a:extLst>
                <a:ext uri="{FF2B5EF4-FFF2-40B4-BE49-F238E27FC236}">
                  <a16:creationId xmlns:a16="http://schemas.microsoft.com/office/drawing/2014/main" id="{8D984978-3A34-0506-A695-C4A2BFBD8F7C}"/>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4" name="Google Shape;755;p4">
              <a:extLst>
                <a:ext uri="{FF2B5EF4-FFF2-40B4-BE49-F238E27FC236}">
                  <a16:creationId xmlns:a16="http://schemas.microsoft.com/office/drawing/2014/main" id="{9730C331-2801-EB63-9D2E-F897BC6DA460}"/>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5" name="Google Shape;756;p4">
              <a:extLst>
                <a:ext uri="{FF2B5EF4-FFF2-40B4-BE49-F238E27FC236}">
                  <a16:creationId xmlns:a16="http://schemas.microsoft.com/office/drawing/2014/main" id="{75B0F72A-2BA1-A5DE-FF20-08352011DF92}"/>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6" name="Google Shape;757;p4">
              <a:extLst>
                <a:ext uri="{FF2B5EF4-FFF2-40B4-BE49-F238E27FC236}">
                  <a16:creationId xmlns:a16="http://schemas.microsoft.com/office/drawing/2014/main" id="{09A8C43A-3D1F-C8ED-86DD-BEAAF6A5E67D}"/>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7" name="Google Shape;758;p4">
              <a:extLst>
                <a:ext uri="{FF2B5EF4-FFF2-40B4-BE49-F238E27FC236}">
                  <a16:creationId xmlns:a16="http://schemas.microsoft.com/office/drawing/2014/main" id="{18F03004-5015-C1AC-EB12-580FD596F6B6}"/>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8" name="Google Shape;759;p4">
              <a:extLst>
                <a:ext uri="{FF2B5EF4-FFF2-40B4-BE49-F238E27FC236}">
                  <a16:creationId xmlns:a16="http://schemas.microsoft.com/office/drawing/2014/main" id="{14F1E341-76AA-B1D5-D999-92A5A7517C47}"/>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9" name="Google Shape;760;p4">
              <a:extLst>
                <a:ext uri="{FF2B5EF4-FFF2-40B4-BE49-F238E27FC236}">
                  <a16:creationId xmlns:a16="http://schemas.microsoft.com/office/drawing/2014/main" id="{27EBC7B6-33BA-C938-77D6-AD77EF7F91C5}"/>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0" name="Google Shape;761;p4">
              <a:extLst>
                <a:ext uri="{FF2B5EF4-FFF2-40B4-BE49-F238E27FC236}">
                  <a16:creationId xmlns:a16="http://schemas.microsoft.com/office/drawing/2014/main" id="{2C92F3B4-F05F-D41C-42FD-DA2F4F72094E}"/>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1" name="Google Shape;762;p4">
              <a:extLst>
                <a:ext uri="{FF2B5EF4-FFF2-40B4-BE49-F238E27FC236}">
                  <a16:creationId xmlns:a16="http://schemas.microsoft.com/office/drawing/2014/main" id="{8676DACB-0712-BD95-BA74-14FCE9F1D977}"/>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2" name="Google Shape;763;p4">
              <a:extLst>
                <a:ext uri="{FF2B5EF4-FFF2-40B4-BE49-F238E27FC236}">
                  <a16:creationId xmlns:a16="http://schemas.microsoft.com/office/drawing/2014/main" id="{C51AD31D-479E-6B8E-14BA-26281D49A0BF}"/>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3" name="Google Shape;764;p4">
              <a:extLst>
                <a:ext uri="{FF2B5EF4-FFF2-40B4-BE49-F238E27FC236}">
                  <a16:creationId xmlns:a16="http://schemas.microsoft.com/office/drawing/2014/main" id="{6B05C190-8E8A-AB18-60C1-2CBE60E84FC8}"/>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4" name="Google Shape;765;p4">
              <a:extLst>
                <a:ext uri="{FF2B5EF4-FFF2-40B4-BE49-F238E27FC236}">
                  <a16:creationId xmlns:a16="http://schemas.microsoft.com/office/drawing/2014/main" id="{DC62030A-5AA2-098D-03B6-88B090048F33}"/>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5" name="Google Shape;766;p4">
              <a:extLst>
                <a:ext uri="{FF2B5EF4-FFF2-40B4-BE49-F238E27FC236}">
                  <a16:creationId xmlns:a16="http://schemas.microsoft.com/office/drawing/2014/main" id="{536A579C-F742-C3C0-2729-CCB3A47605D0}"/>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6" name="Google Shape;767;p4">
              <a:extLst>
                <a:ext uri="{FF2B5EF4-FFF2-40B4-BE49-F238E27FC236}">
                  <a16:creationId xmlns:a16="http://schemas.microsoft.com/office/drawing/2014/main" id="{86956FF4-9360-EE49-F29C-6A968FB021E7}"/>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7" name="Google Shape;768;p4">
              <a:extLst>
                <a:ext uri="{FF2B5EF4-FFF2-40B4-BE49-F238E27FC236}">
                  <a16:creationId xmlns:a16="http://schemas.microsoft.com/office/drawing/2014/main" id="{C291CA1C-B330-761E-D8E0-697C32BC8F60}"/>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8" name="Google Shape;769;p4">
              <a:extLst>
                <a:ext uri="{FF2B5EF4-FFF2-40B4-BE49-F238E27FC236}">
                  <a16:creationId xmlns:a16="http://schemas.microsoft.com/office/drawing/2014/main" id="{1F171585-0956-D855-407F-002BEEB5724E}"/>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9" name="Google Shape;770;p4">
              <a:extLst>
                <a:ext uri="{FF2B5EF4-FFF2-40B4-BE49-F238E27FC236}">
                  <a16:creationId xmlns:a16="http://schemas.microsoft.com/office/drawing/2014/main" id="{B488B439-D157-A750-B847-A183DD01FD1E}"/>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0" name="Google Shape;771;p4">
              <a:extLst>
                <a:ext uri="{FF2B5EF4-FFF2-40B4-BE49-F238E27FC236}">
                  <a16:creationId xmlns:a16="http://schemas.microsoft.com/office/drawing/2014/main" id="{68AF3B45-4523-AB0C-E1B2-3082A01BF0A9}"/>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1" name="Google Shape;772;p4">
              <a:extLst>
                <a:ext uri="{FF2B5EF4-FFF2-40B4-BE49-F238E27FC236}">
                  <a16:creationId xmlns:a16="http://schemas.microsoft.com/office/drawing/2014/main" id="{3609FD40-9AF2-ED25-B187-0A6E70C456FB}"/>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2" name="Google Shape;773;p4">
              <a:extLst>
                <a:ext uri="{FF2B5EF4-FFF2-40B4-BE49-F238E27FC236}">
                  <a16:creationId xmlns:a16="http://schemas.microsoft.com/office/drawing/2014/main" id="{B40E382C-0A17-7B1F-A77A-93D7156C71C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3" name="Google Shape;774;p4">
              <a:extLst>
                <a:ext uri="{FF2B5EF4-FFF2-40B4-BE49-F238E27FC236}">
                  <a16:creationId xmlns:a16="http://schemas.microsoft.com/office/drawing/2014/main" id="{BBFE83AF-BC2D-9158-B3E7-40E924FE0FC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4" name="Google Shape;775;p4">
              <a:extLst>
                <a:ext uri="{FF2B5EF4-FFF2-40B4-BE49-F238E27FC236}">
                  <a16:creationId xmlns:a16="http://schemas.microsoft.com/office/drawing/2014/main" id="{64F2D85E-90AA-185E-3C34-42E3136C8312}"/>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5" name="Google Shape;776;p4">
              <a:extLst>
                <a:ext uri="{FF2B5EF4-FFF2-40B4-BE49-F238E27FC236}">
                  <a16:creationId xmlns:a16="http://schemas.microsoft.com/office/drawing/2014/main" id="{2A8FC18B-8AF5-035C-CEFB-A830E07A316C}"/>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6" name="Google Shape;777;p4">
              <a:extLst>
                <a:ext uri="{FF2B5EF4-FFF2-40B4-BE49-F238E27FC236}">
                  <a16:creationId xmlns:a16="http://schemas.microsoft.com/office/drawing/2014/main" id="{733E3916-5315-E4D1-E44F-25CEDB964E8B}"/>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7" name="Google Shape;778;p4">
              <a:extLst>
                <a:ext uri="{FF2B5EF4-FFF2-40B4-BE49-F238E27FC236}">
                  <a16:creationId xmlns:a16="http://schemas.microsoft.com/office/drawing/2014/main" id="{18764F0A-300E-0847-F05C-E7F3976F552B}"/>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8" name="Google Shape;779;p4">
              <a:extLst>
                <a:ext uri="{FF2B5EF4-FFF2-40B4-BE49-F238E27FC236}">
                  <a16:creationId xmlns:a16="http://schemas.microsoft.com/office/drawing/2014/main" id="{B386487F-A133-C1FD-467C-8ED68F94073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9" name="Google Shape;780;p4">
              <a:extLst>
                <a:ext uri="{FF2B5EF4-FFF2-40B4-BE49-F238E27FC236}">
                  <a16:creationId xmlns:a16="http://schemas.microsoft.com/office/drawing/2014/main" id="{48E09B3A-75F7-5891-E965-018C18903CFF}"/>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80" name="Google Shape;781;p4">
              <a:extLst>
                <a:ext uri="{FF2B5EF4-FFF2-40B4-BE49-F238E27FC236}">
                  <a16:creationId xmlns:a16="http://schemas.microsoft.com/office/drawing/2014/main" id="{8AADB5E7-6987-C2F6-A6C6-34850B9D1917}"/>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2" name="Google Shape;1855;p38">
            <a:extLst>
              <a:ext uri="{FF2B5EF4-FFF2-40B4-BE49-F238E27FC236}">
                <a16:creationId xmlns:a16="http://schemas.microsoft.com/office/drawing/2014/main" id="{E182E757-80E3-8E50-5639-56F2560A4859}"/>
              </a:ext>
            </a:extLst>
          </p:cNvPr>
          <p:cNvGrpSpPr/>
          <p:nvPr/>
        </p:nvGrpSpPr>
        <p:grpSpPr>
          <a:xfrm>
            <a:off x="1470865" y="2322252"/>
            <a:ext cx="6133167" cy="3455737"/>
            <a:chOff x="3137750" y="1398572"/>
            <a:chExt cx="3205900" cy="2772279"/>
          </a:xfrm>
        </p:grpSpPr>
        <p:grpSp>
          <p:nvGrpSpPr>
            <p:cNvPr id="3" name="Google Shape;1856;p38">
              <a:extLst>
                <a:ext uri="{FF2B5EF4-FFF2-40B4-BE49-F238E27FC236}">
                  <a16:creationId xmlns:a16="http://schemas.microsoft.com/office/drawing/2014/main" id="{127E2FE6-5672-5CC6-F2A6-D077A80E40BA}"/>
                </a:ext>
              </a:extLst>
            </p:cNvPr>
            <p:cNvGrpSpPr/>
            <p:nvPr/>
          </p:nvGrpSpPr>
          <p:grpSpPr>
            <a:xfrm>
              <a:off x="3137750" y="1398572"/>
              <a:ext cx="3205900" cy="2495700"/>
              <a:chOff x="3137750" y="1398572"/>
              <a:chExt cx="3205900" cy="2495700"/>
            </a:xfrm>
          </p:grpSpPr>
          <p:sp>
            <p:nvSpPr>
              <p:cNvPr id="5" name="Google Shape;1857;p38">
                <a:extLst>
                  <a:ext uri="{FF2B5EF4-FFF2-40B4-BE49-F238E27FC236}">
                    <a16:creationId xmlns:a16="http://schemas.microsoft.com/office/drawing/2014/main" id="{AE824AB2-8A1F-235B-89B5-E725B6DA067A}"/>
                  </a:ext>
                </a:extLst>
              </p:cNvPr>
              <p:cNvSpPr/>
              <p:nvPr/>
            </p:nvSpPr>
            <p:spPr>
              <a:xfrm>
                <a:off x="3137750" y="1398572"/>
                <a:ext cx="2898000" cy="2495700"/>
              </a:xfrm>
              <a:prstGeom prst="roundRect">
                <a:avLst>
                  <a:gd name="adj" fmla="val 5686"/>
                </a:avLst>
              </a:prstGeom>
              <a:solidFill>
                <a:srgbClr val="F3D67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 name="Google Shape;1858;p38">
                <a:extLst>
                  <a:ext uri="{FF2B5EF4-FFF2-40B4-BE49-F238E27FC236}">
                    <a16:creationId xmlns:a16="http://schemas.microsoft.com/office/drawing/2014/main" id="{42A69B65-DBFE-89AF-8A3E-502BE87FF0BD}"/>
                  </a:ext>
                </a:extLst>
              </p:cNvPr>
              <p:cNvSpPr/>
              <p:nvPr/>
            </p:nvSpPr>
            <p:spPr>
              <a:xfrm rot="5400000">
                <a:off x="5946900" y="2187342"/>
                <a:ext cx="444600" cy="348900"/>
              </a:xfrm>
              <a:prstGeom prst="triangle">
                <a:avLst>
                  <a:gd name="adj" fmla="val 50000"/>
                </a:avLst>
              </a:prstGeom>
              <a:solidFill>
                <a:srgbClr val="F3D67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sp>
          <p:nvSpPr>
            <p:cNvPr id="4" name="Google Shape;1859;p38">
              <a:extLst>
                <a:ext uri="{FF2B5EF4-FFF2-40B4-BE49-F238E27FC236}">
                  <a16:creationId xmlns:a16="http://schemas.microsoft.com/office/drawing/2014/main" id="{61D2E660-78BD-7BE9-5174-B7B2ACDBE97A}"/>
                </a:ext>
              </a:extLst>
            </p:cNvPr>
            <p:cNvSpPr/>
            <p:nvPr/>
          </p:nvSpPr>
          <p:spPr>
            <a:xfrm>
              <a:off x="4254023" y="3643479"/>
              <a:ext cx="458265" cy="527372"/>
            </a:xfrm>
            <a:prstGeom prst="ellipse">
              <a:avLst/>
            </a:prstGeom>
            <a:solidFill>
              <a:srgbClr val="E76C5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sp>
        <p:nvSpPr>
          <p:cNvPr id="7" name="Google Shape;1940;p38">
            <a:extLst>
              <a:ext uri="{FF2B5EF4-FFF2-40B4-BE49-F238E27FC236}">
                <a16:creationId xmlns:a16="http://schemas.microsoft.com/office/drawing/2014/main" id="{4C33C5DC-F453-F731-3B5D-C1A04F45F7CE}"/>
              </a:ext>
            </a:extLst>
          </p:cNvPr>
          <p:cNvSpPr/>
          <p:nvPr/>
        </p:nvSpPr>
        <p:spPr>
          <a:xfrm>
            <a:off x="3020287" y="1997758"/>
            <a:ext cx="2471792" cy="572311"/>
          </a:xfrm>
          <a:prstGeom prst="roundRect">
            <a:avLst>
              <a:gd name="adj" fmla="val 16667"/>
            </a:avLst>
          </a:prstGeom>
          <a:solidFill>
            <a:srgbClr val="5492C4"/>
          </a:solidFill>
          <a:ln>
            <a:noFill/>
          </a:ln>
        </p:spPr>
        <p:txBody>
          <a:bodyPr spcFirstLastPara="1" wrap="square" lIns="121900" tIns="121900" rIns="121900" bIns="121900" anchor="ctr" anchorCtr="0">
            <a:noAutofit/>
          </a:bodyPr>
          <a:lstStyle/>
          <a:p>
            <a:pPr algn="ctr" defTabSz="1219170">
              <a:defRPr/>
            </a:pPr>
            <a:r>
              <a:rPr lang="en-US" sz="3733" b="1" i="1" kern="0">
                <a:solidFill>
                  <a:srgbClr val="FFFFFF"/>
                </a:solidFill>
                <a:latin typeface="Times New Roman" panose="02020603050405020304" pitchFamily="18" charset="0"/>
                <a:ea typeface="Fira Sans Extra Condensed"/>
                <a:cs typeface="Times New Roman" panose="02020603050405020304" pitchFamily="18" charset="0"/>
                <a:sym typeface="Arial"/>
              </a:rPr>
              <a:t>Nhiệm vụ</a:t>
            </a:r>
            <a:endParaRPr sz="5867" b="1" i="1" kern="0">
              <a:solidFill>
                <a:srgbClr val="FFFFFF"/>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8" name="Google Shape;1942;p38">
            <a:extLst>
              <a:ext uri="{FF2B5EF4-FFF2-40B4-BE49-F238E27FC236}">
                <a16:creationId xmlns:a16="http://schemas.microsoft.com/office/drawing/2014/main" id="{3B2DC453-5B0B-B585-C101-5C00880ADE58}"/>
              </a:ext>
            </a:extLst>
          </p:cNvPr>
          <p:cNvSpPr/>
          <p:nvPr/>
        </p:nvSpPr>
        <p:spPr>
          <a:xfrm>
            <a:off x="3858575" y="5242756"/>
            <a:ext cx="397608" cy="415441"/>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nvGrpSpPr>
          <p:cNvPr id="9" name="Google Shape;2253;p42">
            <a:extLst>
              <a:ext uri="{FF2B5EF4-FFF2-40B4-BE49-F238E27FC236}">
                <a16:creationId xmlns:a16="http://schemas.microsoft.com/office/drawing/2014/main" id="{69C6EE38-6A45-46AA-5D0C-E3B8CAD14B95}"/>
              </a:ext>
            </a:extLst>
          </p:cNvPr>
          <p:cNvGrpSpPr/>
          <p:nvPr/>
        </p:nvGrpSpPr>
        <p:grpSpPr>
          <a:xfrm>
            <a:off x="8296281" y="2148051"/>
            <a:ext cx="2923868" cy="4084355"/>
            <a:chOff x="457200" y="1100200"/>
            <a:chExt cx="2680061" cy="3631887"/>
          </a:xfrm>
        </p:grpSpPr>
        <p:sp>
          <p:nvSpPr>
            <p:cNvPr id="10" name="Google Shape;2254;p42">
              <a:extLst>
                <a:ext uri="{FF2B5EF4-FFF2-40B4-BE49-F238E27FC236}">
                  <a16:creationId xmlns:a16="http://schemas.microsoft.com/office/drawing/2014/main" id="{544F8F49-EEAA-63A3-DCCF-7D011BCA7367}"/>
                </a:ext>
              </a:extLst>
            </p:cNvPr>
            <p:cNvSpPr/>
            <p:nvPr/>
          </p:nvSpPr>
          <p:spPr>
            <a:xfrm>
              <a:off x="840941" y="4445576"/>
              <a:ext cx="1670182" cy="286511"/>
            </a:xfrm>
            <a:custGeom>
              <a:avLst/>
              <a:gdLst/>
              <a:ahLst/>
              <a:cxnLst/>
              <a:rect l="l" t="t" r="r" b="b"/>
              <a:pathLst>
                <a:path w="58742" h="10076" extrusionOk="0">
                  <a:moveTo>
                    <a:pt x="28453" y="0"/>
                  </a:moveTo>
                  <a:lnTo>
                    <a:pt x="26805" y="16"/>
                  </a:lnTo>
                  <a:lnTo>
                    <a:pt x="25189" y="31"/>
                  </a:lnTo>
                  <a:lnTo>
                    <a:pt x="23619" y="63"/>
                  </a:lnTo>
                  <a:lnTo>
                    <a:pt x="22113" y="110"/>
                  </a:lnTo>
                  <a:lnTo>
                    <a:pt x="20638" y="157"/>
                  </a:lnTo>
                  <a:lnTo>
                    <a:pt x="19225" y="236"/>
                  </a:lnTo>
                  <a:lnTo>
                    <a:pt x="17860" y="314"/>
                  </a:lnTo>
                  <a:lnTo>
                    <a:pt x="16542" y="392"/>
                  </a:lnTo>
                  <a:lnTo>
                    <a:pt x="15255" y="502"/>
                  </a:lnTo>
                  <a:lnTo>
                    <a:pt x="14031" y="612"/>
                  </a:lnTo>
                  <a:lnTo>
                    <a:pt x="12869" y="738"/>
                  </a:lnTo>
                  <a:lnTo>
                    <a:pt x="11739" y="863"/>
                  </a:lnTo>
                  <a:lnTo>
                    <a:pt x="10657" y="989"/>
                  </a:lnTo>
                  <a:lnTo>
                    <a:pt x="9636" y="1146"/>
                  </a:lnTo>
                  <a:lnTo>
                    <a:pt x="8663" y="1303"/>
                  </a:lnTo>
                  <a:lnTo>
                    <a:pt x="7738" y="1460"/>
                  </a:lnTo>
                  <a:lnTo>
                    <a:pt x="6859" y="1632"/>
                  </a:lnTo>
                  <a:lnTo>
                    <a:pt x="6043" y="1805"/>
                  </a:lnTo>
                  <a:lnTo>
                    <a:pt x="5274" y="1977"/>
                  </a:lnTo>
                  <a:lnTo>
                    <a:pt x="4552" y="2166"/>
                  </a:lnTo>
                  <a:lnTo>
                    <a:pt x="3893" y="2354"/>
                  </a:lnTo>
                  <a:lnTo>
                    <a:pt x="3265" y="2558"/>
                  </a:lnTo>
                  <a:lnTo>
                    <a:pt x="2700" y="2762"/>
                  </a:lnTo>
                  <a:lnTo>
                    <a:pt x="2198" y="2966"/>
                  </a:lnTo>
                  <a:lnTo>
                    <a:pt x="1743" y="3170"/>
                  </a:lnTo>
                  <a:lnTo>
                    <a:pt x="1335" y="3390"/>
                  </a:lnTo>
                  <a:lnTo>
                    <a:pt x="974" y="3610"/>
                  </a:lnTo>
                  <a:lnTo>
                    <a:pt x="675" y="3829"/>
                  </a:lnTo>
                  <a:lnTo>
                    <a:pt x="440" y="4049"/>
                  </a:lnTo>
                  <a:lnTo>
                    <a:pt x="330" y="4159"/>
                  </a:lnTo>
                  <a:lnTo>
                    <a:pt x="252" y="4269"/>
                  </a:lnTo>
                  <a:lnTo>
                    <a:pt x="173" y="4379"/>
                  </a:lnTo>
                  <a:lnTo>
                    <a:pt x="110" y="4488"/>
                  </a:lnTo>
                  <a:lnTo>
                    <a:pt x="63" y="4598"/>
                  </a:lnTo>
                  <a:lnTo>
                    <a:pt x="32" y="4724"/>
                  </a:lnTo>
                  <a:lnTo>
                    <a:pt x="1" y="4834"/>
                  </a:lnTo>
                  <a:lnTo>
                    <a:pt x="1" y="4944"/>
                  </a:lnTo>
                  <a:lnTo>
                    <a:pt x="1" y="5053"/>
                  </a:lnTo>
                  <a:lnTo>
                    <a:pt x="32" y="5163"/>
                  </a:lnTo>
                  <a:lnTo>
                    <a:pt x="63" y="5289"/>
                  </a:lnTo>
                  <a:lnTo>
                    <a:pt x="110" y="5399"/>
                  </a:lnTo>
                  <a:lnTo>
                    <a:pt x="173" y="5509"/>
                  </a:lnTo>
                  <a:lnTo>
                    <a:pt x="252" y="5618"/>
                  </a:lnTo>
                  <a:lnTo>
                    <a:pt x="330" y="5728"/>
                  </a:lnTo>
                  <a:lnTo>
                    <a:pt x="440" y="5838"/>
                  </a:lnTo>
                  <a:lnTo>
                    <a:pt x="550" y="5964"/>
                  </a:lnTo>
                  <a:lnTo>
                    <a:pt x="691" y="6074"/>
                  </a:lnTo>
                  <a:lnTo>
                    <a:pt x="989" y="6293"/>
                  </a:lnTo>
                  <a:lnTo>
                    <a:pt x="1350" y="6513"/>
                  </a:lnTo>
                  <a:lnTo>
                    <a:pt x="1774" y="6717"/>
                  </a:lnTo>
                  <a:lnTo>
                    <a:pt x="2245" y="6937"/>
                  </a:lnTo>
                  <a:lnTo>
                    <a:pt x="2778" y="7141"/>
                  </a:lnTo>
                  <a:lnTo>
                    <a:pt x="3375" y="7345"/>
                  </a:lnTo>
                  <a:lnTo>
                    <a:pt x="4018" y="7549"/>
                  </a:lnTo>
                  <a:lnTo>
                    <a:pt x="4724" y="7753"/>
                  </a:lnTo>
                  <a:lnTo>
                    <a:pt x="5493" y="7941"/>
                  </a:lnTo>
                  <a:lnTo>
                    <a:pt x="6309" y="8129"/>
                  </a:lnTo>
                  <a:lnTo>
                    <a:pt x="7204" y="8302"/>
                  </a:lnTo>
                  <a:lnTo>
                    <a:pt x="8130" y="8475"/>
                  </a:lnTo>
                  <a:lnTo>
                    <a:pt x="9134" y="8647"/>
                  </a:lnTo>
                  <a:lnTo>
                    <a:pt x="10201" y="8804"/>
                  </a:lnTo>
                  <a:lnTo>
                    <a:pt x="11316" y="8961"/>
                  </a:lnTo>
                  <a:lnTo>
                    <a:pt x="12493" y="9102"/>
                  </a:lnTo>
                  <a:lnTo>
                    <a:pt x="13732" y="9244"/>
                  </a:lnTo>
                  <a:lnTo>
                    <a:pt x="15019" y="9369"/>
                  </a:lnTo>
                  <a:lnTo>
                    <a:pt x="16385" y="9495"/>
                  </a:lnTo>
                  <a:lnTo>
                    <a:pt x="17813" y="9605"/>
                  </a:lnTo>
                  <a:lnTo>
                    <a:pt x="19288" y="9699"/>
                  </a:lnTo>
                  <a:lnTo>
                    <a:pt x="20826" y="9793"/>
                  </a:lnTo>
                  <a:lnTo>
                    <a:pt x="22427" y="9856"/>
                  </a:lnTo>
                  <a:lnTo>
                    <a:pt x="24090" y="9934"/>
                  </a:lnTo>
                  <a:lnTo>
                    <a:pt x="25832" y="9981"/>
                  </a:lnTo>
                  <a:lnTo>
                    <a:pt x="27621" y="10028"/>
                  </a:lnTo>
                  <a:lnTo>
                    <a:pt x="29771" y="10060"/>
                  </a:lnTo>
                  <a:lnTo>
                    <a:pt x="31843" y="10075"/>
                  </a:lnTo>
                  <a:lnTo>
                    <a:pt x="33428" y="10060"/>
                  </a:lnTo>
                  <a:lnTo>
                    <a:pt x="34982" y="10044"/>
                  </a:lnTo>
                  <a:lnTo>
                    <a:pt x="36473" y="10013"/>
                  </a:lnTo>
                  <a:lnTo>
                    <a:pt x="37916" y="9966"/>
                  </a:lnTo>
                  <a:lnTo>
                    <a:pt x="39313" y="9918"/>
                  </a:lnTo>
                  <a:lnTo>
                    <a:pt x="40678" y="9840"/>
                  </a:lnTo>
                  <a:lnTo>
                    <a:pt x="41981" y="9762"/>
                  </a:lnTo>
                  <a:lnTo>
                    <a:pt x="43237" y="9683"/>
                  </a:lnTo>
                  <a:lnTo>
                    <a:pt x="44445" y="9573"/>
                  </a:lnTo>
                  <a:lnTo>
                    <a:pt x="45606" y="9463"/>
                  </a:lnTo>
                  <a:lnTo>
                    <a:pt x="46721" y="9353"/>
                  </a:lnTo>
                  <a:lnTo>
                    <a:pt x="47788" y="9212"/>
                  </a:lnTo>
                  <a:lnTo>
                    <a:pt x="48792" y="9087"/>
                  </a:lnTo>
                  <a:lnTo>
                    <a:pt x="49765" y="8930"/>
                  </a:lnTo>
                  <a:lnTo>
                    <a:pt x="50691" y="8789"/>
                  </a:lnTo>
                  <a:lnTo>
                    <a:pt x="51554" y="8616"/>
                  </a:lnTo>
                  <a:lnTo>
                    <a:pt x="52370" y="8459"/>
                  </a:lnTo>
                  <a:lnTo>
                    <a:pt x="53139" y="8286"/>
                  </a:lnTo>
                  <a:lnTo>
                    <a:pt x="53861" y="8098"/>
                  </a:lnTo>
                  <a:lnTo>
                    <a:pt x="54536" y="7910"/>
                  </a:lnTo>
                  <a:lnTo>
                    <a:pt x="55164" y="7721"/>
                  </a:lnTo>
                  <a:lnTo>
                    <a:pt x="55744" y="7517"/>
                  </a:lnTo>
                  <a:lnTo>
                    <a:pt x="56262" y="7329"/>
                  </a:lnTo>
                  <a:lnTo>
                    <a:pt x="56733" y="7125"/>
                  </a:lnTo>
                  <a:lnTo>
                    <a:pt x="57157" y="6905"/>
                  </a:lnTo>
                  <a:lnTo>
                    <a:pt x="57533" y="6701"/>
                  </a:lnTo>
                  <a:lnTo>
                    <a:pt x="57863" y="6482"/>
                  </a:lnTo>
                  <a:lnTo>
                    <a:pt x="58130" y="6262"/>
                  </a:lnTo>
                  <a:lnTo>
                    <a:pt x="58365" y="6042"/>
                  </a:lnTo>
                  <a:lnTo>
                    <a:pt x="58459" y="5932"/>
                  </a:lnTo>
                  <a:lnTo>
                    <a:pt x="58538" y="5822"/>
                  </a:lnTo>
                  <a:lnTo>
                    <a:pt x="58601" y="5713"/>
                  </a:lnTo>
                  <a:lnTo>
                    <a:pt x="58663" y="5603"/>
                  </a:lnTo>
                  <a:lnTo>
                    <a:pt x="58695" y="5477"/>
                  </a:lnTo>
                  <a:lnTo>
                    <a:pt x="58726" y="5367"/>
                  </a:lnTo>
                  <a:lnTo>
                    <a:pt x="58742" y="5257"/>
                  </a:lnTo>
                  <a:lnTo>
                    <a:pt x="58742" y="5148"/>
                  </a:lnTo>
                  <a:lnTo>
                    <a:pt x="58742" y="5038"/>
                  </a:lnTo>
                  <a:lnTo>
                    <a:pt x="58726" y="4912"/>
                  </a:lnTo>
                  <a:lnTo>
                    <a:pt x="58679" y="4802"/>
                  </a:lnTo>
                  <a:lnTo>
                    <a:pt x="58632" y="4692"/>
                  </a:lnTo>
                  <a:lnTo>
                    <a:pt x="58585" y="4583"/>
                  </a:lnTo>
                  <a:lnTo>
                    <a:pt x="58506" y="4473"/>
                  </a:lnTo>
                  <a:lnTo>
                    <a:pt x="58412" y="4363"/>
                  </a:lnTo>
                  <a:lnTo>
                    <a:pt x="58318" y="4237"/>
                  </a:lnTo>
                  <a:lnTo>
                    <a:pt x="58083" y="4018"/>
                  </a:lnTo>
                  <a:lnTo>
                    <a:pt x="57800" y="3798"/>
                  </a:lnTo>
                  <a:lnTo>
                    <a:pt x="57455" y="3578"/>
                  </a:lnTo>
                  <a:lnTo>
                    <a:pt x="57063" y="3374"/>
                  </a:lnTo>
                  <a:lnTo>
                    <a:pt x="56623" y="3155"/>
                  </a:lnTo>
                  <a:lnTo>
                    <a:pt x="56137" y="2950"/>
                  </a:lnTo>
                  <a:lnTo>
                    <a:pt x="55587" y="2746"/>
                  </a:lnTo>
                  <a:lnTo>
                    <a:pt x="54975" y="2542"/>
                  </a:lnTo>
                  <a:lnTo>
                    <a:pt x="54332" y="2338"/>
                  </a:lnTo>
                  <a:lnTo>
                    <a:pt x="53626" y="2150"/>
                  </a:lnTo>
                  <a:lnTo>
                    <a:pt x="52872" y="1962"/>
                  </a:lnTo>
                  <a:lnTo>
                    <a:pt x="52056" y="1789"/>
                  </a:lnTo>
                  <a:lnTo>
                    <a:pt x="51193" y="1617"/>
                  </a:lnTo>
                  <a:lnTo>
                    <a:pt x="50283" y="1444"/>
                  </a:lnTo>
                  <a:lnTo>
                    <a:pt x="49310" y="1287"/>
                  </a:lnTo>
                  <a:lnTo>
                    <a:pt x="48290" y="1130"/>
                  </a:lnTo>
                  <a:lnTo>
                    <a:pt x="47207" y="989"/>
                  </a:lnTo>
                  <a:lnTo>
                    <a:pt x="46077" y="848"/>
                  </a:lnTo>
                  <a:lnTo>
                    <a:pt x="44900" y="722"/>
                  </a:lnTo>
                  <a:lnTo>
                    <a:pt x="43660" y="596"/>
                  </a:lnTo>
                  <a:lnTo>
                    <a:pt x="42358" y="487"/>
                  </a:lnTo>
                  <a:lnTo>
                    <a:pt x="41024" y="392"/>
                  </a:lnTo>
                  <a:lnTo>
                    <a:pt x="39627" y="298"/>
                  </a:lnTo>
                  <a:lnTo>
                    <a:pt x="38168" y="220"/>
                  </a:lnTo>
                  <a:lnTo>
                    <a:pt x="36661" y="157"/>
                  </a:lnTo>
                  <a:lnTo>
                    <a:pt x="35092" y="110"/>
                  </a:lnTo>
                  <a:lnTo>
                    <a:pt x="33475" y="63"/>
                  </a:lnTo>
                  <a:lnTo>
                    <a:pt x="30917" y="16"/>
                  </a:lnTo>
                  <a:lnTo>
                    <a:pt x="28453" y="0"/>
                  </a:lnTo>
                  <a:close/>
                </a:path>
              </a:pathLst>
            </a:custGeom>
            <a:solidFill>
              <a:srgbClr val="666666">
                <a:alpha val="1254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 name="Google Shape;2255;p42">
              <a:extLst>
                <a:ext uri="{FF2B5EF4-FFF2-40B4-BE49-F238E27FC236}">
                  <a16:creationId xmlns:a16="http://schemas.microsoft.com/office/drawing/2014/main" id="{48C72EFC-54BC-B207-13CA-48375E0CC1DE}"/>
                </a:ext>
              </a:extLst>
            </p:cNvPr>
            <p:cNvSpPr/>
            <p:nvPr/>
          </p:nvSpPr>
          <p:spPr>
            <a:xfrm>
              <a:off x="840941" y="4445576"/>
              <a:ext cx="1670182" cy="286511"/>
            </a:xfrm>
            <a:custGeom>
              <a:avLst/>
              <a:gdLst/>
              <a:ahLst/>
              <a:cxnLst/>
              <a:rect l="l" t="t" r="r" b="b"/>
              <a:pathLst>
                <a:path w="58742" h="10076" fill="none" extrusionOk="0">
                  <a:moveTo>
                    <a:pt x="28453" y="0"/>
                  </a:moveTo>
                  <a:lnTo>
                    <a:pt x="28453" y="0"/>
                  </a:lnTo>
                  <a:lnTo>
                    <a:pt x="26805" y="16"/>
                  </a:lnTo>
                  <a:lnTo>
                    <a:pt x="25189" y="31"/>
                  </a:lnTo>
                  <a:lnTo>
                    <a:pt x="23619" y="63"/>
                  </a:lnTo>
                  <a:lnTo>
                    <a:pt x="22113" y="110"/>
                  </a:lnTo>
                  <a:lnTo>
                    <a:pt x="20638" y="157"/>
                  </a:lnTo>
                  <a:lnTo>
                    <a:pt x="19225" y="236"/>
                  </a:lnTo>
                  <a:lnTo>
                    <a:pt x="17860" y="314"/>
                  </a:lnTo>
                  <a:lnTo>
                    <a:pt x="16542" y="392"/>
                  </a:lnTo>
                  <a:lnTo>
                    <a:pt x="15255" y="502"/>
                  </a:lnTo>
                  <a:lnTo>
                    <a:pt x="14031" y="612"/>
                  </a:lnTo>
                  <a:lnTo>
                    <a:pt x="12869" y="738"/>
                  </a:lnTo>
                  <a:lnTo>
                    <a:pt x="11739" y="863"/>
                  </a:lnTo>
                  <a:lnTo>
                    <a:pt x="10657" y="989"/>
                  </a:lnTo>
                  <a:lnTo>
                    <a:pt x="9636" y="1146"/>
                  </a:lnTo>
                  <a:lnTo>
                    <a:pt x="8663" y="1303"/>
                  </a:lnTo>
                  <a:lnTo>
                    <a:pt x="7738" y="1460"/>
                  </a:lnTo>
                  <a:lnTo>
                    <a:pt x="6859" y="1632"/>
                  </a:lnTo>
                  <a:lnTo>
                    <a:pt x="6043" y="1805"/>
                  </a:lnTo>
                  <a:lnTo>
                    <a:pt x="5274" y="1977"/>
                  </a:lnTo>
                  <a:lnTo>
                    <a:pt x="4552" y="2166"/>
                  </a:lnTo>
                  <a:lnTo>
                    <a:pt x="3893" y="2354"/>
                  </a:lnTo>
                  <a:lnTo>
                    <a:pt x="3265" y="2558"/>
                  </a:lnTo>
                  <a:lnTo>
                    <a:pt x="2700" y="2762"/>
                  </a:lnTo>
                  <a:lnTo>
                    <a:pt x="2198" y="2966"/>
                  </a:lnTo>
                  <a:lnTo>
                    <a:pt x="1743" y="3170"/>
                  </a:lnTo>
                  <a:lnTo>
                    <a:pt x="1335" y="3390"/>
                  </a:lnTo>
                  <a:lnTo>
                    <a:pt x="974" y="3610"/>
                  </a:lnTo>
                  <a:lnTo>
                    <a:pt x="675" y="3829"/>
                  </a:lnTo>
                  <a:lnTo>
                    <a:pt x="440" y="4049"/>
                  </a:lnTo>
                  <a:lnTo>
                    <a:pt x="330" y="4159"/>
                  </a:lnTo>
                  <a:lnTo>
                    <a:pt x="252" y="4269"/>
                  </a:lnTo>
                  <a:lnTo>
                    <a:pt x="173" y="4379"/>
                  </a:lnTo>
                  <a:lnTo>
                    <a:pt x="110" y="4488"/>
                  </a:lnTo>
                  <a:lnTo>
                    <a:pt x="63" y="4598"/>
                  </a:lnTo>
                  <a:lnTo>
                    <a:pt x="32" y="4724"/>
                  </a:lnTo>
                  <a:lnTo>
                    <a:pt x="1" y="4834"/>
                  </a:lnTo>
                  <a:lnTo>
                    <a:pt x="1" y="4944"/>
                  </a:lnTo>
                  <a:lnTo>
                    <a:pt x="1" y="5053"/>
                  </a:lnTo>
                  <a:lnTo>
                    <a:pt x="32" y="5163"/>
                  </a:lnTo>
                  <a:lnTo>
                    <a:pt x="63" y="5289"/>
                  </a:lnTo>
                  <a:lnTo>
                    <a:pt x="110" y="5399"/>
                  </a:lnTo>
                  <a:lnTo>
                    <a:pt x="173" y="5509"/>
                  </a:lnTo>
                  <a:lnTo>
                    <a:pt x="252" y="5618"/>
                  </a:lnTo>
                  <a:lnTo>
                    <a:pt x="330" y="5728"/>
                  </a:lnTo>
                  <a:lnTo>
                    <a:pt x="440" y="5838"/>
                  </a:lnTo>
                  <a:lnTo>
                    <a:pt x="550" y="5964"/>
                  </a:lnTo>
                  <a:lnTo>
                    <a:pt x="691" y="6074"/>
                  </a:lnTo>
                  <a:lnTo>
                    <a:pt x="989" y="6293"/>
                  </a:lnTo>
                  <a:lnTo>
                    <a:pt x="1350" y="6513"/>
                  </a:lnTo>
                  <a:lnTo>
                    <a:pt x="1774" y="6717"/>
                  </a:lnTo>
                  <a:lnTo>
                    <a:pt x="2245" y="6937"/>
                  </a:lnTo>
                  <a:lnTo>
                    <a:pt x="2778" y="7141"/>
                  </a:lnTo>
                  <a:lnTo>
                    <a:pt x="3375" y="7345"/>
                  </a:lnTo>
                  <a:lnTo>
                    <a:pt x="4018" y="7549"/>
                  </a:lnTo>
                  <a:lnTo>
                    <a:pt x="4724" y="7753"/>
                  </a:lnTo>
                  <a:lnTo>
                    <a:pt x="5493" y="7941"/>
                  </a:lnTo>
                  <a:lnTo>
                    <a:pt x="6309" y="8129"/>
                  </a:lnTo>
                  <a:lnTo>
                    <a:pt x="7204" y="8302"/>
                  </a:lnTo>
                  <a:lnTo>
                    <a:pt x="8130" y="8475"/>
                  </a:lnTo>
                  <a:lnTo>
                    <a:pt x="9134" y="8647"/>
                  </a:lnTo>
                  <a:lnTo>
                    <a:pt x="10201" y="8804"/>
                  </a:lnTo>
                  <a:lnTo>
                    <a:pt x="11316" y="8961"/>
                  </a:lnTo>
                  <a:lnTo>
                    <a:pt x="12493" y="9102"/>
                  </a:lnTo>
                  <a:lnTo>
                    <a:pt x="13732" y="9244"/>
                  </a:lnTo>
                  <a:lnTo>
                    <a:pt x="15019" y="9369"/>
                  </a:lnTo>
                  <a:lnTo>
                    <a:pt x="16385" y="9495"/>
                  </a:lnTo>
                  <a:lnTo>
                    <a:pt x="17813" y="9605"/>
                  </a:lnTo>
                  <a:lnTo>
                    <a:pt x="19288" y="9699"/>
                  </a:lnTo>
                  <a:lnTo>
                    <a:pt x="20826" y="9793"/>
                  </a:lnTo>
                  <a:lnTo>
                    <a:pt x="22427" y="9856"/>
                  </a:lnTo>
                  <a:lnTo>
                    <a:pt x="24090" y="9934"/>
                  </a:lnTo>
                  <a:lnTo>
                    <a:pt x="25832" y="9981"/>
                  </a:lnTo>
                  <a:lnTo>
                    <a:pt x="27621" y="10028"/>
                  </a:lnTo>
                  <a:lnTo>
                    <a:pt x="27621" y="10028"/>
                  </a:lnTo>
                  <a:lnTo>
                    <a:pt x="29771" y="10060"/>
                  </a:lnTo>
                  <a:lnTo>
                    <a:pt x="31843" y="10075"/>
                  </a:lnTo>
                  <a:lnTo>
                    <a:pt x="31843" y="10075"/>
                  </a:lnTo>
                  <a:lnTo>
                    <a:pt x="33428" y="10060"/>
                  </a:lnTo>
                  <a:lnTo>
                    <a:pt x="34982" y="10044"/>
                  </a:lnTo>
                  <a:lnTo>
                    <a:pt x="36473" y="10013"/>
                  </a:lnTo>
                  <a:lnTo>
                    <a:pt x="37916" y="9966"/>
                  </a:lnTo>
                  <a:lnTo>
                    <a:pt x="39313" y="9918"/>
                  </a:lnTo>
                  <a:lnTo>
                    <a:pt x="40678" y="9840"/>
                  </a:lnTo>
                  <a:lnTo>
                    <a:pt x="41981" y="9762"/>
                  </a:lnTo>
                  <a:lnTo>
                    <a:pt x="43237" y="9683"/>
                  </a:lnTo>
                  <a:lnTo>
                    <a:pt x="44445" y="9573"/>
                  </a:lnTo>
                  <a:lnTo>
                    <a:pt x="45606" y="9463"/>
                  </a:lnTo>
                  <a:lnTo>
                    <a:pt x="46721" y="9353"/>
                  </a:lnTo>
                  <a:lnTo>
                    <a:pt x="47788" y="9212"/>
                  </a:lnTo>
                  <a:lnTo>
                    <a:pt x="48792" y="9087"/>
                  </a:lnTo>
                  <a:lnTo>
                    <a:pt x="49765" y="8930"/>
                  </a:lnTo>
                  <a:lnTo>
                    <a:pt x="50691" y="8789"/>
                  </a:lnTo>
                  <a:lnTo>
                    <a:pt x="51554" y="8616"/>
                  </a:lnTo>
                  <a:lnTo>
                    <a:pt x="52370" y="8459"/>
                  </a:lnTo>
                  <a:lnTo>
                    <a:pt x="53139" y="8286"/>
                  </a:lnTo>
                  <a:lnTo>
                    <a:pt x="53861" y="8098"/>
                  </a:lnTo>
                  <a:lnTo>
                    <a:pt x="54536" y="7910"/>
                  </a:lnTo>
                  <a:lnTo>
                    <a:pt x="55164" y="7721"/>
                  </a:lnTo>
                  <a:lnTo>
                    <a:pt x="55744" y="7517"/>
                  </a:lnTo>
                  <a:lnTo>
                    <a:pt x="56262" y="7329"/>
                  </a:lnTo>
                  <a:lnTo>
                    <a:pt x="56733" y="7125"/>
                  </a:lnTo>
                  <a:lnTo>
                    <a:pt x="57157" y="6905"/>
                  </a:lnTo>
                  <a:lnTo>
                    <a:pt x="57533" y="6701"/>
                  </a:lnTo>
                  <a:lnTo>
                    <a:pt x="57863" y="6482"/>
                  </a:lnTo>
                  <a:lnTo>
                    <a:pt x="58130" y="6262"/>
                  </a:lnTo>
                  <a:lnTo>
                    <a:pt x="58365" y="6042"/>
                  </a:lnTo>
                  <a:lnTo>
                    <a:pt x="58459" y="5932"/>
                  </a:lnTo>
                  <a:lnTo>
                    <a:pt x="58538" y="5822"/>
                  </a:lnTo>
                  <a:lnTo>
                    <a:pt x="58601" y="5713"/>
                  </a:lnTo>
                  <a:lnTo>
                    <a:pt x="58663" y="5603"/>
                  </a:lnTo>
                  <a:lnTo>
                    <a:pt x="58695" y="5477"/>
                  </a:lnTo>
                  <a:lnTo>
                    <a:pt x="58726" y="5367"/>
                  </a:lnTo>
                  <a:lnTo>
                    <a:pt x="58742" y="5257"/>
                  </a:lnTo>
                  <a:lnTo>
                    <a:pt x="58742" y="5148"/>
                  </a:lnTo>
                  <a:lnTo>
                    <a:pt x="58742" y="5038"/>
                  </a:lnTo>
                  <a:lnTo>
                    <a:pt x="58726" y="4912"/>
                  </a:lnTo>
                  <a:lnTo>
                    <a:pt x="58679" y="4802"/>
                  </a:lnTo>
                  <a:lnTo>
                    <a:pt x="58632" y="4692"/>
                  </a:lnTo>
                  <a:lnTo>
                    <a:pt x="58585" y="4583"/>
                  </a:lnTo>
                  <a:lnTo>
                    <a:pt x="58506" y="4473"/>
                  </a:lnTo>
                  <a:lnTo>
                    <a:pt x="58412" y="4363"/>
                  </a:lnTo>
                  <a:lnTo>
                    <a:pt x="58318" y="4237"/>
                  </a:lnTo>
                  <a:lnTo>
                    <a:pt x="58083" y="4018"/>
                  </a:lnTo>
                  <a:lnTo>
                    <a:pt x="57800" y="3798"/>
                  </a:lnTo>
                  <a:lnTo>
                    <a:pt x="57455" y="3578"/>
                  </a:lnTo>
                  <a:lnTo>
                    <a:pt x="57063" y="3374"/>
                  </a:lnTo>
                  <a:lnTo>
                    <a:pt x="56623" y="3155"/>
                  </a:lnTo>
                  <a:lnTo>
                    <a:pt x="56137" y="2950"/>
                  </a:lnTo>
                  <a:lnTo>
                    <a:pt x="55587" y="2746"/>
                  </a:lnTo>
                  <a:lnTo>
                    <a:pt x="54975" y="2542"/>
                  </a:lnTo>
                  <a:lnTo>
                    <a:pt x="54332" y="2338"/>
                  </a:lnTo>
                  <a:lnTo>
                    <a:pt x="53626" y="2150"/>
                  </a:lnTo>
                  <a:lnTo>
                    <a:pt x="52872" y="1962"/>
                  </a:lnTo>
                  <a:lnTo>
                    <a:pt x="52056" y="1789"/>
                  </a:lnTo>
                  <a:lnTo>
                    <a:pt x="51193" y="1617"/>
                  </a:lnTo>
                  <a:lnTo>
                    <a:pt x="50283" y="1444"/>
                  </a:lnTo>
                  <a:lnTo>
                    <a:pt x="49310" y="1287"/>
                  </a:lnTo>
                  <a:lnTo>
                    <a:pt x="48290" y="1130"/>
                  </a:lnTo>
                  <a:lnTo>
                    <a:pt x="47207" y="989"/>
                  </a:lnTo>
                  <a:lnTo>
                    <a:pt x="46077" y="848"/>
                  </a:lnTo>
                  <a:lnTo>
                    <a:pt x="44900" y="722"/>
                  </a:lnTo>
                  <a:lnTo>
                    <a:pt x="43660" y="596"/>
                  </a:lnTo>
                  <a:lnTo>
                    <a:pt x="42358" y="487"/>
                  </a:lnTo>
                  <a:lnTo>
                    <a:pt x="41024" y="392"/>
                  </a:lnTo>
                  <a:lnTo>
                    <a:pt x="39627" y="298"/>
                  </a:lnTo>
                  <a:lnTo>
                    <a:pt x="38168" y="220"/>
                  </a:lnTo>
                  <a:lnTo>
                    <a:pt x="36661" y="157"/>
                  </a:lnTo>
                  <a:lnTo>
                    <a:pt x="35092" y="110"/>
                  </a:lnTo>
                  <a:lnTo>
                    <a:pt x="33475" y="63"/>
                  </a:lnTo>
                  <a:lnTo>
                    <a:pt x="33475" y="63"/>
                  </a:lnTo>
                  <a:lnTo>
                    <a:pt x="30917" y="16"/>
                  </a:lnTo>
                  <a:lnTo>
                    <a:pt x="28453"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 name="Google Shape;2256;p42">
              <a:extLst>
                <a:ext uri="{FF2B5EF4-FFF2-40B4-BE49-F238E27FC236}">
                  <a16:creationId xmlns:a16="http://schemas.microsoft.com/office/drawing/2014/main" id="{A17319D3-9F03-42EC-AFFE-D81076E1D3BB}"/>
                </a:ext>
              </a:extLst>
            </p:cNvPr>
            <p:cNvSpPr/>
            <p:nvPr/>
          </p:nvSpPr>
          <p:spPr>
            <a:xfrm>
              <a:off x="1952500" y="2609778"/>
              <a:ext cx="1015154" cy="433776"/>
            </a:xfrm>
            <a:custGeom>
              <a:avLst/>
              <a:gdLst/>
              <a:ahLst/>
              <a:cxnLst/>
              <a:rect l="l" t="t" r="r" b="b"/>
              <a:pathLst>
                <a:path w="35704" h="15255" extrusionOk="0">
                  <a:moveTo>
                    <a:pt x="32439" y="1"/>
                  </a:moveTo>
                  <a:lnTo>
                    <a:pt x="32282" y="16"/>
                  </a:lnTo>
                  <a:lnTo>
                    <a:pt x="32141" y="48"/>
                  </a:lnTo>
                  <a:lnTo>
                    <a:pt x="31984" y="79"/>
                  </a:lnTo>
                  <a:lnTo>
                    <a:pt x="31843" y="126"/>
                  </a:lnTo>
                  <a:lnTo>
                    <a:pt x="31545" y="220"/>
                  </a:lnTo>
                  <a:lnTo>
                    <a:pt x="31278" y="346"/>
                  </a:lnTo>
                  <a:lnTo>
                    <a:pt x="31042" y="503"/>
                  </a:lnTo>
                  <a:lnTo>
                    <a:pt x="30807" y="660"/>
                  </a:lnTo>
                  <a:lnTo>
                    <a:pt x="30587" y="848"/>
                  </a:lnTo>
                  <a:lnTo>
                    <a:pt x="30383" y="1052"/>
                  </a:lnTo>
                  <a:lnTo>
                    <a:pt x="30195" y="1287"/>
                  </a:lnTo>
                  <a:lnTo>
                    <a:pt x="30007" y="1523"/>
                  </a:lnTo>
                  <a:lnTo>
                    <a:pt x="29426" y="2355"/>
                  </a:lnTo>
                  <a:lnTo>
                    <a:pt x="28882" y="3066"/>
                  </a:lnTo>
                  <a:lnTo>
                    <a:pt x="28882" y="3066"/>
                  </a:lnTo>
                  <a:lnTo>
                    <a:pt x="28798" y="3171"/>
                  </a:lnTo>
                  <a:lnTo>
                    <a:pt x="28280" y="3783"/>
                  </a:lnTo>
                  <a:lnTo>
                    <a:pt x="27762" y="4395"/>
                  </a:lnTo>
                  <a:lnTo>
                    <a:pt x="27213" y="4975"/>
                  </a:lnTo>
                  <a:lnTo>
                    <a:pt x="26648" y="5540"/>
                  </a:lnTo>
                  <a:lnTo>
                    <a:pt x="26068" y="6105"/>
                  </a:lnTo>
                  <a:lnTo>
                    <a:pt x="25471" y="6623"/>
                  </a:lnTo>
                  <a:lnTo>
                    <a:pt x="25079" y="6937"/>
                  </a:lnTo>
                  <a:lnTo>
                    <a:pt x="25079" y="6937"/>
                  </a:lnTo>
                  <a:lnTo>
                    <a:pt x="24687" y="7220"/>
                  </a:lnTo>
                  <a:lnTo>
                    <a:pt x="24279" y="7486"/>
                  </a:lnTo>
                  <a:lnTo>
                    <a:pt x="23870" y="7737"/>
                  </a:lnTo>
                  <a:lnTo>
                    <a:pt x="23462" y="7973"/>
                  </a:lnTo>
                  <a:lnTo>
                    <a:pt x="23039" y="8208"/>
                  </a:lnTo>
                  <a:lnTo>
                    <a:pt x="22599" y="8412"/>
                  </a:lnTo>
                  <a:lnTo>
                    <a:pt x="22402" y="8504"/>
                  </a:lnTo>
                  <a:lnTo>
                    <a:pt x="22402" y="8504"/>
                  </a:lnTo>
                  <a:lnTo>
                    <a:pt x="22144" y="8601"/>
                  </a:lnTo>
                  <a:lnTo>
                    <a:pt x="21768" y="8710"/>
                  </a:lnTo>
                  <a:lnTo>
                    <a:pt x="21391" y="8836"/>
                  </a:lnTo>
                  <a:lnTo>
                    <a:pt x="20999" y="8930"/>
                  </a:lnTo>
                  <a:lnTo>
                    <a:pt x="20606" y="9024"/>
                  </a:lnTo>
                  <a:lnTo>
                    <a:pt x="20214" y="9087"/>
                  </a:lnTo>
                  <a:lnTo>
                    <a:pt x="20198" y="9090"/>
                  </a:lnTo>
                  <a:lnTo>
                    <a:pt x="20198" y="9090"/>
                  </a:lnTo>
                  <a:lnTo>
                    <a:pt x="19837" y="9119"/>
                  </a:lnTo>
                  <a:lnTo>
                    <a:pt x="19429" y="9134"/>
                  </a:lnTo>
                  <a:lnTo>
                    <a:pt x="18629" y="9134"/>
                  </a:lnTo>
                  <a:lnTo>
                    <a:pt x="18221" y="9103"/>
                  </a:lnTo>
                  <a:lnTo>
                    <a:pt x="17828" y="9071"/>
                  </a:lnTo>
                  <a:lnTo>
                    <a:pt x="17681" y="9054"/>
                  </a:lnTo>
                  <a:lnTo>
                    <a:pt x="17681" y="9054"/>
                  </a:lnTo>
                  <a:lnTo>
                    <a:pt x="17154" y="8946"/>
                  </a:lnTo>
                  <a:lnTo>
                    <a:pt x="16620" y="8820"/>
                  </a:lnTo>
                  <a:lnTo>
                    <a:pt x="16086" y="8679"/>
                  </a:lnTo>
                  <a:lnTo>
                    <a:pt x="15553" y="8506"/>
                  </a:lnTo>
                  <a:lnTo>
                    <a:pt x="15035" y="8334"/>
                  </a:lnTo>
                  <a:lnTo>
                    <a:pt x="14575" y="8166"/>
                  </a:lnTo>
                  <a:lnTo>
                    <a:pt x="14575" y="8166"/>
                  </a:lnTo>
                  <a:lnTo>
                    <a:pt x="14250" y="8020"/>
                  </a:lnTo>
                  <a:lnTo>
                    <a:pt x="13748" y="7800"/>
                  </a:lnTo>
                  <a:lnTo>
                    <a:pt x="13262" y="7565"/>
                  </a:lnTo>
                  <a:lnTo>
                    <a:pt x="12791" y="7314"/>
                  </a:lnTo>
                  <a:lnTo>
                    <a:pt x="12320" y="7047"/>
                  </a:lnTo>
                  <a:lnTo>
                    <a:pt x="11849" y="6780"/>
                  </a:lnTo>
                  <a:lnTo>
                    <a:pt x="10923" y="6231"/>
                  </a:lnTo>
                  <a:lnTo>
                    <a:pt x="10013" y="5635"/>
                  </a:lnTo>
                  <a:lnTo>
                    <a:pt x="9134" y="5022"/>
                  </a:lnTo>
                  <a:lnTo>
                    <a:pt x="8255" y="4395"/>
                  </a:lnTo>
                  <a:lnTo>
                    <a:pt x="7644" y="3928"/>
                  </a:lnTo>
                  <a:lnTo>
                    <a:pt x="7298" y="3657"/>
                  </a:lnTo>
                  <a:lnTo>
                    <a:pt x="6607" y="3092"/>
                  </a:lnTo>
                  <a:lnTo>
                    <a:pt x="5901" y="2512"/>
                  </a:lnTo>
                  <a:lnTo>
                    <a:pt x="5226" y="1931"/>
                  </a:lnTo>
                  <a:lnTo>
                    <a:pt x="4991" y="1743"/>
                  </a:lnTo>
                  <a:lnTo>
                    <a:pt x="4740" y="1554"/>
                  </a:lnTo>
                  <a:lnTo>
                    <a:pt x="4489" y="1413"/>
                  </a:lnTo>
                  <a:lnTo>
                    <a:pt x="4222" y="1272"/>
                  </a:lnTo>
                  <a:lnTo>
                    <a:pt x="3955" y="1178"/>
                  </a:lnTo>
                  <a:lnTo>
                    <a:pt x="3657" y="1099"/>
                  </a:lnTo>
                  <a:lnTo>
                    <a:pt x="3375" y="1052"/>
                  </a:lnTo>
                  <a:lnTo>
                    <a:pt x="3061" y="1036"/>
                  </a:lnTo>
                  <a:lnTo>
                    <a:pt x="2763" y="1052"/>
                  </a:lnTo>
                  <a:lnTo>
                    <a:pt x="2480" y="1099"/>
                  </a:lnTo>
                  <a:lnTo>
                    <a:pt x="2182" y="1162"/>
                  </a:lnTo>
                  <a:lnTo>
                    <a:pt x="1884" y="1272"/>
                  </a:lnTo>
                  <a:lnTo>
                    <a:pt x="1601" y="1397"/>
                  </a:lnTo>
                  <a:lnTo>
                    <a:pt x="1350" y="1554"/>
                  </a:lnTo>
                  <a:lnTo>
                    <a:pt x="1099" y="1727"/>
                  </a:lnTo>
                  <a:lnTo>
                    <a:pt x="989" y="1821"/>
                  </a:lnTo>
                  <a:lnTo>
                    <a:pt x="895" y="1931"/>
                  </a:lnTo>
                  <a:lnTo>
                    <a:pt x="691" y="2151"/>
                  </a:lnTo>
                  <a:lnTo>
                    <a:pt x="518" y="2402"/>
                  </a:lnTo>
                  <a:lnTo>
                    <a:pt x="361" y="2653"/>
                  </a:lnTo>
                  <a:lnTo>
                    <a:pt x="236" y="2920"/>
                  </a:lnTo>
                  <a:lnTo>
                    <a:pt x="126" y="3202"/>
                  </a:lnTo>
                  <a:lnTo>
                    <a:pt x="48" y="3500"/>
                  </a:lnTo>
                  <a:lnTo>
                    <a:pt x="0" y="3783"/>
                  </a:lnTo>
                  <a:lnTo>
                    <a:pt x="0" y="3940"/>
                  </a:lnTo>
                  <a:lnTo>
                    <a:pt x="0" y="4097"/>
                  </a:lnTo>
                  <a:lnTo>
                    <a:pt x="16" y="4395"/>
                  </a:lnTo>
                  <a:lnTo>
                    <a:pt x="63" y="4677"/>
                  </a:lnTo>
                  <a:lnTo>
                    <a:pt x="126" y="4975"/>
                  </a:lnTo>
                  <a:lnTo>
                    <a:pt x="220" y="5274"/>
                  </a:lnTo>
                  <a:lnTo>
                    <a:pt x="346" y="5540"/>
                  </a:lnTo>
                  <a:lnTo>
                    <a:pt x="503" y="5807"/>
                  </a:lnTo>
                  <a:lnTo>
                    <a:pt x="581" y="5933"/>
                  </a:lnTo>
                  <a:lnTo>
                    <a:pt x="675" y="6043"/>
                  </a:lnTo>
                  <a:lnTo>
                    <a:pt x="785" y="6152"/>
                  </a:lnTo>
                  <a:lnTo>
                    <a:pt x="895" y="6262"/>
                  </a:lnTo>
                  <a:lnTo>
                    <a:pt x="1727" y="6968"/>
                  </a:lnTo>
                  <a:lnTo>
                    <a:pt x="2574" y="7675"/>
                  </a:lnTo>
                  <a:lnTo>
                    <a:pt x="3437" y="8365"/>
                  </a:lnTo>
                  <a:lnTo>
                    <a:pt x="4300" y="9056"/>
                  </a:lnTo>
                  <a:lnTo>
                    <a:pt x="5195" y="9715"/>
                  </a:lnTo>
                  <a:lnTo>
                    <a:pt x="6090" y="10358"/>
                  </a:lnTo>
                  <a:lnTo>
                    <a:pt x="7000" y="10970"/>
                  </a:lnTo>
                  <a:lnTo>
                    <a:pt x="7926" y="11567"/>
                  </a:lnTo>
                  <a:lnTo>
                    <a:pt x="8710" y="12053"/>
                  </a:lnTo>
                  <a:lnTo>
                    <a:pt x="9511" y="12508"/>
                  </a:lnTo>
                  <a:lnTo>
                    <a:pt x="10343" y="12932"/>
                  </a:lnTo>
                  <a:lnTo>
                    <a:pt x="11174" y="13340"/>
                  </a:lnTo>
                  <a:lnTo>
                    <a:pt x="12006" y="13717"/>
                  </a:lnTo>
                  <a:lnTo>
                    <a:pt x="12869" y="14062"/>
                  </a:lnTo>
                  <a:lnTo>
                    <a:pt x="13309" y="14219"/>
                  </a:lnTo>
                  <a:lnTo>
                    <a:pt x="13748" y="14360"/>
                  </a:lnTo>
                  <a:lnTo>
                    <a:pt x="14187" y="14501"/>
                  </a:lnTo>
                  <a:lnTo>
                    <a:pt x="14627" y="14627"/>
                  </a:lnTo>
                  <a:lnTo>
                    <a:pt x="15066" y="14753"/>
                  </a:lnTo>
                  <a:lnTo>
                    <a:pt x="15521" y="14847"/>
                  </a:lnTo>
                  <a:lnTo>
                    <a:pt x="15992" y="14941"/>
                  </a:lnTo>
                  <a:lnTo>
                    <a:pt x="16447" y="15035"/>
                  </a:lnTo>
                  <a:lnTo>
                    <a:pt x="16918" y="15098"/>
                  </a:lnTo>
                  <a:lnTo>
                    <a:pt x="17373" y="15161"/>
                  </a:lnTo>
                  <a:lnTo>
                    <a:pt x="17844" y="15208"/>
                  </a:lnTo>
                  <a:lnTo>
                    <a:pt x="18299" y="15239"/>
                  </a:lnTo>
                  <a:lnTo>
                    <a:pt x="18754" y="15255"/>
                  </a:lnTo>
                  <a:lnTo>
                    <a:pt x="19209" y="15255"/>
                  </a:lnTo>
                  <a:lnTo>
                    <a:pt x="19665" y="15239"/>
                  </a:lnTo>
                  <a:lnTo>
                    <a:pt x="20120" y="15223"/>
                  </a:lnTo>
                  <a:lnTo>
                    <a:pt x="20575" y="15176"/>
                  </a:lnTo>
                  <a:lnTo>
                    <a:pt x="21030" y="15113"/>
                  </a:lnTo>
                  <a:lnTo>
                    <a:pt x="21485" y="15051"/>
                  </a:lnTo>
                  <a:lnTo>
                    <a:pt x="21924" y="14988"/>
                  </a:lnTo>
                  <a:lnTo>
                    <a:pt x="22380" y="14894"/>
                  </a:lnTo>
                  <a:lnTo>
                    <a:pt x="22819" y="14784"/>
                  </a:lnTo>
                  <a:lnTo>
                    <a:pt x="23258" y="14658"/>
                  </a:lnTo>
                  <a:lnTo>
                    <a:pt x="23698" y="14517"/>
                  </a:lnTo>
                  <a:lnTo>
                    <a:pt x="24122" y="14360"/>
                  </a:lnTo>
                  <a:lnTo>
                    <a:pt x="24545" y="14203"/>
                  </a:lnTo>
                  <a:lnTo>
                    <a:pt x="25393" y="13842"/>
                  </a:lnTo>
                  <a:lnTo>
                    <a:pt x="25754" y="13685"/>
                  </a:lnTo>
                  <a:lnTo>
                    <a:pt x="26115" y="13497"/>
                  </a:lnTo>
                  <a:lnTo>
                    <a:pt x="26460" y="13309"/>
                  </a:lnTo>
                  <a:lnTo>
                    <a:pt x="26805" y="13120"/>
                  </a:lnTo>
                  <a:lnTo>
                    <a:pt x="27150" y="12916"/>
                  </a:lnTo>
                  <a:lnTo>
                    <a:pt x="27496" y="12697"/>
                  </a:lnTo>
                  <a:lnTo>
                    <a:pt x="27825" y="12477"/>
                  </a:lnTo>
                  <a:lnTo>
                    <a:pt x="28155" y="12242"/>
                  </a:lnTo>
                  <a:lnTo>
                    <a:pt x="28626" y="11881"/>
                  </a:lnTo>
                  <a:lnTo>
                    <a:pt x="29112" y="11520"/>
                  </a:lnTo>
                  <a:lnTo>
                    <a:pt x="29583" y="11127"/>
                  </a:lnTo>
                  <a:lnTo>
                    <a:pt x="30038" y="10735"/>
                  </a:lnTo>
                  <a:lnTo>
                    <a:pt x="30477" y="10343"/>
                  </a:lnTo>
                  <a:lnTo>
                    <a:pt x="30917" y="9935"/>
                  </a:lnTo>
                  <a:lnTo>
                    <a:pt x="31356" y="9511"/>
                  </a:lnTo>
                  <a:lnTo>
                    <a:pt x="31764" y="9071"/>
                  </a:lnTo>
                  <a:lnTo>
                    <a:pt x="32251" y="8538"/>
                  </a:lnTo>
                  <a:lnTo>
                    <a:pt x="32706" y="8004"/>
                  </a:lnTo>
                  <a:lnTo>
                    <a:pt x="33161" y="7455"/>
                  </a:lnTo>
                  <a:lnTo>
                    <a:pt x="33616" y="6906"/>
                  </a:lnTo>
                  <a:lnTo>
                    <a:pt x="34040" y="6341"/>
                  </a:lnTo>
                  <a:lnTo>
                    <a:pt x="34464" y="5776"/>
                  </a:lnTo>
                  <a:lnTo>
                    <a:pt x="34887" y="5195"/>
                  </a:lnTo>
                  <a:lnTo>
                    <a:pt x="35295" y="4614"/>
                  </a:lnTo>
                  <a:lnTo>
                    <a:pt x="35374" y="4489"/>
                  </a:lnTo>
                  <a:lnTo>
                    <a:pt x="35437" y="4363"/>
                  </a:lnTo>
                  <a:lnTo>
                    <a:pt x="35499" y="4222"/>
                  </a:lnTo>
                  <a:lnTo>
                    <a:pt x="35547" y="4081"/>
                  </a:lnTo>
                  <a:lnTo>
                    <a:pt x="35641" y="3783"/>
                  </a:lnTo>
                  <a:lnTo>
                    <a:pt x="35688" y="3469"/>
                  </a:lnTo>
                  <a:lnTo>
                    <a:pt x="35703" y="3155"/>
                  </a:lnTo>
                  <a:lnTo>
                    <a:pt x="35703" y="2841"/>
                  </a:lnTo>
                  <a:lnTo>
                    <a:pt x="35672" y="2543"/>
                  </a:lnTo>
                  <a:lnTo>
                    <a:pt x="35609" y="2260"/>
                  </a:lnTo>
                  <a:lnTo>
                    <a:pt x="35515" y="1994"/>
                  </a:lnTo>
                  <a:lnTo>
                    <a:pt x="35390" y="1727"/>
                  </a:lnTo>
                  <a:lnTo>
                    <a:pt x="35248" y="1460"/>
                  </a:lnTo>
                  <a:lnTo>
                    <a:pt x="35076" y="1209"/>
                  </a:lnTo>
                  <a:lnTo>
                    <a:pt x="34887" y="974"/>
                  </a:lnTo>
                  <a:lnTo>
                    <a:pt x="34668" y="770"/>
                  </a:lnTo>
                  <a:lnTo>
                    <a:pt x="34448" y="581"/>
                  </a:lnTo>
                  <a:lnTo>
                    <a:pt x="34322" y="503"/>
                  </a:lnTo>
                  <a:lnTo>
                    <a:pt x="34197" y="424"/>
                  </a:lnTo>
                  <a:lnTo>
                    <a:pt x="33930" y="299"/>
                  </a:lnTo>
                  <a:lnTo>
                    <a:pt x="33648" y="189"/>
                  </a:lnTo>
                  <a:lnTo>
                    <a:pt x="33349" y="95"/>
                  </a:lnTo>
                  <a:lnTo>
                    <a:pt x="33051" y="32"/>
                  </a:lnTo>
                  <a:lnTo>
                    <a:pt x="32737" y="1"/>
                  </a:lnTo>
                  <a:close/>
                </a:path>
              </a:pathLst>
            </a:custGeom>
            <a:solidFill>
              <a:srgbClr val="F8B3A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 name="Google Shape;2257;p42">
              <a:extLst>
                <a:ext uri="{FF2B5EF4-FFF2-40B4-BE49-F238E27FC236}">
                  <a16:creationId xmlns:a16="http://schemas.microsoft.com/office/drawing/2014/main" id="{43A9C1AF-935A-900A-36A3-043AA2E0474E}"/>
                </a:ext>
              </a:extLst>
            </p:cNvPr>
            <p:cNvSpPr/>
            <p:nvPr/>
          </p:nvSpPr>
          <p:spPr>
            <a:xfrm>
              <a:off x="2811482" y="2350973"/>
              <a:ext cx="325780" cy="357911"/>
            </a:xfrm>
            <a:custGeom>
              <a:avLst/>
              <a:gdLst/>
              <a:ahLst/>
              <a:cxnLst/>
              <a:rect l="l" t="t" r="r" b="b"/>
              <a:pathLst>
                <a:path w="11458" h="12587" extrusionOk="0">
                  <a:moveTo>
                    <a:pt x="4976" y="0"/>
                  </a:moveTo>
                  <a:lnTo>
                    <a:pt x="4881" y="32"/>
                  </a:lnTo>
                  <a:lnTo>
                    <a:pt x="4787" y="79"/>
                  </a:lnTo>
                  <a:lnTo>
                    <a:pt x="4693" y="141"/>
                  </a:lnTo>
                  <a:lnTo>
                    <a:pt x="4599" y="236"/>
                  </a:lnTo>
                  <a:lnTo>
                    <a:pt x="4505" y="330"/>
                  </a:lnTo>
                  <a:lnTo>
                    <a:pt x="4316" y="581"/>
                  </a:lnTo>
                  <a:lnTo>
                    <a:pt x="4128" y="895"/>
                  </a:lnTo>
                  <a:lnTo>
                    <a:pt x="3956" y="1240"/>
                  </a:lnTo>
                  <a:lnTo>
                    <a:pt x="3767" y="1632"/>
                  </a:lnTo>
                  <a:lnTo>
                    <a:pt x="3595" y="2025"/>
                  </a:lnTo>
                  <a:lnTo>
                    <a:pt x="3281" y="2841"/>
                  </a:lnTo>
                  <a:lnTo>
                    <a:pt x="2983" y="3594"/>
                  </a:lnTo>
                  <a:lnTo>
                    <a:pt x="2747" y="4190"/>
                  </a:lnTo>
                  <a:lnTo>
                    <a:pt x="2653" y="4410"/>
                  </a:lnTo>
                  <a:lnTo>
                    <a:pt x="2574" y="4567"/>
                  </a:lnTo>
                  <a:lnTo>
                    <a:pt x="2323" y="4300"/>
                  </a:lnTo>
                  <a:lnTo>
                    <a:pt x="1947" y="3892"/>
                  </a:lnTo>
                  <a:lnTo>
                    <a:pt x="1507" y="3437"/>
                  </a:lnTo>
                  <a:lnTo>
                    <a:pt x="1272" y="3217"/>
                  </a:lnTo>
                  <a:lnTo>
                    <a:pt x="1052" y="3013"/>
                  </a:lnTo>
                  <a:lnTo>
                    <a:pt x="832" y="2841"/>
                  </a:lnTo>
                  <a:lnTo>
                    <a:pt x="613" y="2715"/>
                  </a:lnTo>
                  <a:lnTo>
                    <a:pt x="519" y="2668"/>
                  </a:lnTo>
                  <a:lnTo>
                    <a:pt x="424" y="2637"/>
                  </a:lnTo>
                  <a:lnTo>
                    <a:pt x="346" y="2621"/>
                  </a:lnTo>
                  <a:lnTo>
                    <a:pt x="267" y="2621"/>
                  </a:lnTo>
                  <a:lnTo>
                    <a:pt x="189" y="2652"/>
                  </a:lnTo>
                  <a:lnTo>
                    <a:pt x="142" y="2700"/>
                  </a:lnTo>
                  <a:lnTo>
                    <a:pt x="79" y="2762"/>
                  </a:lnTo>
                  <a:lnTo>
                    <a:pt x="48" y="2841"/>
                  </a:lnTo>
                  <a:lnTo>
                    <a:pt x="16" y="2951"/>
                  </a:lnTo>
                  <a:lnTo>
                    <a:pt x="1" y="3092"/>
                  </a:lnTo>
                  <a:lnTo>
                    <a:pt x="1" y="3249"/>
                  </a:lnTo>
                  <a:lnTo>
                    <a:pt x="1" y="3453"/>
                  </a:lnTo>
                  <a:lnTo>
                    <a:pt x="32" y="3908"/>
                  </a:lnTo>
                  <a:lnTo>
                    <a:pt x="63" y="4410"/>
                  </a:lnTo>
                  <a:lnTo>
                    <a:pt x="95" y="5509"/>
                  </a:lnTo>
                  <a:lnTo>
                    <a:pt x="158" y="6654"/>
                  </a:lnTo>
                  <a:lnTo>
                    <a:pt x="189" y="7251"/>
                  </a:lnTo>
                  <a:lnTo>
                    <a:pt x="236" y="7816"/>
                  </a:lnTo>
                  <a:lnTo>
                    <a:pt x="299" y="8381"/>
                  </a:lnTo>
                  <a:lnTo>
                    <a:pt x="377" y="8914"/>
                  </a:lnTo>
                  <a:lnTo>
                    <a:pt x="472" y="9401"/>
                  </a:lnTo>
                  <a:lnTo>
                    <a:pt x="597" y="9872"/>
                  </a:lnTo>
                  <a:lnTo>
                    <a:pt x="676" y="10076"/>
                  </a:lnTo>
                  <a:lnTo>
                    <a:pt x="754" y="10264"/>
                  </a:lnTo>
                  <a:lnTo>
                    <a:pt x="832" y="10452"/>
                  </a:lnTo>
                  <a:lnTo>
                    <a:pt x="927" y="10625"/>
                  </a:lnTo>
                  <a:lnTo>
                    <a:pt x="1021" y="10766"/>
                  </a:lnTo>
                  <a:lnTo>
                    <a:pt x="1131" y="10907"/>
                  </a:lnTo>
                  <a:lnTo>
                    <a:pt x="1256" y="11017"/>
                  </a:lnTo>
                  <a:lnTo>
                    <a:pt x="1382" y="11111"/>
                  </a:lnTo>
                  <a:lnTo>
                    <a:pt x="1837" y="11331"/>
                  </a:lnTo>
                  <a:lnTo>
                    <a:pt x="2198" y="11614"/>
                  </a:lnTo>
                  <a:lnTo>
                    <a:pt x="2543" y="11833"/>
                  </a:lnTo>
                  <a:lnTo>
                    <a:pt x="2873" y="12037"/>
                  </a:lnTo>
                  <a:lnTo>
                    <a:pt x="3202" y="12210"/>
                  </a:lnTo>
                  <a:lnTo>
                    <a:pt x="3516" y="12335"/>
                  </a:lnTo>
                  <a:lnTo>
                    <a:pt x="3814" y="12445"/>
                  </a:lnTo>
                  <a:lnTo>
                    <a:pt x="4112" y="12524"/>
                  </a:lnTo>
                  <a:lnTo>
                    <a:pt x="4395" y="12571"/>
                  </a:lnTo>
                  <a:lnTo>
                    <a:pt x="4662" y="12587"/>
                  </a:lnTo>
                  <a:lnTo>
                    <a:pt x="4929" y="12587"/>
                  </a:lnTo>
                  <a:lnTo>
                    <a:pt x="5180" y="12571"/>
                  </a:lnTo>
                  <a:lnTo>
                    <a:pt x="5431" y="12524"/>
                  </a:lnTo>
                  <a:lnTo>
                    <a:pt x="5666" y="12461"/>
                  </a:lnTo>
                  <a:lnTo>
                    <a:pt x="5902" y="12367"/>
                  </a:lnTo>
                  <a:lnTo>
                    <a:pt x="6121" y="12273"/>
                  </a:lnTo>
                  <a:lnTo>
                    <a:pt x="6341" y="12147"/>
                  </a:lnTo>
                  <a:lnTo>
                    <a:pt x="6545" y="12022"/>
                  </a:lnTo>
                  <a:lnTo>
                    <a:pt x="6749" y="11880"/>
                  </a:lnTo>
                  <a:lnTo>
                    <a:pt x="6937" y="11723"/>
                  </a:lnTo>
                  <a:lnTo>
                    <a:pt x="7126" y="11551"/>
                  </a:lnTo>
                  <a:lnTo>
                    <a:pt x="7314" y="11378"/>
                  </a:lnTo>
                  <a:lnTo>
                    <a:pt x="7487" y="11205"/>
                  </a:lnTo>
                  <a:lnTo>
                    <a:pt x="7816" y="10829"/>
                  </a:lnTo>
                  <a:lnTo>
                    <a:pt x="8114" y="10436"/>
                  </a:lnTo>
                  <a:lnTo>
                    <a:pt x="8413" y="10044"/>
                  </a:lnTo>
                  <a:lnTo>
                    <a:pt x="8946" y="9322"/>
                  </a:lnTo>
                  <a:lnTo>
                    <a:pt x="9684" y="8286"/>
                  </a:lnTo>
                  <a:lnTo>
                    <a:pt x="10280" y="7392"/>
                  </a:lnTo>
                  <a:lnTo>
                    <a:pt x="10531" y="7000"/>
                  </a:lnTo>
                  <a:lnTo>
                    <a:pt x="10751" y="6639"/>
                  </a:lnTo>
                  <a:lnTo>
                    <a:pt x="10939" y="6309"/>
                  </a:lnTo>
                  <a:lnTo>
                    <a:pt x="11096" y="6011"/>
                  </a:lnTo>
                  <a:lnTo>
                    <a:pt x="11222" y="5744"/>
                  </a:lnTo>
                  <a:lnTo>
                    <a:pt x="11332" y="5509"/>
                  </a:lnTo>
                  <a:lnTo>
                    <a:pt x="11394" y="5320"/>
                  </a:lnTo>
                  <a:lnTo>
                    <a:pt x="11441" y="5148"/>
                  </a:lnTo>
                  <a:lnTo>
                    <a:pt x="11457" y="5006"/>
                  </a:lnTo>
                  <a:lnTo>
                    <a:pt x="11457" y="4881"/>
                  </a:lnTo>
                  <a:lnTo>
                    <a:pt x="11426" y="4802"/>
                  </a:lnTo>
                  <a:lnTo>
                    <a:pt x="11363" y="4755"/>
                  </a:lnTo>
                  <a:lnTo>
                    <a:pt x="11300" y="4724"/>
                  </a:lnTo>
                  <a:lnTo>
                    <a:pt x="11190" y="4724"/>
                  </a:lnTo>
                  <a:lnTo>
                    <a:pt x="11080" y="4755"/>
                  </a:lnTo>
                  <a:lnTo>
                    <a:pt x="10939" y="4802"/>
                  </a:lnTo>
                  <a:lnTo>
                    <a:pt x="10798" y="4881"/>
                  </a:lnTo>
                  <a:lnTo>
                    <a:pt x="10625" y="4991"/>
                  </a:lnTo>
                  <a:lnTo>
                    <a:pt x="10437" y="5116"/>
                  </a:lnTo>
                  <a:lnTo>
                    <a:pt x="10233" y="5273"/>
                  </a:lnTo>
                  <a:lnTo>
                    <a:pt x="9794" y="5650"/>
                  </a:lnTo>
                  <a:lnTo>
                    <a:pt x="9307" y="6121"/>
                  </a:lnTo>
                  <a:lnTo>
                    <a:pt x="8773" y="6686"/>
                  </a:lnTo>
                  <a:lnTo>
                    <a:pt x="8208" y="7329"/>
                  </a:lnTo>
                  <a:lnTo>
                    <a:pt x="8491" y="6890"/>
                  </a:lnTo>
                  <a:lnTo>
                    <a:pt x="8868" y="6278"/>
                  </a:lnTo>
                  <a:lnTo>
                    <a:pt x="9291" y="5587"/>
                  </a:lnTo>
                  <a:lnTo>
                    <a:pt x="9495" y="5226"/>
                  </a:lnTo>
                  <a:lnTo>
                    <a:pt x="9684" y="4865"/>
                  </a:lnTo>
                  <a:lnTo>
                    <a:pt x="9856" y="4489"/>
                  </a:lnTo>
                  <a:lnTo>
                    <a:pt x="10013" y="4143"/>
                  </a:lnTo>
                  <a:lnTo>
                    <a:pt x="10123" y="3798"/>
                  </a:lnTo>
                  <a:lnTo>
                    <a:pt x="10202" y="3500"/>
                  </a:lnTo>
                  <a:lnTo>
                    <a:pt x="10233" y="3343"/>
                  </a:lnTo>
                  <a:lnTo>
                    <a:pt x="10249" y="3217"/>
                  </a:lnTo>
                  <a:lnTo>
                    <a:pt x="10249" y="3092"/>
                  </a:lnTo>
                  <a:lnTo>
                    <a:pt x="10233" y="2966"/>
                  </a:lnTo>
                  <a:lnTo>
                    <a:pt x="10202" y="2872"/>
                  </a:lnTo>
                  <a:lnTo>
                    <a:pt x="10154" y="2778"/>
                  </a:lnTo>
                  <a:lnTo>
                    <a:pt x="10107" y="2700"/>
                  </a:lnTo>
                  <a:lnTo>
                    <a:pt x="10029" y="2637"/>
                  </a:lnTo>
                  <a:lnTo>
                    <a:pt x="9950" y="2605"/>
                  </a:lnTo>
                  <a:lnTo>
                    <a:pt x="9778" y="2605"/>
                  </a:lnTo>
                  <a:lnTo>
                    <a:pt x="9668" y="2637"/>
                  </a:lnTo>
                  <a:lnTo>
                    <a:pt x="9574" y="2684"/>
                  </a:lnTo>
                  <a:lnTo>
                    <a:pt x="9464" y="2731"/>
                  </a:lnTo>
                  <a:lnTo>
                    <a:pt x="9229" y="2888"/>
                  </a:lnTo>
                  <a:lnTo>
                    <a:pt x="8977" y="3092"/>
                  </a:lnTo>
                  <a:lnTo>
                    <a:pt x="8726" y="3327"/>
                  </a:lnTo>
                  <a:lnTo>
                    <a:pt x="8460" y="3594"/>
                  </a:lnTo>
                  <a:lnTo>
                    <a:pt x="8193" y="3892"/>
                  </a:lnTo>
                  <a:lnTo>
                    <a:pt x="7644" y="4489"/>
                  </a:lnTo>
                  <a:lnTo>
                    <a:pt x="7126" y="5038"/>
                  </a:lnTo>
                  <a:lnTo>
                    <a:pt x="6890" y="5289"/>
                  </a:lnTo>
                  <a:lnTo>
                    <a:pt x="6671" y="5509"/>
                  </a:lnTo>
                  <a:lnTo>
                    <a:pt x="6482" y="5666"/>
                  </a:lnTo>
                  <a:lnTo>
                    <a:pt x="6310" y="5775"/>
                  </a:lnTo>
                  <a:lnTo>
                    <a:pt x="6310" y="5775"/>
                  </a:lnTo>
                  <a:lnTo>
                    <a:pt x="6608" y="5430"/>
                  </a:lnTo>
                  <a:lnTo>
                    <a:pt x="6875" y="5069"/>
                  </a:lnTo>
                  <a:lnTo>
                    <a:pt x="7126" y="4708"/>
                  </a:lnTo>
                  <a:lnTo>
                    <a:pt x="7345" y="4363"/>
                  </a:lnTo>
                  <a:lnTo>
                    <a:pt x="7549" y="4018"/>
                  </a:lnTo>
                  <a:lnTo>
                    <a:pt x="7706" y="3688"/>
                  </a:lnTo>
                  <a:lnTo>
                    <a:pt x="7863" y="3374"/>
                  </a:lnTo>
                  <a:lnTo>
                    <a:pt x="7989" y="3060"/>
                  </a:lnTo>
                  <a:lnTo>
                    <a:pt x="8083" y="2762"/>
                  </a:lnTo>
                  <a:lnTo>
                    <a:pt x="8146" y="2480"/>
                  </a:lnTo>
                  <a:lnTo>
                    <a:pt x="8208" y="2229"/>
                  </a:lnTo>
                  <a:lnTo>
                    <a:pt x="8224" y="1993"/>
                  </a:lnTo>
                  <a:lnTo>
                    <a:pt x="8240" y="1774"/>
                  </a:lnTo>
                  <a:lnTo>
                    <a:pt x="8224" y="1585"/>
                  </a:lnTo>
                  <a:lnTo>
                    <a:pt x="8177" y="1413"/>
                  </a:lnTo>
                  <a:lnTo>
                    <a:pt x="8114" y="1287"/>
                  </a:lnTo>
                  <a:lnTo>
                    <a:pt x="8036" y="1177"/>
                  </a:lnTo>
                  <a:lnTo>
                    <a:pt x="7973" y="1130"/>
                  </a:lnTo>
                  <a:lnTo>
                    <a:pt x="7926" y="1099"/>
                  </a:lnTo>
                  <a:lnTo>
                    <a:pt x="7863" y="1083"/>
                  </a:lnTo>
                  <a:lnTo>
                    <a:pt x="7800" y="1067"/>
                  </a:lnTo>
                  <a:lnTo>
                    <a:pt x="7644" y="1067"/>
                  </a:lnTo>
                  <a:lnTo>
                    <a:pt x="7487" y="1099"/>
                  </a:lnTo>
                  <a:lnTo>
                    <a:pt x="7298" y="1177"/>
                  </a:lnTo>
                  <a:lnTo>
                    <a:pt x="7094" y="1303"/>
                  </a:lnTo>
                  <a:lnTo>
                    <a:pt x="6859" y="1460"/>
                  </a:lnTo>
                  <a:lnTo>
                    <a:pt x="6623" y="1679"/>
                  </a:lnTo>
                  <a:lnTo>
                    <a:pt x="6357" y="1931"/>
                  </a:lnTo>
                  <a:lnTo>
                    <a:pt x="6074" y="2244"/>
                  </a:lnTo>
                  <a:lnTo>
                    <a:pt x="5776" y="2605"/>
                  </a:lnTo>
                  <a:lnTo>
                    <a:pt x="5446" y="3029"/>
                  </a:lnTo>
                  <a:lnTo>
                    <a:pt x="5117" y="3500"/>
                  </a:lnTo>
                  <a:lnTo>
                    <a:pt x="4772" y="4033"/>
                  </a:lnTo>
                  <a:lnTo>
                    <a:pt x="4735" y="4090"/>
                  </a:lnTo>
                  <a:lnTo>
                    <a:pt x="4735" y="4090"/>
                  </a:lnTo>
                  <a:lnTo>
                    <a:pt x="4819" y="3939"/>
                  </a:lnTo>
                  <a:lnTo>
                    <a:pt x="4960" y="3610"/>
                  </a:lnTo>
                  <a:lnTo>
                    <a:pt x="5117" y="3249"/>
                  </a:lnTo>
                  <a:lnTo>
                    <a:pt x="5242" y="2872"/>
                  </a:lnTo>
                  <a:lnTo>
                    <a:pt x="5368" y="2480"/>
                  </a:lnTo>
                  <a:lnTo>
                    <a:pt x="5478" y="2087"/>
                  </a:lnTo>
                  <a:lnTo>
                    <a:pt x="5556" y="1695"/>
                  </a:lnTo>
                  <a:lnTo>
                    <a:pt x="5619" y="1334"/>
                  </a:lnTo>
                  <a:lnTo>
                    <a:pt x="5635" y="989"/>
                  </a:lnTo>
                  <a:lnTo>
                    <a:pt x="5635" y="816"/>
                  </a:lnTo>
                  <a:lnTo>
                    <a:pt x="5619" y="675"/>
                  </a:lnTo>
                  <a:lnTo>
                    <a:pt x="5588" y="534"/>
                  </a:lnTo>
                  <a:lnTo>
                    <a:pt x="5556" y="408"/>
                  </a:lnTo>
                  <a:lnTo>
                    <a:pt x="5509" y="298"/>
                  </a:lnTo>
                  <a:lnTo>
                    <a:pt x="5446" y="204"/>
                  </a:lnTo>
                  <a:lnTo>
                    <a:pt x="5368" y="126"/>
                  </a:lnTo>
                  <a:lnTo>
                    <a:pt x="5274" y="63"/>
                  </a:lnTo>
                  <a:lnTo>
                    <a:pt x="5180" y="16"/>
                  </a:lnTo>
                  <a:lnTo>
                    <a:pt x="5054" y="0"/>
                  </a:lnTo>
                  <a:close/>
                </a:path>
              </a:pathLst>
            </a:custGeom>
            <a:solidFill>
              <a:srgbClr val="F7B2A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 name="Google Shape;2258;p42">
              <a:extLst>
                <a:ext uri="{FF2B5EF4-FFF2-40B4-BE49-F238E27FC236}">
                  <a16:creationId xmlns:a16="http://schemas.microsoft.com/office/drawing/2014/main" id="{E6B5B00F-688D-8FEB-AD23-FD657E7C907A}"/>
                </a:ext>
              </a:extLst>
            </p:cNvPr>
            <p:cNvSpPr/>
            <p:nvPr/>
          </p:nvSpPr>
          <p:spPr>
            <a:xfrm>
              <a:off x="2811482" y="2350973"/>
              <a:ext cx="325780" cy="357911"/>
            </a:xfrm>
            <a:custGeom>
              <a:avLst/>
              <a:gdLst/>
              <a:ahLst/>
              <a:cxnLst/>
              <a:rect l="l" t="t" r="r" b="b"/>
              <a:pathLst>
                <a:path w="11458" h="12587" fill="none" extrusionOk="0">
                  <a:moveTo>
                    <a:pt x="1837" y="11331"/>
                  </a:moveTo>
                  <a:lnTo>
                    <a:pt x="1837" y="11331"/>
                  </a:lnTo>
                  <a:lnTo>
                    <a:pt x="2198" y="11614"/>
                  </a:lnTo>
                  <a:lnTo>
                    <a:pt x="2543" y="11833"/>
                  </a:lnTo>
                  <a:lnTo>
                    <a:pt x="2873" y="12037"/>
                  </a:lnTo>
                  <a:lnTo>
                    <a:pt x="3202" y="12210"/>
                  </a:lnTo>
                  <a:lnTo>
                    <a:pt x="3516" y="12335"/>
                  </a:lnTo>
                  <a:lnTo>
                    <a:pt x="3814" y="12445"/>
                  </a:lnTo>
                  <a:lnTo>
                    <a:pt x="4112" y="12524"/>
                  </a:lnTo>
                  <a:lnTo>
                    <a:pt x="4395" y="12571"/>
                  </a:lnTo>
                  <a:lnTo>
                    <a:pt x="4662" y="12587"/>
                  </a:lnTo>
                  <a:lnTo>
                    <a:pt x="4929" y="12587"/>
                  </a:lnTo>
                  <a:lnTo>
                    <a:pt x="5180" y="12571"/>
                  </a:lnTo>
                  <a:lnTo>
                    <a:pt x="5431" y="12524"/>
                  </a:lnTo>
                  <a:lnTo>
                    <a:pt x="5666" y="12461"/>
                  </a:lnTo>
                  <a:lnTo>
                    <a:pt x="5902" y="12367"/>
                  </a:lnTo>
                  <a:lnTo>
                    <a:pt x="6121" y="12273"/>
                  </a:lnTo>
                  <a:lnTo>
                    <a:pt x="6341" y="12147"/>
                  </a:lnTo>
                  <a:lnTo>
                    <a:pt x="6545" y="12022"/>
                  </a:lnTo>
                  <a:lnTo>
                    <a:pt x="6749" y="11880"/>
                  </a:lnTo>
                  <a:lnTo>
                    <a:pt x="6937" y="11723"/>
                  </a:lnTo>
                  <a:lnTo>
                    <a:pt x="7126" y="11551"/>
                  </a:lnTo>
                  <a:lnTo>
                    <a:pt x="7314" y="11378"/>
                  </a:lnTo>
                  <a:lnTo>
                    <a:pt x="7487" y="11205"/>
                  </a:lnTo>
                  <a:lnTo>
                    <a:pt x="7816" y="10829"/>
                  </a:lnTo>
                  <a:lnTo>
                    <a:pt x="8114" y="10436"/>
                  </a:lnTo>
                  <a:lnTo>
                    <a:pt x="8413" y="10044"/>
                  </a:lnTo>
                  <a:lnTo>
                    <a:pt x="8946" y="9322"/>
                  </a:lnTo>
                  <a:lnTo>
                    <a:pt x="8946" y="9322"/>
                  </a:lnTo>
                  <a:lnTo>
                    <a:pt x="9684" y="8286"/>
                  </a:lnTo>
                  <a:lnTo>
                    <a:pt x="10280" y="7392"/>
                  </a:lnTo>
                  <a:lnTo>
                    <a:pt x="10531" y="7000"/>
                  </a:lnTo>
                  <a:lnTo>
                    <a:pt x="10751" y="6639"/>
                  </a:lnTo>
                  <a:lnTo>
                    <a:pt x="10939" y="6309"/>
                  </a:lnTo>
                  <a:lnTo>
                    <a:pt x="11096" y="6011"/>
                  </a:lnTo>
                  <a:lnTo>
                    <a:pt x="11222" y="5744"/>
                  </a:lnTo>
                  <a:lnTo>
                    <a:pt x="11332" y="5509"/>
                  </a:lnTo>
                  <a:lnTo>
                    <a:pt x="11394" y="5320"/>
                  </a:lnTo>
                  <a:lnTo>
                    <a:pt x="11441" y="5148"/>
                  </a:lnTo>
                  <a:lnTo>
                    <a:pt x="11457" y="5006"/>
                  </a:lnTo>
                  <a:lnTo>
                    <a:pt x="11457" y="4881"/>
                  </a:lnTo>
                  <a:lnTo>
                    <a:pt x="11426" y="4802"/>
                  </a:lnTo>
                  <a:lnTo>
                    <a:pt x="11363" y="4755"/>
                  </a:lnTo>
                  <a:lnTo>
                    <a:pt x="11300" y="4724"/>
                  </a:lnTo>
                  <a:lnTo>
                    <a:pt x="11190" y="4724"/>
                  </a:lnTo>
                  <a:lnTo>
                    <a:pt x="11080" y="4755"/>
                  </a:lnTo>
                  <a:lnTo>
                    <a:pt x="10939" y="4802"/>
                  </a:lnTo>
                  <a:lnTo>
                    <a:pt x="10798" y="4881"/>
                  </a:lnTo>
                  <a:lnTo>
                    <a:pt x="10625" y="4991"/>
                  </a:lnTo>
                  <a:lnTo>
                    <a:pt x="10437" y="5116"/>
                  </a:lnTo>
                  <a:lnTo>
                    <a:pt x="10233" y="5273"/>
                  </a:lnTo>
                  <a:lnTo>
                    <a:pt x="9794" y="5650"/>
                  </a:lnTo>
                  <a:lnTo>
                    <a:pt x="9307" y="6121"/>
                  </a:lnTo>
                  <a:lnTo>
                    <a:pt x="8773" y="6686"/>
                  </a:lnTo>
                  <a:lnTo>
                    <a:pt x="8208" y="7329"/>
                  </a:lnTo>
                  <a:lnTo>
                    <a:pt x="8208" y="7329"/>
                  </a:lnTo>
                  <a:lnTo>
                    <a:pt x="8491" y="6890"/>
                  </a:lnTo>
                  <a:lnTo>
                    <a:pt x="8868" y="6278"/>
                  </a:lnTo>
                  <a:lnTo>
                    <a:pt x="9291" y="5587"/>
                  </a:lnTo>
                  <a:lnTo>
                    <a:pt x="9495" y="5226"/>
                  </a:lnTo>
                  <a:lnTo>
                    <a:pt x="9684" y="4865"/>
                  </a:lnTo>
                  <a:lnTo>
                    <a:pt x="9856" y="4489"/>
                  </a:lnTo>
                  <a:lnTo>
                    <a:pt x="10013" y="4143"/>
                  </a:lnTo>
                  <a:lnTo>
                    <a:pt x="10123" y="3798"/>
                  </a:lnTo>
                  <a:lnTo>
                    <a:pt x="10202" y="3500"/>
                  </a:lnTo>
                  <a:lnTo>
                    <a:pt x="10233" y="3343"/>
                  </a:lnTo>
                  <a:lnTo>
                    <a:pt x="10249" y="3217"/>
                  </a:lnTo>
                  <a:lnTo>
                    <a:pt x="10249" y="3092"/>
                  </a:lnTo>
                  <a:lnTo>
                    <a:pt x="10233" y="2966"/>
                  </a:lnTo>
                  <a:lnTo>
                    <a:pt x="10202" y="2872"/>
                  </a:lnTo>
                  <a:lnTo>
                    <a:pt x="10154" y="2778"/>
                  </a:lnTo>
                  <a:lnTo>
                    <a:pt x="10107" y="2700"/>
                  </a:lnTo>
                  <a:lnTo>
                    <a:pt x="10029" y="2637"/>
                  </a:lnTo>
                  <a:lnTo>
                    <a:pt x="10029" y="2637"/>
                  </a:lnTo>
                  <a:lnTo>
                    <a:pt x="9950" y="2605"/>
                  </a:lnTo>
                  <a:lnTo>
                    <a:pt x="9856" y="2605"/>
                  </a:lnTo>
                  <a:lnTo>
                    <a:pt x="9778" y="2605"/>
                  </a:lnTo>
                  <a:lnTo>
                    <a:pt x="9668" y="2637"/>
                  </a:lnTo>
                  <a:lnTo>
                    <a:pt x="9574" y="2684"/>
                  </a:lnTo>
                  <a:lnTo>
                    <a:pt x="9464" y="2731"/>
                  </a:lnTo>
                  <a:lnTo>
                    <a:pt x="9229" y="2888"/>
                  </a:lnTo>
                  <a:lnTo>
                    <a:pt x="8977" y="3092"/>
                  </a:lnTo>
                  <a:lnTo>
                    <a:pt x="8726" y="3327"/>
                  </a:lnTo>
                  <a:lnTo>
                    <a:pt x="8460" y="3594"/>
                  </a:lnTo>
                  <a:lnTo>
                    <a:pt x="8193" y="3892"/>
                  </a:lnTo>
                  <a:lnTo>
                    <a:pt x="7644" y="4489"/>
                  </a:lnTo>
                  <a:lnTo>
                    <a:pt x="7126" y="5038"/>
                  </a:lnTo>
                  <a:lnTo>
                    <a:pt x="6890" y="5289"/>
                  </a:lnTo>
                  <a:lnTo>
                    <a:pt x="6671" y="5509"/>
                  </a:lnTo>
                  <a:lnTo>
                    <a:pt x="6482" y="5666"/>
                  </a:lnTo>
                  <a:lnTo>
                    <a:pt x="6310" y="5775"/>
                  </a:lnTo>
                  <a:lnTo>
                    <a:pt x="6310" y="5775"/>
                  </a:lnTo>
                  <a:lnTo>
                    <a:pt x="6608" y="5430"/>
                  </a:lnTo>
                  <a:lnTo>
                    <a:pt x="6875" y="5069"/>
                  </a:lnTo>
                  <a:lnTo>
                    <a:pt x="7126" y="4708"/>
                  </a:lnTo>
                  <a:lnTo>
                    <a:pt x="7345" y="4363"/>
                  </a:lnTo>
                  <a:lnTo>
                    <a:pt x="7549" y="4018"/>
                  </a:lnTo>
                  <a:lnTo>
                    <a:pt x="7706" y="3688"/>
                  </a:lnTo>
                  <a:lnTo>
                    <a:pt x="7863" y="3374"/>
                  </a:lnTo>
                  <a:lnTo>
                    <a:pt x="7989" y="3060"/>
                  </a:lnTo>
                  <a:lnTo>
                    <a:pt x="8083" y="2762"/>
                  </a:lnTo>
                  <a:lnTo>
                    <a:pt x="8146" y="2480"/>
                  </a:lnTo>
                  <a:lnTo>
                    <a:pt x="8208" y="2229"/>
                  </a:lnTo>
                  <a:lnTo>
                    <a:pt x="8224" y="1993"/>
                  </a:lnTo>
                  <a:lnTo>
                    <a:pt x="8240" y="1774"/>
                  </a:lnTo>
                  <a:lnTo>
                    <a:pt x="8224" y="1585"/>
                  </a:lnTo>
                  <a:lnTo>
                    <a:pt x="8177" y="1413"/>
                  </a:lnTo>
                  <a:lnTo>
                    <a:pt x="8114" y="1287"/>
                  </a:lnTo>
                  <a:lnTo>
                    <a:pt x="8036" y="1177"/>
                  </a:lnTo>
                  <a:lnTo>
                    <a:pt x="7973" y="1130"/>
                  </a:lnTo>
                  <a:lnTo>
                    <a:pt x="7926" y="1099"/>
                  </a:lnTo>
                  <a:lnTo>
                    <a:pt x="7863" y="1083"/>
                  </a:lnTo>
                  <a:lnTo>
                    <a:pt x="7800" y="1067"/>
                  </a:lnTo>
                  <a:lnTo>
                    <a:pt x="7722" y="1067"/>
                  </a:lnTo>
                  <a:lnTo>
                    <a:pt x="7644" y="1067"/>
                  </a:lnTo>
                  <a:lnTo>
                    <a:pt x="7487" y="1099"/>
                  </a:lnTo>
                  <a:lnTo>
                    <a:pt x="7298" y="1177"/>
                  </a:lnTo>
                  <a:lnTo>
                    <a:pt x="7094" y="1303"/>
                  </a:lnTo>
                  <a:lnTo>
                    <a:pt x="6859" y="1460"/>
                  </a:lnTo>
                  <a:lnTo>
                    <a:pt x="6623" y="1679"/>
                  </a:lnTo>
                  <a:lnTo>
                    <a:pt x="6357" y="1931"/>
                  </a:lnTo>
                  <a:lnTo>
                    <a:pt x="6074" y="2244"/>
                  </a:lnTo>
                  <a:lnTo>
                    <a:pt x="5776" y="2605"/>
                  </a:lnTo>
                  <a:lnTo>
                    <a:pt x="5446" y="3029"/>
                  </a:lnTo>
                  <a:lnTo>
                    <a:pt x="5117" y="3500"/>
                  </a:lnTo>
                  <a:lnTo>
                    <a:pt x="4772" y="4033"/>
                  </a:lnTo>
                  <a:lnTo>
                    <a:pt x="4395" y="4614"/>
                  </a:lnTo>
                  <a:lnTo>
                    <a:pt x="4395" y="4614"/>
                  </a:lnTo>
                  <a:lnTo>
                    <a:pt x="4520" y="4457"/>
                  </a:lnTo>
                  <a:lnTo>
                    <a:pt x="4662" y="4222"/>
                  </a:lnTo>
                  <a:lnTo>
                    <a:pt x="4819" y="3939"/>
                  </a:lnTo>
                  <a:lnTo>
                    <a:pt x="4960" y="3610"/>
                  </a:lnTo>
                  <a:lnTo>
                    <a:pt x="5117" y="3249"/>
                  </a:lnTo>
                  <a:lnTo>
                    <a:pt x="5242" y="2872"/>
                  </a:lnTo>
                  <a:lnTo>
                    <a:pt x="5368" y="2480"/>
                  </a:lnTo>
                  <a:lnTo>
                    <a:pt x="5478" y="2087"/>
                  </a:lnTo>
                  <a:lnTo>
                    <a:pt x="5556" y="1695"/>
                  </a:lnTo>
                  <a:lnTo>
                    <a:pt x="5619" y="1334"/>
                  </a:lnTo>
                  <a:lnTo>
                    <a:pt x="5635" y="989"/>
                  </a:lnTo>
                  <a:lnTo>
                    <a:pt x="5635" y="816"/>
                  </a:lnTo>
                  <a:lnTo>
                    <a:pt x="5619" y="675"/>
                  </a:lnTo>
                  <a:lnTo>
                    <a:pt x="5588" y="534"/>
                  </a:lnTo>
                  <a:lnTo>
                    <a:pt x="5556" y="408"/>
                  </a:lnTo>
                  <a:lnTo>
                    <a:pt x="5509" y="298"/>
                  </a:lnTo>
                  <a:lnTo>
                    <a:pt x="5446" y="204"/>
                  </a:lnTo>
                  <a:lnTo>
                    <a:pt x="5368" y="126"/>
                  </a:lnTo>
                  <a:lnTo>
                    <a:pt x="5274" y="63"/>
                  </a:lnTo>
                  <a:lnTo>
                    <a:pt x="5180" y="16"/>
                  </a:lnTo>
                  <a:lnTo>
                    <a:pt x="5054" y="0"/>
                  </a:lnTo>
                  <a:lnTo>
                    <a:pt x="5054" y="0"/>
                  </a:lnTo>
                  <a:lnTo>
                    <a:pt x="4976" y="0"/>
                  </a:lnTo>
                  <a:lnTo>
                    <a:pt x="4881" y="32"/>
                  </a:lnTo>
                  <a:lnTo>
                    <a:pt x="4787" y="79"/>
                  </a:lnTo>
                  <a:lnTo>
                    <a:pt x="4693" y="141"/>
                  </a:lnTo>
                  <a:lnTo>
                    <a:pt x="4599" y="236"/>
                  </a:lnTo>
                  <a:lnTo>
                    <a:pt x="4505" y="330"/>
                  </a:lnTo>
                  <a:lnTo>
                    <a:pt x="4316" y="581"/>
                  </a:lnTo>
                  <a:lnTo>
                    <a:pt x="4128" y="895"/>
                  </a:lnTo>
                  <a:lnTo>
                    <a:pt x="3956" y="1240"/>
                  </a:lnTo>
                  <a:lnTo>
                    <a:pt x="3767" y="1632"/>
                  </a:lnTo>
                  <a:lnTo>
                    <a:pt x="3595" y="2025"/>
                  </a:lnTo>
                  <a:lnTo>
                    <a:pt x="3281" y="2841"/>
                  </a:lnTo>
                  <a:lnTo>
                    <a:pt x="2983" y="3594"/>
                  </a:lnTo>
                  <a:lnTo>
                    <a:pt x="2747" y="4190"/>
                  </a:lnTo>
                  <a:lnTo>
                    <a:pt x="2653" y="4410"/>
                  </a:lnTo>
                  <a:lnTo>
                    <a:pt x="2574" y="4567"/>
                  </a:lnTo>
                  <a:lnTo>
                    <a:pt x="2574" y="4567"/>
                  </a:lnTo>
                  <a:lnTo>
                    <a:pt x="2323" y="4300"/>
                  </a:lnTo>
                  <a:lnTo>
                    <a:pt x="1947" y="3892"/>
                  </a:lnTo>
                  <a:lnTo>
                    <a:pt x="1507" y="3437"/>
                  </a:lnTo>
                  <a:lnTo>
                    <a:pt x="1272" y="3217"/>
                  </a:lnTo>
                  <a:lnTo>
                    <a:pt x="1052" y="3013"/>
                  </a:lnTo>
                  <a:lnTo>
                    <a:pt x="832" y="2841"/>
                  </a:lnTo>
                  <a:lnTo>
                    <a:pt x="613" y="2715"/>
                  </a:lnTo>
                  <a:lnTo>
                    <a:pt x="519" y="2668"/>
                  </a:lnTo>
                  <a:lnTo>
                    <a:pt x="424" y="2637"/>
                  </a:lnTo>
                  <a:lnTo>
                    <a:pt x="346" y="2621"/>
                  </a:lnTo>
                  <a:lnTo>
                    <a:pt x="267" y="2621"/>
                  </a:lnTo>
                  <a:lnTo>
                    <a:pt x="189" y="2652"/>
                  </a:lnTo>
                  <a:lnTo>
                    <a:pt x="142" y="2700"/>
                  </a:lnTo>
                  <a:lnTo>
                    <a:pt x="79" y="2762"/>
                  </a:lnTo>
                  <a:lnTo>
                    <a:pt x="48" y="2841"/>
                  </a:lnTo>
                  <a:lnTo>
                    <a:pt x="16" y="2951"/>
                  </a:lnTo>
                  <a:lnTo>
                    <a:pt x="1" y="3092"/>
                  </a:lnTo>
                  <a:lnTo>
                    <a:pt x="1" y="3249"/>
                  </a:lnTo>
                  <a:lnTo>
                    <a:pt x="1" y="3453"/>
                  </a:lnTo>
                  <a:lnTo>
                    <a:pt x="1" y="3453"/>
                  </a:lnTo>
                  <a:lnTo>
                    <a:pt x="32" y="3908"/>
                  </a:lnTo>
                  <a:lnTo>
                    <a:pt x="63" y="4410"/>
                  </a:lnTo>
                  <a:lnTo>
                    <a:pt x="95" y="5509"/>
                  </a:lnTo>
                  <a:lnTo>
                    <a:pt x="158" y="6654"/>
                  </a:lnTo>
                  <a:lnTo>
                    <a:pt x="189" y="7251"/>
                  </a:lnTo>
                  <a:lnTo>
                    <a:pt x="236" y="7816"/>
                  </a:lnTo>
                  <a:lnTo>
                    <a:pt x="299" y="8381"/>
                  </a:lnTo>
                  <a:lnTo>
                    <a:pt x="377" y="8914"/>
                  </a:lnTo>
                  <a:lnTo>
                    <a:pt x="472" y="9401"/>
                  </a:lnTo>
                  <a:lnTo>
                    <a:pt x="597" y="9872"/>
                  </a:lnTo>
                  <a:lnTo>
                    <a:pt x="676" y="10076"/>
                  </a:lnTo>
                  <a:lnTo>
                    <a:pt x="754" y="10264"/>
                  </a:lnTo>
                  <a:lnTo>
                    <a:pt x="832" y="10452"/>
                  </a:lnTo>
                  <a:lnTo>
                    <a:pt x="927" y="10625"/>
                  </a:lnTo>
                  <a:lnTo>
                    <a:pt x="1021" y="10766"/>
                  </a:lnTo>
                  <a:lnTo>
                    <a:pt x="1131" y="10907"/>
                  </a:lnTo>
                  <a:lnTo>
                    <a:pt x="1256" y="11017"/>
                  </a:lnTo>
                  <a:lnTo>
                    <a:pt x="1382" y="1111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 name="Google Shape;2259;p42">
              <a:extLst>
                <a:ext uri="{FF2B5EF4-FFF2-40B4-BE49-F238E27FC236}">
                  <a16:creationId xmlns:a16="http://schemas.microsoft.com/office/drawing/2014/main" id="{59EC57D8-DDA8-AD02-4FE0-85C9B9B5E2B2}"/>
                </a:ext>
              </a:extLst>
            </p:cNvPr>
            <p:cNvSpPr/>
            <p:nvPr/>
          </p:nvSpPr>
          <p:spPr>
            <a:xfrm>
              <a:off x="666927" y="2682511"/>
              <a:ext cx="869665" cy="696629"/>
            </a:xfrm>
            <a:custGeom>
              <a:avLst/>
              <a:gdLst/>
              <a:ahLst/>
              <a:cxnLst/>
              <a:rect l="l" t="t" r="r" b="b"/>
              <a:pathLst>
                <a:path w="30587" h="24499" extrusionOk="0">
                  <a:moveTo>
                    <a:pt x="27323" y="1"/>
                  </a:moveTo>
                  <a:lnTo>
                    <a:pt x="27181" y="16"/>
                  </a:lnTo>
                  <a:lnTo>
                    <a:pt x="27024" y="32"/>
                  </a:lnTo>
                  <a:lnTo>
                    <a:pt x="26868" y="63"/>
                  </a:lnTo>
                  <a:lnTo>
                    <a:pt x="26726" y="110"/>
                  </a:lnTo>
                  <a:lnTo>
                    <a:pt x="25989" y="424"/>
                  </a:lnTo>
                  <a:lnTo>
                    <a:pt x="25832" y="534"/>
                  </a:lnTo>
                  <a:lnTo>
                    <a:pt x="25675" y="644"/>
                  </a:lnTo>
                  <a:lnTo>
                    <a:pt x="25518" y="770"/>
                  </a:lnTo>
                  <a:lnTo>
                    <a:pt x="25377" y="895"/>
                  </a:lnTo>
                  <a:lnTo>
                    <a:pt x="25235" y="1036"/>
                  </a:lnTo>
                  <a:lnTo>
                    <a:pt x="25126" y="1193"/>
                  </a:lnTo>
                  <a:lnTo>
                    <a:pt x="25000" y="1350"/>
                  </a:lnTo>
                  <a:lnTo>
                    <a:pt x="24890" y="1523"/>
                  </a:lnTo>
                  <a:lnTo>
                    <a:pt x="24598" y="1912"/>
                  </a:lnTo>
                  <a:lnTo>
                    <a:pt x="24598" y="1912"/>
                  </a:lnTo>
                  <a:lnTo>
                    <a:pt x="24498" y="2041"/>
                  </a:lnTo>
                  <a:lnTo>
                    <a:pt x="23980" y="2669"/>
                  </a:lnTo>
                  <a:lnTo>
                    <a:pt x="23446" y="3296"/>
                  </a:lnTo>
                  <a:lnTo>
                    <a:pt x="22913" y="3908"/>
                  </a:lnTo>
                  <a:lnTo>
                    <a:pt x="22363" y="4505"/>
                  </a:lnTo>
                  <a:lnTo>
                    <a:pt x="21798" y="5101"/>
                  </a:lnTo>
                  <a:lnTo>
                    <a:pt x="21234" y="5682"/>
                  </a:lnTo>
                  <a:lnTo>
                    <a:pt x="20653" y="6262"/>
                  </a:lnTo>
                  <a:lnTo>
                    <a:pt x="20057" y="6827"/>
                  </a:lnTo>
                  <a:lnTo>
                    <a:pt x="19460" y="7377"/>
                  </a:lnTo>
                  <a:lnTo>
                    <a:pt x="18864" y="7926"/>
                  </a:lnTo>
                  <a:lnTo>
                    <a:pt x="18252" y="8459"/>
                  </a:lnTo>
                  <a:lnTo>
                    <a:pt x="17624" y="8993"/>
                  </a:lnTo>
                  <a:lnTo>
                    <a:pt x="16996" y="9511"/>
                  </a:lnTo>
                  <a:lnTo>
                    <a:pt x="16368" y="10029"/>
                  </a:lnTo>
                  <a:lnTo>
                    <a:pt x="16147" y="10201"/>
                  </a:lnTo>
                  <a:lnTo>
                    <a:pt x="16147" y="10201"/>
                  </a:lnTo>
                  <a:lnTo>
                    <a:pt x="15662" y="10562"/>
                  </a:lnTo>
                  <a:lnTo>
                    <a:pt x="14987" y="11065"/>
                  </a:lnTo>
                  <a:lnTo>
                    <a:pt x="14297" y="11567"/>
                  </a:lnTo>
                  <a:lnTo>
                    <a:pt x="13606" y="12053"/>
                  </a:lnTo>
                  <a:lnTo>
                    <a:pt x="12916" y="12524"/>
                  </a:lnTo>
                  <a:lnTo>
                    <a:pt x="12210" y="12995"/>
                  </a:lnTo>
                  <a:lnTo>
                    <a:pt x="11488" y="13450"/>
                  </a:lnTo>
                  <a:lnTo>
                    <a:pt x="10782" y="13905"/>
                  </a:lnTo>
                  <a:lnTo>
                    <a:pt x="10060" y="14345"/>
                  </a:lnTo>
                  <a:lnTo>
                    <a:pt x="9322" y="14784"/>
                  </a:lnTo>
                  <a:lnTo>
                    <a:pt x="8600" y="15208"/>
                  </a:lnTo>
                  <a:lnTo>
                    <a:pt x="7863" y="15616"/>
                  </a:lnTo>
                  <a:lnTo>
                    <a:pt x="7125" y="16024"/>
                  </a:lnTo>
                  <a:lnTo>
                    <a:pt x="6372" y="16432"/>
                  </a:lnTo>
                  <a:lnTo>
                    <a:pt x="4865" y="17201"/>
                  </a:lnTo>
                  <a:lnTo>
                    <a:pt x="4033" y="17609"/>
                  </a:lnTo>
                  <a:lnTo>
                    <a:pt x="3202" y="18017"/>
                  </a:lnTo>
                  <a:lnTo>
                    <a:pt x="2354" y="18409"/>
                  </a:lnTo>
                  <a:lnTo>
                    <a:pt x="1507" y="18786"/>
                  </a:lnTo>
                  <a:lnTo>
                    <a:pt x="1381" y="18849"/>
                  </a:lnTo>
                  <a:lnTo>
                    <a:pt x="1256" y="18927"/>
                  </a:lnTo>
                  <a:lnTo>
                    <a:pt x="1146" y="19006"/>
                  </a:lnTo>
                  <a:lnTo>
                    <a:pt x="1036" y="19115"/>
                  </a:lnTo>
                  <a:lnTo>
                    <a:pt x="816" y="19319"/>
                  </a:lnTo>
                  <a:lnTo>
                    <a:pt x="628" y="19571"/>
                  </a:lnTo>
                  <a:lnTo>
                    <a:pt x="439" y="19822"/>
                  </a:lnTo>
                  <a:lnTo>
                    <a:pt x="298" y="20104"/>
                  </a:lnTo>
                  <a:lnTo>
                    <a:pt x="188" y="20371"/>
                  </a:lnTo>
                  <a:lnTo>
                    <a:pt x="94" y="20622"/>
                  </a:lnTo>
                  <a:lnTo>
                    <a:pt x="31" y="20904"/>
                  </a:lnTo>
                  <a:lnTo>
                    <a:pt x="0" y="21203"/>
                  </a:lnTo>
                  <a:lnTo>
                    <a:pt x="0" y="21517"/>
                  </a:lnTo>
                  <a:lnTo>
                    <a:pt x="16" y="21830"/>
                  </a:lnTo>
                  <a:lnTo>
                    <a:pt x="63" y="22144"/>
                  </a:lnTo>
                  <a:lnTo>
                    <a:pt x="157" y="22442"/>
                  </a:lnTo>
                  <a:lnTo>
                    <a:pt x="267" y="22725"/>
                  </a:lnTo>
                  <a:lnTo>
                    <a:pt x="330" y="22851"/>
                  </a:lnTo>
                  <a:lnTo>
                    <a:pt x="408" y="22976"/>
                  </a:lnTo>
                  <a:lnTo>
                    <a:pt x="565" y="23227"/>
                  </a:lnTo>
                  <a:lnTo>
                    <a:pt x="753" y="23447"/>
                  </a:lnTo>
                  <a:lnTo>
                    <a:pt x="957" y="23667"/>
                  </a:lnTo>
                  <a:lnTo>
                    <a:pt x="1177" y="23855"/>
                  </a:lnTo>
                  <a:lnTo>
                    <a:pt x="1428" y="24043"/>
                  </a:lnTo>
                  <a:lnTo>
                    <a:pt x="1679" y="24184"/>
                  </a:lnTo>
                  <a:lnTo>
                    <a:pt x="1946" y="24310"/>
                  </a:lnTo>
                  <a:lnTo>
                    <a:pt x="2087" y="24357"/>
                  </a:lnTo>
                  <a:lnTo>
                    <a:pt x="2229" y="24388"/>
                  </a:lnTo>
                  <a:lnTo>
                    <a:pt x="3045" y="24498"/>
                  </a:lnTo>
                  <a:lnTo>
                    <a:pt x="3249" y="24483"/>
                  </a:lnTo>
                  <a:lnTo>
                    <a:pt x="3453" y="24467"/>
                  </a:lnTo>
                  <a:lnTo>
                    <a:pt x="3657" y="24436"/>
                  </a:lnTo>
                  <a:lnTo>
                    <a:pt x="3845" y="24388"/>
                  </a:lnTo>
                  <a:lnTo>
                    <a:pt x="4033" y="24326"/>
                  </a:lnTo>
                  <a:lnTo>
                    <a:pt x="4222" y="24263"/>
                  </a:lnTo>
                  <a:lnTo>
                    <a:pt x="4410" y="24169"/>
                  </a:lnTo>
                  <a:lnTo>
                    <a:pt x="4598" y="24075"/>
                  </a:lnTo>
                  <a:lnTo>
                    <a:pt x="5964" y="23447"/>
                  </a:lnTo>
                  <a:lnTo>
                    <a:pt x="7329" y="22803"/>
                  </a:lnTo>
                  <a:lnTo>
                    <a:pt x="8694" y="22113"/>
                  </a:lnTo>
                  <a:lnTo>
                    <a:pt x="10028" y="21407"/>
                  </a:lnTo>
                  <a:lnTo>
                    <a:pt x="11347" y="20685"/>
                  </a:lnTo>
                  <a:lnTo>
                    <a:pt x="12665" y="19916"/>
                  </a:lnTo>
                  <a:lnTo>
                    <a:pt x="13952" y="19131"/>
                  </a:lnTo>
                  <a:lnTo>
                    <a:pt x="15239" y="18315"/>
                  </a:lnTo>
                  <a:lnTo>
                    <a:pt x="16573" y="17421"/>
                  </a:lnTo>
                  <a:lnTo>
                    <a:pt x="17891" y="16495"/>
                  </a:lnTo>
                  <a:lnTo>
                    <a:pt x="18550" y="16024"/>
                  </a:lnTo>
                  <a:lnTo>
                    <a:pt x="19193" y="15537"/>
                  </a:lnTo>
                  <a:lnTo>
                    <a:pt x="19837" y="15051"/>
                  </a:lnTo>
                  <a:lnTo>
                    <a:pt x="20480" y="14549"/>
                  </a:lnTo>
                  <a:lnTo>
                    <a:pt x="21108" y="14046"/>
                  </a:lnTo>
                  <a:lnTo>
                    <a:pt x="21720" y="13528"/>
                  </a:lnTo>
                  <a:lnTo>
                    <a:pt x="22348" y="13011"/>
                  </a:lnTo>
                  <a:lnTo>
                    <a:pt x="22944" y="12477"/>
                  </a:lnTo>
                  <a:lnTo>
                    <a:pt x="23556" y="11943"/>
                  </a:lnTo>
                  <a:lnTo>
                    <a:pt x="24137" y="11394"/>
                  </a:lnTo>
                  <a:lnTo>
                    <a:pt x="24733" y="10829"/>
                  </a:lnTo>
                  <a:lnTo>
                    <a:pt x="25298" y="10264"/>
                  </a:lnTo>
                  <a:lnTo>
                    <a:pt x="25957" y="9605"/>
                  </a:lnTo>
                  <a:lnTo>
                    <a:pt x="26601" y="8930"/>
                  </a:lnTo>
                  <a:lnTo>
                    <a:pt x="27229" y="8240"/>
                  </a:lnTo>
                  <a:lnTo>
                    <a:pt x="27841" y="7534"/>
                  </a:lnTo>
                  <a:lnTo>
                    <a:pt x="28453" y="6812"/>
                  </a:lnTo>
                  <a:lnTo>
                    <a:pt x="29033" y="6090"/>
                  </a:lnTo>
                  <a:lnTo>
                    <a:pt x="29614" y="5352"/>
                  </a:lnTo>
                  <a:lnTo>
                    <a:pt x="30179" y="4615"/>
                  </a:lnTo>
                  <a:lnTo>
                    <a:pt x="30257" y="4489"/>
                  </a:lnTo>
                  <a:lnTo>
                    <a:pt x="30336" y="4363"/>
                  </a:lnTo>
                  <a:lnTo>
                    <a:pt x="30399" y="4238"/>
                  </a:lnTo>
                  <a:lnTo>
                    <a:pt x="30446" y="4081"/>
                  </a:lnTo>
                  <a:lnTo>
                    <a:pt x="30524" y="3783"/>
                  </a:lnTo>
                  <a:lnTo>
                    <a:pt x="30571" y="3469"/>
                  </a:lnTo>
                  <a:lnTo>
                    <a:pt x="30587" y="3139"/>
                  </a:lnTo>
                  <a:lnTo>
                    <a:pt x="30587" y="2825"/>
                  </a:lnTo>
                  <a:lnTo>
                    <a:pt x="30556" y="2527"/>
                  </a:lnTo>
                  <a:lnTo>
                    <a:pt x="30493" y="2245"/>
                  </a:lnTo>
                  <a:lnTo>
                    <a:pt x="30399" y="1978"/>
                  </a:lnTo>
                  <a:lnTo>
                    <a:pt x="30289" y="1711"/>
                  </a:lnTo>
                  <a:lnTo>
                    <a:pt x="30132" y="1460"/>
                  </a:lnTo>
                  <a:lnTo>
                    <a:pt x="29959" y="1209"/>
                  </a:lnTo>
                  <a:lnTo>
                    <a:pt x="29771" y="974"/>
                  </a:lnTo>
                  <a:lnTo>
                    <a:pt x="29551" y="754"/>
                  </a:lnTo>
                  <a:lnTo>
                    <a:pt x="29331" y="566"/>
                  </a:lnTo>
                  <a:lnTo>
                    <a:pt x="29206" y="487"/>
                  </a:lnTo>
                  <a:lnTo>
                    <a:pt x="29080" y="424"/>
                  </a:lnTo>
                  <a:lnTo>
                    <a:pt x="28814" y="283"/>
                  </a:lnTo>
                  <a:lnTo>
                    <a:pt x="28531" y="173"/>
                  </a:lnTo>
                  <a:lnTo>
                    <a:pt x="28233" y="95"/>
                  </a:lnTo>
                  <a:lnTo>
                    <a:pt x="27935" y="32"/>
                  </a:lnTo>
                  <a:lnTo>
                    <a:pt x="27637" y="1"/>
                  </a:lnTo>
                  <a:close/>
                </a:path>
              </a:pathLst>
            </a:custGeom>
            <a:solidFill>
              <a:srgbClr val="F8B3A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 name="Google Shape;2260;p42">
              <a:extLst>
                <a:ext uri="{FF2B5EF4-FFF2-40B4-BE49-F238E27FC236}">
                  <a16:creationId xmlns:a16="http://schemas.microsoft.com/office/drawing/2014/main" id="{4ACA75BE-D68F-924C-01DB-0A11A93081A8}"/>
                </a:ext>
              </a:extLst>
            </p:cNvPr>
            <p:cNvSpPr/>
            <p:nvPr/>
          </p:nvSpPr>
          <p:spPr>
            <a:xfrm>
              <a:off x="457200" y="3221559"/>
              <a:ext cx="342270" cy="322225"/>
            </a:xfrm>
            <a:custGeom>
              <a:avLst/>
              <a:gdLst/>
              <a:ahLst/>
              <a:cxnLst/>
              <a:rect l="l" t="t" r="r" b="b"/>
              <a:pathLst>
                <a:path w="12038" h="11332" extrusionOk="0">
                  <a:moveTo>
                    <a:pt x="8145" y="0"/>
                  </a:moveTo>
                  <a:lnTo>
                    <a:pt x="7910" y="16"/>
                  </a:lnTo>
                  <a:lnTo>
                    <a:pt x="7659" y="32"/>
                  </a:lnTo>
                  <a:lnTo>
                    <a:pt x="7407" y="63"/>
                  </a:lnTo>
                  <a:lnTo>
                    <a:pt x="7172" y="110"/>
                  </a:lnTo>
                  <a:lnTo>
                    <a:pt x="6921" y="173"/>
                  </a:lnTo>
                  <a:lnTo>
                    <a:pt x="6434" y="299"/>
                  </a:lnTo>
                  <a:lnTo>
                    <a:pt x="5964" y="440"/>
                  </a:lnTo>
                  <a:lnTo>
                    <a:pt x="5508" y="597"/>
                  </a:lnTo>
                  <a:lnTo>
                    <a:pt x="4661" y="911"/>
                  </a:lnTo>
                  <a:lnTo>
                    <a:pt x="3468" y="1366"/>
                  </a:lnTo>
                  <a:lnTo>
                    <a:pt x="2464" y="1758"/>
                  </a:lnTo>
                  <a:lnTo>
                    <a:pt x="2040" y="1946"/>
                  </a:lnTo>
                  <a:lnTo>
                    <a:pt x="1664" y="2135"/>
                  </a:lnTo>
                  <a:lnTo>
                    <a:pt x="1318" y="2307"/>
                  </a:lnTo>
                  <a:lnTo>
                    <a:pt x="1020" y="2464"/>
                  </a:lnTo>
                  <a:lnTo>
                    <a:pt x="769" y="2606"/>
                  </a:lnTo>
                  <a:lnTo>
                    <a:pt x="565" y="2747"/>
                  </a:lnTo>
                  <a:lnTo>
                    <a:pt x="392" y="2872"/>
                  </a:lnTo>
                  <a:lnTo>
                    <a:pt x="251" y="2998"/>
                  </a:lnTo>
                  <a:lnTo>
                    <a:pt x="157" y="3108"/>
                  </a:lnTo>
                  <a:lnTo>
                    <a:pt x="110" y="3202"/>
                  </a:lnTo>
                  <a:lnTo>
                    <a:pt x="78" y="3280"/>
                  </a:lnTo>
                  <a:lnTo>
                    <a:pt x="94" y="3359"/>
                  </a:lnTo>
                  <a:lnTo>
                    <a:pt x="141" y="3422"/>
                  </a:lnTo>
                  <a:lnTo>
                    <a:pt x="220" y="3484"/>
                  </a:lnTo>
                  <a:lnTo>
                    <a:pt x="330" y="3516"/>
                  </a:lnTo>
                  <a:lnTo>
                    <a:pt x="471" y="3547"/>
                  </a:lnTo>
                  <a:lnTo>
                    <a:pt x="643" y="3579"/>
                  </a:lnTo>
                  <a:lnTo>
                    <a:pt x="1067" y="3579"/>
                  </a:lnTo>
                  <a:lnTo>
                    <a:pt x="1334" y="3563"/>
                  </a:lnTo>
                  <a:lnTo>
                    <a:pt x="1915" y="3484"/>
                  </a:lnTo>
                  <a:lnTo>
                    <a:pt x="2574" y="3375"/>
                  </a:lnTo>
                  <a:lnTo>
                    <a:pt x="3327" y="3202"/>
                  </a:lnTo>
                  <a:lnTo>
                    <a:pt x="4159" y="2982"/>
                  </a:lnTo>
                  <a:lnTo>
                    <a:pt x="4159" y="2982"/>
                  </a:lnTo>
                  <a:lnTo>
                    <a:pt x="3672" y="3186"/>
                  </a:lnTo>
                  <a:lnTo>
                    <a:pt x="3029" y="3469"/>
                  </a:lnTo>
                  <a:lnTo>
                    <a:pt x="2291" y="3814"/>
                  </a:lnTo>
                  <a:lnTo>
                    <a:pt x="1930" y="4018"/>
                  </a:lnTo>
                  <a:lnTo>
                    <a:pt x="1554" y="4206"/>
                  </a:lnTo>
                  <a:lnTo>
                    <a:pt x="1208" y="4410"/>
                  </a:lnTo>
                  <a:lnTo>
                    <a:pt x="895" y="4630"/>
                  </a:lnTo>
                  <a:lnTo>
                    <a:pt x="596" y="4834"/>
                  </a:lnTo>
                  <a:lnTo>
                    <a:pt x="361" y="5054"/>
                  </a:lnTo>
                  <a:lnTo>
                    <a:pt x="267" y="5164"/>
                  </a:lnTo>
                  <a:lnTo>
                    <a:pt x="173" y="5258"/>
                  </a:lnTo>
                  <a:lnTo>
                    <a:pt x="110" y="5368"/>
                  </a:lnTo>
                  <a:lnTo>
                    <a:pt x="47" y="5462"/>
                  </a:lnTo>
                  <a:lnTo>
                    <a:pt x="16" y="5572"/>
                  </a:lnTo>
                  <a:lnTo>
                    <a:pt x="0" y="5666"/>
                  </a:lnTo>
                  <a:lnTo>
                    <a:pt x="16" y="5776"/>
                  </a:lnTo>
                  <a:lnTo>
                    <a:pt x="31" y="5870"/>
                  </a:lnTo>
                  <a:lnTo>
                    <a:pt x="78" y="5933"/>
                  </a:lnTo>
                  <a:lnTo>
                    <a:pt x="157" y="5980"/>
                  </a:lnTo>
                  <a:lnTo>
                    <a:pt x="235" y="6027"/>
                  </a:lnTo>
                  <a:lnTo>
                    <a:pt x="330" y="6058"/>
                  </a:lnTo>
                  <a:lnTo>
                    <a:pt x="439" y="6090"/>
                  </a:lnTo>
                  <a:lnTo>
                    <a:pt x="832" y="6090"/>
                  </a:lnTo>
                  <a:lnTo>
                    <a:pt x="1161" y="6058"/>
                  </a:lnTo>
                  <a:lnTo>
                    <a:pt x="1507" y="6011"/>
                  </a:lnTo>
                  <a:lnTo>
                    <a:pt x="1868" y="5933"/>
                  </a:lnTo>
                  <a:lnTo>
                    <a:pt x="2260" y="5854"/>
                  </a:lnTo>
                  <a:lnTo>
                    <a:pt x="3045" y="5650"/>
                  </a:lnTo>
                  <a:lnTo>
                    <a:pt x="3782" y="5478"/>
                  </a:lnTo>
                  <a:lnTo>
                    <a:pt x="4112" y="5399"/>
                  </a:lnTo>
                  <a:lnTo>
                    <a:pt x="4410" y="5352"/>
                  </a:lnTo>
                  <a:lnTo>
                    <a:pt x="4677" y="5321"/>
                  </a:lnTo>
                  <a:lnTo>
                    <a:pt x="4881" y="5321"/>
                  </a:lnTo>
                  <a:lnTo>
                    <a:pt x="4426" y="5462"/>
                  </a:lnTo>
                  <a:lnTo>
                    <a:pt x="4002" y="5603"/>
                  </a:lnTo>
                  <a:lnTo>
                    <a:pt x="3610" y="5760"/>
                  </a:lnTo>
                  <a:lnTo>
                    <a:pt x="3217" y="5917"/>
                  </a:lnTo>
                  <a:lnTo>
                    <a:pt x="2872" y="6090"/>
                  </a:lnTo>
                  <a:lnTo>
                    <a:pt x="2542" y="6278"/>
                  </a:lnTo>
                  <a:lnTo>
                    <a:pt x="2244" y="6466"/>
                  </a:lnTo>
                  <a:lnTo>
                    <a:pt x="1962" y="6655"/>
                  </a:lnTo>
                  <a:lnTo>
                    <a:pt x="1726" y="6843"/>
                  </a:lnTo>
                  <a:lnTo>
                    <a:pt x="1507" y="7031"/>
                  </a:lnTo>
                  <a:lnTo>
                    <a:pt x="1318" y="7220"/>
                  </a:lnTo>
                  <a:lnTo>
                    <a:pt x="1161" y="7408"/>
                  </a:lnTo>
                  <a:lnTo>
                    <a:pt x="1036" y="7581"/>
                  </a:lnTo>
                  <a:lnTo>
                    <a:pt x="957" y="7753"/>
                  </a:lnTo>
                  <a:lnTo>
                    <a:pt x="895" y="7910"/>
                  </a:lnTo>
                  <a:lnTo>
                    <a:pt x="863" y="8051"/>
                  </a:lnTo>
                  <a:lnTo>
                    <a:pt x="879" y="8193"/>
                  </a:lnTo>
                  <a:lnTo>
                    <a:pt x="895" y="8255"/>
                  </a:lnTo>
                  <a:lnTo>
                    <a:pt x="926" y="8302"/>
                  </a:lnTo>
                  <a:lnTo>
                    <a:pt x="957" y="8365"/>
                  </a:lnTo>
                  <a:lnTo>
                    <a:pt x="1004" y="8412"/>
                  </a:lnTo>
                  <a:lnTo>
                    <a:pt x="1067" y="8459"/>
                  </a:lnTo>
                  <a:lnTo>
                    <a:pt x="1130" y="8491"/>
                  </a:lnTo>
                  <a:lnTo>
                    <a:pt x="1287" y="8554"/>
                  </a:lnTo>
                  <a:lnTo>
                    <a:pt x="1491" y="8601"/>
                  </a:lnTo>
                  <a:lnTo>
                    <a:pt x="1726" y="8616"/>
                  </a:lnTo>
                  <a:lnTo>
                    <a:pt x="2009" y="8601"/>
                  </a:lnTo>
                  <a:lnTo>
                    <a:pt x="2323" y="8554"/>
                  </a:lnTo>
                  <a:lnTo>
                    <a:pt x="2699" y="8491"/>
                  </a:lnTo>
                  <a:lnTo>
                    <a:pt x="3107" y="8397"/>
                  </a:lnTo>
                  <a:lnTo>
                    <a:pt x="3547" y="8255"/>
                  </a:lnTo>
                  <a:lnTo>
                    <a:pt x="4049" y="8083"/>
                  </a:lnTo>
                  <a:lnTo>
                    <a:pt x="4598" y="7879"/>
                  </a:lnTo>
                  <a:lnTo>
                    <a:pt x="5144" y="7657"/>
                  </a:lnTo>
                  <a:lnTo>
                    <a:pt x="5144" y="7657"/>
                  </a:lnTo>
                  <a:lnTo>
                    <a:pt x="5085" y="7690"/>
                  </a:lnTo>
                  <a:lnTo>
                    <a:pt x="4787" y="7879"/>
                  </a:lnTo>
                  <a:lnTo>
                    <a:pt x="4457" y="8083"/>
                  </a:lnTo>
                  <a:lnTo>
                    <a:pt x="4127" y="8334"/>
                  </a:lnTo>
                  <a:lnTo>
                    <a:pt x="3814" y="8585"/>
                  </a:lnTo>
                  <a:lnTo>
                    <a:pt x="3500" y="8852"/>
                  </a:lnTo>
                  <a:lnTo>
                    <a:pt x="3217" y="9134"/>
                  </a:lnTo>
                  <a:lnTo>
                    <a:pt x="2966" y="9417"/>
                  </a:lnTo>
                  <a:lnTo>
                    <a:pt x="2762" y="9683"/>
                  </a:lnTo>
                  <a:lnTo>
                    <a:pt x="2684" y="9825"/>
                  </a:lnTo>
                  <a:lnTo>
                    <a:pt x="2605" y="9950"/>
                  </a:lnTo>
                  <a:lnTo>
                    <a:pt x="2558" y="10076"/>
                  </a:lnTo>
                  <a:lnTo>
                    <a:pt x="2511" y="10201"/>
                  </a:lnTo>
                  <a:lnTo>
                    <a:pt x="2495" y="10327"/>
                  </a:lnTo>
                  <a:lnTo>
                    <a:pt x="2495" y="10437"/>
                  </a:lnTo>
                  <a:lnTo>
                    <a:pt x="2511" y="10547"/>
                  </a:lnTo>
                  <a:lnTo>
                    <a:pt x="2542" y="10641"/>
                  </a:lnTo>
                  <a:lnTo>
                    <a:pt x="2605" y="10735"/>
                  </a:lnTo>
                  <a:lnTo>
                    <a:pt x="2684" y="10829"/>
                  </a:lnTo>
                  <a:lnTo>
                    <a:pt x="2762" y="10876"/>
                  </a:lnTo>
                  <a:lnTo>
                    <a:pt x="2856" y="10892"/>
                  </a:lnTo>
                  <a:lnTo>
                    <a:pt x="2966" y="10908"/>
                  </a:lnTo>
                  <a:lnTo>
                    <a:pt x="3076" y="10908"/>
                  </a:lnTo>
                  <a:lnTo>
                    <a:pt x="3202" y="10892"/>
                  </a:lnTo>
                  <a:lnTo>
                    <a:pt x="3343" y="10845"/>
                  </a:lnTo>
                  <a:lnTo>
                    <a:pt x="3641" y="10751"/>
                  </a:lnTo>
                  <a:lnTo>
                    <a:pt x="3955" y="10594"/>
                  </a:lnTo>
                  <a:lnTo>
                    <a:pt x="4300" y="10405"/>
                  </a:lnTo>
                  <a:lnTo>
                    <a:pt x="4661" y="10186"/>
                  </a:lnTo>
                  <a:lnTo>
                    <a:pt x="5038" y="9950"/>
                  </a:lnTo>
                  <a:lnTo>
                    <a:pt x="5760" y="9464"/>
                  </a:lnTo>
                  <a:lnTo>
                    <a:pt x="6419" y="8993"/>
                  </a:lnTo>
                  <a:lnTo>
                    <a:pt x="6952" y="8616"/>
                  </a:lnTo>
                  <a:lnTo>
                    <a:pt x="7141" y="8491"/>
                  </a:lnTo>
                  <a:lnTo>
                    <a:pt x="7298" y="8412"/>
                  </a:lnTo>
                  <a:lnTo>
                    <a:pt x="7360" y="8773"/>
                  </a:lnTo>
                  <a:lnTo>
                    <a:pt x="7439" y="9323"/>
                  </a:lnTo>
                  <a:lnTo>
                    <a:pt x="7549" y="9950"/>
                  </a:lnTo>
                  <a:lnTo>
                    <a:pt x="7627" y="10264"/>
                  </a:lnTo>
                  <a:lnTo>
                    <a:pt x="7706" y="10547"/>
                  </a:lnTo>
                  <a:lnTo>
                    <a:pt x="7784" y="10813"/>
                  </a:lnTo>
                  <a:lnTo>
                    <a:pt x="7894" y="11033"/>
                  </a:lnTo>
                  <a:lnTo>
                    <a:pt x="7957" y="11127"/>
                  </a:lnTo>
                  <a:lnTo>
                    <a:pt x="8004" y="11206"/>
                  </a:lnTo>
                  <a:lnTo>
                    <a:pt x="8067" y="11269"/>
                  </a:lnTo>
                  <a:lnTo>
                    <a:pt x="8129" y="11300"/>
                  </a:lnTo>
                  <a:lnTo>
                    <a:pt x="8208" y="11331"/>
                  </a:lnTo>
                  <a:lnTo>
                    <a:pt x="8286" y="11331"/>
                  </a:lnTo>
                  <a:lnTo>
                    <a:pt x="8365" y="11300"/>
                  </a:lnTo>
                  <a:lnTo>
                    <a:pt x="8443" y="11253"/>
                  </a:lnTo>
                  <a:lnTo>
                    <a:pt x="8522" y="11174"/>
                  </a:lnTo>
                  <a:lnTo>
                    <a:pt x="8616" y="11064"/>
                  </a:lnTo>
                  <a:lnTo>
                    <a:pt x="8710" y="10939"/>
                  </a:lnTo>
                  <a:lnTo>
                    <a:pt x="8804" y="10766"/>
                  </a:lnTo>
                  <a:lnTo>
                    <a:pt x="9040" y="10374"/>
                  </a:lnTo>
                  <a:lnTo>
                    <a:pt x="9291" y="9935"/>
                  </a:lnTo>
                  <a:lnTo>
                    <a:pt x="9871" y="9009"/>
                  </a:lnTo>
                  <a:lnTo>
                    <a:pt x="10483" y="8020"/>
                  </a:lnTo>
                  <a:lnTo>
                    <a:pt x="10766" y="7518"/>
                  </a:lnTo>
                  <a:lnTo>
                    <a:pt x="11048" y="7016"/>
                  </a:lnTo>
                  <a:lnTo>
                    <a:pt x="11315" y="6513"/>
                  </a:lnTo>
                  <a:lnTo>
                    <a:pt x="11535" y="6027"/>
                  </a:lnTo>
                  <a:lnTo>
                    <a:pt x="11739" y="5556"/>
                  </a:lnTo>
                  <a:lnTo>
                    <a:pt x="11896" y="5117"/>
                  </a:lnTo>
                  <a:lnTo>
                    <a:pt x="11943" y="4897"/>
                  </a:lnTo>
                  <a:lnTo>
                    <a:pt x="11990" y="4693"/>
                  </a:lnTo>
                  <a:lnTo>
                    <a:pt x="12021" y="4489"/>
                  </a:lnTo>
                  <a:lnTo>
                    <a:pt x="12037" y="4301"/>
                  </a:lnTo>
                  <a:lnTo>
                    <a:pt x="12037" y="4128"/>
                  </a:lnTo>
                  <a:lnTo>
                    <a:pt x="12021" y="3955"/>
                  </a:lnTo>
                  <a:lnTo>
                    <a:pt x="11990" y="3798"/>
                  </a:lnTo>
                  <a:lnTo>
                    <a:pt x="11927" y="3641"/>
                  </a:lnTo>
                  <a:lnTo>
                    <a:pt x="11692" y="3202"/>
                  </a:lnTo>
                  <a:lnTo>
                    <a:pt x="11535" y="2778"/>
                  </a:lnTo>
                  <a:lnTo>
                    <a:pt x="11378" y="2386"/>
                  </a:lnTo>
                  <a:lnTo>
                    <a:pt x="11205" y="2041"/>
                  </a:lnTo>
                  <a:lnTo>
                    <a:pt x="11033" y="1727"/>
                  </a:lnTo>
                  <a:lnTo>
                    <a:pt x="10844" y="1429"/>
                  </a:lnTo>
                  <a:lnTo>
                    <a:pt x="10656" y="1178"/>
                  </a:lnTo>
                  <a:lnTo>
                    <a:pt x="10452" y="958"/>
                  </a:lnTo>
                  <a:lnTo>
                    <a:pt x="10248" y="754"/>
                  </a:lnTo>
                  <a:lnTo>
                    <a:pt x="10028" y="581"/>
                  </a:lnTo>
                  <a:lnTo>
                    <a:pt x="9809" y="440"/>
                  </a:lnTo>
                  <a:lnTo>
                    <a:pt x="9589" y="314"/>
                  </a:lnTo>
                  <a:lnTo>
                    <a:pt x="9353" y="220"/>
                  </a:lnTo>
                  <a:lnTo>
                    <a:pt x="9118" y="142"/>
                  </a:lnTo>
                  <a:lnTo>
                    <a:pt x="8883" y="79"/>
                  </a:lnTo>
                  <a:lnTo>
                    <a:pt x="8647" y="32"/>
                  </a:lnTo>
                  <a:lnTo>
                    <a:pt x="8396" y="16"/>
                  </a:lnTo>
                  <a:lnTo>
                    <a:pt x="8145" y="0"/>
                  </a:lnTo>
                  <a:close/>
                </a:path>
              </a:pathLst>
            </a:custGeom>
            <a:solidFill>
              <a:srgbClr val="F7B2A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 name="Google Shape;2261;p42">
              <a:extLst>
                <a:ext uri="{FF2B5EF4-FFF2-40B4-BE49-F238E27FC236}">
                  <a16:creationId xmlns:a16="http://schemas.microsoft.com/office/drawing/2014/main" id="{602EDC54-FEB0-D11F-7DB2-61D74B53C16D}"/>
                </a:ext>
              </a:extLst>
            </p:cNvPr>
            <p:cNvSpPr/>
            <p:nvPr/>
          </p:nvSpPr>
          <p:spPr>
            <a:xfrm>
              <a:off x="457200" y="3221559"/>
              <a:ext cx="342270" cy="322225"/>
            </a:xfrm>
            <a:custGeom>
              <a:avLst/>
              <a:gdLst/>
              <a:ahLst/>
              <a:cxnLst/>
              <a:rect l="l" t="t" r="r" b="b"/>
              <a:pathLst>
                <a:path w="12038" h="11332" fill="none" extrusionOk="0">
                  <a:moveTo>
                    <a:pt x="11692" y="3202"/>
                  </a:moveTo>
                  <a:lnTo>
                    <a:pt x="11692" y="3202"/>
                  </a:lnTo>
                  <a:lnTo>
                    <a:pt x="11535" y="2778"/>
                  </a:lnTo>
                  <a:lnTo>
                    <a:pt x="11378" y="2386"/>
                  </a:lnTo>
                  <a:lnTo>
                    <a:pt x="11205" y="2041"/>
                  </a:lnTo>
                  <a:lnTo>
                    <a:pt x="11033" y="1727"/>
                  </a:lnTo>
                  <a:lnTo>
                    <a:pt x="10844" y="1429"/>
                  </a:lnTo>
                  <a:lnTo>
                    <a:pt x="10656" y="1178"/>
                  </a:lnTo>
                  <a:lnTo>
                    <a:pt x="10452" y="958"/>
                  </a:lnTo>
                  <a:lnTo>
                    <a:pt x="10248" y="754"/>
                  </a:lnTo>
                  <a:lnTo>
                    <a:pt x="10028" y="581"/>
                  </a:lnTo>
                  <a:lnTo>
                    <a:pt x="9809" y="440"/>
                  </a:lnTo>
                  <a:lnTo>
                    <a:pt x="9589" y="314"/>
                  </a:lnTo>
                  <a:lnTo>
                    <a:pt x="9353" y="220"/>
                  </a:lnTo>
                  <a:lnTo>
                    <a:pt x="9118" y="142"/>
                  </a:lnTo>
                  <a:lnTo>
                    <a:pt x="8883" y="79"/>
                  </a:lnTo>
                  <a:lnTo>
                    <a:pt x="8647" y="32"/>
                  </a:lnTo>
                  <a:lnTo>
                    <a:pt x="8396" y="16"/>
                  </a:lnTo>
                  <a:lnTo>
                    <a:pt x="8145" y="0"/>
                  </a:lnTo>
                  <a:lnTo>
                    <a:pt x="7910" y="16"/>
                  </a:lnTo>
                  <a:lnTo>
                    <a:pt x="7659" y="32"/>
                  </a:lnTo>
                  <a:lnTo>
                    <a:pt x="7407" y="63"/>
                  </a:lnTo>
                  <a:lnTo>
                    <a:pt x="7172" y="110"/>
                  </a:lnTo>
                  <a:lnTo>
                    <a:pt x="6921" y="173"/>
                  </a:lnTo>
                  <a:lnTo>
                    <a:pt x="6434" y="299"/>
                  </a:lnTo>
                  <a:lnTo>
                    <a:pt x="5964" y="440"/>
                  </a:lnTo>
                  <a:lnTo>
                    <a:pt x="5508" y="597"/>
                  </a:lnTo>
                  <a:lnTo>
                    <a:pt x="4661" y="911"/>
                  </a:lnTo>
                  <a:lnTo>
                    <a:pt x="4661" y="911"/>
                  </a:lnTo>
                  <a:lnTo>
                    <a:pt x="3468" y="1366"/>
                  </a:lnTo>
                  <a:lnTo>
                    <a:pt x="2464" y="1758"/>
                  </a:lnTo>
                  <a:lnTo>
                    <a:pt x="2040" y="1946"/>
                  </a:lnTo>
                  <a:lnTo>
                    <a:pt x="1664" y="2135"/>
                  </a:lnTo>
                  <a:lnTo>
                    <a:pt x="1318" y="2307"/>
                  </a:lnTo>
                  <a:lnTo>
                    <a:pt x="1020" y="2464"/>
                  </a:lnTo>
                  <a:lnTo>
                    <a:pt x="769" y="2606"/>
                  </a:lnTo>
                  <a:lnTo>
                    <a:pt x="565" y="2747"/>
                  </a:lnTo>
                  <a:lnTo>
                    <a:pt x="392" y="2872"/>
                  </a:lnTo>
                  <a:lnTo>
                    <a:pt x="251" y="2998"/>
                  </a:lnTo>
                  <a:lnTo>
                    <a:pt x="157" y="3108"/>
                  </a:lnTo>
                  <a:lnTo>
                    <a:pt x="110" y="3202"/>
                  </a:lnTo>
                  <a:lnTo>
                    <a:pt x="78" y="3280"/>
                  </a:lnTo>
                  <a:lnTo>
                    <a:pt x="94" y="3359"/>
                  </a:lnTo>
                  <a:lnTo>
                    <a:pt x="141" y="3422"/>
                  </a:lnTo>
                  <a:lnTo>
                    <a:pt x="220" y="3484"/>
                  </a:lnTo>
                  <a:lnTo>
                    <a:pt x="330" y="3516"/>
                  </a:lnTo>
                  <a:lnTo>
                    <a:pt x="471" y="3547"/>
                  </a:lnTo>
                  <a:lnTo>
                    <a:pt x="643" y="3579"/>
                  </a:lnTo>
                  <a:lnTo>
                    <a:pt x="847" y="3579"/>
                  </a:lnTo>
                  <a:lnTo>
                    <a:pt x="1067" y="3579"/>
                  </a:lnTo>
                  <a:lnTo>
                    <a:pt x="1334" y="3563"/>
                  </a:lnTo>
                  <a:lnTo>
                    <a:pt x="1915" y="3484"/>
                  </a:lnTo>
                  <a:lnTo>
                    <a:pt x="2574" y="3375"/>
                  </a:lnTo>
                  <a:lnTo>
                    <a:pt x="3327" y="3202"/>
                  </a:lnTo>
                  <a:lnTo>
                    <a:pt x="4159" y="2982"/>
                  </a:lnTo>
                  <a:lnTo>
                    <a:pt x="4159" y="2982"/>
                  </a:lnTo>
                  <a:lnTo>
                    <a:pt x="3672" y="3186"/>
                  </a:lnTo>
                  <a:lnTo>
                    <a:pt x="3029" y="3469"/>
                  </a:lnTo>
                  <a:lnTo>
                    <a:pt x="2291" y="3814"/>
                  </a:lnTo>
                  <a:lnTo>
                    <a:pt x="1930" y="4018"/>
                  </a:lnTo>
                  <a:lnTo>
                    <a:pt x="1554" y="4206"/>
                  </a:lnTo>
                  <a:lnTo>
                    <a:pt x="1208" y="4410"/>
                  </a:lnTo>
                  <a:lnTo>
                    <a:pt x="895" y="4630"/>
                  </a:lnTo>
                  <a:lnTo>
                    <a:pt x="596" y="4834"/>
                  </a:lnTo>
                  <a:lnTo>
                    <a:pt x="361" y="5054"/>
                  </a:lnTo>
                  <a:lnTo>
                    <a:pt x="267" y="5164"/>
                  </a:lnTo>
                  <a:lnTo>
                    <a:pt x="173" y="5258"/>
                  </a:lnTo>
                  <a:lnTo>
                    <a:pt x="110" y="5368"/>
                  </a:lnTo>
                  <a:lnTo>
                    <a:pt x="47" y="5462"/>
                  </a:lnTo>
                  <a:lnTo>
                    <a:pt x="16" y="5572"/>
                  </a:lnTo>
                  <a:lnTo>
                    <a:pt x="0" y="5666"/>
                  </a:lnTo>
                  <a:lnTo>
                    <a:pt x="16" y="5776"/>
                  </a:lnTo>
                  <a:lnTo>
                    <a:pt x="31" y="5870"/>
                  </a:lnTo>
                  <a:lnTo>
                    <a:pt x="31" y="5870"/>
                  </a:lnTo>
                  <a:lnTo>
                    <a:pt x="78" y="5933"/>
                  </a:lnTo>
                  <a:lnTo>
                    <a:pt x="157" y="5980"/>
                  </a:lnTo>
                  <a:lnTo>
                    <a:pt x="235" y="6027"/>
                  </a:lnTo>
                  <a:lnTo>
                    <a:pt x="330" y="6058"/>
                  </a:lnTo>
                  <a:lnTo>
                    <a:pt x="439" y="6090"/>
                  </a:lnTo>
                  <a:lnTo>
                    <a:pt x="565" y="6090"/>
                  </a:lnTo>
                  <a:lnTo>
                    <a:pt x="832" y="6090"/>
                  </a:lnTo>
                  <a:lnTo>
                    <a:pt x="1161" y="6058"/>
                  </a:lnTo>
                  <a:lnTo>
                    <a:pt x="1507" y="6011"/>
                  </a:lnTo>
                  <a:lnTo>
                    <a:pt x="1868" y="5933"/>
                  </a:lnTo>
                  <a:lnTo>
                    <a:pt x="2260" y="5854"/>
                  </a:lnTo>
                  <a:lnTo>
                    <a:pt x="3045" y="5650"/>
                  </a:lnTo>
                  <a:lnTo>
                    <a:pt x="3782" y="5478"/>
                  </a:lnTo>
                  <a:lnTo>
                    <a:pt x="4112" y="5399"/>
                  </a:lnTo>
                  <a:lnTo>
                    <a:pt x="4410" y="5352"/>
                  </a:lnTo>
                  <a:lnTo>
                    <a:pt x="4677" y="5321"/>
                  </a:lnTo>
                  <a:lnTo>
                    <a:pt x="4881" y="5321"/>
                  </a:lnTo>
                  <a:lnTo>
                    <a:pt x="4881" y="5321"/>
                  </a:lnTo>
                  <a:lnTo>
                    <a:pt x="4426" y="5462"/>
                  </a:lnTo>
                  <a:lnTo>
                    <a:pt x="4002" y="5603"/>
                  </a:lnTo>
                  <a:lnTo>
                    <a:pt x="3610" y="5760"/>
                  </a:lnTo>
                  <a:lnTo>
                    <a:pt x="3217" y="5917"/>
                  </a:lnTo>
                  <a:lnTo>
                    <a:pt x="2872" y="6090"/>
                  </a:lnTo>
                  <a:lnTo>
                    <a:pt x="2542" y="6278"/>
                  </a:lnTo>
                  <a:lnTo>
                    <a:pt x="2244" y="6466"/>
                  </a:lnTo>
                  <a:lnTo>
                    <a:pt x="1962" y="6655"/>
                  </a:lnTo>
                  <a:lnTo>
                    <a:pt x="1726" y="6843"/>
                  </a:lnTo>
                  <a:lnTo>
                    <a:pt x="1507" y="7031"/>
                  </a:lnTo>
                  <a:lnTo>
                    <a:pt x="1318" y="7220"/>
                  </a:lnTo>
                  <a:lnTo>
                    <a:pt x="1161" y="7408"/>
                  </a:lnTo>
                  <a:lnTo>
                    <a:pt x="1036" y="7581"/>
                  </a:lnTo>
                  <a:lnTo>
                    <a:pt x="957" y="7753"/>
                  </a:lnTo>
                  <a:lnTo>
                    <a:pt x="895" y="7910"/>
                  </a:lnTo>
                  <a:lnTo>
                    <a:pt x="863" y="8051"/>
                  </a:lnTo>
                  <a:lnTo>
                    <a:pt x="879" y="8193"/>
                  </a:lnTo>
                  <a:lnTo>
                    <a:pt x="895" y="8255"/>
                  </a:lnTo>
                  <a:lnTo>
                    <a:pt x="926" y="8302"/>
                  </a:lnTo>
                  <a:lnTo>
                    <a:pt x="957" y="8365"/>
                  </a:lnTo>
                  <a:lnTo>
                    <a:pt x="1004" y="8412"/>
                  </a:lnTo>
                  <a:lnTo>
                    <a:pt x="1067" y="8459"/>
                  </a:lnTo>
                  <a:lnTo>
                    <a:pt x="1130" y="8491"/>
                  </a:lnTo>
                  <a:lnTo>
                    <a:pt x="1287" y="8554"/>
                  </a:lnTo>
                  <a:lnTo>
                    <a:pt x="1491" y="8601"/>
                  </a:lnTo>
                  <a:lnTo>
                    <a:pt x="1726" y="8616"/>
                  </a:lnTo>
                  <a:lnTo>
                    <a:pt x="2009" y="8601"/>
                  </a:lnTo>
                  <a:lnTo>
                    <a:pt x="2323" y="8554"/>
                  </a:lnTo>
                  <a:lnTo>
                    <a:pt x="2699" y="8491"/>
                  </a:lnTo>
                  <a:lnTo>
                    <a:pt x="3107" y="8397"/>
                  </a:lnTo>
                  <a:lnTo>
                    <a:pt x="3547" y="8255"/>
                  </a:lnTo>
                  <a:lnTo>
                    <a:pt x="4049" y="8083"/>
                  </a:lnTo>
                  <a:lnTo>
                    <a:pt x="4598" y="7879"/>
                  </a:lnTo>
                  <a:lnTo>
                    <a:pt x="5179" y="7643"/>
                  </a:lnTo>
                  <a:lnTo>
                    <a:pt x="5822" y="7345"/>
                  </a:lnTo>
                  <a:lnTo>
                    <a:pt x="5822" y="7345"/>
                  </a:lnTo>
                  <a:lnTo>
                    <a:pt x="5618" y="7424"/>
                  </a:lnTo>
                  <a:lnTo>
                    <a:pt x="5367" y="7533"/>
                  </a:lnTo>
                  <a:lnTo>
                    <a:pt x="5085" y="7690"/>
                  </a:lnTo>
                  <a:lnTo>
                    <a:pt x="4787" y="7879"/>
                  </a:lnTo>
                  <a:lnTo>
                    <a:pt x="4457" y="8083"/>
                  </a:lnTo>
                  <a:lnTo>
                    <a:pt x="4127" y="8334"/>
                  </a:lnTo>
                  <a:lnTo>
                    <a:pt x="3814" y="8585"/>
                  </a:lnTo>
                  <a:lnTo>
                    <a:pt x="3500" y="8852"/>
                  </a:lnTo>
                  <a:lnTo>
                    <a:pt x="3217" y="9134"/>
                  </a:lnTo>
                  <a:lnTo>
                    <a:pt x="2966" y="9417"/>
                  </a:lnTo>
                  <a:lnTo>
                    <a:pt x="2762" y="9683"/>
                  </a:lnTo>
                  <a:lnTo>
                    <a:pt x="2684" y="9825"/>
                  </a:lnTo>
                  <a:lnTo>
                    <a:pt x="2605" y="9950"/>
                  </a:lnTo>
                  <a:lnTo>
                    <a:pt x="2558" y="10076"/>
                  </a:lnTo>
                  <a:lnTo>
                    <a:pt x="2511" y="10201"/>
                  </a:lnTo>
                  <a:lnTo>
                    <a:pt x="2495" y="10327"/>
                  </a:lnTo>
                  <a:lnTo>
                    <a:pt x="2495" y="10437"/>
                  </a:lnTo>
                  <a:lnTo>
                    <a:pt x="2511" y="10547"/>
                  </a:lnTo>
                  <a:lnTo>
                    <a:pt x="2542" y="10641"/>
                  </a:lnTo>
                  <a:lnTo>
                    <a:pt x="2605" y="10735"/>
                  </a:lnTo>
                  <a:lnTo>
                    <a:pt x="2684" y="10829"/>
                  </a:lnTo>
                  <a:lnTo>
                    <a:pt x="2684" y="10829"/>
                  </a:lnTo>
                  <a:lnTo>
                    <a:pt x="2762" y="10876"/>
                  </a:lnTo>
                  <a:lnTo>
                    <a:pt x="2856" y="10892"/>
                  </a:lnTo>
                  <a:lnTo>
                    <a:pt x="2966" y="10908"/>
                  </a:lnTo>
                  <a:lnTo>
                    <a:pt x="3076" y="10908"/>
                  </a:lnTo>
                  <a:lnTo>
                    <a:pt x="3202" y="10892"/>
                  </a:lnTo>
                  <a:lnTo>
                    <a:pt x="3343" y="10845"/>
                  </a:lnTo>
                  <a:lnTo>
                    <a:pt x="3641" y="10751"/>
                  </a:lnTo>
                  <a:lnTo>
                    <a:pt x="3955" y="10594"/>
                  </a:lnTo>
                  <a:lnTo>
                    <a:pt x="4300" y="10405"/>
                  </a:lnTo>
                  <a:lnTo>
                    <a:pt x="4661" y="10186"/>
                  </a:lnTo>
                  <a:lnTo>
                    <a:pt x="5038" y="9950"/>
                  </a:lnTo>
                  <a:lnTo>
                    <a:pt x="5760" y="9464"/>
                  </a:lnTo>
                  <a:lnTo>
                    <a:pt x="6419" y="8993"/>
                  </a:lnTo>
                  <a:lnTo>
                    <a:pt x="6952" y="8616"/>
                  </a:lnTo>
                  <a:lnTo>
                    <a:pt x="7141" y="8491"/>
                  </a:lnTo>
                  <a:lnTo>
                    <a:pt x="7298" y="8412"/>
                  </a:lnTo>
                  <a:lnTo>
                    <a:pt x="7298" y="8412"/>
                  </a:lnTo>
                  <a:lnTo>
                    <a:pt x="7360" y="8773"/>
                  </a:lnTo>
                  <a:lnTo>
                    <a:pt x="7439" y="9323"/>
                  </a:lnTo>
                  <a:lnTo>
                    <a:pt x="7549" y="9950"/>
                  </a:lnTo>
                  <a:lnTo>
                    <a:pt x="7627" y="10264"/>
                  </a:lnTo>
                  <a:lnTo>
                    <a:pt x="7706" y="10547"/>
                  </a:lnTo>
                  <a:lnTo>
                    <a:pt x="7784" y="10813"/>
                  </a:lnTo>
                  <a:lnTo>
                    <a:pt x="7894" y="11033"/>
                  </a:lnTo>
                  <a:lnTo>
                    <a:pt x="7957" y="11127"/>
                  </a:lnTo>
                  <a:lnTo>
                    <a:pt x="8004" y="11206"/>
                  </a:lnTo>
                  <a:lnTo>
                    <a:pt x="8067" y="11269"/>
                  </a:lnTo>
                  <a:lnTo>
                    <a:pt x="8129" y="11300"/>
                  </a:lnTo>
                  <a:lnTo>
                    <a:pt x="8208" y="11331"/>
                  </a:lnTo>
                  <a:lnTo>
                    <a:pt x="8286" y="11331"/>
                  </a:lnTo>
                  <a:lnTo>
                    <a:pt x="8365" y="11300"/>
                  </a:lnTo>
                  <a:lnTo>
                    <a:pt x="8443" y="11253"/>
                  </a:lnTo>
                  <a:lnTo>
                    <a:pt x="8522" y="11174"/>
                  </a:lnTo>
                  <a:lnTo>
                    <a:pt x="8616" y="11064"/>
                  </a:lnTo>
                  <a:lnTo>
                    <a:pt x="8710" y="10939"/>
                  </a:lnTo>
                  <a:lnTo>
                    <a:pt x="8804" y="10766"/>
                  </a:lnTo>
                  <a:lnTo>
                    <a:pt x="8804" y="10766"/>
                  </a:lnTo>
                  <a:lnTo>
                    <a:pt x="9040" y="10374"/>
                  </a:lnTo>
                  <a:lnTo>
                    <a:pt x="9291" y="9935"/>
                  </a:lnTo>
                  <a:lnTo>
                    <a:pt x="9871" y="9009"/>
                  </a:lnTo>
                  <a:lnTo>
                    <a:pt x="10483" y="8020"/>
                  </a:lnTo>
                  <a:lnTo>
                    <a:pt x="10766" y="7518"/>
                  </a:lnTo>
                  <a:lnTo>
                    <a:pt x="11048" y="7016"/>
                  </a:lnTo>
                  <a:lnTo>
                    <a:pt x="11315" y="6513"/>
                  </a:lnTo>
                  <a:lnTo>
                    <a:pt x="11535" y="6027"/>
                  </a:lnTo>
                  <a:lnTo>
                    <a:pt x="11739" y="5556"/>
                  </a:lnTo>
                  <a:lnTo>
                    <a:pt x="11896" y="5117"/>
                  </a:lnTo>
                  <a:lnTo>
                    <a:pt x="11943" y="4897"/>
                  </a:lnTo>
                  <a:lnTo>
                    <a:pt x="11990" y="4693"/>
                  </a:lnTo>
                  <a:lnTo>
                    <a:pt x="12021" y="4489"/>
                  </a:lnTo>
                  <a:lnTo>
                    <a:pt x="12037" y="4301"/>
                  </a:lnTo>
                  <a:lnTo>
                    <a:pt x="12037" y="4128"/>
                  </a:lnTo>
                  <a:lnTo>
                    <a:pt x="12021" y="3955"/>
                  </a:lnTo>
                  <a:lnTo>
                    <a:pt x="11990" y="3798"/>
                  </a:lnTo>
                  <a:lnTo>
                    <a:pt x="11927" y="364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 name="Google Shape;2262;p42">
              <a:extLst>
                <a:ext uri="{FF2B5EF4-FFF2-40B4-BE49-F238E27FC236}">
                  <a16:creationId xmlns:a16="http://schemas.microsoft.com/office/drawing/2014/main" id="{FE5F1889-D00B-6D14-9106-072DF22173AE}"/>
                </a:ext>
              </a:extLst>
            </p:cNvPr>
            <p:cNvSpPr/>
            <p:nvPr/>
          </p:nvSpPr>
          <p:spPr>
            <a:xfrm>
              <a:off x="2149289" y="3240297"/>
              <a:ext cx="265531" cy="515896"/>
            </a:xfrm>
            <a:custGeom>
              <a:avLst/>
              <a:gdLst/>
              <a:ahLst/>
              <a:cxnLst/>
              <a:rect l="l" t="t" r="r" b="b"/>
              <a:pathLst>
                <a:path w="9339" h="18143" extrusionOk="0">
                  <a:moveTo>
                    <a:pt x="3641" y="1"/>
                  </a:moveTo>
                  <a:lnTo>
                    <a:pt x="3359" y="16"/>
                  </a:lnTo>
                  <a:lnTo>
                    <a:pt x="3061" y="32"/>
                  </a:lnTo>
                  <a:lnTo>
                    <a:pt x="2449" y="95"/>
                  </a:lnTo>
                  <a:lnTo>
                    <a:pt x="1805" y="205"/>
                  </a:lnTo>
                  <a:lnTo>
                    <a:pt x="0" y="18142"/>
                  </a:lnTo>
                  <a:lnTo>
                    <a:pt x="1350" y="18142"/>
                  </a:lnTo>
                  <a:lnTo>
                    <a:pt x="2574" y="18095"/>
                  </a:lnTo>
                  <a:lnTo>
                    <a:pt x="3139" y="18064"/>
                  </a:lnTo>
                  <a:lnTo>
                    <a:pt x="3657" y="18033"/>
                  </a:lnTo>
                  <a:lnTo>
                    <a:pt x="4159" y="17986"/>
                  </a:lnTo>
                  <a:lnTo>
                    <a:pt x="4646" y="17923"/>
                  </a:lnTo>
                  <a:lnTo>
                    <a:pt x="5085" y="17844"/>
                  </a:lnTo>
                  <a:lnTo>
                    <a:pt x="5509" y="17750"/>
                  </a:lnTo>
                  <a:lnTo>
                    <a:pt x="5901" y="17640"/>
                  </a:lnTo>
                  <a:lnTo>
                    <a:pt x="6262" y="17515"/>
                  </a:lnTo>
                  <a:lnTo>
                    <a:pt x="6607" y="17389"/>
                  </a:lnTo>
                  <a:lnTo>
                    <a:pt x="6921" y="17217"/>
                  </a:lnTo>
                  <a:lnTo>
                    <a:pt x="7219" y="17044"/>
                  </a:lnTo>
                  <a:lnTo>
                    <a:pt x="7486" y="16840"/>
                  </a:lnTo>
                  <a:lnTo>
                    <a:pt x="7737" y="16620"/>
                  </a:lnTo>
                  <a:lnTo>
                    <a:pt x="7973" y="16385"/>
                  </a:lnTo>
                  <a:lnTo>
                    <a:pt x="8177" y="16118"/>
                  </a:lnTo>
                  <a:lnTo>
                    <a:pt x="8365" y="15820"/>
                  </a:lnTo>
                  <a:lnTo>
                    <a:pt x="8538" y="15490"/>
                  </a:lnTo>
                  <a:lnTo>
                    <a:pt x="8679" y="15145"/>
                  </a:lnTo>
                  <a:lnTo>
                    <a:pt x="8820" y="14768"/>
                  </a:lnTo>
                  <a:lnTo>
                    <a:pt x="8930" y="14360"/>
                  </a:lnTo>
                  <a:lnTo>
                    <a:pt x="9040" y="13921"/>
                  </a:lnTo>
                  <a:lnTo>
                    <a:pt x="9118" y="13450"/>
                  </a:lnTo>
                  <a:lnTo>
                    <a:pt x="9181" y="12948"/>
                  </a:lnTo>
                  <a:lnTo>
                    <a:pt x="9244" y="12414"/>
                  </a:lnTo>
                  <a:lnTo>
                    <a:pt x="9275" y="11834"/>
                  </a:lnTo>
                  <a:lnTo>
                    <a:pt x="9307" y="11237"/>
                  </a:lnTo>
                  <a:lnTo>
                    <a:pt x="9322" y="10578"/>
                  </a:lnTo>
                  <a:lnTo>
                    <a:pt x="9338" y="9903"/>
                  </a:lnTo>
                  <a:lnTo>
                    <a:pt x="9322" y="8946"/>
                  </a:lnTo>
                  <a:lnTo>
                    <a:pt x="9307" y="7973"/>
                  </a:lnTo>
                  <a:lnTo>
                    <a:pt x="9244" y="7016"/>
                  </a:lnTo>
                  <a:lnTo>
                    <a:pt x="9213" y="6529"/>
                  </a:lnTo>
                  <a:lnTo>
                    <a:pt x="9165" y="6058"/>
                  </a:lnTo>
                  <a:lnTo>
                    <a:pt x="9103" y="5603"/>
                  </a:lnTo>
                  <a:lnTo>
                    <a:pt x="9024" y="5132"/>
                  </a:lnTo>
                  <a:lnTo>
                    <a:pt x="8946" y="4693"/>
                  </a:lnTo>
                  <a:lnTo>
                    <a:pt x="8836" y="4254"/>
                  </a:lnTo>
                  <a:lnTo>
                    <a:pt x="8726" y="3814"/>
                  </a:lnTo>
                  <a:lnTo>
                    <a:pt x="8585" y="3406"/>
                  </a:lnTo>
                  <a:lnTo>
                    <a:pt x="8428" y="3014"/>
                  </a:lnTo>
                  <a:lnTo>
                    <a:pt x="8255" y="2637"/>
                  </a:lnTo>
                  <a:lnTo>
                    <a:pt x="8067" y="2276"/>
                  </a:lnTo>
                  <a:lnTo>
                    <a:pt x="7847" y="1931"/>
                  </a:lnTo>
                  <a:lnTo>
                    <a:pt x="7596" y="1617"/>
                  </a:lnTo>
                  <a:lnTo>
                    <a:pt x="7329" y="1319"/>
                  </a:lnTo>
                  <a:lnTo>
                    <a:pt x="7047" y="1052"/>
                  </a:lnTo>
                  <a:lnTo>
                    <a:pt x="6890" y="927"/>
                  </a:lnTo>
                  <a:lnTo>
                    <a:pt x="6717" y="817"/>
                  </a:lnTo>
                  <a:lnTo>
                    <a:pt x="6560" y="707"/>
                  </a:lnTo>
                  <a:lnTo>
                    <a:pt x="6372" y="597"/>
                  </a:lnTo>
                  <a:lnTo>
                    <a:pt x="6199" y="503"/>
                  </a:lnTo>
                  <a:lnTo>
                    <a:pt x="5995" y="409"/>
                  </a:lnTo>
                  <a:lnTo>
                    <a:pt x="5807" y="330"/>
                  </a:lnTo>
                  <a:lnTo>
                    <a:pt x="5603" y="267"/>
                  </a:lnTo>
                  <a:lnTo>
                    <a:pt x="5383" y="205"/>
                  </a:lnTo>
                  <a:lnTo>
                    <a:pt x="5164" y="142"/>
                  </a:lnTo>
                  <a:lnTo>
                    <a:pt x="4928" y="95"/>
                  </a:lnTo>
                  <a:lnTo>
                    <a:pt x="4693" y="63"/>
                  </a:lnTo>
                  <a:lnTo>
                    <a:pt x="4442" y="32"/>
                  </a:lnTo>
                  <a:lnTo>
                    <a:pt x="4175" y="16"/>
                  </a:lnTo>
                  <a:lnTo>
                    <a:pt x="3924" y="1"/>
                  </a:lnTo>
                  <a:close/>
                </a:path>
              </a:pathLst>
            </a:custGeom>
            <a:solidFill>
              <a:srgbClr val="5492C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 name="Google Shape;2263;p42">
              <a:extLst>
                <a:ext uri="{FF2B5EF4-FFF2-40B4-BE49-F238E27FC236}">
                  <a16:creationId xmlns:a16="http://schemas.microsoft.com/office/drawing/2014/main" id="{C2E54F9B-1E00-0DF3-E392-280D9CC30450}"/>
                </a:ext>
              </a:extLst>
            </p:cNvPr>
            <p:cNvSpPr/>
            <p:nvPr/>
          </p:nvSpPr>
          <p:spPr>
            <a:xfrm>
              <a:off x="1893585" y="3468336"/>
              <a:ext cx="394046" cy="1043792"/>
            </a:xfrm>
            <a:custGeom>
              <a:avLst/>
              <a:gdLst/>
              <a:ahLst/>
              <a:cxnLst/>
              <a:rect l="l" t="t" r="r" b="b"/>
              <a:pathLst>
                <a:path w="13859" h="36708" extrusionOk="0">
                  <a:moveTo>
                    <a:pt x="2967" y="0"/>
                  </a:moveTo>
                  <a:lnTo>
                    <a:pt x="2653" y="16"/>
                  </a:lnTo>
                  <a:lnTo>
                    <a:pt x="2339" y="63"/>
                  </a:lnTo>
                  <a:lnTo>
                    <a:pt x="2041" y="157"/>
                  </a:lnTo>
                  <a:lnTo>
                    <a:pt x="1759" y="267"/>
                  </a:lnTo>
                  <a:lnTo>
                    <a:pt x="1633" y="330"/>
                  </a:lnTo>
                  <a:lnTo>
                    <a:pt x="1507" y="408"/>
                  </a:lnTo>
                  <a:lnTo>
                    <a:pt x="1256" y="565"/>
                  </a:lnTo>
                  <a:lnTo>
                    <a:pt x="1037" y="753"/>
                  </a:lnTo>
                  <a:lnTo>
                    <a:pt x="817" y="957"/>
                  </a:lnTo>
                  <a:lnTo>
                    <a:pt x="613" y="1177"/>
                  </a:lnTo>
                  <a:lnTo>
                    <a:pt x="440" y="1428"/>
                  </a:lnTo>
                  <a:lnTo>
                    <a:pt x="299" y="1679"/>
                  </a:lnTo>
                  <a:lnTo>
                    <a:pt x="173" y="1946"/>
                  </a:lnTo>
                  <a:lnTo>
                    <a:pt x="126" y="2087"/>
                  </a:lnTo>
                  <a:lnTo>
                    <a:pt x="95" y="2229"/>
                  </a:lnTo>
                  <a:lnTo>
                    <a:pt x="32" y="2527"/>
                  </a:lnTo>
                  <a:lnTo>
                    <a:pt x="1" y="2841"/>
                  </a:lnTo>
                  <a:lnTo>
                    <a:pt x="1" y="3139"/>
                  </a:lnTo>
                  <a:lnTo>
                    <a:pt x="17" y="3437"/>
                  </a:lnTo>
                  <a:lnTo>
                    <a:pt x="64" y="3735"/>
                  </a:lnTo>
                  <a:lnTo>
                    <a:pt x="142" y="4033"/>
                  </a:lnTo>
                  <a:lnTo>
                    <a:pt x="252" y="4316"/>
                  </a:lnTo>
                  <a:lnTo>
                    <a:pt x="409" y="4598"/>
                  </a:lnTo>
                  <a:lnTo>
                    <a:pt x="801" y="5242"/>
                  </a:lnTo>
                  <a:lnTo>
                    <a:pt x="1225" y="5885"/>
                  </a:lnTo>
                  <a:lnTo>
                    <a:pt x="1664" y="6529"/>
                  </a:lnTo>
                  <a:lnTo>
                    <a:pt x="2104" y="7156"/>
                  </a:lnTo>
                  <a:lnTo>
                    <a:pt x="3014" y="8412"/>
                  </a:lnTo>
                  <a:lnTo>
                    <a:pt x="3924" y="9667"/>
                  </a:lnTo>
                  <a:lnTo>
                    <a:pt x="4364" y="10295"/>
                  </a:lnTo>
                  <a:lnTo>
                    <a:pt x="4803" y="10939"/>
                  </a:lnTo>
                  <a:lnTo>
                    <a:pt x="5227" y="11566"/>
                  </a:lnTo>
                  <a:lnTo>
                    <a:pt x="5635" y="12225"/>
                  </a:lnTo>
                  <a:lnTo>
                    <a:pt x="6027" y="12885"/>
                  </a:lnTo>
                  <a:lnTo>
                    <a:pt x="6388" y="13559"/>
                  </a:lnTo>
                  <a:lnTo>
                    <a:pt x="6733" y="14250"/>
                  </a:lnTo>
                  <a:lnTo>
                    <a:pt x="6866" y="14534"/>
                  </a:lnTo>
                  <a:lnTo>
                    <a:pt x="6906" y="14642"/>
                  </a:lnTo>
                  <a:lnTo>
                    <a:pt x="7063" y="15050"/>
                  </a:lnTo>
                  <a:lnTo>
                    <a:pt x="7204" y="15474"/>
                  </a:lnTo>
                  <a:lnTo>
                    <a:pt x="7330" y="15898"/>
                  </a:lnTo>
                  <a:lnTo>
                    <a:pt x="7440" y="16337"/>
                  </a:lnTo>
                  <a:lnTo>
                    <a:pt x="7534" y="16761"/>
                  </a:lnTo>
                  <a:lnTo>
                    <a:pt x="7628" y="17200"/>
                  </a:lnTo>
                  <a:lnTo>
                    <a:pt x="7644" y="17310"/>
                  </a:lnTo>
                  <a:lnTo>
                    <a:pt x="7675" y="17781"/>
                  </a:lnTo>
                  <a:lnTo>
                    <a:pt x="7706" y="18267"/>
                  </a:lnTo>
                  <a:lnTo>
                    <a:pt x="7738" y="18738"/>
                  </a:lnTo>
                  <a:lnTo>
                    <a:pt x="7738" y="19225"/>
                  </a:lnTo>
                  <a:lnTo>
                    <a:pt x="7738" y="19696"/>
                  </a:lnTo>
                  <a:lnTo>
                    <a:pt x="7722" y="20653"/>
                  </a:lnTo>
                  <a:lnTo>
                    <a:pt x="7675" y="21610"/>
                  </a:lnTo>
                  <a:lnTo>
                    <a:pt x="7581" y="22567"/>
                  </a:lnTo>
                  <a:lnTo>
                    <a:pt x="7487" y="23525"/>
                  </a:lnTo>
                  <a:lnTo>
                    <a:pt x="7361" y="24466"/>
                  </a:lnTo>
                  <a:lnTo>
                    <a:pt x="7361" y="24466"/>
                  </a:lnTo>
                  <a:lnTo>
                    <a:pt x="7471" y="23666"/>
                  </a:lnTo>
                  <a:lnTo>
                    <a:pt x="7314" y="24812"/>
                  </a:lnTo>
                  <a:lnTo>
                    <a:pt x="7126" y="25973"/>
                  </a:lnTo>
                  <a:lnTo>
                    <a:pt x="6906" y="27119"/>
                  </a:lnTo>
                  <a:lnTo>
                    <a:pt x="6686" y="28264"/>
                  </a:lnTo>
                  <a:lnTo>
                    <a:pt x="6451" y="29426"/>
                  </a:lnTo>
                  <a:lnTo>
                    <a:pt x="6216" y="30556"/>
                  </a:lnTo>
                  <a:lnTo>
                    <a:pt x="5713" y="32847"/>
                  </a:lnTo>
                  <a:lnTo>
                    <a:pt x="5651" y="33145"/>
                  </a:lnTo>
                  <a:lnTo>
                    <a:pt x="5619" y="33459"/>
                  </a:lnTo>
                  <a:lnTo>
                    <a:pt x="5619" y="33757"/>
                  </a:lnTo>
                  <a:lnTo>
                    <a:pt x="5635" y="34055"/>
                  </a:lnTo>
                  <a:lnTo>
                    <a:pt x="5682" y="34353"/>
                  </a:lnTo>
                  <a:lnTo>
                    <a:pt x="5760" y="34652"/>
                  </a:lnTo>
                  <a:lnTo>
                    <a:pt x="5870" y="34934"/>
                  </a:lnTo>
                  <a:lnTo>
                    <a:pt x="6012" y="35201"/>
                  </a:lnTo>
                  <a:lnTo>
                    <a:pt x="6168" y="35452"/>
                  </a:lnTo>
                  <a:lnTo>
                    <a:pt x="6357" y="35672"/>
                  </a:lnTo>
                  <a:lnTo>
                    <a:pt x="6561" y="35891"/>
                  </a:lnTo>
                  <a:lnTo>
                    <a:pt x="6796" y="36080"/>
                  </a:lnTo>
                  <a:lnTo>
                    <a:pt x="7047" y="36268"/>
                  </a:lnTo>
                  <a:lnTo>
                    <a:pt x="7298" y="36409"/>
                  </a:lnTo>
                  <a:lnTo>
                    <a:pt x="7565" y="36535"/>
                  </a:lnTo>
                  <a:lnTo>
                    <a:pt x="7706" y="36582"/>
                  </a:lnTo>
                  <a:lnTo>
                    <a:pt x="7848" y="36613"/>
                  </a:lnTo>
                  <a:lnTo>
                    <a:pt x="8146" y="36676"/>
                  </a:lnTo>
                  <a:lnTo>
                    <a:pt x="8444" y="36707"/>
                  </a:lnTo>
                  <a:lnTo>
                    <a:pt x="8758" y="36707"/>
                  </a:lnTo>
                  <a:lnTo>
                    <a:pt x="9056" y="36692"/>
                  </a:lnTo>
                  <a:lnTo>
                    <a:pt x="9354" y="36645"/>
                  </a:lnTo>
                  <a:lnTo>
                    <a:pt x="9652" y="36566"/>
                  </a:lnTo>
                  <a:lnTo>
                    <a:pt x="9794" y="36519"/>
                  </a:lnTo>
                  <a:lnTo>
                    <a:pt x="9935" y="36456"/>
                  </a:lnTo>
                  <a:lnTo>
                    <a:pt x="10076" y="36394"/>
                  </a:lnTo>
                  <a:lnTo>
                    <a:pt x="10202" y="36299"/>
                  </a:lnTo>
                  <a:lnTo>
                    <a:pt x="10437" y="36142"/>
                  </a:lnTo>
                  <a:lnTo>
                    <a:pt x="10673" y="35954"/>
                  </a:lnTo>
                  <a:lnTo>
                    <a:pt x="10892" y="35750"/>
                  </a:lnTo>
                  <a:lnTo>
                    <a:pt x="11081" y="35530"/>
                  </a:lnTo>
                  <a:lnTo>
                    <a:pt x="11253" y="35295"/>
                  </a:lnTo>
                  <a:lnTo>
                    <a:pt x="11410" y="35028"/>
                  </a:lnTo>
                  <a:lnTo>
                    <a:pt x="11520" y="34761"/>
                  </a:lnTo>
                  <a:lnTo>
                    <a:pt x="11567" y="34620"/>
                  </a:lnTo>
                  <a:lnTo>
                    <a:pt x="11614" y="34479"/>
                  </a:lnTo>
                  <a:lnTo>
                    <a:pt x="11991" y="32784"/>
                  </a:lnTo>
                  <a:lnTo>
                    <a:pt x="12352" y="31073"/>
                  </a:lnTo>
                  <a:lnTo>
                    <a:pt x="12697" y="29363"/>
                  </a:lnTo>
                  <a:lnTo>
                    <a:pt x="13027" y="27652"/>
                  </a:lnTo>
                  <a:lnTo>
                    <a:pt x="13168" y="26805"/>
                  </a:lnTo>
                  <a:lnTo>
                    <a:pt x="13309" y="25942"/>
                  </a:lnTo>
                  <a:lnTo>
                    <a:pt x="13435" y="25078"/>
                  </a:lnTo>
                  <a:lnTo>
                    <a:pt x="13544" y="24215"/>
                  </a:lnTo>
                  <a:lnTo>
                    <a:pt x="13639" y="23352"/>
                  </a:lnTo>
                  <a:lnTo>
                    <a:pt x="13717" y="22489"/>
                  </a:lnTo>
                  <a:lnTo>
                    <a:pt x="13796" y="21610"/>
                  </a:lnTo>
                  <a:lnTo>
                    <a:pt x="13827" y="20747"/>
                  </a:lnTo>
                  <a:lnTo>
                    <a:pt x="13858" y="19868"/>
                  </a:lnTo>
                  <a:lnTo>
                    <a:pt x="13858" y="18989"/>
                  </a:lnTo>
                  <a:lnTo>
                    <a:pt x="13827" y="18095"/>
                  </a:lnTo>
                  <a:lnTo>
                    <a:pt x="13764" y="17216"/>
                  </a:lnTo>
                  <a:lnTo>
                    <a:pt x="13717" y="16761"/>
                  </a:lnTo>
                  <a:lnTo>
                    <a:pt x="13670" y="16321"/>
                  </a:lnTo>
                  <a:lnTo>
                    <a:pt x="13592" y="15898"/>
                  </a:lnTo>
                  <a:lnTo>
                    <a:pt x="13513" y="15458"/>
                  </a:lnTo>
                  <a:lnTo>
                    <a:pt x="13435" y="15019"/>
                  </a:lnTo>
                  <a:lnTo>
                    <a:pt x="13325" y="14595"/>
                  </a:lnTo>
                  <a:lnTo>
                    <a:pt x="13215" y="14171"/>
                  </a:lnTo>
                  <a:lnTo>
                    <a:pt x="13089" y="13748"/>
                  </a:lnTo>
                  <a:lnTo>
                    <a:pt x="12948" y="13340"/>
                  </a:lnTo>
                  <a:lnTo>
                    <a:pt x="12791" y="12932"/>
                  </a:lnTo>
                  <a:lnTo>
                    <a:pt x="12634" y="12524"/>
                  </a:lnTo>
                  <a:lnTo>
                    <a:pt x="12477" y="12131"/>
                  </a:lnTo>
                  <a:lnTo>
                    <a:pt x="12116" y="11347"/>
                  </a:lnTo>
                  <a:lnTo>
                    <a:pt x="11724" y="10578"/>
                  </a:lnTo>
                  <a:lnTo>
                    <a:pt x="11316" y="9824"/>
                  </a:lnTo>
                  <a:lnTo>
                    <a:pt x="10877" y="9087"/>
                  </a:lnTo>
                  <a:lnTo>
                    <a:pt x="10406" y="8365"/>
                  </a:lnTo>
                  <a:lnTo>
                    <a:pt x="9935" y="7643"/>
                  </a:lnTo>
                  <a:lnTo>
                    <a:pt x="9401" y="6890"/>
                  </a:lnTo>
                  <a:lnTo>
                    <a:pt x="8852" y="6121"/>
                  </a:lnTo>
                  <a:lnTo>
                    <a:pt x="7754" y="4614"/>
                  </a:lnTo>
                  <a:lnTo>
                    <a:pt x="7220" y="3845"/>
                  </a:lnTo>
                  <a:lnTo>
                    <a:pt x="6702" y="3076"/>
                  </a:lnTo>
                  <a:lnTo>
                    <a:pt x="6184" y="2291"/>
                  </a:lnTo>
                  <a:lnTo>
                    <a:pt x="5682" y="1507"/>
                  </a:lnTo>
                  <a:lnTo>
                    <a:pt x="5525" y="1256"/>
                  </a:lnTo>
                  <a:lnTo>
                    <a:pt x="5337" y="1036"/>
                  </a:lnTo>
                  <a:lnTo>
                    <a:pt x="5133" y="816"/>
                  </a:lnTo>
                  <a:lnTo>
                    <a:pt x="4913" y="628"/>
                  </a:lnTo>
                  <a:lnTo>
                    <a:pt x="4662" y="455"/>
                  </a:lnTo>
                  <a:lnTo>
                    <a:pt x="4411" y="314"/>
                  </a:lnTo>
                  <a:lnTo>
                    <a:pt x="4144" y="188"/>
                  </a:lnTo>
                  <a:lnTo>
                    <a:pt x="3862" y="94"/>
                  </a:lnTo>
                  <a:lnTo>
                    <a:pt x="3579" y="31"/>
                  </a:lnTo>
                  <a:lnTo>
                    <a:pt x="3265" y="0"/>
                  </a:lnTo>
                  <a:close/>
                </a:path>
              </a:pathLst>
            </a:custGeom>
            <a:solidFill>
              <a:srgbClr val="F8B3A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 name="Google Shape;2264;p42">
              <a:extLst>
                <a:ext uri="{FF2B5EF4-FFF2-40B4-BE49-F238E27FC236}">
                  <a16:creationId xmlns:a16="http://schemas.microsoft.com/office/drawing/2014/main" id="{8F7C8B64-BC00-972C-6332-FF699D5ED76E}"/>
                </a:ext>
              </a:extLst>
            </p:cNvPr>
            <p:cNvSpPr/>
            <p:nvPr/>
          </p:nvSpPr>
          <p:spPr>
            <a:xfrm>
              <a:off x="942222" y="3540614"/>
              <a:ext cx="773762" cy="654232"/>
            </a:xfrm>
            <a:custGeom>
              <a:avLst/>
              <a:gdLst/>
              <a:ahLst/>
              <a:cxnLst/>
              <a:rect l="l" t="t" r="r" b="b"/>
              <a:pathLst>
                <a:path w="27214" h="23008" extrusionOk="0">
                  <a:moveTo>
                    <a:pt x="23902" y="0"/>
                  </a:moveTo>
                  <a:lnTo>
                    <a:pt x="23604" y="16"/>
                  </a:lnTo>
                  <a:lnTo>
                    <a:pt x="23306" y="63"/>
                  </a:lnTo>
                  <a:lnTo>
                    <a:pt x="23008" y="142"/>
                  </a:lnTo>
                  <a:lnTo>
                    <a:pt x="22725" y="236"/>
                  </a:lnTo>
                  <a:lnTo>
                    <a:pt x="22443" y="346"/>
                  </a:lnTo>
                  <a:lnTo>
                    <a:pt x="22192" y="503"/>
                  </a:lnTo>
                  <a:lnTo>
                    <a:pt x="21956" y="675"/>
                  </a:lnTo>
                  <a:lnTo>
                    <a:pt x="21831" y="785"/>
                  </a:lnTo>
                  <a:lnTo>
                    <a:pt x="21737" y="895"/>
                  </a:lnTo>
                  <a:lnTo>
                    <a:pt x="21548" y="1115"/>
                  </a:lnTo>
                  <a:lnTo>
                    <a:pt x="21360" y="1350"/>
                  </a:lnTo>
                  <a:lnTo>
                    <a:pt x="21203" y="1617"/>
                  </a:lnTo>
                  <a:lnTo>
                    <a:pt x="21062" y="1884"/>
                  </a:lnTo>
                  <a:lnTo>
                    <a:pt x="20936" y="2166"/>
                  </a:lnTo>
                  <a:lnTo>
                    <a:pt x="20889" y="2323"/>
                  </a:lnTo>
                  <a:lnTo>
                    <a:pt x="20858" y="2464"/>
                  </a:lnTo>
                  <a:lnTo>
                    <a:pt x="20842" y="2606"/>
                  </a:lnTo>
                  <a:lnTo>
                    <a:pt x="20826" y="2763"/>
                  </a:lnTo>
                  <a:lnTo>
                    <a:pt x="20826" y="2904"/>
                  </a:lnTo>
                  <a:lnTo>
                    <a:pt x="20842" y="3061"/>
                  </a:lnTo>
                  <a:lnTo>
                    <a:pt x="20936" y="3845"/>
                  </a:lnTo>
                  <a:lnTo>
                    <a:pt x="20999" y="4630"/>
                  </a:lnTo>
                  <a:lnTo>
                    <a:pt x="21062" y="5430"/>
                  </a:lnTo>
                  <a:lnTo>
                    <a:pt x="21093" y="6231"/>
                  </a:lnTo>
                  <a:lnTo>
                    <a:pt x="21093" y="7015"/>
                  </a:lnTo>
                  <a:lnTo>
                    <a:pt x="21078" y="7816"/>
                  </a:lnTo>
                  <a:lnTo>
                    <a:pt x="21015" y="8601"/>
                  </a:lnTo>
                  <a:lnTo>
                    <a:pt x="20977" y="8986"/>
                  </a:lnTo>
                  <a:lnTo>
                    <a:pt x="20968" y="9040"/>
                  </a:lnTo>
                  <a:lnTo>
                    <a:pt x="20889" y="9495"/>
                  </a:lnTo>
                  <a:lnTo>
                    <a:pt x="20795" y="9950"/>
                  </a:lnTo>
                  <a:lnTo>
                    <a:pt x="20685" y="10405"/>
                  </a:lnTo>
                  <a:lnTo>
                    <a:pt x="20560" y="10860"/>
                  </a:lnTo>
                  <a:lnTo>
                    <a:pt x="20418" y="11300"/>
                  </a:lnTo>
                  <a:lnTo>
                    <a:pt x="20262" y="11739"/>
                  </a:lnTo>
                  <a:lnTo>
                    <a:pt x="20225" y="11831"/>
                  </a:lnTo>
                  <a:lnTo>
                    <a:pt x="20120" y="12053"/>
                  </a:lnTo>
                  <a:lnTo>
                    <a:pt x="19963" y="12351"/>
                  </a:lnTo>
                  <a:lnTo>
                    <a:pt x="19806" y="12649"/>
                  </a:lnTo>
                  <a:lnTo>
                    <a:pt x="19634" y="12932"/>
                  </a:lnTo>
                  <a:lnTo>
                    <a:pt x="19445" y="13214"/>
                  </a:lnTo>
                  <a:lnTo>
                    <a:pt x="19268" y="13481"/>
                  </a:lnTo>
                  <a:lnTo>
                    <a:pt x="19268" y="13481"/>
                  </a:lnTo>
                  <a:lnTo>
                    <a:pt x="19132" y="13638"/>
                  </a:lnTo>
                  <a:lnTo>
                    <a:pt x="18912" y="13874"/>
                  </a:lnTo>
                  <a:lnTo>
                    <a:pt x="18692" y="14109"/>
                  </a:lnTo>
                  <a:lnTo>
                    <a:pt x="18457" y="14329"/>
                  </a:lnTo>
                  <a:lnTo>
                    <a:pt x="18221" y="14548"/>
                  </a:lnTo>
                  <a:lnTo>
                    <a:pt x="18015" y="14727"/>
                  </a:lnTo>
                  <a:lnTo>
                    <a:pt x="18015" y="14727"/>
                  </a:lnTo>
                  <a:lnTo>
                    <a:pt x="17735" y="14909"/>
                  </a:lnTo>
                  <a:lnTo>
                    <a:pt x="17421" y="15113"/>
                  </a:lnTo>
                  <a:lnTo>
                    <a:pt x="17091" y="15317"/>
                  </a:lnTo>
                  <a:lnTo>
                    <a:pt x="16762" y="15490"/>
                  </a:lnTo>
                  <a:lnTo>
                    <a:pt x="16432" y="15663"/>
                  </a:lnTo>
                  <a:lnTo>
                    <a:pt x="16126" y="15802"/>
                  </a:lnTo>
                  <a:lnTo>
                    <a:pt x="16126" y="15802"/>
                  </a:lnTo>
                  <a:lnTo>
                    <a:pt x="15961" y="15867"/>
                  </a:lnTo>
                  <a:lnTo>
                    <a:pt x="15444" y="16055"/>
                  </a:lnTo>
                  <a:lnTo>
                    <a:pt x="14926" y="16212"/>
                  </a:lnTo>
                  <a:lnTo>
                    <a:pt x="14392" y="16353"/>
                  </a:lnTo>
                  <a:lnTo>
                    <a:pt x="13858" y="16494"/>
                  </a:lnTo>
                  <a:lnTo>
                    <a:pt x="13309" y="16604"/>
                  </a:lnTo>
                  <a:lnTo>
                    <a:pt x="12790" y="16696"/>
                  </a:lnTo>
                  <a:lnTo>
                    <a:pt x="12790" y="16696"/>
                  </a:lnTo>
                  <a:lnTo>
                    <a:pt x="12493" y="16730"/>
                  </a:lnTo>
                  <a:lnTo>
                    <a:pt x="11960" y="16793"/>
                  </a:lnTo>
                  <a:lnTo>
                    <a:pt x="11410" y="16824"/>
                  </a:lnTo>
                  <a:lnTo>
                    <a:pt x="10861" y="16855"/>
                  </a:lnTo>
                  <a:lnTo>
                    <a:pt x="10327" y="16887"/>
                  </a:lnTo>
                  <a:lnTo>
                    <a:pt x="9229" y="16887"/>
                  </a:lnTo>
                  <a:lnTo>
                    <a:pt x="8680" y="16871"/>
                  </a:lnTo>
                  <a:lnTo>
                    <a:pt x="7597" y="16824"/>
                  </a:lnTo>
                  <a:lnTo>
                    <a:pt x="6498" y="16746"/>
                  </a:lnTo>
                  <a:lnTo>
                    <a:pt x="5415" y="16651"/>
                  </a:lnTo>
                  <a:lnTo>
                    <a:pt x="4956" y="16591"/>
                  </a:lnTo>
                  <a:lnTo>
                    <a:pt x="4956" y="16591"/>
                  </a:lnTo>
                  <a:lnTo>
                    <a:pt x="3877" y="16432"/>
                  </a:lnTo>
                  <a:lnTo>
                    <a:pt x="3720" y="16385"/>
                  </a:lnTo>
                  <a:lnTo>
                    <a:pt x="3563" y="16353"/>
                  </a:lnTo>
                  <a:lnTo>
                    <a:pt x="3422" y="16337"/>
                  </a:lnTo>
                  <a:lnTo>
                    <a:pt x="3265" y="16322"/>
                  </a:lnTo>
                  <a:lnTo>
                    <a:pt x="2951" y="16322"/>
                  </a:lnTo>
                  <a:lnTo>
                    <a:pt x="2810" y="16353"/>
                  </a:lnTo>
                  <a:lnTo>
                    <a:pt x="2653" y="16385"/>
                  </a:lnTo>
                  <a:lnTo>
                    <a:pt x="2496" y="16385"/>
                  </a:lnTo>
                  <a:lnTo>
                    <a:pt x="2355" y="16416"/>
                  </a:lnTo>
                  <a:lnTo>
                    <a:pt x="2214" y="16447"/>
                  </a:lnTo>
                  <a:lnTo>
                    <a:pt x="2057" y="16479"/>
                  </a:lnTo>
                  <a:lnTo>
                    <a:pt x="1916" y="16526"/>
                  </a:lnTo>
                  <a:lnTo>
                    <a:pt x="1790" y="16589"/>
                  </a:lnTo>
                  <a:lnTo>
                    <a:pt x="1649" y="16667"/>
                  </a:lnTo>
                  <a:lnTo>
                    <a:pt x="1508" y="16746"/>
                  </a:lnTo>
                  <a:lnTo>
                    <a:pt x="1272" y="16902"/>
                  </a:lnTo>
                  <a:lnTo>
                    <a:pt x="1052" y="17075"/>
                  </a:lnTo>
                  <a:lnTo>
                    <a:pt x="833" y="17295"/>
                  </a:lnTo>
                  <a:lnTo>
                    <a:pt x="629" y="17515"/>
                  </a:lnTo>
                  <a:lnTo>
                    <a:pt x="456" y="17766"/>
                  </a:lnTo>
                  <a:lnTo>
                    <a:pt x="315" y="18032"/>
                  </a:lnTo>
                  <a:lnTo>
                    <a:pt x="189" y="18299"/>
                  </a:lnTo>
                  <a:lnTo>
                    <a:pt x="142" y="18440"/>
                  </a:lnTo>
                  <a:lnTo>
                    <a:pt x="111" y="18566"/>
                  </a:lnTo>
                  <a:lnTo>
                    <a:pt x="48" y="18864"/>
                  </a:lnTo>
                  <a:lnTo>
                    <a:pt x="17" y="19178"/>
                  </a:lnTo>
                  <a:lnTo>
                    <a:pt x="1" y="19476"/>
                  </a:lnTo>
                  <a:lnTo>
                    <a:pt x="32" y="19790"/>
                  </a:lnTo>
                  <a:lnTo>
                    <a:pt x="79" y="20088"/>
                  </a:lnTo>
                  <a:lnTo>
                    <a:pt x="158" y="20371"/>
                  </a:lnTo>
                  <a:lnTo>
                    <a:pt x="205" y="20528"/>
                  </a:lnTo>
                  <a:lnTo>
                    <a:pt x="268" y="20653"/>
                  </a:lnTo>
                  <a:lnTo>
                    <a:pt x="331" y="20794"/>
                  </a:lnTo>
                  <a:lnTo>
                    <a:pt x="409" y="20936"/>
                  </a:lnTo>
                  <a:lnTo>
                    <a:pt x="582" y="21171"/>
                  </a:lnTo>
                  <a:lnTo>
                    <a:pt x="770" y="21391"/>
                  </a:lnTo>
                  <a:lnTo>
                    <a:pt x="974" y="21611"/>
                  </a:lnTo>
                  <a:lnTo>
                    <a:pt x="1194" y="21830"/>
                  </a:lnTo>
                  <a:lnTo>
                    <a:pt x="1429" y="22003"/>
                  </a:lnTo>
                  <a:lnTo>
                    <a:pt x="1696" y="22160"/>
                  </a:lnTo>
                  <a:lnTo>
                    <a:pt x="1821" y="22223"/>
                  </a:lnTo>
                  <a:lnTo>
                    <a:pt x="1963" y="22270"/>
                  </a:lnTo>
                  <a:lnTo>
                    <a:pt x="2104" y="22301"/>
                  </a:lnTo>
                  <a:lnTo>
                    <a:pt x="2245" y="22332"/>
                  </a:lnTo>
                  <a:lnTo>
                    <a:pt x="3234" y="22489"/>
                  </a:lnTo>
                  <a:lnTo>
                    <a:pt x="4223" y="22631"/>
                  </a:lnTo>
                  <a:lnTo>
                    <a:pt x="5227" y="22740"/>
                  </a:lnTo>
                  <a:lnTo>
                    <a:pt x="6216" y="22850"/>
                  </a:lnTo>
                  <a:lnTo>
                    <a:pt x="7220" y="22929"/>
                  </a:lnTo>
                  <a:lnTo>
                    <a:pt x="8224" y="22976"/>
                  </a:lnTo>
                  <a:lnTo>
                    <a:pt x="9213" y="23007"/>
                  </a:lnTo>
                  <a:lnTo>
                    <a:pt x="10218" y="23007"/>
                  </a:lnTo>
                  <a:lnTo>
                    <a:pt x="11081" y="22976"/>
                  </a:lnTo>
                  <a:lnTo>
                    <a:pt x="11960" y="22913"/>
                  </a:lnTo>
                  <a:lnTo>
                    <a:pt x="12823" y="22835"/>
                  </a:lnTo>
                  <a:lnTo>
                    <a:pt x="13702" y="22725"/>
                  </a:lnTo>
                  <a:lnTo>
                    <a:pt x="14565" y="22599"/>
                  </a:lnTo>
                  <a:lnTo>
                    <a:pt x="15412" y="22411"/>
                  </a:lnTo>
                  <a:lnTo>
                    <a:pt x="15836" y="22317"/>
                  </a:lnTo>
                  <a:lnTo>
                    <a:pt x="16260" y="22207"/>
                  </a:lnTo>
                  <a:lnTo>
                    <a:pt x="16668" y="22081"/>
                  </a:lnTo>
                  <a:lnTo>
                    <a:pt x="17091" y="21956"/>
                  </a:lnTo>
                  <a:lnTo>
                    <a:pt x="17499" y="21815"/>
                  </a:lnTo>
                  <a:lnTo>
                    <a:pt x="17907" y="21658"/>
                  </a:lnTo>
                  <a:lnTo>
                    <a:pt x="18315" y="21501"/>
                  </a:lnTo>
                  <a:lnTo>
                    <a:pt x="18708" y="21328"/>
                  </a:lnTo>
                  <a:lnTo>
                    <a:pt x="19100" y="21155"/>
                  </a:lnTo>
                  <a:lnTo>
                    <a:pt x="19493" y="20951"/>
                  </a:lnTo>
                  <a:lnTo>
                    <a:pt x="19885" y="20763"/>
                  </a:lnTo>
                  <a:lnTo>
                    <a:pt x="20262" y="20543"/>
                  </a:lnTo>
                  <a:lnTo>
                    <a:pt x="20638" y="20324"/>
                  </a:lnTo>
                  <a:lnTo>
                    <a:pt x="20999" y="20088"/>
                  </a:lnTo>
                  <a:lnTo>
                    <a:pt x="21360" y="19837"/>
                  </a:lnTo>
                  <a:lnTo>
                    <a:pt x="21705" y="19586"/>
                  </a:lnTo>
                  <a:lnTo>
                    <a:pt x="22051" y="19319"/>
                  </a:lnTo>
                  <a:lnTo>
                    <a:pt x="22380" y="19037"/>
                  </a:lnTo>
                  <a:lnTo>
                    <a:pt x="22710" y="18754"/>
                  </a:lnTo>
                  <a:lnTo>
                    <a:pt x="23024" y="18440"/>
                  </a:lnTo>
                  <a:lnTo>
                    <a:pt x="23337" y="18127"/>
                  </a:lnTo>
                  <a:lnTo>
                    <a:pt x="23636" y="17781"/>
                  </a:lnTo>
                  <a:lnTo>
                    <a:pt x="23918" y="17436"/>
                  </a:lnTo>
                  <a:lnTo>
                    <a:pt x="24185" y="17091"/>
                  </a:lnTo>
                  <a:lnTo>
                    <a:pt x="24452" y="16730"/>
                  </a:lnTo>
                  <a:lnTo>
                    <a:pt x="24703" y="16353"/>
                  </a:lnTo>
                  <a:lnTo>
                    <a:pt x="24938" y="15977"/>
                  </a:lnTo>
                  <a:lnTo>
                    <a:pt x="25174" y="15584"/>
                  </a:lnTo>
                  <a:lnTo>
                    <a:pt x="25378" y="15192"/>
                  </a:lnTo>
                  <a:lnTo>
                    <a:pt x="25582" y="14784"/>
                  </a:lnTo>
                  <a:lnTo>
                    <a:pt x="25770" y="14391"/>
                  </a:lnTo>
                  <a:lnTo>
                    <a:pt x="25943" y="13968"/>
                  </a:lnTo>
                  <a:lnTo>
                    <a:pt x="26115" y="13560"/>
                  </a:lnTo>
                  <a:lnTo>
                    <a:pt x="26272" y="13136"/>
                  </a:lnTo>
                  <a:lnTo>
                    <a:pt x="26398" y="12712"/>
                  </a:lnTo>
                  <a:lnTo>
                    <a:pt x="26523" y="12273"/>
                  </a:lnTo>
                  <a:lnTo>
                    <a:pt x="26680" y="11708"/>
                  </a:lnTo>
                  <a:lnTo>
                    <a:pt x="26806" y="11143"/>
                  </a:lnTo>
                  <a:lnTo>
                    <a:pt x="26916" y="10578"/>
                  </a:lnTo>
                  <a:lnTo>
                    <a:pt x="27010" y="9997"/>
                  </a:lnTo>
                  <a:lnTo>
                    <a:pt x="27073" y="9432"/>
                  </a:lnTo>
                  <a:lnTo>
                    <a:pt x="27135" y="8852"/>
                  </a:lnTo>
                  <a:lnTo>
                    <a:pt x="27182" y="8271"/>
                  </a:lnTo>
                  <a:lnTo>
                    <a:pt x="27198" y="7690"/>
                  </a:lnTo>
                  <a:lnTo>
                    <a:pt x="27214" y="7110"/>
                  </a:lnTo>
                  <a:lnTo>
                    <a:pt x="27214" y="6529"/>
                  </a:lnTo>
                  <a:lnTo>
                    <a:pt x="27198" y="5948"/>
                  </a:lnTo>
                  <a:lnTo>
                    <a:pt x="27182" y="5368"/>
                  </a:lnTo>
                  <a:lnTo>
                    <a:pt x="27135" y="4787"/>
                  </a:lnTo>
                  <a:lnTo>
                    <a:pt x="27088" y="4206"/>
                  </a:lnTo>
                  <a:lnTo>
                    <a:pt x="27025" y="3626"/>
                  </a:lnTo>
                  <a:lnTo>
                    <a:pt x="26963" y="3061"/>
                  </a:lnTo>
                  <a:lnTo>
                    <a:pt x="26963" y="2904"/>
                  </a:lnTo>
                  <a:lnTo>
                    <a:pt x="26947" y="2747"/>
                  </a:lnTo>
                  <a:lnTo>
                    <a:pt x="26931" y="2590"/>
                  </a:lnTo>
                  <a:lnTo>
                    <a:pt x="26900" y="2449"/>
                  </a:lnTo>
                  <a:lnTo>
                    <a:pt x="26869" y="2292"/>
                  </a:lnTo>
                  <a:lnTo>
                    <a:pt x="26821" y="2150"/>
                  </a:lnTo>
                  <a:lnTo>
                    <a:pt x="26759" y="2009"/>
                  </a:lnTo>
                  <a:lnTo>
                    <a:pt x="26696" y="1884"/>
                  </a:lnTo>
                  <a:lnTo>
                    <a:pt x="26586" y="1601"/>
                  </a:lnTo>
                  <a:lnTo>
                    <a:pt x="26523" y="1476"/>
                  </a:lnTo>
                  <a:lnTo>
                    <a:pt x="26445" y="1350"/>
                  </a:lnTo>
                  <a:lnTo>
                    <a:pt x="26366" y="1225"/>
                  </a:lnTo>
                  <a:lnTo>
                    <a:pt x="26272" y="1115"/>
                  </a:lnTo>
                  <a:lnTo>
                    <a:pt x="26068" y="895"/>
                  </a:lnTo>
                  <a:lnTo>
                    <a:pt x="25848" y="691"/>
                  </a:lnTo>
                  <a:lnTo>
                    <a:pt x="25613" y="518"/>
                  </a:lnTo>
                  <a:lnTo>
                    <a:pt x="25346" y="361"/>
                  </a:lnTo>
                  <a:lnTo>
                    <a:pt x="25064" y="236"/>
                  </a:lnTo>
                  <a:lnTo>
                    <a:pt x="24781" y="126"/>
                  </a:lnTo>
                  <a:lnTo>
                    <a:pt x="24483" y="48"/>
                  </a:lnTo>
                  <a:lnTo>
                    <a:pt x="24185" y="0"/>
                  </a:lnTo>
                  <a:close/>
                </a:path>
              </a:pathLst>
            </a:custGeom>
            <a:solidFill>
              <a:srgbClr val="F8B3A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 name="Google Shape;2265;p42">
              <a:extLst>
                <a:ext uri="{FF2B5EF4-FFF2-40B4-BE49-F238E27FC236}">
                  <a16:creationId xmlns:a16="http://schemas.microsoft.com/office/drawing/2014/main" id="{A0BC584E-6402-18A7-A223-A3B1014AB75C}"/>
                </a:ext>
              </a:extLst>
            </p:cNvPr>
            <p:cNvSpPr/>
            <p:nvPr/>
          </p:nvSpPr>
          <p:spPr>
            <a:xfrm>
              <a:off x="1042650" y="3992655"/>
              <a:ext cx="79440" cy="207519"/>
            </a:xfrm>
            <a:custGeom>
              <a:avLst/>
              <a:gdLst/>
              <a:ahLst/>
              <a:cxnLst/>
              <a:rect l="l" t="t" r="r" b="b"/>
              <a:pathLst>
                <a:path w="2794" h="7298" extrusionOk="0">
                  <a:moveTo>
                    <a:pt x="2794" y="0"/>
                  </a:moveTo>
                  <a:lnTo>
                    <a:pt x="628" y="63"/>
                  </a:lnTo>
                  <a:lnTo>
                    <a:pt x="0" y="7203"/>
                  </a:lnTo>
                  <a:lnTo>
                    <a:pt x="2684" y="7298"/>
                  </a:lnTo>
                  <a:lnTo>
                    <a:pt x="2794" y="0"/>
                  </a:lnTo>
                  <a:close/>
                </a:path>
              </a:pathLst>
            </a:custGeom>
            <a:solidFill>
              <a:srgbClr val="D9D9D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 name="Google Shape;2266;p42">
              <a:extLst>
                <a:ext uri="{FF2B5EF4-FFF2-40B4-BE49-F238E27FC236}">
                  <a16:creationId xmlns:a16="http://schemas.microsoft.com/office/drawing/2014/main" id="{18AC9B69-5FBC-ED29-10B0-0BD34D6D0F96}"/>
                </a:ext>
              </a:extLst>
            </p:cNvPr>
            <p:cNvSpPr/>
            <p:nvPr/>
          </p:nvSpPr>
          <p:spPr>
            <a:xfrm>
              <a:off x="888681" y="3959615"/>
              <a:ext cx="179409" cy="506968"/>
            </a:xfrm>
            <a:custGeom>
              <a:avLst/>
              <a:gdLst/>
              <a:ahLst/>
              <a:cxnLst/>
              <a:rect l="l" t="t" r="r" b="b"/>
              <a:pathLst>
                <a:path w="6310" h="17829" extrusionOk="0">
                  <a:moveTo>
                    <a:pt x="2182" y="1"/>
                  </a:moveTo>
                  <a:lnTo>
                    <a:pt x="1915" y="32"/>
                  </a:lnTo>
                  <a:lnTo>
                    <a:pt x="1664" y="64"/>
                  </a:lnTo>
                  <a:lnTo>
                    <a:pt x="1429" y="126"/>
                  </a:lnTo>
                  <a:lnTo>
                    <a:pt x="1193" y="205"/>
                  </a:lnTo>
                  <a:lnTo>
                    <a:pt x="989" y="315"/>
                  </a:lnTo>
                  <a:lnTo>
                    <a:pt x="817" y="424"/>
                  </a:lnTo>
                  <a:lnTo>
                    <a:pt x="644" y="566"/>
                  </a:lnTo>
                  <a:lnTo>
                    <a:pt x="503" y="738"/>
                  </a:lnTo>
                  <a:lnTo>
                    <a:pt x="393" y="927"/>
                  </a:lnTo>
                  <a:lnTo>
                    <a:pt x="346" y="1037"/>
                  </a:lnTo>
                  <a:lnTo>
                    <a:pt x="315" y="1162"/>
                  </a:lnTo>
                  <a:lnTo>
                    <a:pt x="283" y="1272"/>
                  </a:lnTo>
                  <a:lnTo>
                    <a:pt x="252" y="1413"/>
                  </a:lnTo>
                  <a:lnTo>
                    <a:pt x="236" y="1680"/>
                  </a:lnTo>
                  <a:lnTo>
                    <a:pt x="189" y="3956"/>
                  </a:lnTo>
                  <a:lnTo>
                    <a:pt x="95" y="7675"/>
                  </a:lnTo>
                  <a:lnTo>
                    <a:pt x="48" y="9794"/>
                  </a:lnTo>
                  <a:lnTo>
                    <a:pt x="16" y="11897"/>
                  </a:lnTo>
                  <a:lnTo>
                    <a:pt x="1" y="13905"/>
                  </a:lnTo>
                  <a:lnTo>
                    <a:pt x="16" y="15679"/>
                  </a:lnTo>
                  <a:lnTo>
                    <a:pt x="16" y="16134"/>
                  </a:lnTo>
                  <a:lnTo>
                    <a:pt x="48" y="16526"/>
                  </a:lnTo>
                  <a:lnTo>
                    <a:pt x="95" y="16871"/>
                  </a:lnTo>
                  <a:lnTo>
                    <a:pt x="158" y="17154"/>
                  </a:lnTo>
                  <a:lnTo>
                    <a:pt x="236" y="17389"/>
                  </a:lnTo>
                  <a:lnTo>
                    <a:pt x="283" y="17483"/>
                  </a:lnTo>
                  <a:lnTo>
                    <a:pt x="330" y="17578"/>
                  </a:lnTo>
                  <a:lnTo>
                    <a:pt x="377" y="17640"/>
                  </a:lnTo>
                  <a:lnTo>
                    <a:pt x="440" y="17703"/>
                  </a:lnTo>
                  <a:lnTo>
                    <a:pt x="503" y="17750"/>
                  </a:lnTo>
                  <a:lnTo>
                    <a:pt x="566" y="17797"/>
                  </a:lnTo>
                  <a:lnTo>
                    <a:pt x="644" y="17813"/>
                  </a:lnTo>
                  <a:lnTo>
                    <a:pt x="707" y="17829"/>
                  </a:lnTo>
                  <a:lnTo>
                    <a:pt x="785" y="17829"/>
                  </a:lnTo>
                  <a:lnTo>
                    <a:pt x="864" y="17813"/>
                  </a:lnTo>
                  <a:lnTo>
                    <a:pt x="942" y="17797"/>
                  </a:lnTo>
                  <a:lnTo>
                    <a:pt x="1037" y="17766"/>
                  </a:lnTo>
                  <a:lnTo>
                    <a:pt x="1209" y="17656"/>
                  </a:lnTo>
                  <a:lnTo>
                    <a:pt x="1397" y="17515"/>
                  </a:lnTo>
                  <a:lnTo>
                    <a:pt x="1602" y="17342"/>
                  </a:lnTo>
                  <a:lnTo>
                    <a:pt x="1806" y="17122"/>
                  </a:lnTo>
                  <a:lnTo>
                    <a:pt x="2041" y="16871"/>
                  </a:lnTo>
                  <a:lnTo>
                    <a:pt x="2261" y="16573"/>
                  </a:lnTo>
                  <a:lnTo>
                    <a:pt x="2496" y="16244"/>
                  </a:lnTo>
                  <a:lnTo>
                    <a:pt x="2747" y="15883"/>
                  </a:lnTo>
                  <a:lnTo>
                    <a:pt x="2983" y="15490"/>
                  </a:lnTo>
                  <a:lnTo>
                    <a:pt x="3249" y="15067"/>
                  </a:lnTo>
                  <a:lnTo>
                    <a:pt x="3500" y="14627"/>
                  </a:lnTo>
                  <a:lnTo>
                    <a:pt x="4034" y="13639"/>
                  </a:lnTo>
                  <a:lnTo>
                    <a:pt x="4568" y="12571"/>
                  </a:lnTo>
                  <a:lnTo>
                    <a:pt x="5117" y="11410"/>
                  </a:lnTo>
                  <a:lnTo>
                    <a:pt x="5650" y="10170"/>
                  </a:lnTo>
                  <a:lnTo>
                    <a:pt x="6184" y="8868"/>
                  </a:lnTo>
                  <a:lnTo>
                    <a:pt x="6294" y="2010"/>
                  </a:lnTo>
                  <a:lnTo>
                    <a:pt x="6310" y="754"/>
                  </a:lnTo>
                  <a:lnTo>
                    <a:pt x="6059" y="676"/>
                  </a:lnTo>
                  <a:lnTo>
                    <a:pt x="5760" y="581"/>
                  </a:lnTo>
                  <a:lnTo>
                    <a:pt x="5368" y="456"/>
                  </a:lnTo>
                  <a:lnTo>
                    <a:pt x="4913" y="330"/>
                  </a:lnTo>
                  <a:lnTo>
                    <a:pt x="4395" y="220"/>
                  </a:lnTo>
                  <a:lnTo>
                    <a:pt x="3861" y="111"/>
                  </a:lnTo>
                  <a:lnTo>
                    <a:pt x="3296" y="32"/>
                  </a:lnTo>
                  <a:lnTo>
                    <a:pt x="2998" y="16"/>
                  </a:lnTo>
                  <a:lnTo>
                    <a:pt x="2731" y="1"/>
                  </a:lnTo>
                  <a:close/>
                </a:path>
              </a:pathLst>
            </a:custGeom>
            <a:solidFill>
              <a:srgbClr val="7AB84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 name="Google Shape;2267;p42">
              <a:extLst>
                <a:ext uri="{FF2B5EF4-FFF2-40B4-BE49-F238E27FC236}">
                  <a16:creationId xmlns:a16="http://schemas.microsoft.com/office/drawing/2014/main" id="{DB3C24FF-2725-ED86-BAE3-6FA6AA6FE6FB}"/>
                </a:ext>
              </a:extLst>
            </p:cNvPr>
            <p:cNvSpPr/>
            <p:nvPr/>
          </p:nvSpPr>
          <p:spPr>
            <a:xfrm>
              <a:off x="888681" y="3959615"/>
              <a:ext cx="179409" cy="506968"/>
            </a:xfrm>
            <a:custGeom>
              <a:avLst/>
              <a:gdLst/>
              <a:ahLst/>
              <a:cxnLst/>
              <a:rect l="l" t="t" r="r" b="b"/>
              <a:pathLst>
                <a:path w="6310" h="17829" fill="none" extrusionOk="0">
                  <a:moveTo>
                    <a:pt x="6310" y="754"/>
                  </a:moveTo>
                  <a:lnTo>
                    <a:pt x="6310" y="754"/>
                  </a:lnTo>
                  <a:lnTo>
                    <a:pt x="6059" y="676"/>
                  </a:lnTo>
                  <a:lnTo>
                    <a:pt x="5760" y="581"/>
                  </a:lnTo>
                  <a:lnTo>
                    <a:pt x="5368" y="456"/>
                  </a:lnTo>
                  <a:lnTo>
                    <a:pt x="4913" y="330"/>
                  </a:lnTo>
                  <a:lnTo>
                    <a:pt x="4395" y="220"/>
                  </a:lnTo>
                  <a:lnTo>
                    <a:pt x="3861" y="111"/>
                  </a:lnTo>
                  <a:lnTo>
                    <a:pt x="3296" y="32"/>
                  </a:lnTo>
                  <a:lnTo>
                    <a:pt x="2998" y="16"/>
                  </a:lnTo>
                  <a:lnTo>
                    <a:pt x="2731" y="1"/>
                  </a:lnTo>
                  <a:lnTo>
                    <a:pt x="2449" y="1"/>
                  </a:lnTo>
                  <a:lnTo>
                    <a:pt x="2182" y="1"/>
                  </a:lnTo>
                  <a:lnTo>
                    <a:pt x="1915" y="32"/>
                  </a:lnTo>
                  <a:lnTo>
                    <a:pt x="1664" y="64"/>
                  </a:lnTo>
                  <a:lnTo>
                    <a:pt x="1429" y="126"/>
                  </a:lnTo>
                  <a:lnTo>
                    <a:pt x="1193" y="205"/>
                  </a:lnTo>
                  <a:lnTo>
                    <a:pt x="989" y="315"/>
                  </a:lnTo>
                  <a:lnTo>
                    <a:pt x="817" y="424"/>
                  </a:lnTo>
                  <a:lnTo>
                    <a:pt x="644" y="566"/>
                  </a:lnTo>
                  <a:lnTo>
                    <a:pt x="503" y="738"/>
                  </a:lnTo>
                  <a:lnTo>
                    <a:pt x="393" y="927"/>
                  </a:lnTo>
                  <a:lnTo>
                    <a:pt x="346" y="1037"/>
                  </a:lnTo>
                  <a:lnTo>
                    <a:pt x="315" y="1162"/>
                  </a:lnTo>
                  <a:lnTo>
                    <a:pt x="283" y="1272"/>
                  </a:lnTo>
                  <a:lnTo>
                    <a:pt x="252" y="1413"/>
                  </a:lnTo>
                  <a:lnTo>
                    <a:pt x="236" y="1680"/>
                  </a:lnTo>
                  <a:lnTo>
                    <a:pt x="236" y="1680"/>
                  </a:lnTo>
                  <a:lnTo>
                    <a:pt x="189" y="3956"/>
                  </a:lnTo>
                  <a:lnTo>
                    <a:pt x="95" y="7675"/>
                  </a:lnTo>
                  <a:lnTo>
                    <a:pt x="48" y="9794"/>
                  </a:lnTo>
                  <a:lnTo>
                    <a:pt x="16" y="11897"/>
                  </a:lnTo>
                  <a:lnTo>
                    <a:pt x="1" y="13905"/>
                  </a:lnTo>
                  <a:lnTo>
                    <a:pt x="16" y="15679"/>
                  </a:lnTo>
                  <a:lnTo>
                    <a:pt x="16" y="15679"/>
                  </a:lnTo>
                  <a:lnTo>
                    <a:pt x="16" y="16134"/>
                  </a:lnTo>
                  <a:lnTo>
                    <a:pt x="48" y="16526"/>
                  </a:lnTo>
                  <a:lnTo>
                    <a:pt x="95" y="16871"/>
                  </a:lnTo>
                  <a:lnTo>
                    <a:pt x="158" y="17154"/>
                  </a:lnTo>
                  <a:lnTo>
                    <a:pt x="236" y="17389"/>
                  </a:lnTo>
                  <a:lnTo>
                    <a:pt x="283" y="17483"/>
                  </a:lnTo>
                  <a:lnTo>
                    <a:pt x="330" y="17578"/>
                  </a:lnTo>
                  <a:lnTo>
                    <a:pt x="377" y="17640"/>
                  </a:lnTo>
                  <a:lnTo>
                    <a:pt x="440" y="17703"/>
                  </a:lnTo>
                  <a:lnTo>
                    <a:pt x="503" y="17750"/>
                  </a:lnTo>
                  <a:lnTo>
                    <a:pt x="566" y="17797"/>
                  </a:lnTo>
                  <a:lnTo>
                    <a:pt x="644" y="17813"/>
                  </a:lnTo>
                  <a:lnTo>
                    <a:pt x="707" y="17829"/>
                  </a:lnTo>
                  <a:lnTo>
                    <a:pt x="785" y="17829"/>
                  </a:lnTo>
                  <a:lnTo>
                    <a:pt x="864" y="17813"/>
                  </a:lnTo>
                  <a:lnTo>
                    <a:pt x="942" y="17797"/>
                  </a:lnTo>
                  <a:lnTo>
                    <a:pt x="1037" y="17766"/>
                  </a:lnTo>
                  <a:lnTo>
                    <a:pt x="1209" y="17656"/>
                  </a:lnTo>
                  <a:lnTo>
                    <a:pt x="1397" y="17515"/>
                  </a:lnTo>
                  <a:lnTo>
                    <a:pt x="1602" y="17342"/>
                  </a:lnTo>
                  <a:lnTo>
                    <a:pt x="1806" y="17122"/>
                  </a:lnTo>
                  <a:lnTo>
                    <a:pt x="2041" y="16871"/>
                  </a:lnTo>
                  <a:lnTo>
                    <a:pt x="2261" y="16573"/>
                  </a:lnTo>
                  <a:lnTo>
                    <a:pt x="2496" y="16244"/>
                  </a:lnTo>
                  <a:lnTo>
                    <a:pt x="2747" y="15883"/>
                  </a:lnTo>
                  <a:lnTo>
                    <a:pt x="2983" y="15490"/>
                  </a:lnTo>
                  <a:lnTo>
                    <a:pt x="3249" y="15067"/>
                  </a:lnTo>
                  <a:lnTo>
                    <a:pt x="3500" y="14627"/>
                  </a:lnTo>
                  <a:lnTo>
                    <a:pt x="4034" y="13639"/>
                  </a:lnTo>
                  <a:lnTo>
                    <a:pt x="4568" y="12571"/>
                  </a:lnTo>
                  <a:lnTo>
                    <a:pt x="5117" y="11410"/>
                  </a:lnTo>
                  <a:lnTo>
                    <a:pt x="5650" y="10170"/>
                  </a:lnTo>
                  <a:lnTo>
                    <a:pt x="6184" y="8868"/>
                  </a:lnTo>
                  <a:lnTo>
                    <a:pt x="6184" y="8868"/>
                  </a:lnTo>
                  <a:lnTo>
                    <a:pt x="6294" y="201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 name="Google Shape;2268;p42">
              <a:extLst>
                <a:ext uri="{FF2B5EF4-FFF2-40B4-BE49-F238E27FC236}">
                  <a16:creationId xmlns:a16="http://schemas.microsoft.com/office/drawing/2014/main" id="{14373BDA-593F-11FB-3524-9059F238F0E7}"/>
                </a:ext>
              </a:extLst>
            </p:cNvPr>
            <p:cNvSpPr/>
            <p:nvPr/>
          </p:nvSpPr>
          <p:spPr>
            <a:xfrm>
              <a:off x="993118" y="4197008"/>
              <a:ext cx="76313" cy="70547"/>
            </a:xfrm>
            <a:custGeom>
              <a:avLst/>
              <a:gdLst/>
              <a:ahLst/>
              <a:cxnLst/>
              <a:rect l="l" t="t" r="r" b="b"/>
              <a:pathLst>
                <a:path w="2684" h="2481" extrusionOk="0">
                  <a:moveTo>
                    <a:pt x="502" y="1"/>
                  </a:moveTo>
                  <a:lnTo>
                    <a:pt x="408" y="16"/>
                  </a:lnTo>
                  <a:lnTo>
                    <a:pt x="314" y="48"/>
                  </a:lnTo>
                  <a:lnTo>
                    <a:pt x="235" y="95"/>
                  </a:lnTo>
                  <a:lnTo>
                    <a:pt x="157" y="158"/>
                  </a:lnTo>
                  <a:lnTo>
                    <a:pt x="94" y="236"/>
                  </a:lnTo>
                  <a:lnTo>
                    <a:pt x="47" y="315"/>
                  </a:lnTo>
                  <a:lnTo>
                    <a:pt x="16" y="409"/>
                  </a:lnTo>
                  <a:lnTo>
                    <a:pt x="0" y="487"/>
                  </a:lnTo>
                  <a:lnTo>
                    <a:pt x="16" y="581"/>
                  </a:lnTo>
                  <a:lnTo>
                    <a:pt x="31" y="676"/>
                  </a:lnTo>
                  <a:lnTo>
                    <a:pt x="94" y="770"/>
                  </a:lnTo>
                  <a:lnTo>
                    <a:pt x="173" y="848"/>
                  </a:lnTo>
                  <a:lnTo>
                    <a:pt x="1805" y="2355"/>
                  </a:lnTo>
                  <a:lnTo>
                    <a:pt x="1899" y="2418"/>
                  </a:lnTo>
                  <a:lnTo>
                    <a:pt x="1993" y="2465"/>
                  </a:lnTo>
                  <a:lnTo>
                    <a:pt x="2087" y="2480"/>
                  </a:lnTo>
                  <a:lnTo>
                    <a:pt x="2181" y="2480"/>
                  </a:lnTo>
                  <a:lnTo>
                    <a:pt x="2276" y="2465"/>
                  </a:lnTo>
                  <a:lnTo>
                    <a:pt x="2370" y="2433"/>
                  </a:lnTo>
                  <a:lnTo>
                    <a:pt x="2448" y="2386"/>
                  </a:lnTo>
                  <a:lnTo>
                    <a:pt x="2527" y="2323"/>
                  </a:lnTo>
                  <a:lnTo>
                    <a:pt x="2590" y="2245"/>
                  </a:lnTo>
                  <a:lnTo>
                    <a:pt x="2637" y="2166"/>
                  </a:lnTo>
                  <a:lnTo>
                    <a:pt x="2668" y="2072"/>
                  </a:lnTo>
                  <a:lnTo>
                    <a:pt x="2684" y="1994"/>
                  </a:lnTo>
                  <a:lnTo>
                    <a:pt x="2684" y="1900"/>
                  </a:lnTo>
                  <a:lnTo>
                    <a:pt x="2652" y="1806"/>
                  </a:lnTo>
                  <a:lnTo>
                    <a:pt x="2605" y="1711"/>
                  </a:lnTo>
                  <a:lnTo>
                    <a:pt x="2527" y="1633"/>
                  </a:lnTo>
                  <a:lnTo>
                    <a:pt x="879" y="126"/>
                  </a:lnTo>
                  <a:lnTo>
                    <a:pt x="800" y="64"/>
                  </a:lnTo>
                  <a:lnTo>
                    <a:pt x="691" y="16"/>
                  </a:lnTo>
                  <a:lnTo>
                    <a:pt x="596" y="1"/>
                  </a:ln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 name="Google Shape;2269;p42">
              <a:extLst>
                <a:ext uri="{FF2B5EF4-FFF2-40B4-BE49-F238E27FC236}">
                  <a16:creationId xmlns:a16="http://schemas.microsoft.com/office/drawing/2014/main" id="{B5B2C7BC-0E39-E07E-E0B0-F14900808981}"/>
                </a:ext>
              </a:extLst>
            </p:cNvPr>
            <p:cNvSpPr/>
            <p:nvPr/>
          </p:nvSpPr>
          <p:spPr>
            <a:xfrm>
              <a:off x="961415" y="4242076"/>
              <a:ext cx="83478" cy="75893"/>
            </a:xfrm>
            <a:custGeom>
              <a:avLst/>
              <a:gdLst/>
              <a:ahLst/>
              <a:cxnLst/>
              <a:rect l="l" t="t" r="r" b="b"/>
              <a:pathLst>
                <a:path w="2936" h="2669" extrusionOk="0">
                  <a:moveTo>
                    <a:pt x="503" y="1"/>
                  </a:moveTo>
                  <a:lnTo>
                    <a:pt x="409" y="16"/>
                  </a:lnTo>
                  <a:lnTo>
                    <a:pt x="315" y="48"/>
                  </a:lnTo>
                  <a:lnTo>
                    <a:pt x="236" y="95"/>
                  </a:lnTo>
                  <a:lnTo>
                    <a:pt x="158" y="158"/>
                  </a:lnTo>
                  <a:lnTo>
                    <a:pt x="95" y="236"/>
                  </a:lnTo>
                  <a:lnTo>
                    <a:pt x="48" y="315"/>
                  </a:lnTo>
                  <a:lnTo>
                    <a:pt x="17" y="409"/>
                  </a:lnTo>
                  <a:lnTo>
                    <a:pt x="1" y="487"/>
                  </a:lnTo>
                  <a:lnTo>
                    <a:pt x="17" y="581"/>
                  </a:lnTo>
                  <a:lnTo>
                    <a:pt x="32" y="676"/>
                  </a:lnTo>
                  <a:lnTo>
                    <a:pt x="95" y="770"/>
                  </a:lnTo>
                  <a:lnTo>
                    <a:pt x="173" y="848"/>
                  </a:lnTo>
                  <a:lnTo>
                    <a:pt x="2057" y="2543"/>
                  </a:lnTo>
                  <a:lnTo>
                    <a:pt x="2151" y="2606"/>
                  </a:lnTo>
                  <a:lnTo>
                    <a:pt x="2245" y="2653"/>
                  </a:lnTo>
                  <a:lnTo>
                    <a:pt x="2339" y="2669"/>
                  </a:lnTo>
                  <a:lnTo>
                    <a:pt x="2449" y="2669"/>
                  </a:lnTo>
                  <a:lnTo>
                    <a:pt x="2543" y="2653"/>
                  </a:lnTo>
                  <a:lnTo>
                    <a:pt x="2622" y="2622"/>
                  </a:lnTo>
                  <a:lnTo>
                    <a:pt x="2716" y="2575"/>
                  </a:lnTo>
                  <a:lnTo>
                    <a:pt x="2779" y="2512"/>
                  </a:lnTo>
                  <a:lnTo>
                    <a:pt x="2841" y="2433"/>
                  </a:lnTo>
                  <a:lnTo>
                    <a:pt x="2888" y="2355"/>
                  </a:lnTo>
                  <a:lnTo>
                    <a:pt x="2920" y="2276"/>
                  </a:lnTo>
                  <a:lnTo>
                    <a:pt x="2936" y="2182"/>
                  </a:lnTo>
                  <a:lnTo>
                    <a:pt x="2936" y="2088"/>
                  </a:lnTo>
                  <a:lnTo>
                    <a:pt x="2904" y="1994"/>
                  </a:lnTo>
                  <a:lnTo>
                    <a:pt x="2857" y="1900"/>
                  </a:lnTo>
                  <a:lnTo>
                    <a:pt x="2779" y="1821"/>
                  </a:lnTo>
                  <a:lnTo>
                    <a:pt x="895" y="126"/>
                  </a:lnTo>
                  <a:lnTo>
                    <a:pt x="801" y="64"/>
                  </a:lnTo>
                  <a:lnTo>
                    <a:pt x="707" y="16"/>
                  </a:lnTo>
                  <a:lnTo>
                    <a:pt x="597" y="1"/>
                  </a:ln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 name="Google Shape;2270;p42">
              <a:extLst>
                <a:ext uri="{FF2B5EF4-FFF2-40B4-BE49-F238E27FC236}">
                  <a16:creationId xmlns:a16="http://schemas.microsoft.com/office/drawing/2014/main" id="{F4DAF6A7-656E-8BFD-7099-721B7E0E2745}"/>
                </a:ext>
              </a:extLst>
            </p:cNvPr>
            <p:cNvSpPr/>
            <p:nvPr/>
          </p:nvSpPr>
          <p:spPr>
            <a:xfrm>
              <a:off x="1054251" y="4135449"/>
              <a:ext cx="83449" cy="120934"/>
            </a:xfrm>
            <a:custGeom>
              <a:avLst/>
              <a:gdLst/>
              <a:ahLst/>
              <a:cxnLst/>
              <a:rect l="l" t="t" r="r" b="b"/>
              <a:pathLst>
                <a:path w="2935" h="4253" extrusionOk="0">
                  <a:moveTo>
                    <a:pt x="1632" y="769"/>
                  </a:moveTo>
                  <a:lnTo>
                    <a:pt x="1711" y="785"/>
                  </a:lnTo>
                  <a:lnTo>
                    <a:pt x="1805" y="816"/>
                  </a:lnTo>
                  <a:lnTo>
                    <a:pt x="1899" y="863"/>
                  </a:lnTo>
                  <a:lnTo>
                    <a:pt x="2009" y="926"/>
                  </a:lnTo>
                  <a:lnTo>
                    <a:pt x="2087" y="973"/>
                  </a:lnTo>
                  <a:lnTo>
                    <a:pt x="2119" y="1004"/>
                  </a:lnTo>
                  <a:lnTo>
                    <a:pt x="2147" y="1046"/>
                  </a:lnTo>
                  <a:lnTo>
                    <a:pt x="2147" y="1046"/>
                  </a:lnTo>
                  <a:lnTo>
                    <a:pt x="2134" y="1083"/>
                  </a:lnTo>
                  <a:lnTo>
                    <a:pt x="2072" y="1177"/>
                  </a:lnTo>
                  <a:lnTo>
                    <a:pt x="1978" y="1256"/>
                  </a:lnTo>
                  <a:lnTo>
                    <a:pt x="1883" y="1334"/>
                  </a:lnTo>
                  <a:lnTo>
                    <a:pt x="1789" y="1412"/>
                  </a:lnTo>
                  <a:lnTo>
                    <a:pt x="1522" y="1554"/>
                  </a:lnTo>
                  <a:lnTo>
                    <a:pt x="1240" y="1711"/>
                  </a:lnTo>
                  <a:lnTo>
                    <a:pt x="942" y="1820"/>
                  </a:lnTo>
                  <a:lnTo>
                    <a:pt x="872" y="1838"/>
                  </a:lnTo>
                  <a:lnTo>
                    <a:pt x="872" y="1838"/>
                  </a:lnTo>
                  <a:lnTo>
                    <a:pt x="926" y="1648"/>
                  </a:lnTo>
                  <a:lnTo>
                    <a:pt x="989" y="1444"/>
                  </a:lnTo>
                  <a:lnTo>
                    <a:pt x="1083" y="1256"/>
                  </a:lnTo>
                  <a:lnTo>
                    <a:pt x="1177" y="1067"/>
                  </a:lnTo>
                  <a:lnTo>
                    <a:pt x="1303" y="910"/>
                  </a:lnTo>
                  <a:lnTo>
                    <a:pt x="1381" y="832"/>
                  </a:lnTo>
                  <a:lnTo>
                    <a:pt x="1460" y="785"/>
                  </a:lnTo>
                  <a:lnTo>
                    <a:pt x="1538" y="769"/>
                  </a:lnTo>
                  <a:close/>
                  <a:moveTo>
                    <a:pt x="975" y="2702"/>
                  </a:moveTo>
                  <a:lnTo>
                    <a:pt x="1036" y="2715"/>
                  </a:lnTo>
                  <a:lnTo>
                    <a:pt x="1256" y="2793"/>
                  </a:lnTo>
                  <a:lnTo>
                    <a:pt x="1460" y="2872"/>
                  </a:lnTo>
                  <a:lnTo>
                    <a:pt x="1679" y="2966"/>
                  </a:lnTo>
                  <a:lnTo>
                    <a:pt x="1789" y="3029"/>
                  </a:lnTo>
                  <a:lnTo>
                    <a:pt x="1883" y="3092"/>
                  </a:lnTo>
                  <a:lnTo>
                    <a:pt x="1993" y="3186"/>
                  </a:lnTo>
                  <a:lnTo>
                    <a:pt x="2025" y="3233"/>
                  </a:lnTo>
                  <a:lnTo>
                    <a:pt x="2025" y="3280"/>
                  </a:lnTo>
                  <a:lnTo>
                    <a:pt x="2009" y="3358"/>
                  </a:lnTo>
                  <a:lnTo>
                    <a:pt x="1978" y="3421"/>
                  </a:lnTo>
                  <a:lnTo>
                    <a:pt x="1915" y="3453"/>
                  </a:lnTo>
                  <a:lnTo>
                    <a:pt x="1868" y="3484"/>
                  </a:lnTo>
                  <a:lnTo>
                    <a:pt x="1742" y="3484"/>
                  </a:lnTo>
                  <a:lnTo>
                    <a:pt x="1679" y="3453"/>
                  </a:lnTo>
                  <a:lnTo>
                    <a:pt x="1617" y="3437"/>
                  </a:lnTo>
                  <a:lnTo>
                    <a:pt x="1475" y="3327"/>
                  </a:lnTo>
                  <a:lnTo>
                    <a:pt x="1334" y="3186"/>
                  </a:lnTo>
                  <a:lnTo>
                    <a:pt x="1193" y="3045"/>
                  </a:lnTo>
                  <a:lnTo>
                    <a:pt x="1083" y="2872"/>
                  </a:lnTo>
                  <a:lnTo>
                    <a:pt x="975" y="2702"/>
                  </a:lnTo>
                  <a:close/>
                  <a:moveTo>
                    <a:pt x="1585" y="0"/>
                  </a:moveTo>
                  <a:lnTo>
                    <a:pt x="1475" y="16"/>
                  </a:lnTo>
                  <a:lnTo>
                    <a:pt x="1381" y="16"/>
                  </a:lnTo>
                  <a:lnTo>
                    <a:pt x="1271" y="47"/>
                  </a:lnTo>
                  <a:lnTo>
                    <a:pt x="1161" y="78"/>
                  </a:lnTo>
                  <a:lnTo>
                    <a:pt x="1067" y="126"/>
                  </a:lnTo>
                  <a:lnTo>
                    <a:pt x="973" y="188"/>
                  </a:lnTo>
                  <a:lnTo>
                    <a:pt x="863" y="283"/>
                  </a:lnTo>
                  <a:lnTo>
                    <a:pt x="753" y="377"/>
                  </a:lnTo>
                  <a:lnTo>
                    <a:pt x="659" y="487"/>
                  </a:lnTo>
                  <a:lnTo>
                    <a:pt x="565" y="596"/>
                  </a:lnTo>
                  <a:lnTo>
                    <a:pt x="487" y="722"/>
                  </a:lnTo>
                  <a:lnTo>
                    <a:pt x="424" y="863"/>
                  </a:lnTo>
                  <a:lnTo>
                    <a:pt x="298" y="1130"/>
                  </a:lnTo>
                  <a:lnTo>
                    <a:pt x="204" y="1428"/>
                  </a:lnTo>
                  <a:lnTo>
                    <a:pt x="126" y="1711"/>
                  </a:lnTo>
                  <a:lnTo>
                    <a:pt x="0" y="2276"/>
                  </a:lnTo>
                  <a:lnTo>
                    <a:pt x="0" y="2370"/>
                  </a:lnTo>
                  <a:lnTo>
                    <a:pt x="0" y="2448"/>
                  </a:lnTo>
                  <a:lnTo>
                    <a:pt x="0" y="2495"/>
                  </a:lnTo>
                  <a:lnTo>
                    <a:pt x="47" y="2574"/>
                  </a:lnTo>
                  <a:lnTo>
                    <a:pt x="298" y="3045"/>
                  </a:lnTo>
                  <a:lnTo>
                    <a:pt x="440" y="3280"/>
                  </a:lnTo>
                  <a:lnTo>
                    <a:pt x="612" y="3515"/>
                  </a:lnTo>
                  <a:lnTo>
                    <a:pt x="785" y="3735"/>
                  </a:lnTo>
                  <a:lnTo>
                    <a:pt x="989" y="3923"/>
                  </a:lnTo>
                  <a:lnTo>
                    <a:pt x="1099" y="4002"/>
                  </a:lnTo>
                  <a:lnTo>
                    <a:pt x="1209" y="4080"/>
                  </a:lnTo>
                  <a:lnTo>
                    <a:pt x="1334" y="4143"/>
                  </a:lnTo>
                  <a:lnTo>
                    <a:pt x="1460" y="4190"/>
                  </a:lnTo>
                  <a:lnTo>
                    <a:pt x="1554" y="4222"/>
                  </a:lnTo>
                  <a:lnTo>
                    <a:pt x="1648" y="4253"/>
                  </a:lnTo>
                  <a:lnTo>
                    <a:pt x="1836" y="4253"/>
                  </a:lnTo>
                  <a:lnTo>
                    <a:pt x="2009" y="4222"/>
                  </a:lnTo>
                  <a:lnTo>
                    <a:pt x="2182" y="4159"/>
                  </a:lnTo>
                  <a:lnTo>
                    <a:pt x="2338" y="4080"/>
                  </a:lnTo>
                  <a:lnTo>
                    <a:pt x="2480" y="3955"/>
                  </a:lnTo>
                  <a:lnTo>
                    <a:pt x="2605" y="3814"/>
                  </a:lnTo>
                  <a:lnTo>
                    <a:pt x="2699" y="3641"/>
                  </a:lnTo>
                  <a:lnTo>
                    <a:pt x="2746" y="3547"/>
                  </a:lnTo>
                  <a:lnTo>
                    <a:pt x="2778" y="3453"/>
                  </a:lnTo>
                  <a:lnTo>
                    <a:pt x="2794" y="3358"/>
                  </a:lnTo>
                  <a:lnTo>
                    <a:pt x="2809" y="3264"/>
                  </a:lnTo>
                  <a:lnTo>
                    <a:pt x="2809" y="3170"/>
                  </a:lnTo>
                  <a:lnTo>
                    <a:pt x="2794" y="3092"/>
                  </a:lnTo>
                  <a:lnTo>
                    <a:pt x="2762" y="3013"/>
                  </a:lnTo>
                  <a:lnTo>
                    <a:pt x="2731" y="2935"/>
                  </a:lnTo>
                  <a:lnTo>
                    <a:pt x="2652" y="2778"/>
                  </a:lnTo>
                  <a:lnTo>
                    <a:pt x="2542" y="2652"/>
                  </a:lnTo>
                  <a:lnTo>
                    <a:pt x="2401" y="2527"/>
                  </a:lnTo>
                  <a:lnTo>
                    <a:pt x="2229" y="2401"/>
                  </a:lnTo>
                  <a:lnTo>
                    <a:pt x="2056" y="2307"/>
                  </a:lnTo>
                  <a:lnTo>
                    <a:pt x="1887" y="2222"/>
                  </a:lnTo>
                  <a:lnTo>
                    <a:pt x="1887" y="2222"/>
                  </a:lnTo>
                  <a:lnTo>
                    <a:pt x="1993" y="2166"/>
                  </a:lnTo>
                  <a:lnTo>
                    <a:pt x="2213" y="2025"/>
                  </a:lnTo>
                  <a:lnTo>
                    <a:pt x="2417" y="1868"/>
                  </a:lnTo>
                  <a:lnTo>
                    <a:pt x="2605" y="1711"/>
                  </a:lnTo>
                  <a:lnTo>
                    <a:pt x="2746" y="1538"/>
                  </a:lnTo>
                  <a:lnTo>
                    <a:pt x="2809" y="1444"/>
                  </a:lnTo>
                  <a:lnTo>
                    <a:pt x="2872" y="1350"/>
                  </a:lnTo>
                  <a:lnTo>
                    <a:pt x="2903" y="1256"/>
                  </a:lnTo>
                  <a:lnTo>
                    <a:pt x="2935" y="1161"/>
                  </a:lnTo>
                  <a:lnTo>
                    <a:pt x="2935" y="1067"/>
                  </a:lnTo>
                  <a:lnTo>
                    <a:pt x="2935" y="973"/>
                  </a:lnTo>
                  <a:lnTo>
                    <a:pt x="2919" y="879"/>
                  </a:lnTo>
                  <a:lnTo>
                    <a:pt x="2888" y="785"/>
                  </a:lnTo>
                  <a:lnTo>
                    <a:pt x="2841" y="675"/>
                  </a:lnTo>
                  <a:lnTo>
                    <a:pt x="2762" y="581"/>
                  </a:lnTo>
                  <a:lnTo>
                    <a:pt x="2684" y="487"/>
                  </a:lnTo>
                  <a:lnTo>
                    <a:pt x="2574" y="392"/>
                  </a:lnTo>
                  <a:lnTo>
                    <a:pt x="2401" y="267"/>
                  </a:lnTo>
                  <a:lnTo>
                    <a:pt x="2213" y="157"/>
                  </a:lnTo>
                  <a:lnTo>
                    <a:pt x="2009" y="78"/>
                  </a:lnTo>
                  <a:lnTo>
                    <a:pt x="1789" y="16"/>
                  </a:lnTo>
                  <a:lnTo>
                    <a:pt x="1585" y="0"/>
                  </a:ln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1" name="Google Shape;2271;p42">
              <a:extLst>
                <a:ext uri="{FF2B5EF4-FFF2-40B4-BE49-F238E27FC236}">
                  <a16:creationId xmlns:a16="http://schemas.microsoft.com/office/drawing/2014/main" id="{B7555890-513C-B21E-8524-08A79E4BFF62}"/>
                </a:ext>
              </a:extLst>
            </p:cNvPr>
            <p:cNvSpPr/>
            <p:nvPr/>
          </p:nvSpPr>
          <p:spPr>
            <a:xfrm>
              <a:off x="2035043" y="4379525"/>
              <a:ext cx="207529" cy="76348"/>
            </a:xfrm>
            <a:custGeom>
              <a:avLst/>
              <a:gdLst/>
              <a:ahLst/>
              <a:cxnLst/>
              <a:rect l="l" t="t" r="r" b="b"/>
              <a:pathLst>
                <a:path w="7299" h="2685" extrusionOk="0">
                  <a:moveTo>
                    <a:pt x="1" y="0"/>
                  </a:moveTo>
                  <a:lnTo>
                    <a:pt x="95" y="2166"/>
                  </a:lnTo>
                  <a:lnTo>
                    <a:pt x="7236" y="2684"/>
                  </a:lnTo>
                  <a:lnTo>
                    <a:pt x="7298" y="0"/>
                  </a:lnTo>
                  <a:close/>
                </a:path>
              </a:pathLst>
            </a:custGeom>
            <a:solidFill>
              <a:srgbClr val="D9D9D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2" name="Google Shape;2272;p42">
              <a:extLst>
                <a:ext uri="{FF2B5EF4-FFF2-40B4-BE49-F238E27FC236}">
                  <a16:creationId xmlns:a16="http://schemas.microsoft.com/office/drawing/2014/main" id="{434FB2C7-B683-1FB9-A4EC-8CDDDC1A968D}"/>
                </a:ext>
              </a:extLst>
            </p:cNvPr>
            <p:cNvSpPr/>
            <p:nvPr/>
          </p:nvSpPr>
          <p:spPr>
            <a:xfrm>
              <a:off x="2004249" y="4433520"/>
              <a:ext cx="507833" cy="174051"/>
            </a:xfrm>
            <a:custGeom>
              <a:avLst/>
              <a:gdLst/>
              <a:ahLst/>
              <a:cxnLst/>
              <a:rect l="l" t="t" r="r" b="b"/>
              <a:pathLst>
                <a:path w="17861" h="6121" extrusionOk="0">
                  <a:moveTo>
                    <a:pt x="707" y="0"/>
                  </a:moveTo>
                  <a:lnTo>
                    <a:pt x="613" y="267"/>
                  </a:lnTo>
                  <a:lnTo>
                    <a:pt x="534" y="565"/>
                  </a:lnTo>
                  <a:lnTo>
                    <a:pt x="425" y="958"/>
                  </a:lnTo>
                  <a:lnTo>
                    <a:pt x="299" y="1413"/>
                  </a:lnTo>
                  <a:lnTo>
                    <a:pt x="189" y="1931"/>
                  </a:lnTo>
                  <a:lnTo>
                    <a:pt x="95" y="2480"/>
                  </a:lnTo>
                  <a:lnTo>
                    <a:pt x="32" y="3045"/>
                  </a:lnTo>
                  <a:lnTo>
                    <a:pt x="17" y="3327"/>
                  </a:lnTo>
                  <a:lnTo>
                    <a:pt x="1" y="3610"/>
                  </a:lnTo>
                  <a:lnTo>
                    <a:pt x="1" y="3892"/>
                  </a:lnTo>
                  <a:lnTo>
                    <a:pt x="17" y="4159"/>
                  </a:lnTo>
                  <a:lnTo>
                    <a:pt x="48" y="4426"/>
                  </a:lnTo>
                  <a:lnTo>
                    <a:pt x="95" y="4677"/>
                  </a:lnTo>
                  <a:lnTo>
                    <a:pt x="158" y="4912"/>
                  </a:lnTo>
                  <a:lnTo>
                    <a:pt x="236" y="5132"/>
                  </a:lnTo>
                  <a:lnTo>
                    <a:pt x="330" y="5336"/>
                  </a:lnTo>
                  <a:lnTo>
                    <a:pt x="456" y="5509"/>
                  </a:lnTo>
                  <a:lnTo>
                    <a:pt x="613" y="5681"/>
                  </a:lnTo>
                  <a:lnTo>
                    <a:pt x="770" y="5807"/>
                  </a:lnTo>
                  <a:lnTo>
                    <a:pt x="974" y="5917"/>
                  </a:lnTo>
                  <a:lnTo>
                    <a:pt x="1084" y="5964"/>
                  </a:lnTo>
                  <a:lnTo>
                    <a:pt x="1194" y="6011"/>
                  </a:lnTo>
                  <a:lnTo>
                    <a:pt x="1319" y="6027"/>
                  </a:lnTo>
                  <a:lnTo>
                    <a:pt x="1445" y="6058"/>
                  </a:lnTo>
                  <a:lnTo>
                    <a:pt x="1727" y="6074"/>
                  </a:lnTo>
                  <a:lnTo>
                    <a:pt x="3987" y="6089"/>
                  </a:lnTo>
                  <a:lnTo>
                    <a:pt x="7722" y="6121"/>
                  </a:lnTo>
                  <a:lnTo>
                    <a:pt x="11944" y="6121"/>
                  </a:lnTo>
                  <a:lnTo>
                    <a:pt x="13953" y="6105"/>
                  </a:lnTo>
                  <a:lnTo>
                    <a:pt x="15726" y="6074"/>
                  </a:lnTo>
                  <a:lnTo>
                    <a:pt x="16181" y="6058"/>
                  </a:lnTo>
                  <a:lnTo>
                    <a:pt x="16573" y="6027"/>
                  </a:lnTo>
                  <a:lnTo>
                    <a:pt x="16919" y="5980"/>
                  </a:lnTo>
                  <a:lnTo>
                    <a:pt x="17201" y="5901"/>
                  </a:lnTo>
                  <a:lnTo>
                    <a:pt x="17437" y="5823"/>
                  </a:lnTo>
                  <a:lnTo>
                    <a:pt x="17531" y="5776"/>
                  </a:lnTo>
                  <a:lnTo>
                    <a:pt x="17609" y="5729"/>
                  </a:lnTo>
                  <a:lnTo>
                    <a:pt x="17688" y="5666"/>
                  </a:lnTo>
                  <a:lnTo>
                    <a:pt x="17750" y="5603"/>
                  </a:lnTo>
                  <a:lnTo>
                    <a:pt x="17797" y="5540"/>
                  </a:lnTo>
                  <a:lnTo>
                    <a:pt x="17829" y="5477"/>
                  </a:lnTo>
                  <a:lnTo>
                    <a:pt x="17845" y="5415"/>
                  </a:lnTo>
                  <a:lnTo>
                    <a:pt x="17860" y="5336"/>
                  </a:lnTo>
                  <a:lnTo>
                    <a:pt x="17860" y="5258"/>
                  </a:lnTo>
                  <a:lnTo>
                    <a:pt x="17845" y="5179"/>
                  </a:lnTo>
                  <a:lnTo>
                    <a:pt x="17813" y="5101"/>
                  </a:lnTo>
                  <a:lnTo>
                    <a:pt x="17782" y="5022"/>
                  </a:lnTo>
                  <a:lnTo>
                    <a:pt x="17688" y="4834"/>
                  </a:lnTo>
                  <a:lnTo>
                    <a:pt x="17546" y="4646"/>
                  </a:lnTo>
                  <a:lnTo>
                    <a:pt x="17358" y="4457"/>
                  </a:lnTo>
                  <a:lnTo>
                    <a:pt x="17138" y="4238"/>
                  </a:lnTo>
                  <a:lnTo>
                    <a:pt x="16872" y="4034"/>
                  </a:lnTo>
                  <a:lnTo>
                    <a:pt x="16573" y="3798"/>
                  </a:lnTo>
                  <a:lnTo>
                    <a:pt x="16244" y="3579"/>
                  </a:lnTo>
                  <a:lnTo>
                    <a:pt x="15883" y="3343"/>
                  </a:lnTo>
                  <a:lnTo>
                    <a:pt x="15491" y="3092"/>
                  </a:lnTo>
                  <a:lnTo>
                    <a:pt x="15067" y="2841"/>
                  </a:lnTo>
                  <a:lnTo>
                    <a:pt x="14612" y="2590"/>
                  </a:lnTo>
                  <a:lnTo>
                    <a:pt x="13623" y="2088"/>
                  </a:lnTo>
                  <a:lnTo>
                    <a:pt x="12540" y="1570"/>
                  </a:lnTo>
                  <a:lnTo>
                    <a:pt x="11363" y="1036"/>
                  </a:lnTo>
                  <a:lnTo>
                    <a:pt x="10123" y="518"/>
                  </a:lnTo>
                  <a:lnTo>
                    <a:pt x="8821" y="0"/>
                  </a:lnTo>
                  <a:close/>
                </a:path>
              </a:pathLst>
            </a:custGeom>
            <a:solidFill>
              <a:srgbClr val="7AB84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3" name="Google Shape;2273;p42">
              <a:extLst>
                <a:ext uri="{FF2B5EF4-FFF2-40B4-BE49-F238E27FC236}">
                  <a16:creationId xmlns:a16="http://schemas.microsoft.com/office/drawing/2014/main" id="{CE7AE960-484A-D67D-0C61-C56B9125BAB9}"/>
                </a:ext>
              </a:extLst>
            </p:cNvPr>
            <p:cNvSpPr/>
            <p:nvPr/>
          </p:nvSpPr>
          <p:spPr>
            <a:xfrm>
              <a:off x="2004249" y="4433520"/>
              <a:ext cx="507833" cy="174051"/>
            </a:xfrm>
            <a:custGeom>
              <a:avLst/>
              <a:gdLst/>
              <a:ahLst/>
              <a:cxnLst/>
              <a:rect l="l" t="t" r="r" b="b"/>
              <a:pathLst>
                <a:path w="17861" h="6121" fill="none" extrusionOk="0">
                  <a:moveTo>
                    <a:pt x="707" y="0"/>
                  </a:moveTo>
                  <a:lnTo>
                    <a:pt x="707" y="0"/>
                  </a:lnTo>
                  <a:lnTo>
                    <a:pt x="613" y="267"/>
                  </a:lnTo>
                  <a:lnTo>
                    <a:pt x="534" y="565"/>
                  </a:lnTo>
                  <a:lnTo>
                    <a:pt x="425" y="958"/>
                  </a:lnTo>
                  <a:lnTo>
                    <a:pt x="299" y="1413"/>
                  </a:lnTo>
                  <a:lnTo>
                    <a:pt x="189" y="1931"/>
                  </a:lnTo>
                  <a:lnTo>
                    <a:pt x="95" y="2480"/>
                  </a:lnTo>
                  <a:lnTo>
                    <a:pt x="32" y="3045"/>
                  </a:lnTo>
                  <a:lnTo>
                    <a:pt x="17" y="3327"/>
                  </a:lnTo>
                  <a:lnTo>
                    <a:pt x="1" y="3610"/>
                  </a:lnTo>
                  <a:lnTo>
                    <a:pt x="1" y="3892"/>
                  </a:lnTo>
                  <a:lnTo>
                    <a:pt x="17" y="4159"/>
                  </a:lnTo>
                  <a:lnTo>
                    <a:pt x="48" y="4426"/>
                  </a:lnTo>
                  <a:lnTo>
                    <a:pt x="95" y="4677"/>
                  </a:lnTo>
                  <a:lnTo>
                    <a:pt x="158" y="4912"/>
                  </a:lnTo>
                  <a:lnTo>
                    <a:pt x="236" y="5132"/>
                  </a:lnTo>
                  <a:lnTo>
                    <a:pt x="330" y="5336"/>
                  </a:lnTo>
                  <a:lnTo>
                    <a:pt x="456" y="5509"/>
                  </a:lnTo>
                  <a:lnTo>
                    <a:pt x="613" y="5681"/>
                  </a:lnTo>
                  <a:lnTo>
                    <a:pt x="770" y="5807"/>
                  </a:lnTo>
                  <a:lnTo>
                    <a:pt x="974" y="5917"/>
                  </a:lnTo>
                  <a:lnTo>
                    <a:pt x="1084" y="5964"/>
                  </a:lnTo>
                  <a:lnTo>
                    <a:pt x="1194" y="6011"/>
                  </a:lnTo>
                  <a:lnTo>
                    <a:pt x="1319" y="6027"/>
                  </a:lnTo>
                  <a:lnTo>
                    <a:pt x="1445" y="6058"/>
                  </a:lnTo>
                  <a:lnTo>
                    <a:pt x="1727" y="6074"/>
                  </a:lnTo>
                  <a:lnTo>
                    <a:pt x="1727" y="6074"/>
                  </a:lnTo>
                  <a:lnTo>
                    <a:pt x="3987" y="6089"/>
                  </a:lnTo>
                  <a:lnTo>
                    <a:pt x="7722" y="6121"/>
                  </a:lnTo>
                  <a:lnTo>
                    <a:pt x="9825" y="6121"/>
                  </a:lnTo>
                  <a:lnTo>
                    <a:pt x="11944" y="6121"/>
                  </a:lnTo>
                  <a:lnTo>
                    <a:pt x="13953" y="6105"/>
                  </a:lnTo>
                  <a:lnTo>
                    <a:pt x="15726" y="6074"/>
                  </a:lnTo>
                  <a:lnTo>
                    <a:pt x="15726" y="6074"/>
                  </a:lnTo>
                  <a:lnTo>
                    <a:pt x="16181" y="6058"/>
                  </a:lnTo>
                  <a:lnTo>
                    <a:pt x="16573" y="6027"/>
                  </a:lnTo>
                  <a:lnTo>
                    <a:pt x="16919" y="5980"/>
                  </a:lnTo>
                  <a:lnTo>
                    <a:pt x="17201" y="5901"/>
                  </a:lnTo>
                  <a:lnTo>
                    <a:pt x="17437" y="5823"/>
                  </a:lnTo>
                  <a:lnTo>
                    <a:pt x="17531" y="5776"/>
                  </a:lnTo>
                  <a:lnTo>
                    <a:pt x="17609" y="5729"/>
                  </a:lnTo>
                  <a:lnTo>
                    <a:pt x="17688" y="5666"/>
                  </a:lnTo>
                  <a:lnTo>
                    <a:pt x="17750" y="5603"/>
                  </a:lnTo>
                  <a:lnTo>
                    <a:pt x="17797" y="5540"/>
                  </a:lnTo>
                  <a:lnTo>
                    <a:pt x="17829" y="5477"/>
                  </a:lnTo>
                  <a:lnTo>
                    <a:pt x="17845" y="5415"/>
                  </a:lnTo>
                  <a:lnTo>
                    <a:pt x="17860" y="5336"/>
                  </a:lnTo>
                  <a:lnTo>
                    <a:pt x="17860" y="5258"/>
                  </a:lnTo>
                  <a:lnTo>
                    <a:pt x="17845" y="5179"/>
                  </a:lnTo>
                  <a:lnTo>
                    <a:pt x="17813" y="5101"/>
                  </a:lnTo>
                  <a:lnTo>
                    <a:pt x="17782" y="5022"/>
                  </a:lnTo>
                  <a:lnTo>
                    <a:pt x="17688" y="4834"/>
                  </a:lnTo>
                  <a:lnTo>
                    <a:pt x="17546" y="4646"/>
                  </a:lnTo>
                  <a:lnTo>
                    <a:pt x="17358" y="4457"/>
                  </a:lnTo>
                  <a:lnTo>
                    <a:pt x="17138" y="4238"/>
                  </a:lnTo>
                  <a:lnTo>
                    <a:pt x="16872" y="4034"/>
                  </a:lnTo>
                  <a:lnTo>
                    <a:pt x="16573" y="3798"/>
                  </a:lnTo>
                  <a:lnTo>
                    <a:pt x="16244" y="3579"/>
                  </a:lnTo>
                  <a:lnTo>
                    <a:pt x="15883" y="3343"/>
                  </a:lnTo>
                  <a:lnTo>
                    <a:pt x="15491" y="3092"/>
                  </a:lnTo>
                  <a:lnTo>
                    <a:pt x="15067" y="2841"/>
                  </a:lnTo>
                  <a:lnTo>
                    <a:pt x="14612" y="2590"/>
                  </a:lnTo>
                  <a:lnTo>
                    <a:pt x="13623" y="2088"/>
                  </a:lnTo>
                  <a:lnTo>
                    <a:pt x="12540" y="1570"/>
                  </a:lnTo>
                  <a:lnTo>
                    <a:pt x="11363" y="1036"/>
                  </a:lnTo>
                  <a:lnTo>
                    <a:pt x="10123" y="518"/>
                  </a:lnTo>
                  <a:lnTo>
                    <a:pt x="8821" y="0"/>
                  </a:lnTo>
                  <a:lnTo>
                    <a:pt x="8821" y="0"/>
                  </a:lnTo>
                  <a:lnTo>
                    <a:pt x="1947"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4" name="Google Shape;2274;p42">
              <a:extLst>
                <a:ext uri="{FF2B5EF4-FFF2-40B4-BE49-F238E27FC236}">
                  <a16:creationId xmlns:a16="http://schemas.microsoft.com/office/drawing/2014/main" id="{AF3BDC82-064B-81C6-4851-25D8A32E8193}"/>
                </a:ext>
              </a:extLst>
            </p:cNvPr>
            <p:cNvSpPr/>
            <p:nvPr/>
          </p:nvSpPr>
          <p:spPr>
            <a:xfrm>
              <a:off x="2241215" y="4428175"/>
              <a:ext cx="69631" cy="76775"/>
            </a:xfrm>
            <a:custGeom>
              <a:avLst/>
              <a:gdLst/>
              <a:ahLst/>
              <a:cxnLst/>
              <a:rect l="l" t="t" r="r" b="b"/>
              <a:pathLst>
                <a:path w="2449" h="2700" extrusionOk="0">
                  <a:moveTo>
                    <a:pt x="1852" y="0"/>
                  </a:moveTo>
                  <a:lnTo>
                    <a:pt x="1774" y="31"/>
                  </a:lnTo>
                  <a:lnTo>
                    <a:pt x="1679" y="79"/>
                  </a:lnTo>
                  <a:lnTo>
                    <a:pt x="1585" y="157"/>
                  </a:lnTo>
                  <a:lnTo>
                    <a:pt x="126" y="1821"/>
                  </a:lnTo>
                  <a:lnTo>
                    <a:pt x="63" y="1915"/>
                  </a:lnTo>
                  <a:lnTo>
                    <a:pt x="16" y="2009"/>
                  </a:lnTo>
                  <a:lnTo>
                    <a:pt x="0" y="2103"/>
                  </a:lnTo>
                  <a:lnTo>
                    <a:pt x="0" y="2213"/>
                  </a:lnTo>
                  <a:lnTo>
                    <a:pt x="16" y="2307"/>
                  </a:lnTo>
                  <a:lnTo>
                    <a:pt x="47" y="2401"/>
                  </a:lnTo>
                  <a:lnTo>
                    <a:pt x="94" y="2480"/>
                  </a:lnTo>
                  <a:lnTo>
                    <a:pt x="157" y="2542"/>
                  </a:lnTo>
                  <a:lnTo>
                    <a:pt x="236" y="2605"/>
                  </a:lnTo>
                  <a:lnTo>
                    <a:pt x="314" y="2652"/>
                  </a:lnTo>
                  <a:lnTo>
                    <a:pt x="393" y="2684"/>
                  </a:lnTo>
                  <a:lnTo>
                    <a:pt x="487" y="2699"/>
                  </a:lnTo>
                  <a:lnTo>
                    <a:pt x="581" y="2699"/>
                  </a:lnTo>
                  <a:lnTo>
                    <a:pt x="675" y="2668"/>
                  </a:lnTo>
                  <a:lnTo>
                    <a:pt x="769" y="2621"/>
                  </a:lnTo>
                  <a:lnTo>
                    <a:pt x="848" y="2542"/>
                  </a:lnTo>
                  <a:lnTo>
                    <a:pt x="2307" y="879"/>
                  </a:lnTo>
                  <a:lnTo>
                    <a:pt x="2386" y="785"/>
                  </a:lnTo>
                  <a:lnTo>
                    <a:pt x="2433" y="691"/>
                  </a:lnTo>
                  <a:lnTo>
                    <a:pt x="2448" y="596"/>
                  </a:lnTo>
                  <a:lnTo>
                    <a:pt x="2448" y="487"/>
                  </a:lnTo>
                  <a:lnTo>
                    <a:pt x="2433" y="392"/>
                  </a:lnTo>
                  <a:lnTo>
                    <a:pt x="2386" y="314"/>
                  </a:lnTo>
                  <a:lnTo>
                    <a:pt x="2339" y="220"/>
                  </a:lnTo>
                  <a:lnTo>
                    <a:pt x="2276" y="157"/>
                  </a:lnTo>
                  <a:lnTo>
                    <a:pt x="2213" y="94"/>
                  </a:lnTo>
                  <a:lnTo>
                    <a:pt x="2119" y="47"/>
                  </a:lnTo>
                  <a:lnTo>
                    <a:pt x="2040" y="16"/>
                  </a:lnTo>
                  <a:lnTo>
                    <a:pt x="1946" y="0"/>
                  </a:ln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5" name="Google Shape;2275;p42">
              <a:extLst>
                <a:ext uri="{FF2B5EF4-FFF2-40B4-BE49-F238E27FC236}">
                  <a16:creationId xmlns:a16="http://schemas.microsoft.com/office/drawing/2014/main" id="{7E77668E-D1CD-434E-F37F-56AE04D77092}"/>
                </a:ext>
              </a:extLst>
            </p:cNvPr>
            <p:cNvSpPr/>
            <p:nvPr/>
          </p:nvSpPr>
          <p:spPr>
            <a:xfrm>
              <a:off x="2286709" y="4451377"/>
              <a:ext cx="75005" cy="84793"/>
            </a:xfrm>
            <a:custGeom>
              <a:avLst/>
              <a:gdLst/>
              <a:ahLst/>
              <a:cxnLst/>
              <a:rect l="l" t="t" r="r" b="b"/>
              <a:pathLst>
                <a:path w="2638" h="2982" extrusionOk="0">
                  <a:moveTo>
                    <a:pt x="2135" y="0"/>
                  </a:moveTo>
                  <a:lnTo>
                    <a:pt x="2041" y="16"/>
                  </a:lnTo>
                  <a:lnTo>
                    <a:pt x="1963" y="47"/>
                  </a:lnTo>
                  <a:lnTo>
                    <a:pt x="1869" y="94"/>
                  </a:lnTo>
                  <a:lnTo>
                    <a:pt x="1790" y="173"/>
                  </a:lnTo>
                  <a:lnTo>
                    <a:pt x="127" y="2087"/>
                  </a:lnTo>
                  <a:lnTo>
                    <a:pt x="64" y="2182"/>
                  </a:lnTo>
                  <a:lnTo>
                    <a:pt x="17" y="2276"/>
                  </a:lnTo>
                  <a:lnTo>
                    <a:pt x="1" y="2386"/>
                  </a:lnTo>
                  <a:lnTo>
                    <a:pt x="1" y="2480"/>
                  </a:lnTo>
                  <a:lnTo>
                    <a:pt x="17" y="2574"/>
                  </a:lnTo>
                  <a:lnTo>
                    <a:pt x="48" y="2668"/>
                  </a:lnTo>
                  <a:lnTo>
                    <a:pt x="95" y="2746"/>
                  </a:lnTo>
                  <a:lnTo>
                    <a:pt x="158" y="2825"/>
                  </a:lnTo>
                  <a:lnTo>
                    <a:pt x="236" y="2888"/>
                  </a:lnTo>
                  <a:lnTo>
                    <a:pt x="315" y="2935"/>
                  </a:lnTo>
                  <a:lnTo>
                    <a:pt x="409" y="2966"/>
                  </a:lnTo>
                  <a:lnTo>
                    <a:pt x="487" y="2982"/>
                  </a:lnTo>
                  <a:lnTo>
                    <a:pt x="582" y="2966"/>
                  </a:lnTo>
                  <a:lnTo>
                    <a:pt x="676" y="2935"/>
                  </a:lnTo>
                  <a:lnTo>
                    <a:pt x="770" y="2888"/>
                  </a:lnTo>
                  <a:lnTo>
                    <a:pt x="848" y="2809"/>
                  </a:lnTo>
                  <a:lnTo>
                    <a:pt x="2512" y="895"/>
                  </a:lnTo>
                  <a:lnTo>
                    <a:pt x="2575" y="800"/>
                  </a:lnTo>
                  <a:lnTo>
                    <a:pt x="2622" y="706"/>
                  </a:lnTo>
                  <a:lnTo>
                    <a:pt x="2638" y="596"/>
                  </a:lnTo>
                  <a:lnTo>
                    <a:pt x="2638" y="502"/>
                  </a:lnTo>
                  <a:lnTo>
                    <a:pt x="2622" y="408"/>
                  </a:lnTo>
                  <a:lnTo>
                    <a:pt x="2575" y="314"/>
                  </a:lnTo>
                  <a:lnTo>
                    <a:pt x="2528" y="236"/>
                  </a:lnTo>
                  <a:lnTo>
                    <a:pt x="2465" y="157"/>
                  </a:lnTo>
                  <a:lnTo>
                    <a:pt x="2402" y="94"/>
                  </a:lnTo>
                  <a:lnTo>
                    <a:pt x="2308" y="47"/>
                  </a:lnTo>
                  <a:lnTo>
                    <a:pt x="2229" y="16"/>
                  </a:lnTo>
                  <a:lnTo>
                    <a:pt x="2135" y="0"/>
                  </a:ln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6" name="Google Shape;2276;p42">
              <a:extLst>
                <a:ext uri="{FF2B5EF4-FFF2-40B4-BE49-F238E27FC236}">
                  <a16:creationId xmlns:a16="http://schemas.microsoft.com/office/drawing/2014/main" id="{54383A1A-E981-D302-2461-6C0E0816FDBC}"/>
                </a:ext>
              </a:extLst>
            </p:cNvPr>
            <p:cNvSpPr/>
            <p:nvPr/>
          </p:nvSpPr>
          <p:spPr>
            <a:xfrm>
              <a:off x="2178292" y="4361242"/>
              <a:ext cx="120497" cy="83030"/>
            </a:xfrm>
            <a:custGeom>
              <a:avLst/>
              <a:gdLst/>
              <a:ahLst/>
              <a:cxnLst/>
              <a:rect l="l" t="t" r="r" b="b"/>
              <a:pathLst>
                <a:path w="4238" h="2920" extrusionOk="0">
                  <a:moveTo>
                    <a:pt x="3265" y="863"/>
                  </a:moveTo>
                  <a:lnTo>
                    <a:pt x="3327" y="895"/>
                  </a:lnTo>
                  <a:lnTo>
                    <a:pt x="3390" y="926"/>
                  </a:lnTo>
                  <a:lnTo>
                    <a:pt x="3422" y="957"/>
                  </a:lnTo>
                  <a:lnTo>
                    <a:pt x="3453" y="1020"/>
                  </a:lnTo>
                  <a:lnTo>
                    <a:pt x="3469" y="1067"/>
                  </a:lnTo>
                  <a:lnTo>
                    <a:pt x="3469" y="1130"/>
                  </a:lnTo>
                  <a:lnTo>
                    <a:pt x="3453" y="1193"/>
                  </a:lnTo>
                  <a:lnTo>
                    <a:pt x="3437" y="1240"/>
                  </a:lnTo>
                  <a:lnTo>
                    <a:pt x="3343" y="1412"/>
                  </a:lnTo>
                  <a:lnTo>
                    <a:pt x="3218" y="1554"/>
                  </a:lnTo>
                  <a:lnTo>
                    <a:pt x="3061" y="1695"/>
                  </a:lnTo>
                  <a:lnTo>
                    <a:pt x="2888" y="1820"/>
                  </a:lnTo>
                  <a:lnTo>
                    <a:pt x="2715" y="1930"/>
                  </a:lnTo>
                  <a:lnTo>
                    <a:pt x="2704" y="1937"/>
                  </a:lnTo>
                  <a:lnTo>
                    <a:pt x="2704" y="1937"/>
                  </a:lnTo>
                  <a:lnTo>
                    <a:pt x="2715" y="1883"/>
                  </a:lnTo>
                  <a:lnTo>
                    <a:pt x="2778" y="1664"/>
                  </a:lnTo>
                  <a:lnTo>
                    <a:pt x="2857" y="1444"/>
                  </a:lnTo>
                  <a:lnTo>
                    <a:pt x="2951" y="1224"/>
                  </a:lnTo>
                  <a:lnTo>
                    <a:pt x="3014" y="1114"/>
                  </a:lnTo>
                  <a:lnTo>
                    <a:pt x="3076" y="1020"/>
                  </a:lnTo>
                  <a:lnTo>
                    <a:pt x="3139" y="942"/>
                  </a:lnTo>
                  <a:lnTo>
                    <a:pt x="3202" y="895"/>
                  </a:lnTo>
                  <a:lnTo>
                    <a:pt x="3218" y="863"/>
                  </a:lnTo>
                  <a:close/>
                  <a:moveTo>
                    <a:pt x="1036" y="785"/>
                  </a:moveTo>
                  <a:lnTo>
                    <a:pt x="1052" y="800"/>
                  </a:lnTo>
                  <a:lnTo>
                    <a:pt x="1146" y="863"/>
                  </a:lnTo>
                  <a:lnTo>
                    <a:pt x="1240" y="942"/>
                  </a:lnTo>
                  <a:lnTo>
                    <a:pt x="1319" y="1036"/>
                  </a:lnTo>
                  <a:lnTo>
                    <a:pt x="1381" y="1130"/>
                  </a:lnTo>
                  <a:lnTo>
                    <a:pt x="1476" y="1271"/>
                  </a:lnTo>
                  <a:lnTo>
                    <a:pt x="1570" y="1428"/>
                  </a:lnTo>
                  <a:lnTo>
                    <a:pt x="1711" y="1726"/>
                  </a:lnTo>
                  <a:lnTo>
                    <a:pt x="1821" y="2009"/>
                  </a:lnTo>
                  <a:lnTo>
                    <a:pt x="1828" y="2047"/>
                  </a:lnTo>
                  <a:lnTo>
                    <a:pt x="1828" y="2047"/>
                  </a:lnTo>
                  <a:lnTo>
                    <a:pt x="1664" y="2009"/>
                  </a:lnTo>
                  <a:lnTo>
                    <a:pt x="1444" y="1946"/>
                  </a:lnTo>
                  <a:lnTo>
                    <a:pt x="1256" y="1868"/>
                  </a:lnTo>
                  <a:lnTo>
                    <a:pt x="1068" y="1758"/>
                  </a:lnTo>
                  <a:lnTo>
                    <a:pt x="911" y="1632"/>
                  </a:lnTo>
                  <a:lnTo>
                    <a:pt x="832" y="1554"/>
                  </a:lnTo>
                  <a:lnTo>
                    <a:pt x="785" y="1475"/>
                  </a:lnTo>
                  <a:lnTo>
                    <a:pt x="754" y="1397"/>
                  </a:lnTo>
                  <a:lnTo>
                    <a:pt x="754" y="1318"/>
                  </a:lnTo>
                  <a:lnTo>
                    <a:pt x="769" y="1224"/>
                  </a:lnTo>
                  <a:lnTo>
                    <a:pt x="801" y="1146"/>
                  </a:lnTo>
                  <a:lnTo>
                    <a:pt x="848" y="1036"/>
                  </a:lnTo>
                  <a:lnTo>
                    <a:pt x="895" y="942"/>
                  </a:lnTo>
                  <a:lnTo>
                    <a:pt x="958" y="847"/>
                  </a:lnTo>
                  <a:lnTo>
                    <a:pt x="989" y="816"/>
                  </a:lnTo>
                  <a:lnTo>
                    <a:pt x="1021" y="785"/>
                  </a:lnTo>
                  <a:close/>
                  <a:moveTo>
                    <a:pt x="926" y="0"/>
                  </a:moveTo>
                  <a:lnTo>
                    <a:pt x="816" y="16"/>
                  </a:lnTo>
                  <a:lnTo>
                    <a:pt x="722" y="63"/>
                  </a:lnTo>
                  <a:lnTo>
                    <a:pt x="628" y="110"/>
                  </a:lnTo>
                  <a:lnTo>
                    <a:pt x="534" y="188"/>
                  </a:lnTo>
                  <a:lnTo>
                    <a:pt x="440" y="282"/>
                  </a:lnTo>
                  <a:lnTo>
                    <a:pt x="346" y="392"/>
                  </a:lnTo>
                  <a:lnTo>
                    <a:pt x="220" y="581"/>
                  </a:lnTo>
                  <a:lnTo>
                    <a:pt x="126" y="769"/>
                  </a:lnTo>
                  <a:lnTo>
                    <a:pt x="47" y="957"/>
                  </a:lnTo>
                  <a:lnTo>
                    <a:pt x="0" y="1161"/>
                  </a:lnTo>
                  <a:lnTo>
                    <a:pt x="0" y="1381"/>
                  </a:lnTo>
                  <a:lnTo>
                    <a:pt x="0" y="1475"/>
                  </a:lnTo>
                  <a:lnTo>
                    <a:pt x="16" y="1585"/>
                  </a:lnTo>
                  <a:lnTo>
                    <a:pt x="47" y="1679"/>
                  </a:lnTo>
                  <a:lnTo>
                    <a:pt x="79" y="1773"/>
                  </a:lnTo>
                  <a:lnTo>
                    <a:pt x="126" y="1883"/>
                  </a:lnTo>
                  <a:lnTo>
                    <a:pt x="189" y="1977"/>
                  </a:lnTo>
                  <a:lnTo>
                    <a:pt x="283" y="2087"/>
                  </a:lnTo>
                  <a:lnTo>
                    <a:pt x="377" y="2197"/>
                  </a:lnTo>
                  <a:lnTo>
                    <a:pt x="487" y="2291"/>
                  </a:lnTo>
                  <a:lnTo>
                    <a:pt x="597" y="2370"/>
                  </a:lnTo>
                  <a:lnTo>
                    <a:pt x="722" y="2448"/>
                  </a:lnTo>
                  <a:lnTo>
                    <a:pt x="864" y="2511"/>
                  </a:lnTo>
                  <a:lnTo>
                    <a:pt x="1130" y="2637"/>
                  </a:lnTo>
                  <a:lnTo>
                    <a:pt x="1429" y="2731"/>
                  </a:lnTo>
                  <a:lnTo>
                    <a:pt x="1727" y="2809"/>
                  </a:lnTo>
                  <a:lnTo>
                    <a:pt x="2009" y="2872"/>
                  </a:lnTo>
                  <a:lnTo>
                    <a:pt x="2292" y="2919"/>
                  </a:lnTo>
                  <a:lnTo>
                    <a:pt x="2417" y="2919"/>
                  </a:lnTo>
                  <a:lnTo>
                    <a:pt x="2496" y="2903"/>
                  </a:lnTo>
                  <a:lnTo>
                    <a:pt x="2574" y="2872"/>
                  </a:lnTo>
                  <a:lnTo>
                    <a:pt x="3045" y="2605"/>
                  </a:lnTo>
                  <a:lnTo>
                    <a:pt x="3280" y="2464"/>
                  </a:lnTo>
                  <a:lnTo>
                    <a:pt x="3516" y="2291"/>
                  </a:lnTo>
                  <a:lnTo>
                    <a:pt x="3736" y="2103"/>
                  </a:lnTo>
                  <a:lnTo>
                    <a:pt x="3924" y="1899"/>
                  </a:lnTo>
                  <a:lnTo>
                    <a:pt x="4002" y="1789"/>
                  </a:lnTo>
                  <a:lnTo>
                    <a:pt x="4065" y="1679"/>
                  </a:lnTo>
                  <a:lnTo>
                    <a:pt x="4128" y="1569"/>
                  </a:lnTo>
                  <a:lnTo>
                    <a:pt x="4191" y="1444"/>
                  </a:lnTo>
                  <a:lnTo>
                    <a:pt x="4222" y="1334"/>
                  </a:lnTo>
                  <a:lnTo>
                    <a:pt x="4238" y="1240"/>
                  </a:lnTo>
                  <a:lnTo>
                    <a:pt x="4238" y="1146"/>
                  </a:lnTo>
                  <a:lnTo>
                    <a:pt x="4238" y="1051"/>
                  </a:lnTo>
                  <a:lnTo>
                    <a:pt x="4222" y="957"/>
                  </a:lnTo>
                  <a:lnTo>
                    <a:pt x="4206" y="879"/>
                  </a:lnTo>
                  <a:lnTo>
                    <a:pt x="4144" y="706"/>
                  </a:lnTo>
                  <a:lnTo>
                    <a:pt x="4049" y="549"/>
                  </a:lnTo>
                  <a:lnTo>
                    <a:pt x="3924" y="408"/>
                  </a:lnTo>
                  <a:lnTo>
                    <a:pt x="3767" y="282"/>
                  </a:lnTo>
                  <a:lnTo>
                    <a:pt x="3594" y="188"/>
                  </a:lnTo>
                  <a:lnTo>
                    <a:pt x="3500" y="141"/>
                  </a:lnTo>
                  <a:lnTo>
                    <a:pt x="3406" y="126"/>
                  </a:lnTo>
                  <a:lnTo>
                    <a:pt x="3312" y="94"/>
                  </a:lnTo>
                  <a:lnTo>
                    <a:pt x="3123" y="94"/>
                  </a:lnTo>
                  <a:lnTo>
                    <a:pt x="3045" y="110"/>
                  </a:lnTo>
                  <a:lnTo>
                    <a:pt x="2967" y="141"/>
                  </a:lnTo>
                  <a:lnTo>
                    <a:pt x="2888" y="173"/>
                  </a:lnTo>
                  <a:lnTo>
                    <a:pt x="2747" y="267"/>
                  </a:lnTo>
                  <a:lnTo>
                    <a:pt x="2606" y="377"/>
                  </a:lnTo>
                  <a:lnTo>
                    <a:pt x="2496" y="518"/>
                  </a:lnTo>
                  <a:lnTo>
                    <a:pt x="2386" y="691"/>
                  </a:lnTo>
                  <a:lnTo>
                    <a:pt x="2276" y="863"/>
                  </a:lnTo>
                  <a:lnTo>
                    <a:pt x="2199" y="1047"/>
                  </a:lnTo>
                  <a:lnTo>
                    <a:pt x="2199" y="1047"/>
                  </a:lnTo>
                  <a:lnTo>
                    <a:pt x="2135" y="926"/>
                  </a:lnTo>
                  <a:lnTo>
                    <a:pt x="1994" y="706"/>
                  </a:lnTo>
                  <a:lnTo>
                    <a:pt x="1837" y="487"/>
                  </a:lnTo>
                  <a:lnTo>
                    <a:pt x="1664" y="314"/>
                  </a:lnTo>
                  <a:lnTo>
                    <a:pt x="1491" y="173"/>
                  </a:lnTo>
                  <a:lnTo>
                    <a:pt x="1397" y="110"/>
                  </a:lnTo>
                  <a:lnTo>
                    <a:pt x="1303" y="63"/>
                  </a:lnTo>
                  <a:lnTo>
                    <a:pt x="1209" y="31"/>
                  </a:lnTo>
                  <a:lnTo>
                    <a:pt x="1115" y="0"/>
                  </a:ln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7" name="Google Shape;2277;p42">
              <a:extLst>
                <a:ext uri="{FF2B5EF4-FFF2-40B4-BE49-F238E27FC236}">
                  <a16:creationId xmlns:a16="http://schemas.microsoft.com/office/drawing/2014/main" id="{1DD03176-BB3F-00EF-BC09-D6D67D9A20FB}"/>
                </a:ext>
              </a:extLst>
            </p:cNvPr>
            <p:cNvSpPr/>
            <p:nvPr/>
          </p:nvSpPr>
          <p:spPr>
            <a:xfrm>
              <a:off x="1433528" y="3444679"/>
              <a:ext cx="894231" cy="452060"/>
            </a:xfrm>
            <a:custGeom>
              <a:avLst/>
              <a:gdLst/>
              <a:ahLst/>
              <a:cxnLst/>
              <a:rect l="l" t="t" r="r" b="b"/>
              <a:pathLst>
                <a:path w="31451" h="15898" extrusionOk="0">
                  <a:moveTo>
                    <a:pt x="25189" y="0"/>
                  </a:moveTo>
                  <a:lnTo>
                    <a:pt x="1241" y="1067"/>
                  </a:lnTo>
                  <a:lnTo>
                    <a:pt x="1193" y="1460"/>
                  </a:lnTo>
                  <a:lnTo>
                    <a:pt x="1131" y="2040"/>
                  </a:lnTo>
                  <a:lnTo>
                    <a:pt x="942" y="3610"/>
                  </a:lnTo>
                  <a:lnTo>
                    <a:pt x="691" y="5572"/>
                  </a:lnTo>
                  <a:lnTo>
                    <a:pt x="424" y="7706"/>
                  </a:lnTo>
                  <a:lnTo>
                    <a:pt x="315" y="8773"/>
                  </a:lnTo>
                  <a:lnTo>
                    <a:pt x="205" y="9809"/>
                  </a:lnTo>
                  <a:lnTo>
                    <a:pt x="111" y="10798"/>
                  </a:lnTo>
                  <a:lnTo>
                    <a:pt x="48" y="11692"/>
                  </a:lnTo>
                  <a:lnTo>
                    <a:pt x="1" y="12461"/>
                  </a:lnTo>
                  <a:lnTo>
                    <a:pt x="1" y="13120"/>
                  </a:lnTo>
                  <a:lnTo>
                    <a:pt x="16" y="13371"/>
                  </a:lnTo>
                  <a:lnTo>
                    <a:pt x="32" y="13591"/>
                  </a:lnTo>
                  <a:lnTo>
                    <a:pt x="63" y="13764"/>
                  </a:lnTo>
                  <a:lnTo>
                    <a:pt x="111" y="13889"/>
                  </a:lnTo>
                  <a:lnTo>
                    <a:pt x="142" y="13952"/>
                  </a:lnTo>
                  <a:lnTo>
                    <a:pt x="173" y="14015"/>
                  </a:lnTo>
                  <a:lnTo>
                    <a:pt x="299" y="14140"/>
                  </a:lnTo>
                  <a:lnTo>
                    <a:pt x="456" y="14266"/>
                  </a:lnTo>
                  <a:lnTo>
                    <a:pt x="644" y="14391"/>
                  </a:lnTo>
                  <a:lnTo>
                    <a:pt x="880" y="14517"/>
                  </a:lnTo>
                  <a:lnTo>
                    <a:pt x="1162" y="14642"/>
                  </a:lnTo>
                  <a:lnTo>
                    <a:pt x="1460" y="14752"/>
                  </a:lnTo>
                  <a:lnTo>
                    <a:pt x="1790" y="14862"/>
                  </a:lnTo>
                  <a:lnTo>
                    <a:pt x="2135" y="14972"/>
                  </a:lnTo>
                  <a:lnTo>
                    <a:pt x="2512" y="15082"/>
                  </a:lnTo>
                  <a:lnTo>
                    <a:pt x="3328" y="15286"/>
                  </a:lnTo>
                  <a:lnTo>
                    <a:pt x="4207" y="15459"/>
                  </a:lnTo>
                  <a:lnTo>
                    <a:pt x="5117" y="15615"/>
                  </a:lnTo>
                  <a:lnTo>
                    <a:pt x="6043" y="15741"/>
                  </a:lnTo>
                  <a:lnTo>
                    <a:pt x="6969" y="15835"/>
                  </a:lnTo>
                  <a:lnTo>
                    <a:pt x="7863" y="15882"/>
                  </a:lnTo>
                  <a:lnTo>
                    <a:pt x="8303" y="15898"/>
                  </a:lnTo>
                  <a:lnTo>
                    <a:pt x="8711" y="15898"/>
                  </a:lnTo>
                  <a:lnTo>
                    <a:pt x="9119" y="15882"/>
                  </a:lnTo>
                  <a:lnTo>
                    <a:pt x="9495" y="15851"/>
                  </a:lnTo>
                  <a:lnTo>
                    <a:pt x="9841" y="15819"/>
                  </a:lnTo>
                  <a:lnTo>
                    <a:pt x="10170" y="15772"/>
                  </a:lnTo>
                  <a:lnTo>
                    <a:pt x="10468" y="15710"/>
                  </a:lnTo>
                  <a:lnTo>
                    <a:pt x="10735" y="15647"/>
                  </a:lnTo>
                  <a:lnTo>
                    <a:pt x="10971" y="15553"/>
                  </a:lnTo>
                  <a:lnTo>
                    <a:pt x="11175" y="15443"/>
                  </a:lnTo>
                  <a:lnTo>
                    <a:pt x="11269" y="15145"/>
                  </a:lnTo>
                  <a:lnTo>
                    <a:pt x="11551" y="14344"/>
                  </a:lnTo>
                  <a:lnTo>
                    <a:pt x="11740" y="13811"/>
                  </a:lnTo>
                  <a:lnTo>
                    <a:pt x="11959" y="13214"/>
                  </a:lnTo>
                  <a:lnTo>
                    <a:pt x="12226" y="12587"/>
                  </a:lnTo>
                  <a:lnTo>
                    <a:pt x="12493" y="11943"/>
                  </a:lnTo>
                  <a:lnTo>
                    <a:pt x="12791" y="11284"/>
                  </a:lnTo>
                  <a:lnTo>
                    <a:pt x="13105" y="10656"/>
                  </a:lnTo>
                  <a:lnTo>
                    <a:pt x="13434" y="10076"/>
                  </a:lnTo>
                  <a:lnTo>
                    <a:pt x="13607" y="9809"/>
                  </a:lnTo>
                  <a:lnTo>
                    <a:pt x="13780" y="9558"/>
                  </a:lnTo>
                  <a:lnTo>
                    <a:pt x="13952" y="9338"/>
                  </a:lnTo>
                  <a:lnTo>
                    <a:pt x="14125" y="9134"/>
                  </a:lnTo>
                  <a:lnTo>
                    <a:pt x="14298" y="8946"/>
                  </a:lnTo>
                  <a:lnTo>
                    <a:pt x="14470" y="8804"/>
                  </a:lnTo>
                  <a:lnTo>
                    <a:pt x="14643" y="8695"/>
                  </a:lnTo>
                  <a:lnTo>
                    <a:pt x="14816" y="8600"/>
                  </a:lnTo>
                  <a:lnTo>
                    <a:pt x="14972" y="8569"/>
                  </a:lnTo>
                  <a:lnTo>
                    <a:pt x="15067" y="8553"/>
                  </a:lnTo>
                  <a:lnTo>
                    <a:pt x="15145" y="8553"/>
                  </a:lnTo>
                  <a:lnTo>
                    <a:pt x="15333" y="8585"/>
                  </a:lnTo>
                  <a:lnTo>
                    <a:pt x="15522" y="8647"/>
                  </a:lnTo>
                  <a:lnTo>
                    <a:pt x="15694" y="8726"/>
                  </a:lnTo>
                  <a:lnTo>
                    <a:pt x="15867" y="8836"/>
                  </a:lnTo>
                  <a:lnTo>
                    <a:pt x="16040" y="8961"/>
                  </a:lnTo>
                  <a:lnTo>
                    <a:pt x="16197" y="9103"/>
                  </a:lnTo>
                  <a:lnTo>
                    <a:pt x="16353" y="9260"/>
                  </a:lnTo>
                  <a:lnTo>
                    <a:pt x="16510" y="9448"/>
                  </a:lnTo>
                  <a:lnTo>
                    <a:pt x="16667" y="9636"/>
                  </a:lnTo>
                  <a:lnTo>
                    <a:pt x="16809" y="9840"/>
                  </a:lnTo>
                  <a:lnTo>
                    <a:pt x="17107" y="10295"/>
                  </a:lnTo>
                  <a:lnTo>
                    <a:pt x="17374" y="10782"/>
                  </a:lnTo>
                  <a:lnTo>
                    <a:pt x="17640" y="11300"/>
                  </a:lnTo>
                  <a:lnTo>
                    <a:pt x="18174" y="12351"/>
                  </a:lnTo>
                  <a:lnTo>
                    <a:pt x="18441" y="12885"/>
                  </a:lnTo>
                  <a:lnTo>
                    <a:pt x="18708" y="13387"/>
                  </a:lnTo>
                  <a:lnTo>
                    <a:pt x="18990" y="13858"/>
                  </a:lnTo>
                  <a:lnTo>
                    <a:pt x="19131" y="14077"/>
                  </a:lnTo>
                  <a:lnTo>
                    <a:pt x="19273" y="14281"/>
                  </a:lnTo>
                  <a:lnTo>
                    <a:pt x="19429" y="14470"/>
                  </a:lnTo>
                  <a:lnTo>
                    <a:pt x="19571" y="14642"/>
                  </a:lnTo>
                  <a:lnTo>
                    <a:pt x="19728" y="14815"/>
                  </a:lnTo>
                  <a:lnTo>
                    <a:pt x="19885" y="14956"/>
                  </a:lnTo>
                  <a:lnTo>
                    <a:pt x="20261" y="14925"/>
                  </a:lnTo>
                  <a:lnTo>
                    <a:pt x="21250" y="14799"/>
                  </a:lnTo>
                  <a:lnTo>
                    <a:pt x="21925" y="14705"/>
                  </a:lnTo>
                  <a:lnTo>
                    <a:pt x="22709" y="14595"/>
                  </a:lnTo>
                  <a:lnTo>
                    <a:pt x="23573" y="14454"/>
                  </a:lnTo>
                  <a:lnTo>
                    <a:pt x="24483" y="14297"/>
                  </a:lnTo>
                  <a:lnTo>
                    <a:pt x="25424" y="14109"/>
                  </a:lnTo>
                  <a:lnTo>
                    <a:pt x="26397" y="13905"/>
                  </a:lnTo>
                  <a:lnTo>
                    <a:pt x="27370" y="13669"/>
                  </a:lnTo>
                  <a:lnTo>
                    <a:pt x="28312" y="13403"/>
                  </a:lnTo>
                  <a:lnTo>
                    <a:pt x="28767" y="13261"/>
                  </a:lnTo>
                  <a:lnTo>
                    <a:pt x="29207" y="13120"/>
                  </a:lnTo>
                  <a:lnTo>
                    <a:pt x="29630" y="12963"/>
                  </a:lnTo>
                  <a:lnTo>
                    <a:pt x="30038" y="12791"/>
                  </a:lnTo>
                  <a:lnTo>
                    <a:pt x="30431" y="12634"/>
                  </a:lnTo>
                  <a:lnTo>
                    <a:pt x="30807" y="12445"/>
                  </a:lnTo>
                  <a:lnTo>
                    <a:pt x="31137" y="12273"/>
                  </a:lnTo>
                  <a:lnTo>
                    <a:pt x="31451" y="12084"/>
                  </a:lnTo>
                  <a:lnTo>
                    <a:pt x="27512" y="4504"/>
                  </a:lnTo>
                  <a:lnTo>
                    <a:pt x="25189" y="0"/>
                  </a:lnTo>
                  <a:close/>
                </a:path>
              </a:pathLst>
            </a:custGeom>
            <a:solidFill>
              <a:srgbClr val="5F477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8" name="Google Shape;2278;p42">
              <a:extLst>
                <a:ext uri="{FF2B5EF4-FFF2-40B4-BE49-F238E27FC236}">
                  <a16:creationId xmlns:a16="http://schemas.microsoft.com/office/drawing/2014/main" id="{51ACB11F-5C74-76A3-C9C7-2B4BF091677E}"/>
                </a:ext>
              </a:extLst>
            </p:cNvPr>
            <p:cNvSpPr/>
            <p:nvPr/>
          </p:nvSpPr>
          <p:spPr>
            <a:xfrm>
              <a:off x="1433528" y="3444679"/>
              <a:ext cx="894231" cy="452060"/>
            </a:xfrm>
            <a:custGeom>
              <a:avLst/>
              <a:gdLst/>
              <a:ahLst/>
              <a:cxnLst/>
              <a:rect l="l" t="t" r="r" b="b"/>
              <a:pathLst>
                <a:path w="31451" h="15898" fill="none" extrusionOk="0">
                  <a:moveTo>
                    <a:pt x="1241" y="1067"/>
                  </a:moveTo>
                  <a:lnTo>
                    <a:pt x="1241" y="1067"/>
                  </a:lnTo>
                  <a:lnTo>
                    <a:pt x="1193" y="1460"/>
                  </a:lnTo>
                  <a:lnTo>
                    <a:pt x="1131" y="2040"/>
                  </a:lnTo>
                  <a:lnTo>
                    <a:pt x="942" y="3610"/>
                  </a:lnTo>
                  <a:lnTo>
                    <a:pt x="691" y="5572"/>
                  </a:lnTo>
                  <a:lnTo>
                    <a:pt x="424" y="7706"/>
                  </a:lnTo>
                  <a:lnTo>
                    <a:pt x="315" y="8773"/>
                  </a:lnTo>
                  <a:lnTo>
                    <a:pt x="205" y="9809"/>
                  </a:lnTo>
                  <a:lnTo>
                    <a:pt x="111" y="10798"/>
                  </a:lnTo>
                  <a:lnTo>
                    <a:pt x="48" y="11692"/>
                  </a:lnTo>
                  <a:lnTo>
                    <a:pt x="1" y="12461"/>
                  </a:lnTo>
                  <a:lnTo>
                    <a:pt x="1" y="13120"/>
                  </a:lnTo>
                  <a:lnTo>
                    <a:pt x="16" y="13371"/>
                  </a:lnTo>
                  <a:lnTo>
                    <a:pt x="32" y="13591"/>
                  </a:lnTo>
                  <a:lnTo>
                    <a:pt x="63" y="13764"/>
                  </a:lnTo>
                  <a:lnTo>
                    <a:pt x="111" y="13889"/>
                  </a:lnTo>
                  <a:lnTo>
                    <a:pt x="111" y="13889"/>
                  </a:lnTo>
                  <a:lnTo>
                    <a:pt x="142" y="13952"/>
                  </a:lnTo>
                  <a:lnTo>
                    <a:pt x="173" y="14015"/>
                  </a:lnTo>
                  <a:lnTo>
                    <a:pt x="299" y="14140"/>
                  </a:lnTo>
                  <a:lnTo>
                    <a:pt x="456" y="14266"/>
                  </a:lnTo>
                  <a:lnTo>
                    <a:pt x="644" y="14391"/>
                  </a:lnTo>
                  <a:lnTo>
                    <a:pt x="880" y="14517"/>
                  </a:lnTo>
                  <a:lnTo>
                    <a:pt x="1162" y="14642"/>
                  </a:lnTo>
                  <a:lnTo>
                    <a:pt x="1460" y="14752"/>
                  </a:lnTo>
                  <a:lnTo>
                    <a:pt x="1790" y="14862"/>
                  </a:lnTo>
                  <a:lnTo>
                    <a:pt x="2135" y="14972"/>
                  </a:lnTo>
                  <a:lnTo>
                    <a:pt x="2512" y="15082"/>
                  </a:lnTo>
                  <a:lnTo>
                    <a:pt x="3328" y="15286"/>
                  </a:lnTo>
                  <a:lnTo>
                    <a:pt x="4207" y="15459"/>
                  </a:lnTo>
                  <a:lnTo>
                    <a:pt x="5117" y="15615"/>
                  </a:lnTo>
                  <a:lnTo>
                    <a:pt x="6043" y="15741"/>
                  </a:lnTo>
                  <a:lnTo>
                    <a:pt x="6969" y="15835"/>
                  </a:lnTo>
                  <a:lnTo>
                    <a:pt x="7863" y="15882"/>
                  </a:lnTo>
                  <a:lnTo>
                    <a:pt x="8303" y="15898"/>
                  </a:lnTo>
                  <a:lnTo>
                    <a:pt x="8711" y="15898"/>
                  </a:lnTo>
                  <a:lnTo>
                    <a:pt x="9119" y="15882"/>
                  </a:lnTo>
                  <a:lnTo>
                    <a:pt x="9495" y="15851"/>
                  </a:lnTo>
                  <a:lnTo>
                    <a:pt x="9841" y="15819"/>
                  </a:lnTo>
                  <a:lnTo>
                    <a:pt x="10170" y="15772"/>
                  </a:lnTo>
                  <a:lnTo>
                    <a:pt x="10468" y="15710"/>
                  </a:lnTo>
                  <a:lnTo>
                    <a:pt x="10735" y="15647"/>
                  </a:lnTo>
                  <a:lnTo>
                    <a:pt x="10971" y="15553"/>
                  </a:lnTo>
                  <a:lnTo>
                    <a:pt x="11175" y="15443"/>
                  </a:lnTo>
                  <a:lnTo>
                    <a:pt x="11175" y="15443"/>
                  </a:lnTo>
                  <a:lnTo>
                    <a:pt x="11269" y="15145"/>
                  </a:lnTo>
                  <a:lnTo>
                    <a:pt x="11551" y="14344"/>
                  </a:lnTo>
                  <a:lnTo>
                    <a:pt x="11740" y="13811"/>
                  </a:lnTo>
                  <a:lnTo>
                    <a:pt x="11959" y="13214"/>
                  </a:lnTo>
                  <a:lnTo>
                    <a:pt x="12226" y="12587"/>
                  </a:lnTo>
                  <a:lnTo>
                    <a:pt x="12493" y="11943"/>
                  </a:lnTo>
                  <a:lnTo>
                    <a:pt x="12791" y="11284"/>
                  </a:lnTo>
                  <a:lnTo>
                    <a:pt x="13105" y="10656"/>
                  </a:lnTo>
                  <a:lnTo>
                    <a:pt x="13434" y="10076"/>
                  </a:lnTo>
                  <a:lnTo>
                    <a:pt x="13607" y="9809"/>
                  </a:lnTo>
                  <a:lnTo>
                    <a:pt x="13780" y="9558"/>
                  </a:lnTo>
                  <a:lnTo>
                    <a:pt x="13952" y="9338"/>
                  </a:lnTo>
                  <a:lnTo>
                    <a:pt x="14125" y="9134"/>
                  </a:lnTo>
                  <a:lnTo>
                    <a:pt x="14298" y="8946"/>
                  </a:lnTo>
                  <a:lnTo>
                    <a:pt x="14470" y="8804"/>
                  </a:lnTo>
                  <a:lnTo>
                    <a:pt x="14643" y="8695"/>
                  </a:lnTo>
                  <a:lnTo>
                    <a:pt x="14816" y="8600"/>
                  </a:lnTo>
                  <a:lnTo>
                    <a:pt x="14972" y="8569"/>
                  </a:lnTo>
                  <a:lnTo>
                    <a:pt x="15067" y="8553"/>
                  </a:lnTo>
                  <a:lnTo>
                    <a:pt x="15145" y="8553"/>
                  </a:lnTo>
                  <a:lnTo>
                    <a:pt x="15145" y="8553"/>
                  </a:lnTo>
                  <a:lnTo>
                    <a:pt x="15333" y="8585"/>
                  </a:lnTo>
                  <a:lnTo>
                    <a:pt x="15522" y="8647"/>
                  </a:lnTo>
                  <a:lnTo>
                    <a:pt x="15694" y="8726"/>
                  </a:lnTo>
                  <a:lnTo>
                    <a:pt x="15867" y="8836"/>
                  </a:lnTo>
                  <a:lnTo>
                    <a:pt x="16040" y="8961"/>
                  </a:lnTo>
                  <a:lnTo>
                    <a:pt x="16197" y="9103"/>
                  </a:lnTo>
                  <a:lnTo>
                    <a:pt x="16353" y="9260"/>
                  </a:lnTo>
                  <a:lnTo>
                    <a:pt x="16510" y="9448"/>
                  </a:lnTo>
                  <a:lnTo>
                    <a:pt x="16667" y="9636"/>
                  </a:lnTo>
                  <a:lnTo>
                    <a:pt x="16809" y="9840"/>
                  </a:lnTo>
                  <a:lnTo>
                    <a:pt x="17107" y="10295"/>
                  </a:lnTo>
                  <a:lnTo>
                    <a:pt x="17374" y="10782"/>
                  </a:lnTo>
                  <a:lnTo>
                    <a:pt x="17640" y="11300"/>
                  </a:lnTo>
                  <a:lnTo>
                    <a:pt x="18174" y="12351"/>
                  </a:lnTo>
                  <a:lnTo>
                    <a:pt x="18441" y="12885"/>
                  </a:lnTo>
                  <a:lnTo>
                    <a:pt x="18708" y="13387"/>
                  </a:lnTo>
                  <a:lnTo>
                    <a:pt x="18990" y="13858"/>
                  </a:lnTo>
                  <a:lnTo>
                    <a:pt x="19131" y="14077"/>
                  </a:lnTo>
                  <a:lnTo>
                    <a:pt x="19273" y="14281"/>
                  </a:lnTo>
                  <a:lnTo>
                    <a:pt x="19429" y="14470"/>
                  </a:lnTo>
                  <a:lnTo>
                    <a:pt x="19571" y="14642"/>
                  </a:lnTo>
                  <a:lnTo>
                    <a:pt x="19728" y="14815"/>
                  </a:lnTo>
                  <a:lnTo>
                    <a:pt x="19885" y="14956"/>
                  </a:lnTo>
                  <a:lnTo>
                    <a:pt x="19885" y="14956"/>
                  </a:lnTo>
                  <a:lnTo>
                    <a:pt x="20261" y="14925"/>
                  </a:lnTo>
                  <a:lnTo>
                    <a:pt x="21250" y="14799"/>
                  </a:lnTo>
                  <a:lnTo>
                    <a:pt x="21925" y="14705"/>
                  </a:lnTo>
                  <a:lnTo>
                    <a:pt x="22709" y="14595"/>
                  </a:lnTo>
                  <a:lnTo>
                    <a:pt x="23573" y="14454"/>
                  </a:lnTo>
                  <a:lnTo>
                    <a:pt x="24483" y="14297"/>
                  </a:lnTo>
                  <a:lnTo>
                    <a:pt x="25424" y="14109"/>
                  </a:lnTo>
                  <a:lnTo>
                    <a:pt x="26397" y="13905"/>
                  </a:lnTo>
                  <a:lnTo>
                    <a:pt x="27370" y="13669"/>
                  </a:lnTo>
                  <a:lnTo>
                    <a:pt x="28312" y="13403"/>
                  </a:lnTo>
                  <a:lnTo>
                    <a:pt x="28767" y="13261"/>
                  </a:lnTo>
                  <a:lnTo>
                    <a:pt x="29207" y="13120"/>
                  </a:lnTo>
                  <a:lnTo>
                    <a:pt x="29630" y="12963"/>
                  </a:lnTo>
                  <a:lnTo>
                    <a:pt x="30038" y="12791"/>
                  </a:lnTo>
                  <a:lnTo>
                    <a:pt x="30431" y="12634"/>
                  </a:lnTo>
                  <a:lnTo>
                    <a:pt x="30807" y="12445"/>
                  </a:lnTo>
                  <a:lnTo>
                    <a:pt x="31137" y="12273"/>
                  </a:lnTo>
                  <a:lnTo>
                    <a:pt x="31451" y="12084"/>
                  </a:lnTo>
                  <a:lnTo>
                    <a:pt x="31451" y="12084"/>
                  </a:lnTo>
                  <a:lnTo>
                    <a:pt x="27512" y="4504"/>
                  </a:lnTo>
                  <a:lnTo>
                    <a:pt x="25189"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9" name="Google Shape;2279;p42">
              <a:extLst>
                <a:ext uri="{FF2B5EF4-FFF2-40B4-BE49-F238E27FC236}">
                  <a16:creationId xmlns:a16="http://schemas.microsoft.com/office/drawing/2014/main" id="{BBE409FE-4D5F-D539-1EB9-0D50D7BE2092}"/>
                </a:ext>
              </a:extLst>
            </p:cNvPr>
            <p:cNvSpPr/>
            <p:nvPr/>
          </p:nvSpPr>
          <p:spPr>
            <a:xfrm>
              <a:off x="1203727" y="2597722"/>
              <a:ext cx="1219527" cy="506086"/>
            </a:xfrm>
            <a:custGeom>
              <a:avLst/>
              <a:gdLst/>
              <a:ahLst/>
              <a:cxnLst/>
              <a:rect l="l" t="t" r="r" b="b"/>
              <a:pathLst>
                <a:path w="42892" h="17798" extrusionOk="0">
                  <a:moveTo>
                    <a:pt x="23588" y="1"/>
                  </a:moveTo>
                  <a:lnTo>
                    <a:pt x="22882" y="16"/>
                  </a:lnTo>
                  <a:lnTo>
                    <a:pt x="22160" y="32"/>
                  </a:lnTo>
                  <a:lnTo>
                    <a:pt x="21454" y="64"/>
                  </a:lnTo>
                  <a:lnTo>
                    <a:pt x="20732" y="111"/>
                  </a:lnTo>
                  <a:lnTo>
                    <a:pt x="20026" y="173"/>
                  </a:lnTo>
                  <a:lnTo>
                    <a:pt x="19319" y="252"/>
                  </a:lnTo>
                  <a:lnTo>
                    <a:pt x="18597" y="330"/>
                  </a:lnTo>
                  <a:lnTo>
                    <a:pt x="17891" y="425"/>
                  </a:lnTo>
                  <a:lnTo>
                    <a:pt x="17185" y="534"/>
                  </a:lnTo>
                  <a:lnTo>
                    <a:pt x="16463" y="660"/>
                  </a:lnTo>
                  <a:lnTo>
                    <a:pt x="15757" y="785"/>
                  </a:lnTo>
                  <a:lnTo>
                    <a:pt x="15066" y="927"/>
                  </a:lnTo>
                  <a:lnTo>
                    <a:pt x="14360" y="1084"/>
                  </a:lnTo>
                  <a:lnTo>
                    <a:pt x="13654" y="1241"/>
                  </a:lnTo>
                  <a:lnTo>
                    <a:pt x="12963" y="1413"/>
                  </a:lnTo>
                  <a:lnTo>
                    <a:pt x="12273" y="1602"/>
                  </a:lnTo>
                  <a:lnTo>
                    <a:pt x="11582" y="1790"/>
                  </a:lnTo>
                  <a:lnTo>
                    <a:pt x="10892" y="1994"/>
                  </a:lnTo>
                  <a:lnTo>
                    <a:pt x="10201" y="2214"/>
                  </a:lnTo>
                  <a:lnTo>
                    <a:pt x="9527" y="2433"/>
                  </a:lnTo>
                  <a:lnTo>
                    <a:pt x="8852" y="2653"/>
                  </a:lnTo>
                  <a:lnTo>
                    <a:pt x="8177" y="2904"/>
                  </a:lnTo>
                  <a:lnTo>
                    <a:pt x="7518" y="3140"/>
                  </a:lnTo>
                  <a:lnTo>
                    <a:pt x="6859" y="3406"/>
                  </a:lnTo>
                  <a:lnTo>
                    <a:pt x="6199" y="3673"/>
                  </a:lnTo>
                  <a:lnTo>
                    <a:pt x="5556" y="3940"/>
                  </a:lnTo>
                  <a:lnTo>
                    <a:pt x="4913" y="4222"/>
                  </a:lnTo>
                  <a:lnTo>
                    <a:pt x="3641" y="4803"/>
                  </a:lnTo>
                  <a:lnTo>
                    <a:pt x="2402" y="5415"/>
                  </a:lnTo>
                  <a:lnTo>
                    <a:pt x="1193" y="6059"/>
                  </a:lnTo>
                  <a:lnTo>
                    <a:pt x="0" y="6718"/>
                  </a:lnTo>
                  <a:lnTo>
                    <a:pt x="330" y="7440"/>
                  </a:lnTo>
                  <a:lnTo>
                    <a:pt x="660" y="8224"/>
                  </a:lnTo>
                  <a:lnTo>
                    <a:pt x="1366" y="9966"/>
                  </a:lnTo>
                  <a:lnTo>
                    <a:pt x="2072" y="11802"/>
                  </a:lnTo>
                  <a:lnTo>
                    <a:pt x="2747" y="13607"/>
                  </a:lnTo>
                  <a:lnTo>
                    <a:pt x="3343" y="15239"/>
                  </a:lnTo>
                  <a:lnTo>
                    <a:pt x="3830" y="16573"/>
                  </a:lnTo>
                  <a:lnTo>
                    <a:pt x="4253" y="17797"/>
                  </a:lnTo>
                  <a:lnTo>
                    <a:pt x="4363" y="17782"/>
                  </a:lnTo>
                  <a:lnTo>
                    <a:pt x="4505" y="17766"/>
                  </a:lnTo>
                  <a:lnTo>
                    <a:pt x="4866" y="17688"/>
                  </a:lnTo>
                  <a:lnTo>
                    <a:pt x="5336" y="17546"/>
                  </a:lnTo>
                  <a:lnTo>
                    <a:pt x="5886" y="17374"/>
                  </a:lnTo>
                  <a:lnTo>
                    <a:pt x="7172" y="16934"/>
                  </a:lnTo>
                  <a:lnTo>
                    <a:pt x="8616" y="16401"/>
                  </a:lnTo>
                  <a:lnTo>
                    <a:pt x="10091" y="15851"/>
                  </a:lnTo>
                  <a:lnTo>
                    <a:pt x="11473" y="15318"/>
                  </a:lnTo>
                  <a:lnTo>
                    <a:pt x="13466" y="14517"/>
                  </a:lnTo>
                  <a:lnTo>
                    <a:pt x="14125" y="14219"/>
                  </a:lnTo>
                  <a:lnTo>
                    <a:pt x="14784" y="13937"/>
                  </a:lnTo>
                  <a:lnTo>
                    <a:pt x="15427" y="13670"/>
                  </a:lnTo>
                  <a:lnTo>
                    <a:pt x="16055" y="13419"/>
                  </a:lnTo>
                  <a:lnTo>
                    <a:pt x="16699" y="13199"/>
                  </a:lnTo>
                  <a:lnTo>
                    <a:pt x="17311" y="12979"/>
                  </a:lnTo>
                  <a:lnTo>
                    <a:pt x="17938" y="12775"/>
                  </a:lnTo>
                  <a:lnTo>
                    <a:pt x="18566" y="12603"/>
                  </a:lnTo>
                  <a:lnTo>
                    <a:pt x="19194" y="12446"/>
                  </a:lnTo>
                  <a:lnTo>
                    <a:pt x="19837" y="12305"/>
                  </a:lnTo>
                  <a:lnTo>
                    <a:pt x="20481" y="12179"/>
                  </a:lnTo>
                  <a:lnTo>
                    <a:pt x="21140" y="12085"/>
                  </a:lnTo>
                  <a:lnTo>
                    <a:pt x="21815" y="12006"/>
                  </a:lnTo>
                  <a:lnTo>
                    <a:pt x="22489" y="11959"/>
                  </a:lnTo>
                  <a:lnTo>
                    <a:pt x="23196" y="11912"/>
                  </a:lnTo>
                  <a:lnTo>
                    <a:pt x="23933" y="11912"/>
                  </a:lnTo>
                  <a:lnTo>
                    <a:pt x="24341" y="11928"/>
                  </a:lnTo>
                  <a:lnTo>
                    <a:pt x="24765" y="11959"/>
                  </a:lnTo>
                  <a:lnTo>
                    <a:pt x="25204" y="12022"/>
                  </a:lnTo>
                  <a:lnTo>
                    <a:pt x="25660" y="12116"/>
                  </a:lnTo>
                  <a:lnTo>
                    <a:pt x="26130" y="12226"/>
                  </a:lnTo>
                  <a:lnTo>
                    <a:pt x="26617" y="12352"/>
                  </a:lnTo>
                  <a:lnTo>
                    <a:pt x="27103" y="12493"/>
                  </a:lnTo>
                  <a:lnTo>
                    <a:pt x="27606" y="12650"/>
                  </a:lnTo>
                  <a:lnTo>
                    <a:pt x="28641" y="12995"/>
                  </a:lnTo>
                  <a:lnTo>
                    <a:pt x="29693" y="13387"/>
                  </a:lnTo>
                  <a:lnTo>
                    <a:pt x="31843" y="14219"/>
                  </a:lnTo>
                  <a:lnTo>
                    <a:pt x="32894" y="14627"/>
                  </a:lnTo>
                  <a:lnTo>
                    <a:pt x="33946" y="15020"/>
                  </a:lnTo>
                  <a:lnTo>
                    <a:pt x="34966" y="15365"/>
                  </a:lnTo>
                  <a:lnTo>
                    <a:pt x="35452" y="15522"/>
                  </a:lnTo>
                  <a:lnTo>
                    <a:pt x="35939" y="15663"/>
                  </a:lnTo>
                  <a:lnTo>
                    <a:pt x="36410" y="15789"/>
                  </a:lnTo>
                  <a:lnTo>
                    <a:pt x="36865" y="15898"/>
                  </a:lnTo>
                  <a:lnTo>
                    <a:pt x="37320" y="15977"/>
                  </a:lnTo>
                  <a:lnTo>
                    <a:pt x="37744" y="16040"/>
                  </a:lnTo>
                  <a:lnTo>
                    <a:pt x="38152" y="16087"/>
                  </a:lnTo>
                  <a:lnTo>
                    <a:pt x="38544" y="16102"/>
                  </a:lnTo>
                  <a:lnTo>
                    <a:pt x="38905" y="16087"/>
                  </a:lnTo>
                  <a:lnTo>
                    <a:pt x="39266" y="16040"/>
                  </a:lnTo>
                  <a:lnTo>
                    <a:pt x="39690" y="15035"/>
                  </a:lnTo>
                  <a:lnTo>
                    <a:pt x="40145" y="13952"/>
                  </a:lnTo>
                  <a:lnTo>
                    <a:pt x="40710" y="12587"/>
                  </a:lnTo>
                  <a:lnTo>
                    <a:pt x="41322" y="11049"/>
                  </a:lnTo>
                  <a:lnTo>
                    <a:pt x="41918" y="9448"/>
                  </a:lnTo>
                  <a:lnTo>
                    <a:pt x="42201" y="8648"/>
                  </a:lnTo>
                  <a:lnTo>
                    <a:pt x="42468" y="7879"/>
                  </a:lnTo>
                  <a:lnTo>
                    <a:pt x="42703" y="7126"/>
                  </a:lnTo>
                  <a:lnTo>
                    <a:pt x="42891" y="6435"/>
                  </a:lnTo>
                  <a:lnTo>
                    <a:pt x="42311" y="5964"/>
                  </a:lnTo>
                  <a:lnTo>
                    <a:pt x="41714" y="5509"/>
                  </a:lnTo>
                  <a:lnTo>
                    <a:pt x="41118" y="5086"/>
                  </a:lnTo>
                  <a:lnTo>
                    <a:pt x="40506" y="4678"/>
                  </a:lnTo>
                  <a:lnTo>
                    <a:pt x="39894" y="4285"/>
                  </a:lnTo>
                  <a:lnTo>
                    <a:pt x="39266" y="3924"/>
                  </a:lnTo>
                  <a:lnTo>
                    <a:pt x="38638" y="3563"/>
                  </a:lnTo>
                  <a:lnTo>
                    <a:pt x="37995" y="3234"/>
                  </a:lnTo>
                  <a:lnTo>
                    <a:pt x="37351" y="2920"/>
                  </a:lnTo>
                  <a:lnTo>
                    <a:pt x="36708" y="2622"/>
                  </a:lnTo>
                  <a:lnTo>
                    <a:pt x="36049" y="2339"/>
                  </a:lnTo>
                  <a:lnTo>
                    <a:pt x="35390" y="2072"/>
                  </a:lnTo>
                  <a:lnTo>
                    <a:pt x="34731" y="1821"/>
                  </a:lnTo>
                  <a:lnTo>
                    <a:pt x="34056" y="1602"/>
                  </a:lnTo>
                  <a:lnTo>
                    <a:pt x="33381" y="1382"/>
                  </a:lnTo>
                  <a:lnTo>
                    <a:pt x="32706" y="1178"/>
                  </a:lnTo>
                  <a:lnTo>
                    <a:pt x="32016" y="1005"/>
                  </a:lnTo>
                  <a:lnTo>
                    <a:pt x="31325" y="833"/>
                  </a:lnTo>
                  <a:lnTo>
                    <a:pt x="30634" y="691"/>
                  </a:lnTo>
                  <a:lnTo>
                    <a:pt x="29944" y="550"/>
                  </a:lnTo>
                  <a:lnTo>
                    <a:pt x="29253" y="440"/>
                  </a:lnTo>
                  <a:lnTo>
                    <a:pt x="28547" y="330"/>
                  </a:lnTo>
                  <a:lnTo>
                    <a:pt x="27841" y="236"/>
                  </a:lnTo>
                  <a:lnTo>
                    <a:pt x="27135" y="158"/>
                  </a:lnTo>
                  <a:lnTo>
                    <a:pt x="26429" y="111"/>
                  </a:lnTo>
                  <a:lnTo>
                    <a:pt x="25722" y="64"/>
                  </a:lnTo>
                  <a:lnTo>
                    <a:pt x="25016" y="32"/>
                  </a:lnTo>
                  <a:lnTo>
                    <a:pt x="24310" y="16"/>
                  </a:lnTo>
                  <a:lnTo>
                    <a:pt x="23588" y="1"/>
                  </a:lnTo>
                  <a:close/>
                </a:path>
              </a:pathLst>
            </a:custGeom>
            <a:solidFill>
              <a:srgbClr val="DC693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0" name="Google Shape;2280;p42">
              <a:extLst>
                <a:ext uri="{FF2B5EF4-FFF2-40B4-BE49-F238E27FC236}">
                  <a16:creationId xmlns:a16="http://schemas.microsoft.com/office/drawing/2014/main" id="{5BCDA65E-BB60-B74F-0630-C71F3CEC4E47}"/>
                </a:ext>
              </a:extLst>
            </p:cNvPr>
            <p:cNvSpPr/>
            <p:nvPr/>
          </p:nvSpPr>
          <p:spPr>
            <a:xfrm>
              <a:off x="1203727" y="2597722"/>
              <a:ext cx="1219527" cy="506086"/>
            </a:xfrm>
            <a:custGeom>
              <a:avLst/>
              <a:gdLst/>
              <a:ahLst/>
              <a:cxnLst/>
              <a:rect l="l" t="t" r="r" b="b"/>
              <a:pathLst>
                <a:path w="42892" h="17798" fill="none" extrusionOk="0">
                  <a:moveTo>
                    <a:pt x="0" y="6718"/>
                  </a:moveTo>
                  <a:lnTo>
                    <a:pt x="0" y="6718"/>
                  </a:lnTo>
                  <a:lnTo>
                    <a:pt x="1193" y="6059"/>
                  </a:lnTo>
                  <a:lnTo>
                    <a:pt x="2402" y="5415"/>
                  </a:lnTo>
                  <a:lnTo>
                    <a:pt x="3641" y="4803"/>
                  </a:lnTo>
                  <a:lnTo>
                    <a:pt x="4913" y="4222"/>
                  </a:lnTo>
                  <a:lnTo>
                    <a:pt x="5556" y="3940"/>
                  </a:lnTo>
                  <a:lnTo>
                    <a:pt x="6199" y="3673"/>
                  </a:lnTo>
                  <a:lnTo>
                    <a:pt x="6859" y="3406"/>
                  </a:lnTo>
                  <a:lnTo>
                    <a:pt x="7518" y="3140"/>
                  </a:lnTo>
                  <a:lnTo>
                    <a:pt x="8177" y="2904"/>
                  </a:lnTo>
                  <a:lnTo>
                    <a:pt x="8852" y="2653"/>
                  </a:lnTo>
                  <a:lnTo>
                    <a:pt x="9527" y="2433"/>
                  </a:lnTo>
                  <a:lnTo>
                    <a:pt x="10201" y="2214"/>
                  </a:lnTo>
                  <a:lnTo>
                    <a:pt x="10892" y="1994"/>
                  </a:lnTo>
                  <a:lnTo>
                    <a:pt x="11582" y="1790"/>
                  </a:lnTo>
                  <a:lnTo>
                    <a:pt x="12273" y="1602"/>
                  </a:lnTo>
                  <a:lnTo>
                    <a:pt x="12963" y="1413"/>
                  </a:lnTo>
                  <a:lnTo>
                    <a:pt x="13654" y="1241"/>
                  </a:lnTo>
                  <a:lnTo>
                    <a:pt x="14360" y="1084"/>
                  </a:lnTo>
                  <a:lnTo>
                    <a:pt x="15066" y="927"/>
                  </a:lnTo>
                  <a:lnTo>
                    <a:pt x="15757" y="785"/>
                  </a:lnTo>
                  <a:lnTo>
                    <a:pt x="16463" y="660"/>
                  </a:lnTo>
                  <a:lnTo>
                    <a:pt x="17185" y="534"/>
                  </a:lnTo>
                  <a:lnTo>
                    <a:pt x="17891" y="425"/>
                  </a:lnTo>
                  <a:lnTo>
                    <a:pt x="18597" y="330"/>
                  </a:lnTo>
                  <a:lnTo>
                    <a:pt x="19319" y="252"/>
                  </a:lnTo>
                  <a:lnTo>
                    <a:pt x="20026" y="173"/>
                  </a:lnTo>
                  <a:lnTo>
                    <a:pt x="20732" y="111"/>
                  </a:lnTo>
                  <a:lnTo>
                    <a:pt x="21454" y="64"/>
                  </a:lnTo>
                  <a:lnTo>
                    <a:pt x="22160" y="32"/>
                  </a:lnTo>
                  <a:lnTo>
                    <a:pt x="22882" y="16"/>
                  </a:lnTo>
                  <a:lnTo>
                    <a:pt x="23588" y="1"/>
                  </a:lnTo>
                  <a:lnTo>
                    <a:pt x="24310" y="16"/>
                  </a:lnTo>
                  <a:lnTo>
                    <a:pt x="25016" y="32"/>
                  </a:lnTo>
                  <a:lnTo>
                    <a:pt x="25722" y="64"/>
                  </a:lnTo>
                  <a:lnTo>
                    <a:pt x="26429" y="111"/>
                  </a:lnTo>
                  <a:lnTo>
                    <a:pt x="27135" y="158"/>
                  </a:lnTo>
                  <a:lnTo>
                    <a:pt x="27841" y="236"/>
                  </a:lnTo>
                  <a:lnTo>
                    <a:pt x="28547" y="330"/>
                  </a:lnTo>
                  <a:lnTo>
                    <a:pt x="29253" y="440"/>
                  </a:lnTo>
                  <a:lnTo>
                    <a:pt x="29944" y="550"/>
                  </a:lnTo>
                  <a:lnTo>
                    <a:pt x="30634" y="691"/>
                  </a:lnTo>
                  <a:lnTo>
                    <a:pt x="31325" y="833"/>
                  </a:lnTo>
                  <a:lnTo>
                    <a:pt x="32016" y="1005"/>
                  </a:lnTo>
                  <a:lnTo>
                    <a:pt x="32706" y="1178"/>
                  </a:lnTo>
                  <a:lnTo>
                    <a:pt x="33381" y="1382"/>
                  </a:lnTo>
                  <a:lnTo>
                    <a:pt x="34056" y="1602"/>
                  </a:lnTo>
                  <a:lnTo>
                    <a:pt x="34731" y="1821"/>
                  </a:lnTo>
                  <a:lnTo>
                    <a:pt x="35390" y="2072"/>
                  </a:lnTo>
                  <a:lnTo>
                    <a:pt x="36049" y="2339"/>
                  </a:lnTo>
                  <a:lnTo>
                    <a:pt x="36708" y="2622"/>
                  </a:lnTo>
                  <a:lnTo>
                    <a:pt x="37351" y="2920"/>
                  </a:lnTo>
                  <a:lnTo>
                    <a:pt x="37995" y="3234"/>
                  </a:lnTo>
                  <a:lnTo>
                    <a:pt x="38638" y="3563"/>
                  </a:lnTo>
                  <a:lnTo>
                    <a:pt x="39266" y="3924"/>
                  </a:lnTo>
                  <a:lnTo>
                    <a:pt x="39894" y="4285"/>
                  </a:lnTo>
                  <a:lnTo>
                    <a:pt x="40506" y="4678"/>
                  </a:lnTo>
                  <a:lnTo>
                    <a:pt x="41118" y="5086"/>
                  </a:lnTo>
                  <a:lnTo>
                    <a:pt x="41714" y="5509"/>
                  </a:lnTo>
                  <a:lnTo>
                    <a:pt x="42311" y="5964"/>
                  </a:lnTo>
                  <a:lnTo>
                    <a:pt x="42891" y="6435"/>
                  </a:lnTo>
                  <a:lnTo>
                    <a:pt x="42891" y="6435"/>
                  </a:lnTo>
                  <a:lnTo>
                    <a:pt x="42703" y="7126"/>
                  </a:lnTo>
                  <a:lnTo>
                    <a:pt x="42468" y="7879"/>
                  </a:lnTo>
                  <a:lnTo>
                    <a:pt x="42201" y="8648"/>
                  </a:lnTo>
                  <a:lnTo>
                    <a:pt x="41918" y="9448"/>
                  </a:lnTo>
                  <a:lnTo>
                    <a:pt x="41322" y="11049"/>
                  </a:lnTo>
                  <a:lnTo>
                    <a:pt x="40710" y="12587"/>
                  </a:lnTo>
                  <a:lnTo>
                    <a:pt x="40145" y="13952"/>
                  </a:lnTo>
                  <a:lnTo>
                    <a:pt x="39690" y="15035"/>
                  </a:lnTo>
                  <a:lnTo>
                    <a:pt x="39266" y="16040"/>
                  </a:lnTo>
                  <a:lnTo>
                    <a:pt x="39266" y="16040"/>
                  </a:lnTo>
                  <a:lnTo>
                    <a:pt x="38905" y="16087"/>
                  </a:lnTo>
                  <a:lnTo>
                    <a:pt x="38544" y="16102"/>
                  </a:lnTo>
                  <a:lnTo>
                    <a:pt x="38152" y="16087"/>
                  </a:lnTo>
                  <a:lnTo>
                    <a:pt x="37744" y="16040"/>
                  </a:lnTo>
                  <a:lnTo>
                    <a:pt x="37320" y="15977"/>
                  </a:lnTo>
                  <a:lnTo>
                    <a:pt x="36865" y="15898"/>
                  </a:lnTo>
                  <a:lnTo>
                    <a:pt x="36410" y="15789"/>
                  </a:lnTo>
                  <a:lnTo>
                    <a:pt x="35939" y="15663"/>
                  </a:lnTo>
                  <a:lnTo>
                    <a:pt x="35452" y="15522"/>
                  </a:lnTo>
                  <a:lnTo>
                    <a:pt x="34966" y="15365"/>
                  </a:lnTo>
                  <a:lnTo>
                    <a:pt x="33946" y="15020"/>
                  </a:lnTo>
                  <a:lnTo>
                    <a:pt x="32894" y="14627"/>
                  </a:lnTo>
                  <a:lnTo>
                    <a:pt x="31843" y="14219"/>
                  </a:lnTo>
                  <a:lnTo>
                    <a:pt x="29693" y="13387"/>
                  </a:lnTo>
                  <a:lnTo>
                    <a:pt x="28641" y="12995"/>
                  </a:lnTo>
                  <a:lnTo>
                    <a:pt x="27606" y="12650"/>
                  </a:lnTo>
                  <a:lnTo>
                    <a:pt x="27103" y="12493"/>
                  </a:lnTo>
                  <a:lnTo>
                    <a:pt x="26617" y="12352"/>
                  </a:lnTo>
                  <a:lnTo>
                    <a:pt x="26130" y="12226"/>
                  </a:lnTo>
                  <a:lnTo>
                    <a:pt x="25660" y="12116"/>
                  </a:lnTo>
                  <a:lnTo>
                    <a:pt x="25204" y="12022"/>
                  </a:lnTo>
                  <a:lnTo>
                    <a:pt x="24765" y="11959"/>
                  </a:lnTo>
                  <a:lnTo>
                    <a:pt x="24341" y="11928"/>
                  </a:lnTo>
                  <a:lnTo>
                    <a:pt x="23933" y="11912"/>
                  </a:lnTo>
                  <a:lnTo>
                    <a:pt x="23933" y="11912"/>
                  </a:lnTo>
                  <a:lnTo>
                    <a:pt x="23196" y="11912"/>
                  </a:lnTo>
                  <a:lnTo>
                    <a:pt x="22489" y="11959"/>
                  </a:lnTo>
                  <a:lnTo>
                    <a:pt x="21815" y="12006"/>
                  </a:lnTo>
                  <a:lnTo>
                    <a:pt x="21140" y="12085"/>
                  </a:lnTo>
                  <a:lnTo>
                    <a:pt x="20481" y="12179"/>
                  </a:lnTo>
                  <a:lnTo>
                    <a:pt x="19837" y="12305"/>
                  </a:lnTo>
                  <a:lnTo>
                    <a:pt x="19194" y="12446"/>
                  </a:lnTo>
                  <a:lnTo>
                    <a:pt x="18566" y="12603"/>
                  </a:lnTo>
                  <a:lnTo>
                    <a:pt x="17938" y="12775"/>
                  </a:lnTo>
                  <a:lnTo>
                    <a:pt x="17311" y="12979"/>
                  </a:lnTo>
                  <a:lnTo>
                    <a:pt x="16699" y="13199"/>
                  </a:lnTo>
                  <a:lnTo>
                    <a:pt x="16055" y="13419"/>
                  </a:lnTo>
                  <a:lnTo>
                    <a:pt x="15427" y="13670"/>
                  </a:lnTo>
                  <a:lnTo>
                    <a:pt x="14784" y="13937"/>
                  </a:lnTo>
                  <a:lnTo>
                    <a:pt x="14125" y="14219"/>
                  </a:lnTo>
                  <a:lnTo>
                    <a:pt x="13466" y="14517"/>
                  </a:lnTo>
                  <a:lnTo>
                    <a:pt x="13466" y="14517"/>
                  </a:lnTo>
                  <a:lnTo>
                    <a:pt x="11473" y="15318"/>
                  </a:lnTo>
                  <a:lnTo>
                    <a:pt x="10091" y="15851"/>
                  </a:lnTo>
                  <a:lnTo>
                    <a:pt x="8616" y="16401"/>
                  </a:lnTo>
                  <a:lnTo>
                    <a:pt x="7172" y="16934"/>
                  </a:lnTo>
                  <a:lnTo>
                    <a:pt x="5886" y="17374"/>
                  </a:lnTo>
                  <a:lnTo>
                    <a:pt x="5336" y="17546"/>
                  </a:lnTo>
                  <a:lnTo>
                    <a:pt x="4866" y="17688"/>
                  </a:lnTo>
                  <a:lnTo>
                    <a:pt x="4505" y="17766"/>
                  </a:lnTo>
                  <a:lnTo>
                    <a:pt x="4363" y="17782"/>
                  </a:lnTo>
                  <a:lnTo>
                    <a:pt x="4253" y="17797"/>
                  </a:lnTo>
                  <a:lnTo>
                    <a:pt x="4253" y="17797"/>
                  </a:lnTo>
                  <a:lnTo>
                    <a:pt x="3830" y="16573"/>
                  </a:lnTo>
                  <a:lnTo>
                    <a:pt x="3343" y="15239"/>
                  </a:lnTo>
                  <a:lnTo>
                    <a:pt x="2747" y="13607"/>
                  </a:lnTo>
                  <a:lnTo>
                    <a:pt x="2072" y="11802"/>
                  </a:lnTo>
                  <a:lnTo>
                    <a:pt x="1366" y="9966"/>
                  </a:lnTo>
                  <a:lnTo>
                    <a:pt x="660" y="8224"/>
                  </a:lnTo>
                  <a:lnTo>
                    <a:pt x="330" y="7440"/>
                  </a:lnTo>
                  <a:lnTo>
                    <a:pt x="0" y="6718"/>
                  </a:lnTo>
                </a:path>
              </a:pathLst>
            </a:custGeom>
            <a:solidFill>
              <a:srgbClr val="DC693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1" name="Google Shape;2281;p42">
              <a:extLst>
                <a:ext uri="{FF2B5EF4-FFF2-40B4-BE49-F238E27FC236}">
                  <a16:creationId xmlns:a16="http://schemas.microsoft.com/office/drawing/2014/main" id="{EB315EA8-A4C5-D62F-71B9-7B815559477B}"/>
                </a:ext>
              </a:extLst>
            </p:cNvPr>
            <p:cNvSpPr/>
            <p:nvPr/>
          </p:nvSpPr>
          <p:spPr>
            <a:xfrm>
              <a:off x="1399180" y="2584784"/>
              <a:ext cx="841574" cy="951435"/>
            </a:xfrm>
            <a:custGeom>
              <a:avLst/>
              <a:gdLst/>
              <a:ahLst/>
              <a:cxnLst/>
              <a:rect l="l" t="t" r="r" b="b"/>
              <a:pathLst>
                <a:path w="29599" h="33460" extrusionOk="0">
                  <a:moveTo>
                    <a:pt x="15380" y="1"/>
                  </a:moveTo>
                  <a:lnTo>
                    <a:pt x="14988" y="16"/>
                  </a:lnTo>
                  <a:lnTo>
                    <a:pt x="14203" y="79"/>
                  </a:lnTo>
                  <a:lnTo>
                    <a:pt x="13371" y="189"/>
                  </a:lnTo>
                  <a:lnTo>
                    <a:pt x="12540" y="330"/>
                  </a:lnTo>
                  <a:lnTo>
                    <a:pt x="11661" y="519"/>
                  </a:lnTo>
                  <a:lnTo>
                    <a:pt x="10766" y="738"/>
                  </a:lnTo>
                  <a:lnTo>
                    <a:pt x="9840" y="1005"/>
                  </a:lnTo>
                  <a:lnTo>
                    <a:pt x="8883" y="1319"/>
                  </a:lnTo>
                  <a:lnTo>
                    <a:pt x="7910" y="1680"/>
                  </a:lnTo>
                  <a:lnTo>
                    <a:pt x="7486" y="1868"/>
                  </a:lnTo>
                  <a:lnTo>
                    <a:pt x="7062" y="2057"/>
                  </a:lnTo>
                  <a:lnTo>
                    <a:pt x="6670" y="2276"/>
                  </a:lnTo>
                  <a:lnTo>
                    <a:pt x="6278" y="2512"/>
                  </a:lnTo>
                  <a:lnTo>
                    <a:pt x="5917" y="2778"/>
                  </a:lnTo>
                  <a:lnTo>
                    <a:pt x="5556" y="3045"/>
                  </a:lnTo>
                  <a:lnTo>
                    <a:pt x="5211" y="3343"/>
                  </a:lnTo>
                  <a:lnTo>
                    <a:pt x="4881" y="3642"/>
                  </a:lnTo>
                  <a:lnTo>
                    <a:pt x="4567" y="3971"/>
                  </a:lnTo>
                  <a:lnTo>
                    <a:pt x="4253" y="4316"/>
                  </a:lnTo>
                  <a:lnTo>
                    <a:pt x="3971" y="4677"/>
                  </a:lnTo>
                  <a:lnTo>
                    <a:pt x="3688" y="5038"/>
                  </a:lnTo>
                  <a:lnTo>
                    <a:pt x="3422" y="5431"/>
                  </a:lnTo>
                  <a:lnTo>
                    <a:pt x="3155" y="5839"/>
                  </a:lnTo>
                  <a:lnTo>
                    <a:pt x="2904" y="6247"/>
                  </a:lnTo>
                  <a:lnTo>
                    <a:pt x="2684" y="6670"/>
                  </a:lnTo>
                  <a:lnTo>
                    <a:pt x="2449" y="7126"/>
                  </a:lnTo>
                  <a:lnTo>
                    <a:pt x="2244" y="7581"/>
                  </a:lnTo>
                  <a:lnTo>
                    <a:pt x="2040" y="8036"/>
                  </a:lnTo>
                  <a:lnTo>
                    <a:pt x="1852" y="8522"/>
                  </a:lnTo>
                  <a:lnTo>
                    <a:pt x="1680" y="9009"/>
                  </a:lnTo>
                  <a:lnTo>
                    <a:pt x="1507" y="9511"/>
                  </a:lnTo>
                  <a:lnTo>
                    <a:pt x="1350" y="10013"/>
                  </a:lnTo>
                  <a:lnTo>
                    <a:pt x="1193" y="10531"/>
                  </a:lnTo>
                  <a:lnTo>
                    <a:pt x="1052" y="11065"/>
                  </a:lnTo>
                  <a:lnTo>
                    <a:pt x="926" y="11598"/>
                  </a:lnTo>
                  <a:lnTo>
                    <a:pt x="816" y="12132"/>
                  </a:lnTo>
                  <a:lnTo>
                    <a:pt x="691" y="12697"/>
                  </a:lnTo>
                  <a:lnTo>
                    <a:pt x="597" y="13246"/>
                  </a:lnTo>
                  <a:lnTo>
                    <a:pt x="502" y="13811"/>
                  </a:lnTo>
                  <a:lnTo>
                    <a:pt x="346" y="14957"/>
                  </a:lnTo>
                  <a:lnTo>
                    <a:pt x="220" y="16134"/>
                  </a:lnTo>
                  <a:lnTo>
                    <a:pt x="110" y="17311"/>
                  </a:lnTo>
                  <a:lnTo>
                    <a:pt x="47" y="18519"/>
                  </a:lnTo>
                  <a:lnTo>
                    <a:pt x="16" y="19712"/>
                  </a:lnTo>
                  <a:lnTo>
                    <a:pt x="0" y="20936"/>
                  </a:lnTo>
                  <a:lnTo>
                    <a:pt x="16" y="22144"/>
                  </a:lnTo>
                  <a:lnTo>
                    <a:pt x="47" y="23353"/>
                  </a:lnTo>
                  <a:lnTo>
                    <a:pt x="94" y="24561"/>
                  </a:lnTo>
                  <a:lnTo>
                    <a:pt x="173" y="25738"/>
                  </a:lnTo>
                  <a:lnTo>
                    <a:pt x="267" y="26915"/>
                  </a:lnTo>
                  <a:lnTo>
                    <a:pt x="393" y="28077"/>
                  </a:lnTo>
                  <a:lnTo>
                    <a:pt x="518" y="29222"/>
                  </a:lnTo>
                  <a:lnTo>
                    <a:pt x="659" y="30336"/>
                  </a:lnTo>
                  <a:lnTo>
                    <a:pt x="816" y="31404"/>
                  </a:lnTo>
                  <a:lnTo>
                    <a:pt x="973" y="32455"/>
                  </a:lnTo>
                  <a:lnTo>
                    <a:pt x="1162" y="33459"/>
                  </a:lnTo>
                  <a:lnTo>
                    <a:pt x="28986" y="32612"/>
                  </a:lnTo>
                  <a:lnTo>
                    <a:pt x="29159" y="31121"/>
                  </a:lnTo>
                  <a:lnTo>
                    <a:pt x="29316" y="29583"/>
                  </a:lnTo>
                  <a:lnTo>
                    <a:pt x="29426" y="28029"/>
                  </a:lnTo>
                  <a:lnTo>
                    <a:pt x="29520" y="26444"/>
                  </a:lnTo>
                  <a:lnTo>
                    <a:pt x="29567" y="24844"/>
                  </a:lnTo>
                  <a:lnTo>
                    <a:pt x="29583" y="24028"/>
                  </a:lnTo>
                  <a:lnTo>
                    <a:pt x="29599" y="23227"/>
                  </a:lnTo>
                  <a:lnTo>
                    <a:pt x="29583" y="22427"/>
                  </a:lnTo>
                  <a:lnTo>
                    <a:pt x="29567" y="21611"/>
                  </a:lnTo>
                  <a:lnTo>
                    <a:pt x="29551" y="20810"/>
                  </a:lnTo>
                  <a:lnTo>
                    <a:pt x="29504" y="20010"/>
                  </a:lnTo>
                  <a:lnTo>
                    <a:pt x="29457" y="19210"/>
                  </a:lnTo>
                  <a:lnTo>
                    <a:pt x="29395" y="18409"/>
                  </a:lnTo>
                  <a:lnTo>
                    <a:pt x="29332" y="17625"/>
                  </a:lnTo>
                  <a:lnTo>
                    <a:pt x="29253" y="16840"/>
                  </a:lnTo>
                  <a:lnTo>
                    <a:pt x="29143" y="16055"/>
                  </a:lnTo>
                  <a:lnTo>
                    <a:pt x="29034" y="15286"/>
                  </a:lnTo>
                  <a:lnTo>
                    <a:pt x="28908" y="14517"/>
                  </a:lnTo>
                  <a:lnTo>
                    <a:pt x="28782" y="13764"/>
                  </a:lnTo>
                  <a:lnTo>
                    <a:pt x="28626" y="13026"/>
                  </a:lnTo>
                  <a:lnTo>
                    <a:pt x="28469" y="12289"/>
                  </a:lnTo>
                  <a:lnTo>
                    <a:pt x="28280" y="11583"/>
                  </a:lnTo>
                  <a:lnTo>
                    <a:pt x="28092" y="10876"/>
                  </a:lnTo>
                  <a:lnTo>
                    <a:pt x="27872" y="10170"/>
                  </a:lnTo>
                  <a:lnTo>
                    <a:pt x="27653" y="9495"/>
                  </a:lnTo>
                  <a:lnTo>
                    <a:pt x="27401" y="8836"/>
                  </a:lnTo>
                  <a:lnTo>
                    <a:pt x="27150" y="8193"/>
                  </a:lnTo>
                  <a:lnTo>
                    <a:pt x="26868" y="7565"/>
                  </a:lnTo>
                  <a:lnTo>
                    <a:pt x="26570" y="6953"/>
                  </a:lnTo>
                  <a:lnTo>
                    <a:pt x="26256" y="6357"/>
                  </a:lnTo>
                  <a:lnTo>
                    <a:pt x="25926" y="5792"/>
                  </a:lnTo>
                  <a:lnTo>
                    <a:pt x="25581" y="5242"/>
                  </a:lnTo>
                  <a:lnTo>
                    <a:pt x="25220" y="4724"/>
                  </a:lnTo>
                  <a:lnTo>
                    <a:pt x="24828" y="4207"/>
                  </a:lnTo>
                  <a:lnTo>
                    <a:pt x="24420" y="3736"/>
                  </a:lnTo>
                  <a:lnTo>
                    <a:pt x="23996" y="3281"/>
                  </a:lnTo>
                  <a:lnTo>
                    <a:pt x="23556" y="2841"/>
                  </a:lnTo>
                  <a:lnTo>
                    <a:pt x="23086" y="2449"/>
                  </a:lnTo>
                  <a:lnTo>
                    <a:pt x="22599" y="2072"/>
                  </a:lnTo>
                  <a:lnTo>
                    <a:pt x="22081" y="1727"/>
                  </a:lnTo>
                  <a:lnTo>
                    <a:pt x="21563" y="1397"/>
                  </a:lnTo>
                  <a:lnTo>
                    <a:pt x="20998" y="1115"/>
                  </a:lnTo>
                  <a:lnTo>
                    <a:pt x="20716" y="974"/>
                  </a:lnTo>
                  <a:lnTo>
                    <a:pt x="20433" y="848"/>
                  </a:lnTo>
                  <a:lnTo>
                    <a:pt x="20135" y="738"/>
                  </a:lnTo>
                  <a:lnTo>
                    <a:pt x="19837" y="628"/>
                  </a:lnTo>
                  <a:lnTo>
                    <a:pt x="19523" y="534"/>
                  </a:lnTo>
                  <a:lnTo>
                    <a:pt x="19209" y="440"/>
                  </a:lnTo>
                  <a:lnTo>
                    <a:pt x="18895" y="346"/>
                  </a:lnTo>
                  <a:lnTo>
                    <a:pt x="18566" y="283"/>
                  </a:lnTo>
                  <a:lnTo>
                    <a:pt x="18236" y="205"/>
                  </a:lnTo>
                  <a:lnTo>
                    <a:pt x="17907" y="158"/>
                  </a:lnTo>
                  <a:lnTo>
                    <a:pt x="17561" y="111"/>
                  </a:lnTo>
                  <a:lnTo>
                    <a:pt x="17216" y="63"/>
                  </a:lnTo>
                  <a:lnTo>
                    <a:pt x="16855" y="32"/>
                  </a:lnTo>
                  <a:lnTo>
                    <a:pt x="16494" y="16"/>
                  </a:lnTo>
                  <a:lnTo>
                    <a:pt x="16133" y="1"/>
                  </a:lnTo>
                  <a:close/>
                </a:path>
              </a:pathLst>
            </a:custGeom>
            <a:solidFill>
              <a:srgbClr val="E76C5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2" name="Google Shape;2282;p42">
              <a:extLst>
                <a:ext uri="{FF2B5EF4-FFF2-40B4-BE49-F238E27FC236}">
                  <a16:creationId xmlns:a16="http://schemas.microsoft.com/office/drawing/2014/main" id="{A7CC81BD-5507-011D-55F6-5533231383FE}"/>
                </a:ext>
              </a:extLst>
            </p:cNvPr>
            <p:cNvSpPr/>
            <p:nvPr/>
          </p:nvSpPr>
          <p:spPr>
            <a:xfrm>
              <a:off x="1399180" y="2584784"/>
              <a:ext cx="841574" cy="951435"/>
            </a:xfrm>
            <a:custGeom>
              <a:avLst/>
              <a:gdLst/>
              <a:ahLst/>
              <a:cxnLst/>
              <a:rect l="l" t="t" r="r" b="b"/>
              <a:pathLst>
                <a:path w="29599" h="33460" fill="none" extrusionOk="0">
                  <a:moveTo>
                    <a:pt x="1162" y="33459"/>
                  </a:moveTo>
                  <a:lnTo>
                    <a:pt x="1162" y="33459"/>
                  </a:lnTo>
                  <a:lnTo>
                    <a:pt x="973" y="32455"/>
                  </a:lnTo>
                  <a:lnTo>
                    <a:pt x="816" y="31404"/>
                  </a:lnTo>
                  <a:lnTo>
                    <a:pt x="659" y="30336"/>
                  </a:lnTo>
                  <a:lnTo>
                    <a:pt x="518" y="29222"/>
                  </a:lnTo>
                  <a:lnTo>
                    <a:pt x="393" y="28077"/>
                  </a:lnTo>
                  <a:lnTo>
                    <a:pt x="267" y="26915"/>
                  </a:lnTo>
                  <a:lnTo>
                    <a:pt x="173" y="25738"/>
                  </a:lnTo>
                  <a:lnTo>
                    <a:pt x="94" y="24561"/>
                  </a:lnTo>
                  <a:lnTo>
                    <a:pt x="47" y="23353"/>
                  </a:lnTo>
                  <a:lnTo>
                    <a:pt x="16" y="22144"/>
                  </a:lnTo>
                  <a:lnTo>
                    <a:pt x="0" y="20936"/>
                  </a:lnTo>
                  <a:lnTo>
                    <a:pt x="16" y="19712"/>
                  </a:lnTo>
                  <a:lnTo>
                    <a:pt x="47" y="18519"/>
                  </a:lnTo>
                  <a:lnTo>
                    <a:pt x="110" y="17311"/>
                  </a:lnTo>
                  <a:lnTo>
                    <a:pt x="220" y="16134"/>
                  </a:lnTo>
                  <a:lnTo>
                    <a:pt x="346" y="14957"/>
                  </a:lnTo>
                  <a:lnTo>
                    <a:pt x="502" y="13811"/>
                  </a:lnTo>
                  <a:lnTo>
                    <a:pt x="597" y="13246"/>
                  </a:lnTo>
                  <a:lnTo>
                    <a:pt x="691" y="12697"/>
                  </a:lnTo>
                  <a:lnTo>
                    <a:pt x="816" y="12132"/>
                  </a:lnTo>
                  <a:lnTo>
                    <a:pt x="926" y="11598"/>
                  </a:lnTo>
                  <a:lnTo>
                    <a:pt x="1052" y="11065"/>
                  </a:lnTo>
                  <a:lnTo>
                    <a:pt x="1193" y="10531"/>
                  </a:lnTo>
                  <a:lnTo>
                    <a:pt x="1350" y="10013"/>
                  </a:lnTo>
                  <a:lnTo>
                    <a:pt x="1507" y="9511"/>
                  </a:lnTo>
                  <a:lnTo>
                    <a:pt x="1680" y="9009"/>
                  </a:lnTo>
                  <a:lnTo>
                    <a:pt x="1852" y="8522"/>
                  </a:lnTo>
                  <a:lnTo>
                    <a:pt x="2040" y="8036"/>
                  </a:lnTo>
                  <a:lnTo>
                    <a:pt x="2244" y="7581"/>
                  </a:lnTo>
                  <a:lnTo>
                    <a:pt x="2449" y="7126"/>
                  </a:lnTo>
                  <a:lnTo>
                    <a:pt x="2684" y="6670"/>
                  </a:lnTo>
                  <a:lnTo>
                    <a:pt x="2904" y="6247"/>
                  </a:lnTo>
                  <a:lnTo>
                    <a:pt x="3155" y="5839"/>
                  </a:lnTo>
                  <a:lnTo>
                    <a:pt x="3422" y="5431"/>
                  </a:lnTo>
                  <a:lnTo>
                    <a:pt x="3688" y="5038"/>
                  </a:lnTo>
                  <a:lnTo>
                    <a:pt x="3971" y="4677"/>
                  </a:lnTo>
                  <a:lnTo>
                    <a:pt x="4253" y="4316"/>
                  </a:lnTo>
                  <a:lnTo>
                    <a:pt x="4567" y="3971"/>
                  </a:lnTo>
                  <a:lnTo>
                    <a:pt x="4881" y="3642"/>
                  </a:lnTo>
                  <a:lnTo>
                    <a:pt x="5211" y="3343"/>
                  </a:lnTo>
                  <a:lnTo>
                    <a:pt x="5556" y="3045"/>
                  </a:lnTo>
                  <a:lnTo>
                    <a:pt x="5917" y="2778"/>
                  </a:lnTo>
                  <a:lnTo>
                    <a:pt x="6278" y="2512"/>
                  </a:lnTo>
                  <a:lnTo>
                    <a:pt x="6670" y="2276"/>
                  </a:lnTo>
                  <a:lnTo>
                    <a:pt x="7062" y="2057"/>
                  </a:lnTo>
                  <a:lnTo>
                    <a:pt x="7486" y="1868"/>
                  </a:lnTo>
                  <a:lnTo>
                    <a:pt x="7910" y="1680"/>
                  </a:lnTo>
                  <a:lnTo>
                    <a:pt x="7910" y="1680"/>
                  </a:lnTo>
                  <a:lnTo>
                    <a:pt x="8883" y="1319"/>
                  </a:lnTo>
                  <a:lnTo>
                    <a:pt x="9840" y="1005"/>
                  </a:lnTo>
                  <a:lnTo>
                    <a:pt x="10766" y="738"/>
                  </a:lnTo>
                  <a:lnTo>
                    <a:pt x="11661" y="519"/>
                  </a:lnTo>
                  <a:lnTo>
                    <a:pt x="12540" y="330"/>
                  </a:lnTo>
                  <a:lnTo>
                    <a:pt x="13371" y="189"/>
                  </a:lnTo>
                  <a:lnTo>
                    <a:pt x="14203" y="79"/>
                  </a:lnTo>
                  <a:lnTo>
                    <a:pt x="14988" y="16"/>
                  </a:lnTo>
                  <a:lnTo>
                    <a:pt x="15380" y="1"/>
                  </a:lnTo>
                  <a:lnTo>
                    <a:pt x="15757" y="1"/>
                  </a:lnTo>
                  <a:lnTo>
                    <a:pt x="16133" y="1"/>
                  </a:lnTo>
                  <a:lnTo>
                    <a:pt x="16494" y="16"/>
                  </a:lnTo>
                  <a:lnTo>
                    <a:pt x="16855" y="32"/>
                  </a:lnTo>
                  <a:lnTo>
                    <a:pt x="17216" y="63"/>
                  </a:lnTo>
                  <a:lnTo>
                    <a:pt x="17561" y="111"/>
                  </a:lnTo>
                  <a:lnTo>
                    <a:pt x="17907" y="158"/>
                  </a:lnTo>
                  <a:lnTo>
                    <a:pt x="18236" y="205"/>
                  </a:lnTo>
                  <a:lnTo>
                    <a:pt x="18566" y="283"/>
                  </a:lnTo>
                  <a:lnTo>
                    <a:pt x="18895" y="346"/>
                  </a:lnTo>
                  <a:lnTo>
                    <a:pt x="19209" y="440"/>
                  </a:lnTo>
                  <a:lnTo>
                    <a:pt x="19523" y="534"/>
                  </a:lnTo>
                  <a:lnTo>
                    <a:pt x="19837" y="628"/>
                  </a:lnTo>
                  <a:lnTo>
                    <a:pt x="20135" y="738"/>
                  </a:lnTo>
                  <a:lnTo>
                    <a:pt x="20433" y="848"/>
                  </a:lnTo>
                  <a:lnTo>
                    <a:pt x="20716" y="974"/>
                  </a:lnTo>
                  <a:lnTo>
                    <a:pt x="20998" y="1115"/>
                  </a:lnTo>
                  <a:lnTo>
                    <a:pt x="21563" y="1397"/>
                  </a:lnTo>
                  <a:lnTo>
                    <a:pt x="22081" y="1727"/>
                  </a:lnTo>
                  <a:lnTo>
                    <a:pt x="22599" y="2072"/>
                  </a:lnTo>
                  <a:lnTo>
                    <a:pt x="23086" y="2449"/>
                  </a:lnTo>
                  <a:lnTo>
                    <a:pt x="23556" y="2841"/>
                  </a:lnTo>
                  <a:lnTo>
                    <a:pt x="23996" y="3281"/>
                  </a:lnTo>
                  <a:lnTo>
                    <a:pt x="24420" y="3736"/>
                  </a:lnTo>
                  <a:lnTo>
                    <a:pt x="24828" y="4207"/>
                  </a:lnTo>
                  <a:lnTo>
                    <a:pt x="25220" y="4724"/>
                  </a:lnTo>
                  <a:lnTo>
                    <a:pt x="25581" y="5242"/>
                  </a:lnTo>
                  <a:lnTo>
                    <a:pt x="25926" y="5792"/>
                  </a:lnTo>
                  <a:lnTo>
                    <a:pt x="26256" y="6357"/>
                  </a:lnTo>
                  <a:lnTo>
                    <a:pt x="26570" y="6953"/>
                  </a:lnTo>
                  <a:lnTo>
                    <a:pt x="26868" y="7565"/>
                  </a:lnTo>
                  <a:lnTo>
                    <a:pt x="27150" y="8193"/>
                  </a:lnTo>
                  <a:lnTo>
                    <a:pt x="27401" y="8836"/>
                  </a:lnTo>
                  <a:lnTo>
                    <a:pt x="27653" y="9495"/>
                  </a:lnTo>
                  <a:lnTo>
                    <a:pt x="27872" y="10170"/>
                  </a:lnTo>
                  <a:lnTo>
                    <a:pt x="28092" y="10876"/>
                  </a:lnTo>
                  <a:lnTo>
                    <a:pt x="28280" y="11583"/>
                  </a:lnTo>
                  <a:lnTo>
                    <a:pt x="28469" y="12289"/>
                  </a:lnTo>
                  <a:lnTo>
                    <a:pt x="28626" y="13026"/>
                  </a:lnTo>
                  <a:lnTo>
                    <a:pt x="28782" y="13764"/>
                  </a:lnTo>
                  <a:lnTo>
                    <a:pt x="28908" y="14517"/>
                  </a:lnTo>
                  <a:lnTo>
                    <a:pt x="29034" y="15286"/>
                  </a:lnTo>
                  <a:lnTo>
                    <a:pt x="29143" y="16055"/>
                  </a:lnTo>
                  <a:lnTo>
                    <a:pt x="29253" y="16840"/>
                  </a:lnTo>
                  <a:lnTo>
                    <a:pt x="29332" y="17625"/>
                  </a:lnTo>
                  <a:lnTo>
                    <a:pt x="29395" y="18409"/>
                  </a:lnTo>
                  <a:lnTo>
                    <a:pt x="29457" y="19210"/>
                  </a:lnTo>
                  <a:lnTo>
                    <a:pt x="29504" y="20010"/>
                  </a:lnTo>
                  <a:lnTo>
                    <a:pt x="29551" y="20810"/>
                  </a:lnTo>
                  <a:lnTo>
                    <a:pt x="29567" y="21611"/>
                  </a:lnTo>
                  <a:lnTo>
                    <a:pt x="29583" y="22427"/>
                  </a:lnTo>
                  <a:lnTo>
                    <a:pt x="29599" y="23227"/>
                  </a:lnTo>
                  <a:lnTo>
                    <a:pt x="29583" y="24028"/>
                  </a:lnTo>
                  <a:lnTo>
                    <a:pt x="29567" y="24844"/>
                  </a:lnTo>
                  <a:lnTo>
                    <a:pt x="29520" y="26444"/>
                  </a:lnTo>
                  <a:lnTo>
                    <a:pt x="29426" y="28029"/>
                  </a:lnTo>
                  <a:lnTo>
                    <a:pt x="29316" y="29583"/>
                  </a:lnTo>
                  <a:lnTo>
                    <a:pt x="29159" y="31121"/>
                  </a:lnTo>
                  <a:lnTo>
                    <a:pt x="28986" y="32612"/>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3" name="Google Shape;2283;p42">
              <a:extLst>
                <a:ext uri="{FF2B5EF4-FFF2-40B4-BE49-F238E27FC236}">
                  <a16:creationId xmlns:a16="http://schemas.microsoft.com/office/drawing/2014/main" id="{8450C5ED-5814-42F8-8296-867B0B3C807E}"/>
                </a:ext>
              </a:extLst>
            </p:cNvPr>
            <p:cNvSpPr/>
            <p:nvPr/>
          </p:nvSpPr>
          <p:spPr>
            <a:xfrm>
              <a:off x="1394716" y="3487955"/>
              <a:ext cx="860311" cy="75438"/>
            </a:xfrm>
            <a:custGeom>
              <a:avLst/>
              <a:gdLst/>
              <a:ahLst/>
              <a:cxnLst/>
              <a:rect l="l" t="t" r="r" b="b"/>
              <a:pathLst>
                <a:path w="30258" h="2653" extrusionOk="0">
                  <a:moveTo>
                    <a:pt x="29206" y="1"/>
                  </a:moveTo>
                  <a:lnTo>
                    <a:pt x="26460" y="16"/>
                  </a:lnTo>
                  <a:lnTo>
                    <a:pt x="23698" y="48"/>
                  </a:lnTo>
                  <a:lnTo>
                    <a:pt x="20951" y="110"/>
                  </a:lnTo>
                  <a:lnTo>
                    <a:pt x="18205" y="189"/>
                  </a:lnTo>
                  <a:lnTo>
                    <a:pt x="12697" y="346"/>
                  </a:lnTo>
                  <a:lnTo>
                    <a:pt x="9934" y="424"/>
                  </a:lnTo>
                  <a:lnTo>
                    <a:pt x="7188" y="487"/>
                  </a:lnTo>
                  <a:lnTo>
                    <a:pt x="4112" y="534"/>
                  </a:lnTo>
                  <a:lnTo>
                    <a:pt x="1052" y="550"/>
                  </a:lnTo>
                  <a:lnTo>
                    <a:pt x="942" y="566"/>
                  </a:lnTo>
                  <a:lnTo>
                    <a:pt x="848" y="581"/>
                  </a:lnTo>
                  <a:lnTo>
                    <a:pt x="754" y="597"/>
                  </a:lnTo>
                  <a:lnTo>
                    <a:pt x="659" y="644"/>
                  </a:lnTo>
                  <a:lnTo>
                    <a:pt x="565" y="675"/>
                  </a:lnTo>
                  <a:lnTo>
                    <a:pt x="471" y="738"/>
                  </a:lnTo>
                  <a:lnTo>
                    <a:pt x="314" y="864"/>
                  </a:lnTo>
                  <a:lnTo>
                    <a:pt x="236" y="942"/>
                  </a:lnTo>
                  <a:lnTo>
                    <a:pt x="173" y="1021"/>
                  </a:lnTo>
                  <a:lnTo>
                    <a:pt x="126" y="1115"/>
                  </a:lnTo>
                  <a:lnTo>
                    <a:pt x="79" y="1193"/>
                  </a:lnTo>
                  <a:lnTo>
                    <a:pt x="47" y="1287"/>
                  </a:lnTo>
                  <a:lnTo>
                    <a:pt x="16" y="1397"/>
                  </a:lnTo>
                  <a:lnTo>
                    <a:pt x="0" y="1491"/>
                  </a:lnTo>
                  <a:lnTo>
                    <a:pt x="0" y="1601"/>
                  </a:lnTo>
                  <a:lnTo>
                    <a:pt x="16" y="1711"/>
                  </a:lnTo>
                  <a:lnTo>
                    <a:pt x="32" y="1805"/>
                  </a:lnTo>
                  <a:lnTo>
                    <a:pt x="95" y="2009"/>
                  </a:lnTo>
                  <a:lnTo>
                    <a:pt x="189" y="2182"/>
                  </a:lnTo>
                  <a:lnTo>
                    <a:pt x="314" y="2339"/>
                  </a:lnTo>
                  <a:lnTo>
                    <a:pt x="393" y="2402"/>
                  </a:lnTo>
                  <a:lnTo>
                    <a:pt x="471" y="2464"/>
                  </a:lnTo>
                  <a:lnTo>
                    <a:pt x="550" y="2527"/>
                  </a:lnTo>
                  <a:lnTo>
                    <a:pt x="644" y="2574"/>
                  </a:lnTo>
                  <a:lnTo>
                    <a:pt x="738" y="2606"/>
                  </a:lnTo>
                  <a:lnTo>
                    <a:pt x="832" y="2637"/>
                  </a:lnTo>
                  <a:lnTo>
                    <a:pt x="942" y="2653"/>
                  </a:lnTo>
                  <a:lnTo>
                    <a:pt x="1052" y="2653"/>
                  </a:lnTo>
                  <a:lnTo>
                    <a:pt x="3798" y="2637"/>
                  </a:lnTo>
                  <a:lnTo>
                    <a:pt x="6529" y="2590"/>
                  </a:lnTo>
                  <a:lnTo>
                    <a:pt x="9275" y="2527"/>
                  </a:lnTo>
                  <a:lnTo>
                    <a:pt x="12022" y="2464"/>
                  </a:lnTo>
                  <a:lnTo>
                    <a:pt x="17499" y="2308"/>
                  </a:lnTo>
                  <a:lnTo>
                    <a:pt x="20245" y="2229"/>
                  </a:lnTo>
                  <a:lnTo>
                    <a:pt x="22976" y="2166"/>
                  </a:lnTo>
                  <a:lnTo>
                    <a:pt x="26099" y="2104"/>
                  </a:lnTo>
                  <a:lnTo>
                    <a:pt x="29206" y="2088"/>
                  </a:lnTo>
                  <a:lnTo>
                    <a:pt x="29316" y="2088"/>
                  </a:lnTo>
                  <a:lnTo>
                    <a:pt x="29410" y="2072"/>
                  </a:lnTo>
                  <a:lnTo>
                    <a:pt x="29520" y="2041"/>
                  </a:lnTo>
                  <a:lnTo>
                    <a:pt x="29614" y="2009"/>
                  </a:lnTo>
                  <a:lnTo>
                    <a:pt x="29708" y="1962"/>
                  </a:lnTo>
                  <a:lnTo>
                    <a:pt x="29787" y="1915"/>
                  </a:lnTo>
                  <a:lnTo>
                    <a:pt x="29960" y="1774"/>
                  </a:lnTo>
                  <a:lnTo>
                    <a:pt x="30022" y="1711"/>
                  </a:lnTo>
                  <a:lnTo>
                    <a:pt x="30085" y="1617"/>
                  </a:lnTo>
                  <a:lnTo>
                    <a:pt x="30132" y="1539"/>
                  </a:lnTo>
                  <a:lnTo>
                    <a:pt x="30179" y="1444"/>
                  </a:lnTo>
                  <a:lnTo>
                    <a:pt x="30226" y="1350"/>
                  </a:lnTo>
                  <a:lnTo>
                    <a:pt x="30242" y="1256"/>
                  </a:lnTo>
                  <a:lnTo>
                    <a:pt x="30258" y="1146"/>
                  </a:lnTo>
                  <a:lnTo>
                    <a:pt x="30258" y="1036"/>
                  </a:lnTo>
                  <a:lnTo>
                    <a:pt x="30258" y="942"/>
                  </a:lnTo>
                  <a:lnTo>
                    <a:pt x="30226" y="832"/>
                  </a:lnTo>
                  <a:lnTo>
                    <a:pt x="30164" y="644"/>
                  </a:lnTo>
                  <a:lnTo>
                    <a:pt x="30069" y="456"/>
                  </a:lnTo>
                  <a:lnTo>
                    <a:pt x="29944" y="299"/>
                  </a:lnTo>
                  <a:lnTo>
                    <a:pt x="29881" y="236"/>
                  </a:lnTo>
                  <a:lnTo>
                    <a:pt x="29803" y="173"/>
                  </a:lnTo>
                  <a:lnTo>
                    <a:pt x="29708" y="126"/>
                  </a:lnTo>
                  <a:lnTo>
                    <a:pt x="29614" y="79"/>
                  </a:lnTo>
                  <a:lnTo>
                    <a:pt x="29520" y="48"/>
                  </a:lnTo>
                  <a:lnTo>
                    <a:pt x="29426" y="16"/>
                  </a:lnTo>
                  <a:lnTo>
                    <a:pt x="29316" y="1"/>
                  </a:lnTo>
                  <a:close/>
                </a:path>
              </a:pathLst>
            </a:custGeom>
            <a:solidFill>
              <a:srgbClr val="DC693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4" name="Google Shape;2284;p42">
              <a:extLst>
                <a:ext uri="{FF2B5EF4-FFF2-40B4-BE49-F238E27FC236}">
                  <a16:creationId xmlns:a16="http://schemas.microsoft.com/office/drawing/2014/main" id="{7939A03D-3109-70DE-A6AF-BE2CF8850179}"/>
                </a:ext>
              </a:extLst>
            </p:cNvPr>
            <p:cNvSpPr/>
            <p:nvPr/>
          </p:nvSpPr>
          <p:spPr>
            <a:xfrm>
              <a:off x="1471913" y="2609323"/>
              <a:ext cx="850956" cy="819809"/>
            </a:xfrm>
            <a:custGeom>
              <a:avLst/>
              <a:gdLst/>
              <a:ahLst/>
              <a:cxnLst/>
              <a:rect l="l" t="t" r="r" b="b"/>
              <a:pathLst>
                <a:path w="29929" h="28831" extrusionOk="0">
                  <a:moveTo>
                    <a:pt x="1287" y="1"/>
                  </a:moveTo>
                  <a:lnTo>
                    <a:pt x="1146" y="17"/>
                  </a:lnTo>
                  <a:lnTo>
                    <a:pt x="1020" y="48"/>
                  </a:lnTo>
                  <a:lnTo>
                    <a:pt x="879" y="95"/>
                  </a:lnTo>
                  <a:lnTo>
                    <a:pt x="754" y="158"/>
                  </a:lnTo>
                  <a:lnTo>
                    <a:pt x="644" y="236"/>
                  </a:lnTo>
                  <a:lnTo>
                    <a:pt x="534" y="315"/>
                  </a:lnTo>
                  <a:lnTo>
                    <a:pt x="424" y="409"/>
                  </a:lnTo>
                  <a:lnTo>
                    <a:pt x="330" y="503"/>
                  </a:lnTo>
                  <a:lnTo>
                    <a:pt x="251" y="597"/>
                  </a:lnTo>
                  <a:lnTo>
                    <a:pt x="189" y="723"/>
                  </a:lnTo>
                  <a:lnTo>
                    <a:pt x="126" y="833"/>
                  </a:lnTo>
                  <a:lnTo>
                    <a:pt x="79" y="958"/>
                  </a:lnTo>
                  <a:lnTo>
                    <a:pt x="47" y="1084"/>
                  </a:lnTo>
                  <a:lnTo>
                    <a:pt x="16" y="1209"/>
                  </a:lnTo>
                  <a:lnTo>
                    <a:pt x="0" y="1350"/>
                  </a:lnTo>
                  <a:lnTo>
                    <a:pt x="0" y="1492"/>
                  </a:lnTo>
                  <a:lnTo>
                    <a:pt x="16" y="1633"/>
                  </a:lnTo>
                  <a:lnTo>
                    <a:pt x="47" y="1774"/>
                  </a:lnTo>
                  <a:lnTo>
                    <a:pt x="283" y="2763"/>
                  </a:lnTo>
                  <a:lnTo>
                    <a:pt x="534" y="3752"/>
                  </a:lnTo>
                  <a:lnTo>
                    <a:pt x="816" y="4740"/>
                  </a:lnTo>
                  <a:lnTo>
                    <a:pt x="1115" y="5713"/>
                  </a:lnTo>
                  <a:lnTo>
                    <a:pt x="1428" y="6686"/>
                  </a:lnTo>
                  <a:lnTo>
                    <a:pt x="1774" y="7659"/>
                  </a:lnTo>
                  <a:lnTo>
                    <a:pt x="2150" y="8617"/>
                  </a:lnTo>
                  <a:lnTo>
                    <a:pt x="2543" y="9558"/>
                  </a:lnTo>
                  <a:lnTo>
                    <a:pt x="2951" y="10500"/>
                  </a:lnTo>
                  <a:lnTo>
                    <a:pt x="3390" y="11426"/>
                  </a:lnTo>
                  <a:lnTo>
                    <a:pt x="3845" y="12352"/>
                  </a:lnTo>
                  <a:lnTo>
                    <a:pt x="4332" y="13262"/>
                  </a:lnTo>
                  <a:lnTo>
                    <a:pt x="4834" y="14141"/>
                  </a:lnTo>
                  <a:lnTo>
                    <a:pt x="5352" y="15020"/>
                  </a:lnTo>
                  <a:lnTo>
                    <a:pt x="5917" y="15883"/>
                  </a:lnTo>
                  <a:lnTo>
                    <a:pt x="6482" y="16730"/>
                  </a:lnTo>
                  <a:lnTo>
                    <a:pt x="7094" y="17578"/>
                  </a:lnTo>
                  <a:lnTo>
                    <a:pt x="7722" y="18394"/>
                  </a:lnTo>
                  <a:lnTo>
                    <a:pt x="8381" y="19210"/>
                  </a:lnTo>
                  <a:lnTo>
                    <a:pt x="9071" y="19995"/>
                  </a:lnTo>
                  <a:lnTo>
                    <a:pt x="9778" y="20748"/>
                  </a:lnTo>
                  <a:lnTo>
                    <a:pt x="10499" y="21485"/>
                  </a:lnTo>
                  <a:lnTo>
                    <a:pt x="11253" y="22192"/>
                  </a:lnTo>
                  <a:lnTo>
                    <a:pt x="12037" y="22866"/>
                  </a:lnTo>
                  <a:lnTo>
                    <a:pt x="12430" y="23196"/>
                  </a:lnTo>
                  <a:lnTo>
                    <a:pt x="12838" y="23526"/>
                  </a:lnTo>
                  <a:lnTo>
                    <a:pt x="13246" y="23839"/>
                  </a:lnTo>
                  <a:lnTo>
                    <a:pt x="13654" y="24138"/>
                  </a:lnTo>
                  <a:lnTo>
                    <a:pt x="14078" y="24436"/>
                  </a:lnTo>
                  <a:lnTo>
                    <a:pt x="14501" y="24734"/>
                  </a:lnTo>
                  <a:lnTo>
                    <a:pt x="14941" y="25016"/>
                  </a:lnTo>
                  <a:lnTo>
                    <a:pt x="15380" y="25283"/>
                  </a:lnTo>
                  <a:lnTo>
                    <a:pt x="15820" y="25550"/>
                  </a:lnTo>
                  <a:lnTo>
                    <a:pt x="16275" y="25817"/>
                  </a:lnTo>
                  <a:lnTo>
                    <a:pt x="16730" y="26068"/>
                  </a:lnTo>
                  <a:lnTo>
                    <a:pt x="17185" y="26303"/>
                  </a:lnTo>
                  <a:lnTo>
                    <a:pt x="17656" y="26523"/>
                  </a:lnTo>
                  <a:lnTo>
                    <a:pt x="18127" y="26758"/>
                  </a:lnTo>
                  <a:lnTo>
                    <a:pt x="18613" y="26962"/>
                  </a:lnTo>
                  <a:lnTo>
                    <a:pt x="19100" y="27166"/>
                  </a:lnTo>
                  <a:lnTo>
                    <a:pt x="19665" y="27386"/>
                  </a:lnTo>
                  <a:lnTo>
                    <a:pt x="20229" y="27575"/>
                  </a:lnTo>
                  <a:lnTo>
                    <a:pt x="20794" y="27763"/>
                  </a:lnTo>
                  <a:lnTo>
                    <a:pt x="21375" y="27935"/>
                  </a:lnTo>
                  <a:lnTo>
                    <a:pt x="21956" y="28092"/>
                  </a:lnTo>
                  <a:lnTo>
                    <a:pt x="22552" y="28234"/>
                  </a:lnTo>
                  <a:lnTo>
                    <a:pt x="23133" y="28359"/>
                  </a:lnTo>
                  <a:lnTo>
                    <a:pt x="23729" y="28469"/>
                  </a:lnTo>
                  <a:lnTo>
                    <a:pt x="24326" y="28563"/>
                  </a:lnTo>
                  <a:lnTo>
                    <a:pt x="24922" y="28642"/>
                  </a:lnTo>
                  <a:lnTo>
                    <a:pt x="25518" y="28704"/>
                  </a:lnTo>
                  <a:lnTo>
                    <a:pt x="26130" y="28767"/>
                  </a:lnTo>
                  <a:lnTo>
                    <a:pt x="26727" y="28799"/>
                  </a:lnTo>
                  <a:lnTo>
                    <a:pt x="27323" y="28814"/>
                  </a:lnTo>
                  <a:lnTo>
                    <a:pt x="27935" y="28830"/>
                  </a:lnTo>
                  <a:lnTo>
                    <a:pt x="28531" y="28830"/>
                  </a:lnTo>
                  <a:lnTo>
                    <a:pt x="28673" y="28814"/>
                  </a:lnTo>
                  <a:lnTo>
                    <a:pt x="28798" y="28783"/>
                  </a:lnTo>
                  <a:lnTo>
                    <a:pt x="28939" y="28752"/>
                  </a:lnTo>
                  <a:lnTo>
                    <a:pt x="29065" y="28704"/>
                  </a:lnTo>
                  <a:lnTo>
                    <a:pt x="29191" y="28642"/>
                  </a:lnTo>
                  <a:lnTo>
                    <a:pt x="29300" y="28579"/>
                  </a:lnTo>
                  <a:lnTo>
                    <a:pt x="29426" y="28500"/>
                  </a:lnTo>
                  <a:lnTo>
                    <a:pt x="29520" y="28406"/>
                  </a:lnTo>
                  <a:lnTo>
                    <a:pt x="29614" y="28312"/>
                  </a:lnTo>
                  <a:lnTo>
                    <a:pt x="29693" y="28202"/>
                  </a:lnTo>
                  <a:lnTo>
                    <a:pt x="29771" y="28092"/>
                  </a:lnTo>
                  <a:lnTo>
                    <a:pt x="29834" y="27967"/>
                  </a:lnTo>
                  <a:lnTo>
                    <a:pt x="29881" y="27841"/>
                  </a:lnTo>
                  <a:lnTo>
                    <a:pt x="29912" y="27700"/>
                  </a:lnTo>
                  <a:lnTo>
                    <a:pt x="29928" y="27559"/>
                  </a:lnTo>
                  <a:lnTo>
                    <a:pt x="29928" y="27418"/>
                  </a:lnTo>
                  <a:lnTo>
                    <a:pt x="29928" y="27292"/>
                  </a:lnTo>
                  <a:lnTo>
                    <a:pt x="29897" y="27151"/>
                  </a:lnTo>
                  <a:lnTo>
                    <a:pt x="29865" y="27025"/>
                  </a:lnTo>
                  <a:lnTo>
                    <a:pt x="29818" y="26884"/>
                  </a:lnTo>
                  <a:lnTo>
                    <a:pt x="29756" y="26774"/>
                  </a:lnTo>
                  <a:lnTo>
                    <a:pt x="29677" y="26649"/>
                  </a:lnTo>
                  <a:lnTo>
                    <a:pt x="29599" y="26539"/>
                  </a:lnTo>
                  <a:lnTo>
                    <a:pt x="29520" y="26445"/>
                  </a:lnTo>
                  <a:lnTo>
                    <a:pt x="29426" y="26350"/>
                  </a:lnTo>
                  <a:lnTo>
                    <a:pt x="29316" y="26272"/>
                  </a:lnTo>
                  <a:lnTo>
                    <a:pt x="29206" y="26193"/>
                  </a:lnTo>
                  <a:lnTo>
                    <a:pt x="29081" y="26131"/>
                  </a:lnTo>
                  <a:lnTo>
                    <a:pt x="28955" y="26084"/>
                  </a:lnTo>
                  <a:lnTo>
                    <a:pt x="28814" y="26052"/>
                  </a:lnTo>
                  <a:lnTo>
                    <a:pt x="28673" y="26037"/>
                  </a:lnTo>
                  <a:lnTo>
                    <a:pt x="28531" y="26021"/>
                  </a:lnTo>
                  <a:lnTo>
                    <a:pt x="27982" y="26037"/>
                  </a:lnTo>
                  <a:lnTo>
                    <a:pt x="27433" y="26021"/>
                  </a:lnTo>
                  <a:lnTo>
                    <a:pt x="26884" y="26005"/>
                  </a:lnTo>
                  <a:lnTo>
                    <a:pt x="26334" y="25974"/>
                  </a:lnTo>
                  <a:lnTo>
                    <a:pt x="25848" y="25942"/>
                  </a:lnTo>
                  <a:lnTo>
                    <a:pt x="25346" y="25895"/>
                  </a:lnTo>
                  <a:lnTo>
                    <a:pt x="25095" y="25864"/>
                  </a:lnTo>
                  <a:lnTo>
                    <a:pt x="25016" y="25848"/>
                  </a:lnTo>
                  <a:lnTo>
                    <a:pt x="24938" y="25833"/>
                  </a:lnTo>
                  <a:lnTo>
                    <a:pt x="24592" y="25785"/>
                  </a:lnTo>
                  <a:lnTo>
                    <a:pt x="24090" y="25707"/>
                  </a:lnTo>
                  <a:lnTo>
                    <a:pt x="23604" y="25597"/>
                  </a:lnTo>
                  <a:lnTo>
                    <a:pt x="23117" y="25503"/>
                  </a:lnTo>
                  <a:lnTo>
                    <a:pt x="22615" y="25377"/>
                  </a:lnTo>
                  <a:lnTo>
                    <a:pt x="22144" y="25252"/>
                  </a:lnTo>
                  <a:lnTo>
                    <a:pt x="21658" y="25111"/>
                  </a:lnTo>
                  <a:lnTo>
                    <a:pt x="21171" y="24954"/>
                  </a:lnTo>
                  <a:lnTo>
                    <a:pt x="20700" y="24797"/>
                  </a:lnTo>
                  <a:lnTo>
                    <a:pt x="20277" y="24640"/>
                  </a:lnTo>
                  <a:lnTo>
                    <a:pt x="19837" y="24467"/>
                  </a:lnTo>
                  <a:lnTo>
                    <a:pt x="19727" y="24420"/>
                  </a:lnTo>
                  <a:lnTo>
                    <a:pt x="19623" y="24381"/>
                  </a:lnTo>
                  <a:lnTo>
                    <a:pt x="19623" y="24381"/>
                  </a:lnTo>
                  <a:lnTo>
                    <a:pt x="19178" y="24185"/>
                  </a:lnTo>
                  <a:lnTo>
                    <a:pt x="18754" y="23981"/>
                  </a:lnTo>
                  <a:lnTo>
                    <a:pt x="18331" y="23761"/>
                  </a:lnTo>
                  <a:lnTo>
                    <a:pt x="17907" y="23541"/>
                  </a:lnTo>
                  <a:lnTo>
                    <a:pt x="17483" y="23306"/>
                  </a:lnTo>
                  <a:lnTo>
                    <a:pt x="17059" y="23070"/>
                  </a:lnTo>
                  <a:lnTo>
                    <a:pt x="16651" y="22819"/>
                  </a:lnTo>
                  <a:lnTo>
                    <a:pt x="16243" y="22553"/>
                  </a:lnTo>
                  <a:lnTo>
                    <a:pt x="15835" y="22286"/>
                  </a:lnTo>
                  <a:lnTo>
                    <a:pt x="15066" y="21752"/>
                  </a:lnTo>
                  <a:lnTo>
                    <a:pt x="14737" y="21501"/>
                  </a:lnTo>
                  <a:lnTo>
                    <a:pt x="14652" y="21435"/>
                  </a:lnTo>
                  <a:lnTo>
                    <a:pt x="14652" y="21435"/>
                  </a:lnTo>
                  <a:lnTo>
                    <a:pt x="14501" y="21313"/>
                  </a:lnTo>
                  <a:lnTo>
                    <a:pt x="13764" y="20701"/>
                  </a:lnTo>
                  <a:lnTo>
                    <a:pt x="13042" y="20073"/>
                  </a:lnTo>
                  <a:lnTo>
                    <a:pt x="12367" y="19414"/>
                  </a:lnTo>
                  <a:lnTo>
                    <a:pt x="11692" y="18739"/>
                  </a:lnTo>
                  <a:lnTo>
                    <a:pt x="11017" y="18001"/>
                  </a:lnTo>
                  <a:lnTo>
                    <a:pt x="10358" y="17232"/>
                  </a:lnTo>
                  <a:lnTo>
                    <a:pt x="9778" y="16526"/>
                  </a:lnTo>
                  <a:lnTo>
                    <a:pt x="9683" y="16385"/>
                  </a:lnTo>
                  <a:lnTo>
                    <a:pt x="9793" y="16542"/>
                  </a:lnTo>
                  <a:lnTo>
                    <a:pt x="9699" y="16401"/>
                  </a:lnTo>
                  <a:lnTo>
                    <a:pt x="9338" y="15930"/>
                  </a:lnTo>
                  <a:lnTo>
                    <a:pt x="8773" y="15129"/>
                  </a:lnTo>
                  <a:lnTo>
                    <a:pt x="8224" y="14313"/>
                  </a:lnTo>
                  <a:lnTo>
                    <a:pt x="7690" y="13482"/>
                  </a:lnTo>
                  <a:lnTo>
                    <a:pt x="7188" y="12634"/>
                  </a:lnTo>
                  <a:lnTo>
                    <a:pt x="6717" y="11771"/>
                  </a:lnTo>
                  <a:lnTo>
                    <a:pt x="6246" y="10892"/>
                  </a:lnTo>
                  <a:lnTo>
                    <a:pt x="5823" y="10013"/>
                  </a:lnTo>
                  <a:lnTo>
                    <a:pt x="5399" y="9119"/>
                  </a:lnTo>
                  <a:lnTo>
                    <a:pt x="5164" y="8585"/>
                  </a:lnTo>
                  <a:lnTo>
                    <a:pt x="5085" y="8428"/>
                  </a:lnTo>
                  <a:lnTo>
                    <a:pt x="5022" y="8271"/>
                  </a:lnTo>
                  <a:lnTo>
                    <a:pt x="5069" y="8366"/>
                  </a:lnTo>
                  <a:lnTo>
                    <a:pt x="4661" y="7345"/>
                  </a:lnTo>
                  <a:lnTo>
                    <a:pt x="4269" y="6325"/>
                  </a:lnTo>
                  <a:lnTo>
                    <a:pt x="3908" y="5274"/>
                  </a:lnTo>
                  <a:lnTo>
                    <a:pt x="3579" y="4222"/>
                  </a:lnTo>
                  <a:lnTo>
                    <a:pt x="3280" y="3171"/>
                  </a:lnTo>
                  <a:lnTo>
                    <a:pt x="2998" y="2104"/>
                  </a:lnTo>
                  <a:lnTo>
                    <a:pt x="2747" y="1021"/>
                  </a:lnTo>
                  <a:lnTo>
                    <a:pt x="2700" y="895"/>
                  </a:lnTo>
                  <a:lnTo>
                    <a:pt x="2653" y="770"/>
                  </a:lnTo>
                  <a:lnTo>
                    <a:pt x="2574" y="660"/>
                  </a:lnTo>
                  <a:lnTo>
                    <a:pt x="2496" y="550"/>
                  </a:lnTo>
                  <a:lnTo>
                    <a:pt x="2417" y="440"/>
                  </a:lnTo>
                  <a:lnTo>
                    <a:pt x="2307" y="346"/>
                  </a:lnTo>
                  <a:lnTo>
                    <a:pt x="2197" y="268"/>
                  </a:lnTo>
                  <a:lnTo>
                    <a:pt x="2088" y="189"/>
                  </a:lnTo>
                  <a:lnTo>
                    <a:pt x="1962" y="126"/>
                  </a:lnTo>
                  <a:lnTo>
                    <a:pt x="1821" y="79"/>
                  </a:lnTo>
                  <a:lnTo>
                    <a:pt x="1695" y="32"/>
                  </a:lnTo>
                  <a:lnTo>
                    <a:pt x="1554" y="17"/>
                  </a:lnTo>
                  <a:lnTo>
                    <a:pt x="1428" y="1"/>
                  </a:lnTo>
                  <a:close/>
                </a:path>
              </a:pathLst>
            </a:custGeom>
            <a:solidFill>
              <a:srgbClr val="5492C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5" name="Google Shape;2285;p42">
              <a:extLst>
                <a:ext uri="{FF2B5EF4-FFF2-40B4-BE49-F238E27FC236}">
                  <a16:creationId xmlns:a16="http://schemas.microsoft.com/office/drawing/2014/main" id="{DFCA39AD-F4D5-B532-A61A-56E1EFD2CF93}"/>
                </a:ext>
              </a:extLst>
            </p:cNvPr>
            <p:cNvSpPr/>
            <p:nvPr/>
          </p:nvSpPr>
          <p:spPr>
            <a:xfrm>
              <a:off x="1310808" y="1641465"/>
              <a:ext cx="1018282" cy="951862"/>
            </a:xfrm>
            <a:custGeom>
              <a:avLst/>
              <a:gdLst/>
              <a:ahLst/>
              <a:cxnLst/>
              <a:rect l="l" t="t" r="r" b="b"/>
              <a:pathLst>
                <a:path w="35814" h="33475" extrusionOk="0">
                  <a:moveTo>
                    <a:pt x="1398" y="0"/>
                  </a:moveTo>
                  <a:lnTo>
                    <a:pt x="1194" y="1020"/>
                  </a:lnTo>
                  <a:lnTo>
                    <a:pt x="990" y="2056"/>
                  </a:lnTo>
                  <a:lnTo>
                    <a:pt x="801" y="3139"/>
                  </a:lnTo>
                  <a:lnTo>
                    <a:pt x="629" y="4253"/>
                  </a:lnTo>
                  <a:lnTo>
                    <a:pt x="472" y="5383"/>
                  </a:lnTo>
                  <a:lnTo>
                    <a:pt x="331" y="6545"/>
                  </a:lnTo>
                  <a:lnTo>
                    <a:pt x="221" y="7722"/>
                  </a:lnTo>
                  <a:lnTo>
                    <a:pt x="127" y="8914"/>
                  </a:lnTo>
                  <a:lnTo>
                    <a:pt x="48" y="10123"/>
                  </a:lnTo>
                  <a:lnTo>
                    <a:pt x="17" y="11331"/>
                  </a:lnTo>
                  <a:lnTo>
                    <a:pt x="1" y="12540"/>
                  </a:lnTo>
                  <a:lnTo>
                    <a:pt x="17" y="13748"/>
                  </a:lnTo>
                  <a:lnTo>
                    <a:pt x="64" y="14956"/>
                  </a:lnTo>
                  <a:lnTo>
                    <a:pt x="142" y="16149"/>
                  </a:lnTo>
                  <a:lnTo>
                    <a:pt x="189" y="16745"/>
                  </a:lnTo>
                  <a:lnTo>
                    <a:pt x="252" y="17342"/>
                  </a:lnTo>
                  <a:lnTo>
                    <a:pt x="331" y="17922"/>
                  </a:lnTo>
                  <a:lnTo>
                    <a:pt x="409" y="18503"/>
                  </a:lnTo>
                  <a:lnTo>
                    <a:pt x="503" y="19084"/>
                  </a:lnTo>
                  <a:lnTo>
                    <a:pt x="613" y="19649"/>
                  </a:lnTo>
                  <a:lnTo>
                    <a:pt x="723" y="20214"/>
                  </a:lnTo>
                  <a:lnTo>
                    <a:pt x="848" y="20779"/>
                  </a:lnTo>
                  <a:lnTo>
                    <a:pt x="974" y="21328"/>
                  </a:lnTo>
                  <a:lnTo>
                    <a:pt x="1131" y="21877"/>
                  </a:lnTo>
                  <a:lnTo>
                    <a:pt x="1288" y="22411"/>
                  </a:lnTo>
                  <a:lnTo>
                    <a:pt x="1445" y="22944"/>
                  </a:lnTo>
                  <a:lnTo>
                    <a:pt x="1633" y="23462"/>
                  </a:lnTo>
                  <a:lnTo>
                    <a:pt x="1821" y="23965"/>
                  </a:lnTo>
                  <a:lnTo>
                    <a:pt x="2025" y="24467"/>
                  </a:lnTo>
                  <a:lnTo>
                    <a:pt x="2245" y="24953"/>
                  </a:lnTo>
                  <a:lnTo>
                    <a:pt x="2465" y="25424"/>
                  </a:lnTo>
                  <a:lnTo>
                    <a:pt x="2716" y="25895"/>
                  </a:lnTo>
                  <a:lnTo>
                    <a:pt x="2967" y="26350"/>
                  </a:lnTo>
                  <a:lnTo>
                    <a:pt x="3234" y="26789"/>
                  </a:lnTo>
                  <a:lnTo>
                    <a:pt x="3516" y="27229"/>
                  </a:lnTo>
                  <a:lnTo>
                    <a:pt x="3815" y="27637"/>
                  </a:lnTo>
                  <a:lnTo>
                    <a:pt x="4128" y="28045"/>
                  </a:lnTo>
                  <a:lnTo>
                    <a:pt x="4458" y="28422"/>
                  </a:lnTo>
                  <a:lnTo>
                    <a:pt x="4803" y="28798"/>
                  </a:lnTo>
                  <a:lnTo>
                    <a:pt x="5148" y="29159"/>
                  </a:lnTo>
                  <a:lnTo>
                    <a:pt x="5525" y="29504"/>
                  </a:lnTo>
                  <a:lnTo>
                    <a:pt x="5902" y="29818"/>
                  </a:lnTo>
                  <a:lnTo>
                    <a:pt x="6310" y="30132"/>
                  </a:lnTo>
                  <a:lnTo>
                    <a:pt x="6718" y="30430"/>
                  </a:lnTo>
                  <a:lnTo>
                    <a:pt x="7157" y="30697"/>
                  </a:lnTo>
                  <a:lnTo>
                    <a:pt x="7612" y="30948"/>
                  </a:lnTo>
                  <a:lnTo>
                    <a:pt x="8067" y="31184"/>
                  </a:lnTo>
                  <a:lnTo>
                    <a:pt x="8554" y="31403"/>
                  </a:lnTo>
                  <a:lnTo>
                    <a:pt x="9056" y="31607"/>
                  </a:lnTo>
                  <a:lnTo>
                    <a:pt x="9574" y="31780"/>
                  </a:lnTo>
                  <a:lnTo>
                    <a:pt x="10751" y="32141"/>
                  </a:lnTo>
                  <a:lnTo>
                    <a:pt x="11912" y="32455"/>
                  </a:lnTo>
                  <a:lnTo>
                    <a:pt x="13027" y="32737"/>
                  </a:lnTo>
                  <a:lnTo>
                    <a:pt x="14110" y="32957"/>
                  </a:lnTo>
                  <a:lnTo>
                    <a:pt x="15161" y="33145"/>
                  </a:lnTo>
                  <a:lnTo>
                    <a:pt x="16181" y="33287"/>
                  </a:lnTo>
                  <a:lnTo>
                    <a:pt x="17170" y="33381"/>
                  </a:lnTo>
                  <a:lnTo>
                    <a:pt x="18143" y="33443"/>
                  </a:lnTo>
                  <a:lnTo>
                    <a:pt x="18598" y="33459"/>
                  </a:lnTo>
                  <a:lnTo>
                    <a:pt x="19069" y="33475"/>
                  </a:lnTo>
                  <a:lnTo>
                    <a:pt x="19508" y="33475"/>
                  </a:lnTo>
                  <a:lnTo>
                    <a:pt x="19963" y="33459"/>
                  </a:lnTo>
                  <a:lnTo>
                    <a:pt x="20403" y="33443"/>
                  </a:lnTo>
                  <a:lnTo>
                    <a:pt x="20826" y="33412"/>
                  </a:lnTo>
                  <a:lnTo>
                    <a:pt x="21250" y="33365"/>
                  </a:lnTo>
                  <a:lnTo>
                    <a:pt x="21658" y="33318"/>
                  </a:lnTo>
                  <a:lnTo>
                    <a:pt x="22066" y="33255"/>
                  </a:lnTo>
                  <a:lnTo>
                    <a:pt x="22474" y="33192"/>
                  </a:lnTo>
                  <a:lnTo>
                    <a:pt x="22867" y="33114"/>
                  </a:lnTo>
                  <a:lnTo>
                    <a:pt x="23243" y="33035"/>
                  </a:lnTo>
                  <a:lnTo>
                    <a:pt x="23636" y="32941"/>
                  </a:lnTo>
                  <a:lnTo>
                    <a:pt x="23997" y="32847"/>
                  </a:lnTo>
                  <a:lnTo>
                    <a:pt x="24358" y="32737"/>
                  </a:lnTo>
                  <a:lnTo>
                    <a:pt x="24718" y="32612"/>
                  </a:lnTo>
                  <a:lnTo>
                    <a:pt x="25079" y="32486"/>
                  </a:lnTo>
                  <a:lnTo>
                    <a:pt x="25425" y="32361"/>
                  </a:lnTo>
                  <a:lnTo>
                    <a:pt x="25754" y="32219"/>
                  </a:lnTo>
                  <a:lnTo>
                    <a:pt x="26084" y="32062"/>
                  </a:lnTo>
                  <a:lnTo>
                    <a:pt x="26413" y="31921"/>
                  </a:lnTo>
                  <a:lnTo>
                    <a:pt x="26727" y="31749"/>
                  </a:lnTo>
                  <a:lnTo>
                    <a:pt x="27041" y="31576"/>
                  </a:lnTo>
                  <a:lnTo>
                    <a:pt x="27339" y="31403"/>
                  </a:lnTo>
                  <a:lnTo>
                    <a:pt x="27936" y="31027"/>
                  </a:lnTo>
                  <a:lnTo>
                    <a:pt x="28501" y="30619"/>
                  </a:lnTo>
                  <a:lnTo>
                    <a:pt x="29034" y="30195"/>
                  </a:lnTo>
                  <a:lnTo>
                    <a:pt x="29552" y="29740"/>
                  </a:lnTo>
                  <a:lnTo>
                    <a:pt x="30039" y="29253"/>
                  </a:lnTo>
                  <a:lnTo>
                    <a:pt x="30509" y="28751"/>
                  </a:lnTo>
                  <a:lnTo>
                    <a:pt x="30949" y="28233"/>
                  </a:lnTo>
                  <a:lnTo>
                    <a:pt x="31373" y="27684"/>
                  </a:lnTo>
                  <a:lnTo>
                    <a:pt x="31781" y="27103"/>
                  </a:lnTo>
                  <a:lnTo>
                    <a:pt x="32157" y="26523"/>
                  </a:lnTo>
                  <a:lnTo>
                    <a:pt x="32518" y="25911"/>
                  </a:lnTo>
                  <a:lnTo>
                    <a:pt x="32848" y="25283"/>
                  </a:lnTo>
                  <a:lnTo>
                    <a:pt x="33162" y="24639"/>
                  </a:lnTo>
                  <a:lnTo>
                    <a:pt x="33460" y="23965"/>
                  </a:lnTo>
                  <a:lnTo>
                    <a:pt x="33727" y="23290"/>
                  </a:lnTo>
                  <a:lnTo>
                    <a:pt x="33978" y="22599"/>
                  </a:lnTo>
                  <a:lnTo>
                    <a:pt x="34229" y="21893"/>
                  </a:lnTo>
                  <a:lnTo>
                    <a:pt x="34433" y="21171"/>
                  </a:lnTo>
                  <a:lnTo>
                    <a:pt x="34637" y="20449"/>
                  </a:lnTo>
                  <a:lnTo>
                    <a:pt x="34825" y="19696"/>
                  </a:lnTo>
                  <a:lnTo>
                    <a:pt x="34982" y="18943"/>
                  </a:lnTo>
                  <a:lnTo>
                    <a:pt x="35139" y="18189"/>
                  </a:lnTo>
                  <a:lnTo>
                    <a:pt x="35265" y="17420"/>
                  </a:lnTo>
                  <a:lnTo>
                    <a:pt x="35390" y="16636"/>
                  </a:lnTo>
                  <a:lnTo>
                    <a:pt x="35484" y="15851"/>
                  </a:lnTo>
                  <a:lnTo>
                    <a:pt x="35578" y="15066"/>
                  </a:lnTo>
                  <a:lnTo>
                    <a:pt x="35657" y="14266"/>
                  </a:lnTo>
                  <a:lnTo>
                    <a:pt x="35704" y="13465"/>
                  </a:lnTo>
                  <a:lnTo>
                    <a:pt x="35751" y="12665"/>
                  </a:lnTo>
                  <a:lnTo>
                    <a:pt x="35782" y="11849"/>
                  </a:lnTo>
                  <a:lnTo>
                    <a:pt x="35798" y="11049"/>
                  </a:lnTo>
                  <a:lnTo>
                    <a:pt x="35814" y="10248"/>
                  </a:lnTo>
                  <a:lnTo>
                    <a:pt x="35798" y="9432"/>
                  </a:lnTo>
                  <a:lnTo>
                    <a:pt x="35782" y="8632"/>
                  </a:lnTo>
                  <a:lnTo>
                    <a:pt x="35751" y="7831"/>
                  </a:lnTo>
                  <a:lnTo>
                    <a:pt x="35720" y="7031"/>
                  </a:lnTo>
                  <a:lnTo>
                    <a:pt x="35673" y="6231"/>
                  </a:lnTo>
                  <a:lnTo>
                    <a:pt x="35610" y="5446"/>
                  </a:lnTo>
                  <a:lnTo>
                    <a:pt x="35547" y="4661"/>
                  </a:lnTo>
                  <a:lnTo>
                    <a:pt x="35469" y="3877"/>
                  </a:lnTo>
                  <a:lnTo>
                    <a:pt x="35280" y="2354"/>
                  </a:lnTo>
                  <a:lnTo>
                    <a:pt x="35076" y="864"/>
                  </a:lnTo>
                  <a:lnTo>
                    <a:pt x="1398" y="0"/>
                  </a:lnTo>
                  <a:close/>
                </a:path>
              </a:pathLst>
            </a:custGeom>
            <a:solidFill>
              <a:srgbClr val="F8B3A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6" name="Google Shape;2286;p42">
              <a:extLst>
                <a:ext uri="{FF2B5EF4-FFF2-40B4-BE49-F238E27FC236}">
                  <a16:creationId xmlns:a16="http://schemas.microsoft.com/office/drawing/2014/main" id="{ACCB21E4-516C-7654-92BD-64E4FC8D977E}"/>
                </a:ext>
              </a:extLst>
            </p:cNvPr>
            <p:cNvSpPr/>
            <p:nvPr/>
          </p:nvSpPr>
          <p:spPr>
            <a:xfrm>
              <a:off x="1310808" y="1641465"/>
              <a:ext cx="1018282" cy="951862"/>
            </a:xfrm>
            <a:custGeom>
              <a:avLst/>
              <a:gdLst/>
              <a:ahLst/>
              <a:cxnLst/>
              <a:rect l="l" t="t" r="r" b="b"/>
              <a:pathLst>
                <a:path w="35814" h="33475" fill="none" extrusionOk="0">
                  <a:moveTo>
                    <a:pt x="1398" y="0"/>
                  </a:moveTo>
                  <a:lnTo>
                    <a:pt x="1398" y="0"/>
                  </a:lnTo>
                  <a:lnTo>
                    <a:pt x="1194" y="1020"/>
                  </a:lnTo>
                  <a:lnTo>
                    <a:pt x="990" y="2056"/>
                  </a:lnTo>
                  <a:lnTo>
                    <a:pt x="801" y="3139"/>
                  </a:lnTo>
                  <a:lnTo>
                    <a:pt x="629" y="4253"/>
                  </a:lnTo>
                  <a:lnTo>
                    <a:pt x="472" y="5383"/>
                  </a:lnTo>
                  <a:lnTo>
                    <a:pt x="331" y="6545"/>
                  </a:lnTo>
                  <a:lnTo>
                    <a:pt x="221" y="7722"/>
                  </a:lnTo>
                  <a:lnTo>
                    <a:pt x="127" y="8914"/>
                  </a:lnTo>
                  <a:lnTo>
                    <a:pt x="48" y="10123"/>
                  </a:lnTo>
                  <a:lnTo>
                    <a:pt x="17" y="11331"/>
                  </a:lnTo>
                  <a:lnTo>
                    <a:pt x="1" y="12540"/>
                  </a:lnTo>
                  <a:lnTo>
                    <a:pt x="17" y="13748"/>
                  </a:lnTo>
                  <a:lnTo>
                    <a:pt x="64" y="14956"/>
                  </a:lnTo>
                  <a:lnTo>
                    <a:pt x="142" y="16149"/>
                  </a:lnTo>
                  <a:lnTo>
                    <a:pt x="189" y="16745"/>
                  </a:lnTo>
                  <a:lnTo>
                    <a:pt x="252" y="17342"/>
                  </a:lnTo>
                  <a:lnTo>
                    <a:pt x="331" y="17922"/>
                  </a:lnTo>
                  <a:lnTo>
                    <a:pt x="409" y="18503"/>
                  </a:lnTo>
                  <a:lnTo>
                    <a:pt x="503" y="19084"/>
                  </a:lnTo>
                  <a:lnTo>
                    <a:pt x="613" y="19649"/>
                  </a:lnTo>
                  <a:lnTo>
                    <a:pt x="723" y="20214"/>
                  </a:lnTo>
                  <a:lnTo>
                    <a:pt x="848" y="20779"/>
                  </a:lnTo>
                  <a:lnTo>
                    <a:pt x="974" y="21328"/>
                  </a:lnTo>
                  <a:lnTo>
                    <a:pt x="1131" y="21877"/>
                  </a:lnTo>
                  <a:lnTo>
                    <a:pt x="1288" y="22411"/>
                  </a:lnTo>
                  <a:lnTo>
                    <a:pt x="1445" y="22944"/>
                  </a:lnTo>
                  <a:lnTo>
                    <a:pt x="1633" y="23462"/>
                  </a:lnTo>
                  <a:lnTo>
                    <a:pt x="1821" y="23965"/>
                  </a:lnTo>
                  <a:lnTo>
                    <a:pt x="2025" y="24467"/>
                  </a:lnTo>
                  <a:lnTo>
                    <a:pt x="2245" y="24953"/>
                  </a:lnTo>
                  <a:lnTo>
                    <a:pt x="2465" y="25424"/>
                  </a:lnTo>
                  <a:lnTo>
                    <a:pt x="2716" y="25895"/>
                  </a:lnTo>
                  <a:lnTo>
                    <a:pt x="2967" y="26350"/>
                  </a:lnTo>
                  <a:lnTo>
                    <a:pt x="3234" y="26789"/>
                  </a:lnTo>
                  <a:lnTo>
                    <a:pt x="3516" y="27229"/>
                  </a:lnTo>
                  <a:lnTo>
                    <a:pt x="3815" y="27637"/>
                  </a:lnTo>
                  <a:lnTo>
                    <a:pt x="4128" y="28045"/>
                  </a:lnTo>
                  <a:lnTo>
                    <a:pt x="4458" y="28422"/>
                  </a:lnTo>
                  <a:lnTo>
                    <a:pt x="4803" y="28798"/>
                  </a:lnTo>
                  <a:lnTo>
                    <a:pt x="5148" y="29159"/>
                  </a:lnTo>
                  <a:lnTo>
                    <a:pt x="5525" y="29504"/>
                  </a:lnTo>
                  <a:lnTo>
                    <a:pt x="5902" y="29818"/>
                  </a:lnTo>
                  <a:lnTo>
                    <a:pt x="6310" y="30132"/>
                  </a:lnTo>
                  <a:lnTo>
                    <a:pt x="6718" y="30430"/>
                  </a:lnTo>
                  <a:lnTo>
                    <a:pt x="7157" y="30697"/>
                  </a:lnTo>
                  <a:lnTo>
                    <a:pt x="7612" y="30948"/>
                  </a:lnTo>
                  <a:lnTo>
                    <a:pt x="8067" y="31184"/>
                  </a:lnTo>
                  <a:lnTo>
                    <a:pt x="8554" y="31403"/>
                  </a:lnTo>
                  <a:lnTo>
                    <a:pt x="9056" y="31607"/>
                  </a:lnTo>
                  <a:lnTo>
                    <a:pt x="9574" y="31780"/>
                  </a:lnTo>
                  <a:lnTo>
                    <a:pt x="9574" y="31780"/>
                  </a:lnTo>
                  <a:lnTo>
                    <a:pt x="10751" y="32141"/>
                  </a:lnTo>
                  <a:lnTo>
                    <a:pt x="11912" y="32455"/>
                  </a:lnTo>
                  <a:lnTo>
                    <a:pt x="13027" y="32737"/>
                  </a:lnTo>
                  <a:lnTo>
                    <a:pt x="14110" y="32957"/>
                  </a:lnTo>
                  <a:lnTo>
                    <a:pt x="15161" y="33145"/>
                  </a:lnTo>
                  <a:lnTo>
                    <a:pt x="16181" y="33287"/>
                  </a:lnTo>
                  <a:lnTo>
                    <a:pt x="17170" y="33381"/>
                  </a:lnTo>
                  <a:lnTo>
                    <a:pt x="18143" y="33443"/>
                  </a:lnTo>
                  <a:lnTo>
                    <a:pt x="18598" y="33459"/>
                  </a:lnTo>
                  <a:lnTo>
                    <a:pt x="19069" y="33475"/>
                  </a:lnTo>
                  <a:lnTo>
                    <a:pt x="19508" y="33475"/>
                  </a:lnTo>
                  <a:lnTo>
                    <a:pt x="19963" y="33459"/>
                  </a:lnTo>
                  <a:lnTo>
                    <a:pt x="20403" y="33443"/>
                  </a:lnTo>
                  <a:lnTo>
                    <a:pt x="20826" y="33412"/>
                  </a:lnTo>
                  <a:lnTo>
                    <a:pt x="21250" y="33365"/>
                  </a:lnTo>
                  <a:lnTo>
                    <a:pt x="21658" y="33318"/>
                  </a:lnTo>
                  <a:lnTo>
                    <a:pt x="22066" y="33255"/>
                  </a:lnTo>
                  <a:lnTo>
                    <a:pt x="22474" y="33192"/>
                  </a:lnTo>
                  <a:lnTo>
                    <a:pt x="22867" y="33114"/>
                  </a:lnTo>
                  <a:lnTo>
                    <a:pt x="23243" y="33035"/>
                  </a:lnTo>
                  <a:lnTo>
                    <a:pt x="23636" y="32941"/>
                  </a:lnTo>
                  <a:lnTo>
                    <a:pt x="23997" y="32847"/>
                  </a:lnTo>
                  <a:lnTo>
                    <a:pt x="24358" y="32737"/>
                  </a:lnTo>
                  <a:lnTo>
                    <a:pt x="24718" y="32612"/>
                  </a:lnTo>
                  <a:lnTo>
                    <a:pt x="25079" y="32486"/>
                  </a:lnTo>
                  <a:lnTo>
                    <a:pt x="25425" y="32361"/>
                  </a:lnTo>
                  <a:lnTo>
                    <a:pt x="25754" y="32219"/>
                  </a:lnTo>
                  <a:lnTo>
                    <a:pt x="26084" y="32062"/>
                  </a:lnTo>
                  <a:lnTo>
                    <a:pt x="26413" y="31921"/>
                  </a:lnTo>
                  <a:lnTo>
                    <a:pt x="26727" y="31749"/>
                  </a:lnTo>
                  <a:lnTo>
                    <a:pt x="27041" y="31576"/>
                  </a:lnTo>
                  <a:lnTo>
                    <a:pt x="27339" y="31403"/>
                  </a:lnTo>
                  <a:lnTo>
                    <a:pt x="27936" y="31027"/>
                  </a:lnTo>
                  <a:lnTo>
                    <a:pt x="28501" y="30619"/>
                  </a:lnTo>
                  <a:lnTo>
                    <a:pt x="29034" y="30195"/>
                  </a:lnTo>
                  <a:lnTo>
                    <a:pt x="29552" y="29740"/>
                  </a:lnTo>
                  <a:lnTo>
                    <a:pt x="30039" y="29253"/>
                  </a:lnTo>
                  <a:lnTo>
                    <a:pt x="30509" y="28751"/>
                  </a:lnTo>
                  <a:lnTo>
                    <a:pt x="30949" y="28233"/>
                  </a:lnTo>
                  <a:lnTo>
                    <a:pt x="31373" y="27684"/>
                  </a:lnTo>
                  <a:lnTo>
                    <a:pt x="31781" y="27103"/>
                  </a:lnTo>
                  <a:lnTo>
                    <a:pt x="32157" y="26523"/>
                  </a:lnTo>
                  <a:lnTo>
                    <a:pt x="32518" y="25911"/>
                  </a:lnTo>
                  <a:lnTo>
                    <a:pt x="32848" y="25283"/>
                  </a:lnTo>
                  <a:lnTo>
                    <a:pt x="33162" y="24639"/>
                  </a:lnTo>
                  <a:lnTo>
                    <a:pt x="33460" y="23965"/>
                  </a:lnTo>
                  <a:lnTo>
                    <a:pt x="33727" y="23290"/>
                  </a:lnTo>
                  <a:lnTo>
                    <a:pt x="33978" y="22599"/>
                  </a:lnTo>
                  <a:lnTo>
                    <a:pt x="34229" y="21893"/>
                  </a:lnTo>
                  <a:lnTo>
                    <a:pt x="34433" y="21171"/>
                  </a:lnTo>
                  <a:lnTo>
                    <a:pt x="34637" y="20449"/>
                  </a:lnTo>
                  <a:lnTo>
                    <a:pt x="34825" y="19696"/>
                  </a:lnTo>
                  <a:lnTo>
                    <a:pt x="34982" y="18943"/>
                  </a:lnTo>
                  <a:lnTo>
                    <a:pt x="35139" y="18189"/>
                  </a:lnTo>
                  <a:lnTo>
                    <a:pt x="35265" y="17420"/>
                  </a:lnTo>
                  <a:lnTo>
                    <a:pt x="35390" y="16636"/>
                  </a:lnTo>
                  <a:lnTo>
                    <a:pt x="35484" y="15851"/>
                  </a:lnTo>
                  <a:lnTo>
                    <a:pt x="35578" y="15066"/>
                  </a:lnTo>
                  <a:lnTo>
                    <a:pt x="35657" y="14266"/>
                  </a:lnTo>
                  <a:lnTo>
                    <a:pt x="35704" y="13465"/>
                  </a:lnTo>
                  <a:lnTo>
                    <a:pt x="35751" y="12665"/>
                  </a:lnTo>
                  <a:lnTo>
                    <a:pt x="35782" y="11849"/>
                  </a:lnTo>
                  <a:lnTo>
                    <a:pt x="35798" y="11049"/>
                  </a:lnTo>
                  <a:lnTo>
                    <a:pt x="35814" y="10248"/>
                  </a:lnTo>
                  <a:lnTo>
                    <a:pt x="35798" y="9432"/>
                  </a:lnTo>
                  <a:lnTo>
                    <a:pt x="35782" y="8632"/>
                  </a:lnTo>
                  <a:lnTo>
                    <a:pt x="35751" y="7831"/>
                  </a:lnTo>
                  <a:lnTo>
                    <a:pt x="35720" y="7031"/>
                  </a:lnTo>
                  <a:lnTo>
                    <a:pt x="35673" y="6231"/>
                  </a:lnTo>
                  <a:lnTo>
                    <a:pt x="35610" y="5446"/>
                  </a:lnTo>
                  <a:lnTo>
                    <a:pt x="35547" y="4661"/>
                  </a:lnTo>
                  <a:lnTo>
                    <a:pt x="35469" y="3877"/>
                  </a:lnTo>
                  <a:lnTo>
                    <a:pt x="35280" y="2354"/>
                  </a:lnTo>
                  <a:lnTo>
                    <a:pt x="35076" y="864"/>
                  </a:lnTo>
                  <a:lnTo>
                    <a:pt x="1398"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7" name="Google Shape;2287;p42">
              <a:extLst>
                <a:ext uri="{FF2B5EF4-FFF2-40B4-BE49-F238E27FC236}">
                  <a16:creationId xmlns:a16="http://schemas.microsoft.com/office/drawing/2014/main" id="{0E5D9544-6CE5-24F7-1A69-63ABEEDFEE9F}"/>
                </a:ext>
              </a:extLst>
            </p:cNvPr>
            <p:cNvSpPr/>
            <p:nvPr/>
          </p:nvSpPr>
          <p:spPr>
            <a:xfrm>
              <a:off x="1703051" y="2401387"/>
              <a:ext cx="231611" cy="391834"/>
            </a:xfrm>
            <a:custGeom>
              <a:avLst/>
              <a:gdLst/>
              <a:ahLst/>
              <a:cxnLst/>
              <a:rect l="l" t="t" r="r" b="b"/>
              <a:pathLst>
                <a:path w="8146" h="13780" extrusionOk="0">
                  <a:moveTo>
                    <a:pt x="3532" y="1"/>
                  </a:moveTo>
                  <a:lnTo>
                    <a:pt x="3343" y="32"/>
                  </a:lnTo>
                  <a:lnTo>
                    <a:pt x="3155" y="48"/>
                  </a:lnTo>
                  <a:lnTo>
                    <a:pt x="2967" y="95"/>
                  </a:lnTo>
                  <a:lnTo>
                    <a:pt x="2794" y="142"/>
                  </a:lnTo>
                  <a:lnTo>
                    <a:pt x="2449" y="267"/>
                  </a:lnTo>
                  <a:lnTo>
                    <a:pt x="2119" y="424"/>
                  </a:lnTo>
                  <a:lnTo>
                    <a:pt x="1790" y="597"/>
                  </a:lnTo>
                  <a:lnTo>
                    <a:pt x="1476" y="801"/>
                  </a:lnTo>
                  <a:lnTo>
                    <a:pt x="1193" y="1036"/>
                  </a:lnTo>
                  <a:lnTo>
                    <a:pt x="1068" y="1162"/>
                  </a:lnTo>
                  <a:lnTo>
                    <a:pt x="927" y="1287"/>
                  </a:lnTo>
                  <a:lnTo>
                    <a:pt x="817" y="1429"/>
                  </a:lnTo>
                  <a:lnTo>
                    <a:pt x="707" y="1586"/>
                  </a:lnTo>
                  <a:lnTo>
                    <a:pt x="597" y="1743"/>
                  </a:lnTo>
                  <a:lnTo>
                    <a:pt x="503" y="1900"/>
                  </a:lnTo>
                  <a:lnTo>
                    <a:pt x="346" y="2245"/>
                  </a:lnTo>
                  <a:lnTo>
                    <a:pt x="205" y="2606"/>
                  </a:lnTo>
                  <a:lnTo>
                    <a:pt x="111" y="2967"/>
                  </a:lnTo>
                  <a:lnTo>
                    <a:pt x="32" y="3328"/>
                  </a:lnTo>
                  <a:lnTo>
                    <a:pt x="1" y="3704"/>
                  </a:lnTo>
                  <a:lnTo>
                    <a:pt x="16" y="4081"/>
                  </a:lnTo>
                  <a:lnTo>
                    <a:pt x="48" y="4458"/>
                  </a:lnTo>
                  <a:lnTo>
                    <a:pt x="126" y="4850"/>
                  </a:lnTo>
                  <a:lnTo>
                    <a:pt x="220" y="5274"/>
                  </a:lnTo>
                  <a:lnTo>
                    <a:pt x="299" y="5682"/>
                  </a:lnTo>
                  <a:lnTo>
                    <a:pt x="350" y="5960"/>
                  </a:lnTo>
                  <a:lnTo>
                    <a:pt x="362" y="6058"/>
                  </a:lnTo>
                  <a:lnTo>
                    <a:pt x="409" y="6623"/>
                  </a:lnTo>
                  <a:lnTo>
                    <a:pt x="440" y="7173"/>
                  </a:lnTo>
                  <a:lnTo>
                    <a:pt x="471" y="7722"/>
                  </a:lnTo>
                  <a:lnTo>
                    <a:pt x="487" y="8836"/>
                  </a:lnTo>
                  <a:lnTo>
                    <a:pt x="503" y="9950"/>
                  </a:lnTo>
                  <a:lnTo>
                    <a:pt x="503" y="10139"/>
                  </a:lnTo>
                  <a:lnTo>
                    <a:pt x="519" y="10327"/>
                  </a:lnTo>
                  <a:lnTo>
                    <a:pt x="581" y="10688"/>
                  </a:lnTo>
                  <a:lnTo>
                    <a:pt x="676" y="11065"/>
                  </a:lnTo>
                  <a:lnTo>
                    <a:pt x="801" y="11410"/>
                  </a:lnTo>
                  <a:lnTo>
                    <a:pt x="958" y="11755"/>
                  </a:lnTo>
                  <a:lnTo>
                    <a:pt x="1146" y="12085"/>
                  </a:lnTo>
                  <a:lnTo>
                    <a:pt x="1366" y="12383"/>
                  </a:lnTo>
                  <a:lnTo>
                    <a:pt x="1492" y="12524"/>
                  </a:lnTo>
                  <a:lnTo>
                    <a:pt x="1617" y="12665"/>
                  </a:lnTo>
                  <a:lnTo>
                    <a:pt x="1743" y="12775"/>
                  </a:lnTo>
                  <a:lnTo>
                    <a:pt x="1884" y="12901"/>
                  </a:lnTo>
                  <a:lnTo>
                    <a:pt x="2182" y="13120"/>
                  </a:lnTo>
                  <a:lnTo>
                    <a:pt x="2512" y="13324"/>
                  </a:lnTo>
                  <a:lnTo>
                    <a:pt x="2857" y="13481"/>
                  </a:lnTo>
                  <a:lnTo>
                    <a:pt x="3218" y="13623"/>
                  </a:lnTo>
                  <a:lnTo>
                    <a:pt x="3406" y="13670"/>
                  </a:lnTo>
                  <a:lnTo>
                    <a:pt x="3595" y="13717"/>
                  </a:lnTo>
                  <a:lnTo>
                    <a:pt x="3783" y="13748"/>
                  </a:lnTo>
                  <a:lnTo>
                    <a:pt x="3955" y="13780"/>
                  </a:lnTo>
                  <a:lnTo>
                    <a:pt x="4332" y="13780"/>
                  </a:lnTo>
                  <a:lnTo>
                    <a:pt x="4693" y="13748"/>
                  </a:lnTo>
                  <a:lnTo>
                    <a:pt x="5070" y="13685"/>
                  </a:lnTo>
                  <a:lnTo>
                    <a:pt x="5431" y="13607"/>
                  </a:lnTo>
                  <a:lnTo>
                    <a:pt x="5792" y="13481"/>
                  </a:lnTo>
                  <a:lnTo>
                    <a:pt x="5964" y="13419"/>
                  </a:lnTo>
                  <a:lnTo>
                    <a:pt x="6137" y="13340"/>
                  </a:lnTo>
                  <a:lnTo>
                    <a:pt x="6294" y="13246"/>
                  </a:lnTo>
                  <a:lnTo>
                    <a:pt x="6451" y="13152"/>
                  </a:lnTo>
                  <a:lnTo>
                    <a:pt x="6608" y="13042"/>
                  </a:lnTo>
                  <a:lnTo>
                    <a:pt x="6765" y="12916"/>
                  </a:lnTo>
                  <a:lnTo>
                    <a:pt x="6890" y="12791"/>
                  </a:lnTo>
                  <a:lnTo>
                    <a:pt x="7031" y="12665"/>
                  </a:lnTo>
                  <a:lnTo>
                    <a:pt x="7283" y="12367"/>
                  </a:lnTo>
                  <a:lnTo>
                    <a:pt x="7502" y="12069"/>
                  </a:lnTo>
                  <a:lnTo>
                    <a:pt x="7691" y="11755"/>
                  </a:lnTo>
                  <a:lnTo>
                    <a:pt x="7848" y="11410"/>
                  </a:lnTo>
                  <a:lnTo>
                    <a:pt x="7973" y="11065"/>
                  </a:lnTo>
                  <a:lnTo>
                    <a:pt x="8036" y="10892"/>
                  </a:lnTo>
                  <a:lnTo>
                    <a:pt x="8067" y="10704"/>
                  </a:lnTo>
                  <a:lnTo>
                    <a:pt x="8114" y="10531"/>
                  </a:lnTo>
                  <a:lnTo>
                    <a:pt x="8130" y="10343"/>
                  </a:lnTo>
                  <a:lnTo>
                    <a:pt x="8146" y="10154"/>
                  </a:lnTo>
                  <a:lnTo>
                    <a:pt x="8146" y="9950"/>
                  </a:lnTo>
                  <a:lnTo>
                    <a:pt x="8146" y="9056"/>
                  </a:lnTo>
                  <a:lnTo>
                    <a:pt x="8130" y="8161"/>
                  </a:lnTo>
                  <a:lnTo>
                    <a:pt x="8099" y="7267"/>
                  </a:lnTo>
                  <a:lnTo>
                    <a:pt x="8036" y="6357"/>
                  </a:lnTo>
                  <a:lnTo>
                    <a:pt x="7957" y="5462"/>
                  </a:lnTo>
                  <a:lnTo>
                    <a:pt x="7848" y="4583"/>
                  </a:lnTo>
                  <a:lnTo>
                    <a:pt x="7785" y="4144"/>
                  </a:lnTo>
                  <a:lnTo>
                    <a:pt x="7691" y="3689"/>
                  </a:lnTo>
                  <a:lnTo>
                    <a:pt x="7612" y="3249"/>
                  </a:lnTo>
                  <a:lnTo>
                    <a:pt x="7502" y="2810"/>
                  </a:lnTo>
                  <a:lnTo>
                    <a:pt x="7455" y="2637"/>
                  </a:lnTo>
                  <a:lnTo>
                    <a:pt x="7392" y="2465"/>
                  </a:lnTo>
                  <a:lnTo>
                    <a:pt x="7330" y="2308"/>
                  </a:lnTo>
                  <a:lnTo>
                    <a:pt x="7251" y="2135"/>
                  </a:lnTo>
                  <a:lnTo>
                    <a:pt x="7063" y="1805"/>
                  </a:lnTo>
                  <a:lnTo>
                    <a:pt x="6843" y="1507"/>
                  </a:lnTo>
                  <a:lnTo>
                    <a:pt x="6592" y="1209"/>
                  </a:lnTo>
                  <a:lnTo>
                    <a:pt x="6325" y="958"/>
                  </a:lnTo>
                  <a:lnTo>
                    <a:pt x="6043" y="723"/>
                  </a:lnTo>
                  <a:lnTo>
                    <a:pt x="5745" y="534"/>
                  </a:lnTo>
                  <a:lnTo>
                    <a:pt x="5588" y="440"/>
                  </a:lnTo>
                  <a:lnTo>
                    <a:pt x="5415" y="362"/>
                  </a:lnTo>
                  <a:lnTo>
                    <a:pt x="5070" y="220"/>
                  </a:lnTo>
                  <a:lnTo>
                    <a:pt x="4693" y="110"/>
                  </a:lnTo>
                  <a:lnTo>
                    <a:pt x="4316" y="48"/>
                  </a:lnTo>
                  <a:lnTo>
                    <a:pt x="4112" y="16"/>
                  </a:lnTo>
                  <a:lnTo>
                    <a:pt x="3924" y="1"/>
                  </a:lnTo>
                  <a:close/>
                </a:path>
              </a:pathLst>
            </a:custGeom>
            <a:solidFill>
              <a:srgbClr val="F8B3A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8" name="Google Shape;2288;p42">
              <a:extLst>
                <a:ext uri="{FF2B5EF4-FFF2-40B4-BE49-F238E27FC236}">
                  <a16:creationId xmlns:a16="http://schemas.microsoft.com/office/drawing/2014/main" id="{AF3EB471-4262-9F47-5997-0532A2C733F8}"/>
                </a:ext>
              </a:extLst>
            </p:cNvPr>
            <p:cNvSpPr/>
            <p:nvPr/>
          </p:nvSpPr>
          <p:spPr>
            <a:xfrm>
              <a:off x="1195680" y="2024781"/>
              <a:ext cx="167382" cy="186989"/>
            </a:xfrm>
            <a:custGeom>
              <a:avLst/>
              <a:gdLst/>
              <a:ahLst/>
              <a:cxnLst/>
              <a:rect l="l" t="t" r="r" b="b"/>
              <a:pathLst>
                <a:path w="5887" h="6576" extrusionOk="0">
                  <a:moveTo>
                    <a:pt x="3140" y="0"/>
                  </a:moveTo>
                  <a:lnTo>
                    <a:pt x="2920" y="16"/>
                  </a:lnTo>
                  <a:lnTo>
                    <a:pt x="2700" y="47"/>
                  </a:lnTo>
                  <a:lnTo>
                    <a:pt x="2481" y="94"/>
                  </a:lnTo>
                  <a:lnTo>
                    <a:pt x="2277" y="157"/>
                  </a:lnTo>
                  <a:lnTo>
                    <a:pt x="2088" y="220"/>
                  </a:lnTo>
                  <a:lnTo>
                    <a:pt x="1900" y="314"/>
                  </a:lnTo>
                  <a:lnTo>
                    <a:pt x="1712" y="408"/>
                  </a:lnTo>
                  <a:lnTo>
                    <a:pt x="1555" y="502"/>
                  </a:lnTo>
                  <a:lnTo>
                    <a:pt x="1382" y="612"/>
                  </a:lnTo>
                  <a:lnTo>
                    <a:pt x="1225" y="738"/>
                  </a:lnTo>
                  <a:lnTo>
                    <a:pt x="1084" y="879"/>
                  </a:lnTo>
                  <a:lnTo>
                    <a:pt x="943" y="1020"/>
                  </a:lnTo>
                  <a:lnTo>
                    <a:pt x="817" y="1162"/>
                  </a:lnTo>
                  <a:lnTo>
                    <a:pt x="692" y="1318"/>
                  </a:lnTo>
                  <a:lnTo>
                    <a:pt x="582" y="1475"/>
                  </a:lnTo>
                  <a:lnTo>
                    <a:pt x="487" y="1648"/>
                  </a:lnTo>
                  <a:lnTo>
                    <a:pt x="393" y="1821"/>
                  </a:lnTo>
                  <a:lnTo>
                    <a:pt x="315" y="1993"/>
                  </a:lnTo>
                  <a:lnTo>
                    <a:pt x="236" y="2166"/>
                  </a:lnTo>
                  <a:lnTo>
                    <a:pt x="174" y="2354"/>
                  </a:lnTo>
                  <a:lnTo>
                    <a:pt x="111" y="2543"/>
                  </a:lnTo>
                  <a:lnTo>
                    <a:pt x="79" y="2731"/>
                  </a:lnTo>
                  <a:lnTo>
                    <a:pt x="48" y="2919"/>
                  </a:lnTo>
                  <a:lnTo>
                    <a:pt x="17" y="3123"/>
                  </a:lnTo>
                  <a:lnTo>
                    <a:pt x="1" y="3312"/>
                  </a:lnTo>
                  <a:lnTo>
                    <a:pt x="1" y="3500"/>
                  </a:lnTo>
                  <a:lnTo>
                    <a:pt x="17" y="3688"/>
                  </a:lnTo>
                  <a:lnTo>
                    <a:pt x="32" y="3877"/>
                  </a:lnTo>
                  <a:lnTo>
                    <a:pt x="64" y="4081"/>
                  </a:lnTo>
                  <a:lnTo>
                    <a:pt x="95" y="4253"/>
                  </a:lnTo>
                  <a:lnTo>
                    <a:pt x="158" y="4441"/>
                  </a:lnTo>
                  <a:lnTo>
                    <a:pt x="221" y="4630"/>
                  </a:lnTo>
                  <a:lnTo>
                    <a:pt x="299" y="4802"/>
                  </a:lnTo>
                  <a:lnTo>
                    <a:pt x="378" y="4975"/>
                  </a:lnTo>
                  <a:lnTo>
                    <a:pt x="472" y="5132"/>
                  </a:lnTo>
                  <a:lnTo>
                    <a:pt x="582" y="5289"/>
                  </a:lnTo>
                  <a:lnTo>
                    <a:pt x="707" y="5446"/>
                  </a:lnTo>
                  <a:lnTo>
                    <a:pt x="848" y="5587"/>
                  </a:lnTo>
                  <a:lnTo>
                    <a:pt x="990" y="5728"/>
                  </a:lnTo>
                  <a:lnTo>
                    <a:pt x="1147" y="5854"/>
                  </a:lnTo>
                  <a:lnTo>
                    <a:pt x="1319" y="5979"/>
                  </a:lnTo>
                  <a:lnTo>
                    <a:pt x="1508" y="6089"/>
                  </a:lnTo>
                  <a:lnTo>
                    <a:pt x="1712" y="6199"/>
                  </a:lnTo>
                  <a:lnTo>
                    <a:pt x="1916" y="6278"/>
                  </a:lnTo>
                  <a:lnTo>
                    <a:pt x="2135" y="6356"/>
                  </a:lnTo>
                  <a:lnTo>
                    <a:pt x="2371" y="6435"/>
                  </a:lnTo>
                  <a:lnTo>
                    <a:pt x="2622" y="6482"/>
                  </a:lnTo>
                  <a:lnTo>
                    <a:pt x="2889" y="6529"/>
                  </a:lnTo>
                  <a:lnTo>
                    <a:pt x="3171" y="6560"/>
                  </a:lnTo>
                  <a:lnTo>
                    <a:pt x="3454" y="6576"/>
                  </a:lnTo>
                  <a:lnTo>
                    <a:pt x="3767" y="6560"/>
                  </a:lnTo>
                  <a:lnTo>
                    <a:pt x="4081" y="6544"/>
                  </a:lnTo>
                  <a:lnTo>
                    <a:pt x="4411" y="6513"/>
                  </a:lnTo>
                  <a:lnTo>
                    <a:pt x="4756" y="6466"/>
                  </a:lnTo>
                  <a:lnTo>
                    <a:pt x="5117" y="6403"/>
                  </a:lnTo>
                  <a:lnTo>
                    <a:pt x="5494" y="6325"/>
                  </a:lnTo>
                  <a:lnTo>
                    <a:pt x="5886" y="6215"/>
                  </a:lnTo>
                  <a:lnTo>
                    <a:pt x="4913" y="330"/>
                  </a:lnTo>
                  <a:lnTo>
                    <a:pt x="4631" y="236"/>
                  </a:lnTo>
                  <a:lnTo>
                    <a:pt x="4364" y="157"/>
                  </a:lnTo>
                  <a:lnTo>
                    <a:pt x="4113" y="94"/>
                  </a:lnTo>
                  <a:lnTo>
                    <a:pt x="3862" y="47"/>
                  </a:lnTo>
                  <a:lnTo>
                    <a:pt x="3611" y="16"/>
                  </a:lnTo>
                  <a:lnTo>
                    <a:pt x="3375" y="0"/>
                  </a:lnTo>
                  <a:close/>
                </a:path>
              </a:pathLst>
            </a:custGeom>
            <a:solidFill>
              <a:srgbClr val="F8B3A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9" name="Google Shape;2289;p42">
              <a:extLst>
                <a:ext uri="{FF2B5EF4-FFF2-40B4-BE49-F238E27FC236}">
                  <a16:creationId xmlns:a16="http://schemas.microsoft.com/office/drawing/2014/main" id="{73E2DD9A-42BE-646F-45A5-B6F15B523E7D}"/>
                </a:ext>
              </a:extLst>
            </p:cNvPr>
            <p:cNvSpPr/>
            <p:nvPr/>
          </p:nvSpPr>
          <p:spPr>
            <a:xfrm>
              <a:off x="1195680" y="2024781"/>
              <a:ext cx="167382" cy="186989"/>
            </a:xfrm>
            <a:custGeom>
              <a:avLst/>
              <a:gdLst/>
              <a:ahLst/>
              <a:cxnLst/>
              <a:rect l="l" t="t" r="r" b="b"/>
              <a:pathLst>
                <a:path w="5887" h="6576" fill="none" extrusionOk="0">
                  <a:moveTo>
                    <a:pt x="4913" y="330"/>
                  </a:moveTo>
                  <a:lnTo>
                    <a:pt x="4913" y="330"/>
                  </a:lnTo>
                  <a:lnTo>
                    <a:pt x="4631" y="236"/>
                  </a:lnTo>
                  <a:lnTo>
                    <a:pt x="4364" y="157"/>
                  </a:lnTo>
                  <a:lnTo>
                    <a:pt x="4113" y="94"/>
                  </a:lnTo>
                  <a:lnTo>
                    <a:pt x="3862" y="47"/>
                  </a:lnTo>
                  <a:lnTo>
                    <a:pt x="3611" y="16"/>
                  </a:lnTo>
                  <a:lnTo>
                    <a:pt x="3375" y="0"/>
                  </a:lnTo>
                  <a:lnTo>
                    <a:pt x="3140" y="0"/>
                  </a:lnTo>
                  <a:lnTo>
                    <a:pt x="2920" y="16"/>
                  </a:lnTo>
                  <a:lnTo>
                    <a:pt x="2700" y="47"/>
                  </a:lnTo>
                  <a:lnTo>
                    <a:pt x="2481" y="94"/>
                  </a:lnTo>
                  <a:lnTo>
                    <a:pt x="2277" y="157"/>
                  </a:lnTo>
                  <a:lnTo>
                    <a:pt x="2088" y="220"/>
                  </a:lnTo>
                  <a:lnTo>
                    <a:pt x="1900" y="314"/>
                  </a:lnTo>
                  <a:lnTo>
                    <a:pt x="1712" y="408"/>
                  </a:lnTo>
                  <a:lnTo>
                    <a:pt x="1555" y="502"/>
                  </a:lnTo>
                  <a:lnTo>
                    <a:pt x="1382" y="612"/>
                  </a:lnTo>
                  <a:lnTo>
                    <a:pt x="1225" y="738"/>
                  </a:lnTo>
                  <a:lnTo>
                    <a:pt x="1084" y="879"/>
                  </a:lnTo>
                  <a:lnTo>
                    <a:pt x="943" y="1020"/>
                  </a:lnTo>
                  <a:lnTo>
                    <a:pt x="817" y="1162"/>
                  </a:lnTo>
                  <a:lnTo>
                    <a:pt x="692" y="1318"/>
                  </a:lnTo>
                  <a:lnTo>
                    <a:pt x="582" y="1475"/>
                  </a:lnTo>
                  <a:lnTo>
                    <a:pt x="487" y="1648"/>
                  </a:lnTo>
                  <a:lnTo>
                    <a:pt x="393" y="1821"/>
                  </a:lnTo>
                  <a:lnTo>
                    <a:pt x="315" y="1993"/>
                  </a:lnTo>
                  <a:lnTo>
                    <a:pt x="236" y="2166"/>
                  </a:lnTo>
                  <a:lnTo>
                    <a:pt x="174" y="2354"/>
                  </a:lnTo>
                  <a:lnTo>
                    <a:pt x="111" y="2543"/>
                  </a:lnTo>
                  <a:lnTo>
                    <a:pt x="79" y="2731"/>
                  </a:lnTo>
                  <a:lnTo>
                    <a:pt x="48" y="2919"/>
                  </a:lnTo>
                  <a:lnTo>
                    <a:pt x="17" y="3123"/>
                  </a:lnTo>
                  <a:lnTo>
                    <a:pt x="1" y="3312"/>
                  </a:lnTo>
                  <a:lnTo>
                    <a:pt x="1" y="3500"/>
                  </a:lnTo>
                  <a:lnTo>
                    <a:pt x="17" y="3688"/>
                  </a:lnTo>
                  <a:lnTo>
                    <a:pt x="32" y="3877"/>
                  </a:lnTo>
                  <a:lnTo>
                    <a:pt x="64" y="4081"/>
                  </a:lnTo>
                  <a:lnTo>
                    <a:pt x="95" y="4253"/>
                  </a:lnTo>
                  <a:lnTo>
                    <a:pt x="158" y="4441"/>
                  </a:lnTo>
                  <a:lnTo>
                    <a:pt x="221" y="4630"/>
                  </a:lnTo>
                  <a:lnTo>
                    <a:pt x="299" y="4802"/>
                  </a:lnTo>
                  <a:lnTo>
                    <a:pt x="378" y="4975"/>
                  </a:lnTo>
                  <a:lnTo>
                    <a:pt x="472" y="5132"/>
                  </a:lnTo>
                  <a:lnTo>
                    <a:pt x="582" y="5289"/>
                  </a:lnTo>
                  <a:lnTo>
                    <a:pt x="707" y="5446"/>
                  </a:lnTo>
                  <a:lnTo>
                    <a:pt x="848" y="5587"/>
                  </a:lnTo>
                  <a:lnTo>
                    <a:pt x="990" y="5728"/>
                  </a:lnTo>
                  <a:lnTo>
                    <a:pt x="1147" y="5854"/>
                  </a:lnTo>
                  <a:lnTo>
                    <a:pt x="1319" y="5979"/>
                  </a:lnTo>
                  <a:lnTo>
                    <a:pt x="1508" y="6089"/>
                  </a:lnTo>
                  <a:lnTo>
                    <a:pt x="1712" y="6199"/>
                  </a:lnTo>
                  <a:lnTo>
                    <a:pt x="1916" y="6278"/>
                  </a:lnTo>
                  <a:lnTo>
                    <a:pt x="2135" y="6356"/>
                  </a:lnTo>
                  <a:lnTo>
                    <a:pt x="2371" y="6435"/>
                  </a:lnTo>
                  <a:lnTo>
                    <a:pt x="2622" y="6482"/>
                  </a:lnTo>
                  <a:lnTo>
                    <a:pt x="2889" y="6529"/>
                  </a:lnTo>
                  <a:lnTo>
                    <a:pt x="3171" y="6560"/>
                  </a:lnTo>
                  <a:lnTo>
                    <a:pt x="3454" y="6576"/>
                  </a:lnTo>
                  <a:lnTo>
                    <a:pt x="3767" y="6560"/>
                  </a:lnTo>
                  <a:lnTo>
                    <a:pt x="4081" y="6544"/>
                  </a:lnTo>
                  <a:lnTo>
                    <a:pt x="4411" y="6513"/>
                  </a:lnTo>
                  <a:lnTo>
                    <a:pt x="4756" y="6466"/>
                  </a:lnTo>
                  <a:lnTo>
                    <a:pt x="5117" y="6403"/>
                  </a:lnTo>
                  <a:lnTo>
                    <a:pt x="5494" y="6325"/>
                  </a:lnTo>
                  <a:lnTo>
                    <a:pt x="5886" y="6215"/>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0" name="Google Shape;2290;p42">
              <a:extLst>
                <a:ext uri="{FF2B5EF4-FFF2-40B4-BE49-F238E27FC236}">
                  <a16:creationId xmlns:a16="http://schemas.microsoft.com/office/drawing/2014/main" id="{3922F017-E1C8-0429-1CCE-0FE605FBBDC9}"/>
                </a:ext>
              </a:extLst>
            </p:cNvPr>
            <p:cNvSpPr/>
            <p:nvPr/>
          </p:nvSpPr>
          <p:spPr>
            <a:xfrm>
              <a:off x="1658893" y="2674038"/>
              <a:ext cx="326633" cy="139701"/>
            </a:xfrm>
            <a:custGeom>
              <a:avLst/>
              <a:gdLst/>
              <a:ahLst/>
              <a:cxnLst/>
              <a:rect l="l" t="t" r="r" b="b"/>
              <a:pathLst>
                <a:path w="11488" h="4913" extrusionOk="0">
                  <a:moveTo>
                    <a:pt x="910" y="0"/>
                  </a:moveTo>
                  <a:lnTo>
                    <a:pt x="816" y="16"/>
                  </a:lnTo>
                  <a:lnTo>
                    <a:pt x="706" y="47"/>
                  </a:lnTo>
                  <a:lnTo>
                    <a:pt x="612" y="95"/>
                  </a:lnTo>
                  <a:lnTo>
                    <a:pt x="518" y="142"/>
                  </a:lnTo>
                  <a:lnTo>
                    <a:pt x="439" y="204"/>
                  </a:lnTo>
                  <a:lnTo>
                    <a:pt x="361" y="267"/>
                  </a:lnTo>
                  <a:lnTo>
                    <a:pt x="220" y="424"/>
                  </a:lnTo>
                  <a:lnTo>
                    <a:pt x="110" y="597"/>
                  </a:lnTo>
                  <a:lnTo>
                    <a:pt x="47" y="785"/>
                  </a:lnTo>
                  <a:lnTo>
                    <a:pt x="16" y="879"/>
                  </a:lnTo>
                  <a:lnTo>
                    <a:pt x="0" y="989"/>
                  </a:lnTo>
                  <a:lnTo>
                    <a:pt x="0" y="1083"/>
                  </a:lnTo>
                  <a:lnTo>
                    <a:pt x="0" y="1177"/>
                  </a:lnTo>
                  <a:lnTo>
                    <a:pt x="16" y="1287"/>
                  </a:lnTo>
                  <a:lnTo>
                    <a:pt x="47" y="1381"/>
                  </a:lnTo>
                  <a:lnTo>
                    <a:pt x="94" y="1476"/>
                  </a:lnTo>
                  <a:lnTo>
                    <a:pt x="141" y="1570"/>
                  </a:lnTo>
                  <a:lnTo>
                    <a:pt x="330" y="1852"/>
                  </a:lnTo>
                  <a:lnTo>
                    <a:pt x="534" y="2119"/>
                  </a:lnTo>
                  <a:lnTo>
                    <a:pt x="738" y="2386"/>
                  </a:lnTo>
                  <a:lnTo>
                    <a:pt x="957" y="2637"/>
                  </a:lnTo>
                  <a:lnTo>
                    <a:pt x="1193" y="2872"/>
                  </a:lnTo>
                  <a:lnTo>
                    <a:pt x="1428" y="3108"/>
                  </a:lnTo>
                  <a:lnTo>
                    <a:pt x="1679" y="3327"/>
                  </a:lnTo>
                  <a:lnTo>
                    <a:pt x="1930" y="3531"/>
                  </a:lnTo>
                  <a:lnTo>
                    <a:pt x="2197" y="3735"/>
                  </a:lnTo>
                  <a:lnTo>
                    <a:pt x="2480" y="3924"/>
                  </a:lnTo>
                  <a:lnTo>
                    <a:pt x="2762" y="4081"/>
                  </a:lnTo>
                  <a:lnTo>
                    <a:pt x="3060" y="4238"/>
                  </a:lnTo>
                  <a:lnTo>
                    <a:pt x="3358" y="4379"/>
                  </a:lnTo>
                  <a:lnTo>
                    <a:pt x="3657" y="4504"/>
                  </a:lnTo>
                  <a:lnTo>
                    <a:pt x="3986" y="4614"/>
                  </a:lnTo>
                  <a:lnTo>
                    <a:pt x="4300" y="4708"/>
                  </a:lnTo>
                  <a:lnTo>
                    <a:pt x="4614" y="4787"/>
                  </a:lnTo>
                  <a:lnTo>
                    <a:pt x="4928" y="4834"/>
                  </a:lnTo>
                  <a:lnTo>
                    <a:pt x="5242" y="4881"/>
                  </a:lnTo>
                  <a:lnTo>
                    <a:pt x="5556" y="4897"/>
                  </a:lnTo>
                  <a:lnTo>
                    <a:pt x="5869" y="4913"/>
                  </a:lnTo>
                  <a:lnTo>
                    <a:pt x="6183" y="4897"/>
                  </a:lnTo>
                  <a:lnTo>
                    <a:pt x="6497" y="4865"/>
                  </a:lnTo>
                  <a:lnTo>
                    <a:pt x="6811" y="4834"/>
                  </a:lnTo>
                  <a:lnTo>
                    <a:pt x="7125" y="4771"/>
                  </a:lnTo>
                  <a:lnTo>
                    <a:pt x="7423" y="4708"/>
                  </a:lnTo>
                  <a:lnTo>
                    <a:pt x="7737" y="4614"/>
                  </a:lnTo>
                  <a:lnTo>
                    <a:pt x="8035" y="4520"/>
                  </a:lnTo>
                  <a:lnTo>
                    <a:pt x="8318" y="4395"/>
                  </a:lnTo>
                  <a:lnTo>
                    <a:pt x="8600" y="4253"/>
                  </a:lnTo>
                  <a:lnTo>
                    <a:pt x="8883" y="4112"/>
                  </a:lnTo>
                  <a:lnTo>
                    <a:pt x="9149" y="3940"/>
                  </a:lnTo>
                  <a:lnTo>
                    <a:pt x="9479" y="3704"/>
                  </a:lnTo>
                  <a:lnTo>
                    <a:pt x="9809" y="3453"/>
                  </a:lnTo>
                  <a:lnTo>
                    <a:pt x="10107" y="3171"/>
                  </a:lnTo>
                  <a:lnTo>
                    <a:pt x="10389" y="2888"/>
                  </a:lnTo>
                  <a:lnTo>
                    <a:pt x="10656" y="2574"/>
                  </a:lnTo>
                  <a:lnTo>
                    <a:pt x="10907" y="2260"/>
                  </a:lnTo>
                  <a:lnTo>
                    <a:pt x="11142" y="1915"/>
                  </a:lnTo>
                  <a:lnTo>
                    <a:pt x="11362" y="1570"/>
                  </a:lnTo>
                  <a:lnTo>
                    <a:pt x="11409" y="1476"/>
                  </a:lnTo>
                  <a:lnTo>
                    <a:pt x="11441" y="1381"/>
                  </a:lnTo>
                  <a:lnTo>
                    <a:pt x="11472" y="1287"/>
                  </a:lnTo>
                  <a:lnTo>
                    <a:pt x="11488" y="1193"/>
                  </a:lnTo>
                  <a:lnTo>
                    <a:pt x="11488" y="1083"/>
                  </a:lnTo>
                  <a:lnTo>
                    <a:pt x="11488" y="989"/>
                  </a:lnTo>
                  <a:lnTo>
                    <a:pt x="11456" y="785"/>
                  </a:lnTo>
                  <a:lnTo>
                    <a:pt x="11425" y="675"/>
                  </a:lnTo>
                  <a:lnTo>
                    <a:pt x="11394" y="581"/>
                  </a:lnTo>
                  <a:lnTo>
                    <a:pt x="11347" y="487"/>
                  </a:lnTo>
                  <a:lnTo>
                    <a:pt x="11284" y="408"/>
                  </a:lnTo>
                  <a:lnTo>
                    <a:pt x="11221" y="330"/>
                  </a:lnTo>
                  <a:lnTo>
                    <a:pt x="11142" y="252"/>
                  </a:lnTo>
                  <a:lnTo>
                    <a:pt x="11064" y="189"/>
                  </a:lnTo>
                  <a:lnTo>
                    <a:pt x="10986" y="142"/>
                  </a:lnTo>
                  <a:lnTo>
                    <a:pt x="10876" y="95"/>
                  </a:lnTo>
                  <a:lnTo>
                    <a:pt x="10782" y="63"/>
                  </a:lnTo>
                  <a:lnTo>
                    <a:pt x="10578" y="16"/>
                  </a:lnTo>
                  <a:lnTo>
                    <a:pt x="10374" y="0"/>
                  </a:lnTo>
                  <a:lnTo>
                    <a:pt x="10185" y="32"/>
                  </a:lnTo>
                  <a:lnTo>
                    <a:pt x="10091" y="63"/>
                  </a:lnTo>
                  <a:lnTo>
                    <a:pt x="9997" y="110"/>
                  </a:lnTo>
                  <a:lnTo>
                    <a:pt x="9903" y="157"/>
                  </a:lnTo>
                  <a:lnTo>
                    <a:pt x="9824" y="204"/>
                  </a:lnTo>
                  <a:lnTo>
                    <a:pt x="9746" y="267"/>
                  </a:lnTo>
                  <a:lnTo>
                    <a:pt x="9667" y="346"/>
                  </a:lnTo>
                  <a:lnTo>
                    <a:pt x="9605" y="424"/>
                  </a:lnTo>
                  <a:lnTo>
                    <a:pt x="9542" y="518"/>
                  </a:lnTo>
                  <a:lnTo>
                    <a:pt x="9401" y="769"/>
                  </a:lnTo>
                  <a:lnTo>
                    <a:pt x="9228" y="1005"/>
                  </a:lnTo>
                  <a:lnTo>
                    <a:pt x="9134" y="1130"/>
                  </a:lnTo>
                  <a:lnTo>
                    <a:pt x="9128" y="1141"/>
                  </a:lnTo>
                  <a:lnTo>
                    <a:pt x="9128" y="1141"/>
                  </a:lnTo>
                  <a:lnTo>
                    <a:pt x="8945" y="1350"/>
                  </a:lnTo>
                  <a:lnTo>
                    <a:pt x="8773" y="1554"/>
                  </a:lnTo>
                  <a:lnTo>
                    <a:pt x="8584" y="1742"/>
                  </a:lnTo>
                  <a:lnTo>
                    <a:pt x="8412" y="1899"/>
                  </a:lnTo>
                  <a:lnTo>
                    <a:pt x="8286" y="1994"/>
                  </a:lnTo>
                  <a:lnTo>
                    <a:pt x="8278" y="2002"/>
                  </a:lnTo>
                  <a:lnTo>
                    <a:pt x="8278" y="2002"/>
                  </a:lnTo>
                  <a:lnTo>
                    <a:pt x="7878" y="2245"/>
                  </a:lnTo>
                  <a:lnTo>
                    <a:pt x="7674" y="2370"/>
                  </a:lnTo>
                  <a:lnTo>
                    <a:pt x="7439" y="2496"/>
                  </a:lnTo>
                  <a:lnTo>
                    <a:pt x="7403" y="2511"/>
                  </a:lnTo>
                  <a:lnTo>
                    <a:pt x="7392" y="2511"/>
                  </a:lnTo>
                  <a:lnTo>
                    <a:pt x="7141" y="2606"/>
                  </a:lnTo>
                  <a:lnTo>
                    <a:pt x="6905" y="2668"/>
                  </a:lnTo>
                  <a:lnTo>
                    <a:pt x="6654" y="2731"/>
                  </a:lnTo>
                  <a:lnTo>
                    <a:pt x="6450" y="2778"/>
                  </a:lnTo>
                  <a:lnTo>
                    <a:pt x="6424" y="2783"/>
                  </a:lnTo>
                  <a:lnTo>
                    <a:pt x="6424" y="2783"/>
                  </a:lnTo>
                  <a:lnTo>
                    <a:pt x="6434" y="2778"/>
                  </a:lnTo>
                  <a:lnTo>
                    <a:pt x="6403" y="2778"/>
                  </a:lnTo>
                  <a:lnTo>
                    <a:pt x="6152" y="2794"/>
                  </a:lnTo>
                  <a:lnTo>
                    <a:pt x="5901" y="2810"/>
                  </a:lnTo>
                  <a:lnTo>
                    <a:pt x="5665" y="2810"/>
                  </a:lnTo>
                  <a:lnTo>
                    <a:pt x="5446" y="2794"/>
                  </a:lnTo>
                  <a:lnTo>
                    <a:pt x="5367" y="2794"/>
                  </a:lnTo>
                  <a:lnTo>
                    <a:pt x="5289" y="2778"/>
                  </a:lnTo>
                  <a:lnTo>
                    <a:pt x="5399" y="2794"/>
                  </a:lnTo>
                  <a:lnTo>
                    <a:pt x="5399" y="2794"/>
                  </a:lnTo>
                  <a:lnTo>
                    <a:pt x="5116" y="2747"/>
                  </a:lnTo>
                  <a:lnTo>
                    <a:pt x="4865" y="2684"/>
                  </a:lnTo>
                  <a:lnTo>
                    <a:pt x="4630" y="2621"/>
                  </a:lnTo>
                  <a:lnTo>
                    <a:pt x="4159" y="2464"/>
                  </a:lnTo>
                  <a:lnTo>
                    <a:pt x="4253" y="2496"/>
                  </a:lnTo>
                  <a:lnTo>
                    <a:pt x="4112" y="2433"/>
                  </a:lnTo>
                  <a:lnTo>
                    <a:pt x="3908" y="2323"/>
                  </a:lnTo>
                  <a:lnTo>
                    <a:pt x="3657" y="2182"/>
                  </a:lnTo>
                  <a:lnTo>
                    <a:pt x="3421" y="2041"/>
                  </a:lnTo>
                  <a:lnTo>
                    <a:pt x="3202" y="1884"/>
                  </a:lnTo>
                  <a:lnTo>
                    <a:pt x="3107" y="1805"/>
                  </a:lnTo>
                  <a:lnTo>
                    <a:pt x="2888" y="1617"/>
                  </a:lnTo>
                  <a:lnTo>
                    <a:pt x="2668" y="1413"/>
                  </a:lnTo>
                  <a:lnTo>
                    <a:pt x="2448" y="1162"/>
                  </a:lnTo>
                  <a:lnTo>
                    <a:pt x="2229" y="926"/>
                  </a:lnTo>
                  <a:lnTo>
                    <a:pt x="2213" y="895"/>
                  </a:lnTo>
                  <a:lnTo>
                    <a:pt x="2166" y="832"/>
                  </a:lnTo>
                  <a:lnTo>
                    <a:pt x="1962" y="518"/>
                  </a:lnTo>
                  <a:lnTo>
                    <a:pt x="1899" y="440"/>
                  </a:lnTo>
                  <a:lnTo>
                    <a:pt x="1836" y="361"/>
                  </a:lnTo>
                  <a:lnTo>
                    <a:pt x="1679" y="220"/>
                  </a:lnTo>
                  <a:lnTo>
                    <a:pt x="1507" y="110"/>
                  </a:lnTo>
                  <a:lnTo>
                    <a:pt x="1303" y="32"/>
                  </a:lnTo>
                  <a:lnTo>
                    <a:pt x="1208" y="16"/>
                  </a:lnTo>
                  <a:lnTo>
                    <a:pt x="1114" y="0"/>
                  </a:lnTo>
                  <a:close/>
                </a:path>
              </a:pathLst>
            </a:custGeom>
            <a:solidFill>
              <a:srgbClr val="5F477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1" name="Google Shape;2291;p42">
              <a:extLst>
                <a:ext uri="{FF2B5EF4-FFF2-40B4-BE49-F238E27FC236}">
                  <a16:creationId xmlns:a16="http://schemas.microsoft.com/office/drawing/2014/main" id="{731A421C-BE10-2764-4806-56F3086CA27D}"/>
                </a:ext>
              </a:extLst>
            </p:cNvPr>
            <p:cNvSpPr/>
            <p:nvPr/>
          </p:nvSpPr>
          <p:spPr>
            <a:xfrm>
              <a:off x="1936435" y="2045737"/>
              <a:ext cx="203065" cy="100887"/>
            </a:xfrm>
            <a:custGeom>
              <a:avLst/>
              <a:gdLst/>
              <a:ahLst/>
              <a:cxnLst/>
              <a:rect l="l" t="t" r="r" b="b"/>
              <a:pathLst>
                <a:path w="7142" h="3548" extrusionOk="0">
                  <a:moveTo>
                    <a:pt x="3202" y="1"/>
                  </a:moveTo>
                  <a:lnTo>
                    <a:pt x="2935" y="16"/>
                  </a:lnTo>
                  <a:lnTo>
                    <a:pt x="2684" y="48"/>
                  </a:lnTo>
                  <a:lnTo>
                    <a:pt x="2433" y="95"/>
                  </a:lnTo>
                  <a:lnTo>
                    <a:pt x="2182" y="158"/>
                  </a:lnTo>
                  <a:lnTo>
                    <a:pt x="1946" y="236"/>
                  </a:lnTo>
                  <a:lnTo>
                    <a:pt x="1727" y="315"/>
                  </a:lnTo>
                  <a:lnTo>
                    <a:pt x="1491" y="425"/>
                  </a:lnTo>
                  <a:lnTo>
                    <a:pt x="1287" y="550"/>
                  </a:lnTo>
                  <a:lnTo>
                    <a:pt x="1083" y="691"/>
                  </a:lnTo>
                  <a:lnTo>
                    <a:pt x="895" y="848"/>
                  </a:lnTo>
                  <a:lnTo>
                    <a:pt x="785" y="958"/>
                  </a:lnTo>
                  <a:lnTo>
                    <a:pt x="675" y="1068"/>
                  </a:lnTo>
                  <a:lnTo>
                    <a:pt x="503" y="1319"/>
                  </a:lnTo>
                  <a:lnTo>
                    <a:pt x="346" y="1586"/>
                  </a:lnTo>
                  <a:lnTo>
                    <a:pt x="220" y="1853"/>
                  </a:lnTo>
                  <a:lnTo>
                    <a:pt x="126" y="2151"/>
                  </a:lnTo>
                  <a:lnTo>
                    <a:pt x="63" y="2449"/>
                  </a:lnTo>
                  <a:lnTo>
                    <a:pt x="16" y="2747"/>
                  </a:lnTo>
                  <a:lnTo>
                    <a:pt x="0" y="3061"/>
                  </a:lnTo>
                  <a:lnTo>
                    <a:pt x="16" y="3171"/>
                  </a:lnTo>
                  <a:lnTo>
                    <a:pt x="48" y="3265"/>
                  </a:lnTo>
                  <a:lnTo>
                    <a:pt x="95" y="3359"/>
                  </a:lnTo>
                  <a:lnTo>
                    <a:pt x="157" y="3422"/>
                  </a:lnTo>
                  <a:lnTo>
                    <a:pt x="236" y="3469"/>
                  </a:lnTo>
                  <a:lnTo>
                    <a:pt x="314" y="3516"/>
                  </a:lnTo>
                  <a:lnTo>
                    <a:pt x="408" y="3532"/>
                  </a:lnTo>
                  <a:lnTo>
                    <a:pt x="503" y="3548"/>
                  </a:lnTo>
                  <a:lnTo>
                    <a:pt x="597" y="3532"/>
                  </a:lnTo>
                  <a:lnTo>
                    <a:pt x="691" y="3516"/>
                  </a:lnTo>
                  <a:lnTo>
                    <a:pt x="785" y="3485"/>
                  </a:lnTo>
                  <a:lnTo>
                    <a:pt x="864" y="3422"/>
                  </a:lnTo>
                  <a:lnTo>
                    <a:pt x="926" y="3359"/>
                  </a:lnTo>
                  <a:lnTo>
                    <a:pt x="973" y="3265"/>
                  </a:lnTo>
                  <a:lnTo>
                    <a:pt x="1005" y="3171"/>
                  </a:lnTo>
                  <a:lnTo>
                    <a:pt x="1021" y="3061"/>
                  </a:lnTo>
                  <a:lnTo>
                    <a:pt x="1036" y="2857"/>
                  </a:lnTo>
                  <a:lnTo>
                    <a:pt x="1052" y="2653"/>
                  </a:lnTo>
                  <a:lnTo>
                    <a:pt x="1099" y="2480"/>
                  </a:lnTo>
                  <a:lnTo>
                    <a:pt x="1146" y="2308"/>
                  </a:lnTo>
                  <a:lnTo>
                    <a:pt x="1209" y="2151"/>
                  </a:lnTo>
                  <a:lnTo>
                    <a:pt x="1287" y="1994"/>
                  </a:lnTo>
                  <a:lnTo>
                    <a:pt x="1381" y="1853"/>
                  </a:lnTo>
                  <a:lnTo>
                    <a:pt x="1491" y="1727"/>
                  </a:lnTo>
                  <a:lnTo>
                    <a:pt x="1601" y="1602"/>
                  </a:lnTo>
                  <a:lnTo>
                    <a:pt x="1727" y="1492"/>
                  </a:lnTo>
                  <a:lnTo>
                    <a:pt x="1868" y="1398"/>
                  </a:lnTo>
                  <a:lnTo>
                    <a:pt x="2025" y="1303"/>
                  </a:lnTo>
                  <a:lnTo>
                    <a:pt x="2182" y="1225"/>
                  </a:lnTo>
                  <a:lnTo>
                    <a:pt x="2355" y="1162"/>
                  </a:lnTo>
                  <a:lnTo>
                    <a:pt x="2543" y="1115"/>
                  </a:lnTo>
                  <a:lnTo>
                    <a:pt x="2731" y="1068"/>
                  </a:lnTo>
                  <a:lnTo>
                    <a:pt x="2904" y="1037"/>
                  </a:lnTo>
                  <a:lnTo>
                    <a:pt x="3076" y="1021"/>
                  </a:lnTo>
                  <a:lnTo>
                    <a:pt x="3265" y="1005"/>
                  </a:lnTo>
                  <a:lnTo>
                    <a:pt x="3453" y="1005"/>
                  </a:lnTo>
                  <a:lnTo>
                    <a:pt x="3814" y="1037"/>
                  </a:lnTo>
                  <a:lnTo>
                    <a:pt x="4191" y="1115"/>
                  </a:lnTo>
                  <a:lnTo>
                    <a:pt x="4379" y="1162"/>
                  </a:lnTo>
                  <a:lnTo>
                    <a:pt x="4552" y="1225"/>
                  </a:lnTo>
                  <a:lnTo>
                    <a:pt x="4740" y="1288"/>
                  </a:lnTo>
                  <a:lnTo>
                    <a:pt x="4897" y="1366"/>
                  </a:lnTo>
                  <a:lnTo>
                    <a:pt x="5070" y="1445"/>
                  </a:lnTo>
                  <a:lnTo>
                    <a:pt x="5211" y="1539"/>
                  </a:lnTo>
                  <a:lnTo>
                    <a:pt x="5352" y="1649"/>
                  </a:lnTo>
                  <a:lnTo>
                    <a:pt x="5493" y="1758"/>
                  </a:lnTo>
                  <a:lnTo>
                    <a:pt x="5634" y="1900"/>
                  </a:lnTo>
                  <a:lnTo>
                    <a:pt x="5760" y="2041"/>
                  </a:lnTo>
                  <a:lnTo>
                    <a:pt x="5870" y="2198"/>
                  </a:lnTo>
                  <a:lnTo>
                    <a:pt x="5964" y="2355"/>
                  </a:lnTo>
                  <a:lnTo>
                    <a:pt x="6027" y="2512"/>
                  </a:lnTo>
                  <a:lnTo>
                    <a:pt x="6090" y="2684"/>
                  </a:lnTo>
                  <a:lnTo>
                    <a:pt x="6121" y="2857"/>
                  </a:lnTo>
                  <a:lnTo>
                    <a:pt x="6121" y="3061"/>
                  </a:lnTo>
                  <a:lnTo>
                    <a:pt x="6137" y="3171"/>
                  </a:lnTo>
                  <a:lnTo>
                    <a:pt x="6168" y="3265"/>
                  </a:lnTo>
                  <a:lnTo>
                    <a:pt x="6231" y="3359"/>
                  </a:lnTo>
                  <a:lnTo>
                    <a:pt x="6294" y="3422"/>
                  </a:lnTo>
                  <a:lnTo>
                    <a:pt x="6372" y="3469"/>
                  </a:lnTo>
                  <a:lnTo>
                    <a:pt x="6451" y="3516"/>
                  </a:lnTo>
                  <a:lnTo>
                    <a:pt x="6545" y="3532"/>
                  </a:lnTo>
                  <a:lnTo>
                    <a:pt x="6639" y="3548"/>
                  </a:lnTo>
                  <a:lnTo>
                    <a:pt x="6733" y="3532"/>
                  </a:lnTo>
                  <a:lnTo>
                    <a:pt x="6827" y="3516"/>
                  </a:lnTo>
                  <a:lnTo>
                    <a:pt x="6921" y="3485"/>
                  </a:lnTo>
                  <a:lnTo>
                    <a:pt x="6984" y="3422"/>
                  </a:lnTo>
                  <a:lnTo>
                    <a:pt x="7063" y="3359"/>
                  </a:lnTo>
                  <a:lnTo>
                    <a:pt x="7110" y="3265"/>
                  </a:lnTo>
                  <a:lnTo>
                    <a:pt x="7141" y="3171"/>
                  </a:lnTo>
                  <a:lnTo>
                    <a:pt x="7141" y="3061"/>
                  </a:lnTo>
                  <a:lnTo>
                    <a:pt x="7125" y="2779"/>
                  </a:lnTo>
                  <a:lnTo>
                    <a:pt x="7094" y="2527"/>
                  </a:lnTo>
                  <a:lnTo>
                    <a:pt x="7031" y="2276"/>
                  </a:lnTo>
                  <a:lnTo>
                    <a:pt x="6953" y="2057"/>
                  </a:lnTo>
                  <a:lnTo>
                    <a:pt x="6843" y="1821"/>
                  </a:lnTo>
                  <a:lnTo>
                    <a:pt x="6717" y="1617"/>
                  </a:lnTo>
                  <a:lnTo>
                    <a:pt x="6576" y="1413"/>
                  </a:lnTo>
                  <a:lnTo>
                    <a:pt x="6419" y="1225"/>
                  </a:lnTo>
                  <a:lnTo>
                    <a:pt x="6262" y="1052"/>
                  </a:lnTo>
                  <a:lnTo>
                    <a:pt x="6074" y="895"/>
                  </a:lnTo>
                  <a:lnTo>
                    <a:pt x="5870" y="754"/>
                  </a:lnTo>
                  <a:lnTo>
                    <a:pt x="5666" y="613"/>
                  </a:lnTo>
                  <a:lnTo>
                    <a:pt x="5446" y="487"/>
                  </a:lnTo>
                  <a:lnTo>
                    <a:pt x="5211" y="377"/>
                  </a:lnTo>
                  <a:lnTo>
                    <a:pt x="4975" y="283"/>
                  </a:lnTo>
                  <a:lnTo>
                    <a:pt x="4740" y="205"/>
                  </a:lnTo>
                  <a:lnTo>
                    <a:pt x="4489" y="126"/>
                  </a:lnTo>
                  <a:lnTo>
                    <a:pt x="4238" y="79"/>
                  </a:lnTo>
                  <a:lnTo>
                    <a:pt x="3971" y="32"/>
                  </a:lnTo>
                  <a:lnTo>
                    <a:pt x="3720" y="1"/>
                  </a:ln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2" name="Google Shape;2292;p42">
              <a:extLst>
                <a:ext uri="{FF2B5EF4-FFF2-40B4-BE49-F238E27FC236}">
                  <a16:creationId xmlns:a16="http://schemas.microsoft.com/office/drawing/2014/main" id="{8E024933-5D13-53DF-DB4B-CFCDD5A5A832}"/>
                </a:ext>
              </a:extLst>
            </p:cNvPr>
            <p:cNvSpPr/>
            <p:nvPr/>
          </p:nvSpPr>
          <p:spPr>
            <a:xfrm>
              <a:off x="1588378" y="2045737"/>
              <a:ext cx="203065" cy="100887"/>
            </a:xfrm>
            <a:custGeom>
              <a:avLst/>
              <a:gdLst/>
              <a:ahLst/>
              <a:cxnLst/>
              <a:rect l="l" t="t" r="r" b="b"/>
              <a:pathLst>
                <a:path w="7142" h="3548" extrusionOk="0">
                  <a:moveTo>
                    <a:pt x="3186" y="1"/>
                  </a:moveTo>
                  <a:lnTo>
                    <a:pt x="2935" y="16"/>
                  </a:lnTo>
                  <a:lnTo>
                    <a:pt x="2684" y="48"/>
                  </a:lnTo>
                  <a:lnTo>
                    <a:pt x="2433" y="95"/>
                  </a:lnTo>
                  <a:lnTo>
                    <a:pt x="2182" y="158"/>
                  </a:lnTo>
                  <a:lnTo>
                    <a:pt x="1946" y="236"/>
                  </a:lnTo>
                  <a:lnTo>
                    <a:pt x="1711" y="315"/>
                  </a:lnTo>
                  <a:lnTo>
                    <a:pt x="1491" y="425"/>
                  </a:lnTo>
                  <a:lnTo>
                    <a:pt x="1287" y="550"/>
                  </a:lnTo>
                  <a:lnTo>
                    <a:pt x="1083" y="691"/>
                  </a:lnTo>
                  <a:lnTo>
                    <a:pt x="895" y="848"/>
                  </a:lnTo>
                  <a:lnTo>
                    <a:pt x="785" y="958"/>
                  </a:lnTo>
                  <a:lnTo>
                    <a:pt x="675" y="1068"/>
                  </a:lnTo>
                  <a:lnTo>
                    <a:pt x="487" y="1319"/>
                  </a:lnTo>
                  <a:lnTo>
                    <a:pt x="346" y="1586"/>
                  </a:lnTo>
                  <a:lnTo>
                    <a:pt x="220" y="1853"/>
                  </a:lnTo>
                  <a:lnTo>
                    <a:pt x="126" y="2151"/>
                  </a:lnTo>
                  <a:lnTo>
                    <a:pt x="47" y="2449"/>
                  </a:lnTo>
                  <a:lnTo>
                    <a:pt x="16" y="2747"/>
                  </a:lnTo>
                  <a:lnTo>
                    <a:pt x="0" y="3061"/>
                  </a:lnTo>
                  <a:lnTo>
                    <a:pt x="0" y="3171"/>
                  </a:lnTo>
                  <a:lnTo>
                    <a:pt x="32" y="3265"/>
                  </a:lnTo>
                  <a:lnTo>
                    <a:pt x="95" y="3359"/>
                  </a:lnTo>
                  <a:lnTo>
                    <a:pt x="157" y="3422"/>
                  </a:lnTo>
                  <a:lnTo>
                    <a:pt x="236" y="3469"/>
                  </a:lnTo>
                  <a:lnTo>
                    <a:pt x="314" y="3516"/>
                  </a:lnTo>
                  <a:lnTo>
                    <a:pt x="408" y="3532"/>
                  </a:lnTo>
                  <a:lnTo>
                    <a:pt x="503" y="3548"/>
                  </a:lnTo>
                  <a:lnTo>
                    <a:pt x="597" y="3532"/>
                  </a:lnTo>
                  <a:lnTo>
                    <a:pt x="691" y="3516"/>
                  </a:lnTo>
                  <a:lnTo>
                    <a:pt x="769" y="3485"/>
                  </a:lnTo>
                  <a:lnTo>
                    <a:pt x="848" y="3422"/>
                  </a:lnTo>
                  <a:lnTo>
                    <a:pt x="926" y="3359"/>
                  </a:lnTo>
                  <a:lnTo>
                    <a:pt x="973" y="3265"/>
                  </a:lnTo>
                  <a:lnTo>
                    <a:pt x="1005" y="3171"/>
                  </a:lnTo>
                  <a:lnTo>
                    <a:pt x="1020" y="3061"/>
                  </a:lnTo>
                  <a:lnTo>
                    <a:pt x="1020" y="2857"/>
                  </a:lnTo>
                  <a:lnTo>
                    <a:pt x="1052" y="2653"/>
                  </a:lnTo>
                  <a:lnTo>
                    <a:pt x="1083" y="2480"/>
                  </a:lnTo>
                  <a:lnTo>
                    <a:pt x="1146" y="2308"/>
                  </a:lnTo>
                  <a:lnTo>
                    <a:pt x="1209" y="2151"/>
                  </a:lnTo>
                  <a:lnTo>
                    <a:pt x="1287" y="1994"/>
                  </a:lnTo>
                  <a:lnTo>
                    <a:pt x="1381" y="1853"/>
                  </a:lnTo>
                  <a:lnTo>
                    <a:pt x="1476" y="1727"/>
                  </a:lnTo>
                  <a:lnTo>
                    <a:pt x="1601" y="1602"/>
                  </a:lnTo>
                  <a:lnTo>
                    <a:pt x="1727" y="1492"/>
                  </a:lnTo>
                  <a:lnTo>
                    <a:pt x="1868" y="1398"/>
                  </a:lnTo>
                  <a:lnTo>
                    <a:pt x="2025" y="1303"/>
                  </a:lnTo>
                  <a:lnTo>
                    <a:pt x="2182" y="1225"/>
                  </a:lnTo>
                  <a:lnTo>
                    <a:pt x="2354" y="1162"/>
                  </a:lnTo>
                  <a:lnTo>
                    <a:pt x="2543" y="1115"/>
                  </a:lnTo>
                  <a:lnTo>
                    <a:pt x="2731" y="1068"/>
                  </a:lnTo>
                  <a:lnTo>
                    <a:pt x="2904" y="1037"/>
                  </a:lnTo>
                  <a:lnTo>
                    <a:pt x="3076" y="1021"/>
                  </a:lnTo>
                  <a:lnTo>
                    <a:pt x="3265" y="1005"/>
                  </a:lnTo>
                  <a:lnTo>
                    <a:pt x="3437" y="1005"/>
                  </a:lnTo>
                  <a:lnTo>
                    <a:pt x="3814" y="1037"/>
                  </a:lnTo>
                  <a:lnTo>
                    <a:pt x="4191" y="1115"/>
                  </a:lnTo>
                  <a:lnTo>
                    <a:pt x="4379" y="1162"/>
                  </a:lnTo>
                  <a:lnTo>
                    <a:pt x="4552" y="1225"/>
                  </a:lnTo>
                  <a:lnTo>
                    <a:pt x="4724" y="1288"/>
                  </a:lnTo>
                  <a:lnTo>
                    <a:pt x="4897" y="1366"/>
                  </a:lnTo>
                  <a:lnTo>
                    <a:pt x="5054" y="1445"/>
                  </a:lnTo>
                  <a:lnTo>
                    <a:pt x="5211" y="1539"/>
                  </a:lnTo>
                  <a:lnTo>
                    <a:pt x="5352" y="1649"/>
                  </a:lnTo>
                  <a:lnTo>
                    <a:pt x="5493" y="1758"/>
                  </a:lnTo>
                  <a:lnTo>
                    <a:pt x="5634" y="1900"/>
                  </a:lnTo>
                  <a:lnTo>
                    <a:pt x="5760" y="2041"/>
                  </a:lnTo>
                  <a:lnTo>
                    <a:pt x="5870" y="2198"/>
                  </a:lnTo>
                  <a:lnTo>
                    <a:pt x="5964" y="2355"/>
                  </a:lnTo>
                  <a:lnTo>
                    <a:pt x="6027" y="2512"/>
                  </a:lnTo>
                  <a:lnTo>
                    <a:pt x="6074" y="2684"/>
                  </a:lnTo>
                  <a:lnTo>
                    <a:pt x="6105" y="2857"/>
                  </a:lnTo>
                  <a:lnTo>
                    <a:pt x="6121" y="3061"/>
                  </a:lnTo>
                  <a:lnTo>
                    <a:pt x="6137" y="3171"/>
                  </a:lnTo>
                  <a:lnTo>
                    <a:pt x="6168" y="3265"/>
                  </a:lnTo>
                  <a:lnTo>
                    <a:pt x="6215" y="3359"/>
                  </a:lnTo>
                  <a:lnTo>
                    <a:pt x="6278" y="3422"/>
                  </a:lnTo>
                  <a:lnTo>
                    <a:pt x="6356" y="3469"/>
                  </a:lnTo>
                  <a:lnTo>
                    <a:pt x="6450" y="3516"/>
                  </a:lnTo>
                  <a:lnTo>
                    <a:pt x="6545" y="3532"/>
                  </a:lnTo>
                  <a:lnTo>
                    <a:pt x="6639" y="3548"/>
                  </a:lnTo>
                  <a:lnTo>
                    <a:pt x="6733" y="3532"/>
                  </a:lnTo>
                  <a:lnTo>
                    <a:pt x="6827" y="3516"/>
                  </a:lnTo>
                  <a:lnTo>
                    <a:pt x="6906" y="3485"/>
                  </a:lnTo>
                  <a:lnTo>
                    <a:pt x="6984" y="3422"/>
                  </a:lnTo>
                  <a:lnTo>
                    <a:pt x="7047" y="3359"/>
                  </a:lnTo>
                  <a:lnTo>
                    <a:pt x="7094" y="3265"/>
                  </a:lnTo>
                  <a:lnTo>
                    <a:pt x="7125" y="3171"/>
                  </a:lnTo>
                  <a:lnTo>
                    <a:pt x="7141" y="3061"/>
                  </a:lnTo>
                  <a:lnTo>
                    <a:pt x="7125" y="2779"/>
                  </a:lnTo>
                  <a:lnTo>
                    <a:pt x="7078" y="2527"/>
                  </a:lnTo>
                  <a:lnTo>
                    <a:pt x="7031" y="2276"/>
                  </a:lnTo>
                  <a:lnTo>
                    <a:pt x="6937" y="2057"/>
                  </a:lnTo>
                  <a:lnTo>
                    <a:pt x="6843" y="1821"/>
                  </a:lnTo>
                  <a:lnTo>
                    <a:pt x="6717" y="1617"/>
                  </a:lnTo>
                  <a:lnTo>
                    <a:pt x="6576" y="1413"/>
                  </a:lnTo>
                  <a:lnTo>
                    <a:pt x="6419" y="1225"/>
                  </a:lnTo>
                  <a:lnTo>
                    <a:pt x="6246" y="1052"/>
                  </a:lnTo>
                  <a:lnTo>
                    <a:pt x="6058" y="895"/>
                  </a:lnTo>
                  <a:lnTo>
                    <a:pt x="5870" y="754"/>
                  </a:lnTo>
                  <a:lnTo>
                    <a:pt x="5650" y="613"/>
                  </a:lnTo>
                  <a:lnTo>
                    <a:pt x="5430" y="487"/>
                  </a:lnTo>
                  <a:lnTo>
                    <a:pt x="5211" y="377"/>
                  </a:lnTo>
                  <a:lnTo>
                    <a:pt x="4975" y="283"/>
                  </a:lnTo>
                  <a:lnTo>
                    <a:pt x="4724" y="205"/>
                  </a:lnTo>
                  <a:lnTo>
                    <a:pt x="4473" y="126"/>
                  </a:lnTo>
                  <a:lnTo>
                    <a:pt x="4222" y="79"/>
                  </a:lnTo>
                  <a:lnTo>
                    <a:pt x="3971" y="32"/>
                  </a:lnTo>
                  <a:lnTo>
                    <a:pt x="3704" y="1"/>
                  </a:ln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3" name="Google Shape;2293;p42">
              <a:extLst>
                <a:ext uri="{FF2B5EF4-FFF2-40B4-BE49-F238E27FC236}">
                  <a16:creationId xmlns:a16="http://schemas.microsoft.com/office/drawing/2014/main" id="{5AF09DE4-15D4-C683-0C7F-E2E93929C0A8}"/>
                </a:ext>
              </a:extLst>
            </p:cNvPr>
            <p:cNvSpPr/>
            <p:nvPr/>
          </p:nvSpPr>
          <p:spPr>
            <a:xfrm>
              <a:off x="1718661" y="2269312"/>
              <a:ext cx="282050" cy="149056"/>
            </a:xfrm>
            <a:custGeom>
              <a:avLst/>
              <a:gdLst/>
              <a:ahLst/>
              <a:cxnLst/>
              <a:rect l="l" t="t" r="r" b="b"/>
              <a:pathLst>
                <a:path w="9920" h="5242" extrusionOk="0">
                  <a:moveTo>
                    <a:pt x="64" y="0"/>
                  </a:moveTo>
                  <a:lnTo>
                    <a:pt x="32" y="330"/>
                  </a:lnTo>
                  <a:lnTo>
                    <a:pt x="17" y="644"/>
                  </a:lnTo>
                  <a:lnTo>
                    <a:pt x="1" y="942"/>
                  </a:lnTo>
                  <a:lnTo>
                    <a:pt x="17" y="1240"/>
                  </a:lnTo>
                  <a:lnTo>
                    <a:pt x="48" y="1523"/>
                  </a:lnTo>
                  <a:lnTo>
                    <a:pt x="95" y="1789"/>
                  </a:lnTo>
                  <a:lnTo>
                    <a:pt x="158" y="2056"/>
                  </a:lnTo>
                  <a:lnTo>
                    <a:pt x="236" y="2307"/>
                  </a:lnTo>
                  <a:lnTo>
                    <a:pt x="315" y="2543"/>
                  </a:lnTo>
                  <a:lnTo>
                    <a:pt x="425" y="2778"/>
                  </a:lnTo>
                  <a:lnTo>
                    <a:pt x="535" y="2998"/>
                  </a:lnTo>
                  <a:lnTo>
                    <a:pt x="660" y="3202"/>
                  </a:lnTo>
                  <a:lnTo>
                    <a:pt x="801" y="3406"/>
                  </a:lnTo>
                  <a:lnTo>
                    <a:pt x="958" y="3594"/>
                  </a:lnTo>
                  <a:lnTo>
                    <a:pt x="1115" y="3767"/>
                  </a:lnTo>
                  <a:lnTo>
                    <a:pt x="1288" y="3939"/>
                  </a:lnTo>
                  <a:lnTo>
                    <a:pt x="1460" y="4096"/>
                  </a:lnTo>
                  <a:lnTo>
                    <a:pt x="1649" y="4238"/>
                  </a:lnTo>
                  <a:lnTo>
                    <a:pt x="1853" y="4379"/>
                  </a:lnTo>
                  <a:lnTo>
                    <a:pt x="2057" y="4504"/>
                  </a:lnTo>
                  <a:lnTo>
                    <a:pt x="2261" y="4630"/>
                  </a:lnTo>
                  <a:lnTo>
                    <a:pt x="2481" y="4724"/>
                  </a:lnTo>
                  <a:lnTo>
                    <a:pt x="2700" y="4834"/>
                  </a:lnTo>
                  <a:lnTo>
                    <a:pt x="2936" y="4912"/>
                  </a:lnTo>
                  <a:lnTo>
                    <a:pt x="3155" y="4991"/>
                  </a:lnTo>
                  <a:lnTo>
                    <a:pt x="3391" y="5054"/>
                  </a:lnTo>
                  <a:lnTo>
                    <a:pt x="3642" y="5116"/>
                  </a:lnTo>
                  <a:lnTo>
                    <a:pt x="3877" y="5163"/>
                  </a:lnTo>
                  <a:lnTo>
                    <a:pt x="4128" y="5195"/>
                  </a:lnTo>
                  <a:lnTo>
                    <a:pt x="4379" y="5211"/>
                  </a:lnTo>
                  <a:lnTo>
                    <a:pt x="4631" y="5226"/>
                  </a:lnTo>
                  <a:lnTo>
                    <a:pt x="4882" y="5242"/>
                  </a:lnTo>
                  <a:lnTo>
                    <a:pt x="5133" y="5242"/>
                  </a:lnTo>
                  <a:lnTo>
                    <a:pt x="5384" y="5226"/>
                  </a:lnTo>
                  <a:lnTo>
                    <a:pt x="5635" y="5195"/>
                  </a:lnTo>
                  <a:lnTo>
                    <a:pt x="5870" y="5163"/>
                  </a:lnTo>
                  <a:lnTo>
                    <a:pt x="6121" y="5116"/>
                  </a:lnTo>
                  <a:lnTo>
                    <a:pt x="6357" y="5069"/>
                  </a:lnTo>
                  <a:lnTo>
                    <a:pt x="6608" y="5007"/>
                  </a:lnTo>
                  <a:lnTo>
                    <a:pt x="6843" y="4928"/>
                  </a:lnTo>
                  <a:lnTo>
                    <a:pt x="7063" y="4850"/>
                  </a:lnTo>
                  <a:lnTo>
                    <a:pt x="7299" y="4755"/>
                  </a:lnTo>
                  <a:lnTo>
                    <a:pt x="7518" y="4661"/>
                  </a:lnTo>
                  <a:lnTo>
                    <a:pt x="7738" y="4536"/>
                  </a:lnTo>
                  <a:lnTo>
                    <a:pt x="7942" y="4426"/>
                  </a:lnTo>
                  <a:lnTo>
                    <a:pt x="8146" y="4285"/>
                  </a:lnTo>
                  <a:lnTo>
                    <a:pt x="8334" y="4143"/>
                  </a:lnTo>
                  <a:lnTo>
                    <a:pt x="8523" y="4002"/>
                  </a:lnTo>
                  <a:lnTo>
                    <a:pt x="8695" y="3845"/>
                  </a:lnTo>
                  <a:lnTo>
                    <a:pt x="8868" y="3673"/>
                  </a:lnTo>
                  <a:lnTo>
                    <a:pt x="9025" y="3500"/>
                  </a:lnTo>
                  <a:lnTo>
                    <a:pt x="9166" y="3312"/>
                  </a:lnTo>
                  <a:lnTo>
                    <a:pt x="9307" y="3108"/>
                  </a:lnTo>
                  <a:lnTo>
                    <a:pt x="9433" y="2904"/>
                  </a:lnTo>
                  <a:lnTo>
                    <a:pt x="9543" y="2684"/>
                  </a:lnTo>
                  <a:lnTo>
                    <a:pt x="9637" y="2464"/>
                  </a:lnTo>
                  <a:lnTo>
                    <a:pt x="9715" y="2229"/>
                  </a:lnTo>
                  <a:lnTo>
                    <a:pt x="9794" y="1993"/>
                  </a:lnTo>
                  <a:lnTo>
                    <a:pt x="9841" y="1727"/>
                  </a:lnTo>
                  <a:lnTo>
                    <a:pt x="9888" y="1475"/>
                  </a:lnTo>
                  <a:lnTo>
                    <a:pt x="9904" y="1193"/>
                  </a:lnTo>
                  <a:lnTo>
                    <a:pt x="9919" y="926"/>
                  </a:lnTo>
                  <a:lnTo>
                    <a:pt x="9904" y="628"/>
                  </a:lnTo>
                  <a:lnTo>
                    <a:pt x="9888" y="330"/>
                  </a:lnTo>
                  <a:lnTo>
                    <a:pt x="6310" y="330"/>
                  </a:lnTo>
                  <a:lnTo>
                    <a:pt x="5133" y="314"/>
                  </a:lnTo>
                  <a:lnTo>
                    <a:pt x="3940" y="283"/>
                  </a:lnTo>
                  <a:lnTo>
                    <a:pt x="2700" y="220"/>
                  </a:lnTo>
                  <a:lnTo>
                    <a:pt x="1413" y="126"/>
                  </a:lnTo>
                  <a:lnTo>
                    <a:pt x="64"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4" name="Google Shape;2294;p42">
              <a:extLst>
                <a:ext uri="{FF2B5EF4-FFF2-40B4-BE49-F238E27FC236}">
                  <a16:creationId xmlns:a16="http://schemas.microsoft.com/office/drawing/2014/main" id="{F20FA287-FD15-D46A-F07A-27D683A5996F}"/>
                </a:ext>
              </a:extLst>
            </p:cNvPr>
            <p:cNvSpPr/>
            <p:nvPr/>
          </p:nvSpPr>
          <p:spPr>
            <a:xfrm>
              <a:off x="1718661" y="2269312"/>
              <a:ext cx="282050" cy="149056"/>
            </a:xfrm>
            <a:custGeom>
              <a:avLst/>
              <a:gdLst/>
              <a:ahLst/>
              <a:cxnLst/>
              <a:rect l="l" t="t" r="r" b="b"/>
              <a:pathLst>
                <a:path w="9920" h="5242" fill="none" extrusionOk="0">
                  <a:moveTo>
                    <a:pt x="64" y="0"/>
                  </a:moveTo>
                  <a:lnTo>
                    <a:pt x="64" y="0"/>
                  </a:lnTo>
                  <a:lnTo>
                    <a:pt x="1413" y="126"/>
                  </a:lnTo>
                  <a:lnTo>
                    <a:pt x="2700" y="220"/>
                  </a:lnTo>
                  <a:lnTo>
                    <a:pt x="3940" y="283"/>
                  </a:lnTo>
                  <a:lnTo>
                    <a:pt x="5133" y="314"/>
                  </a:lnTo>
                  <a:lnTo>
                    <a:pt x="6310" y="330"/>
                  </a:lnTo>
                  <a:lnTo>
                    <a:pt x="7487" y="330"/>
                  </a:lnTo>
                  <a:lnTo>
                    <a:pt x="9888" y="330"/>
                  </a:lnTo>
                  <a:lnTo>
                    <a:pt x="9888" y="330"/>
                  </a:lnTo>
                  <a:lnTo>
                    <a:pt x="9904" y="628"/>
                  </a:lnTo>
                  <a:lnTo>
                    <a:pt x="9919" y="926"/>
                  </a:lnTo>
                  <a:lnTo>
                    <a:pt x="9904" y="1193"/>
                  </a:lnTo>
                  <a:lnTo>
                    <a:pt x="9888" y="1475"/>
                  </a:lnTo>
                  <a:lnTo>
                    <a:pt x="9841" y="1727"/>
                  </a:lnTo>
                  <a:lnTo>
                    <a:pt x="9794" y="1993"/>
                  </a:lnTo>
                  <a:lnTo>
                    <a:pt x="9715" y="2229"/>
                  </a:lnTo>
                  <a:lnTo>
                    <a:pt x="9637" y="2464"/>
                  </a:lnTo>
                  <a:lnTo>
                    <a:pt x="9543" y="2684"/>
                  </a:lnTo>
                  <a:lnTo>
                    <a:pt x="9433" y="2904"/>
                  </a:lnTo>
                  <a:lnTo>
                    <a:pt x="9307" y="3108"/>
                  </a:lnTo>
                  <a:lnTo>
                    <a:pt x="9166" y="3312"/>
                  </a:lnTo>
                  <a:lnTo>
                    <a:pt x="9025" y="3500"/>
                  </a:lnTo>
                  <a:lnTo>
                    <a:pt x="8868" y="3673"/>
                  </a:lnTo>
                  <a:lnTo>
                    <a:pt x="8695" y="3845"/>
                  </a:lnTo>
                  <a:lnTo>
                    <a:pt x="8523" y="4002"/>
                  </a:lnTo>
                  <a:lnTo>
                    <a:pt x="8334" y="4143"/>
                  </a:lnTo>
                  <a:lnTo>
                    <a:pt x="8146" y="4285"/>
                  </a:lnTo>
                  <a:lnTo>
                    <a:pt x="7942" y="4426"/>
                  </a:lnTo>
                  <a:lnTo>
                    <a:pt x="7738" y="4536"/>
                  </a:lnTo>
                  <a:lnTo>
                    <a:pt x="7518" y="4661"/>
                  </a:lnTo>
                  <a:lnTo>
                    <a:pt x="7299" y="4755"/>
                  </a:lnTo>
                  <a:lnTo>
                    <a:pt x="7063" y="4850"/>
                  </a:lnTo>
                  <a:lnTo>
                    <a:pt x="6843" y="4928"/>
                  </a:lnTo>
                  <a:lnTo>
                    <a:pt x="6608" y="5007"/>
                  </a:lnTo>
                  <a:lnTo>
                    <a:pt x="6357" y="5069"/>
                  </a:lnTo>
                  <a:lnTo>
                    <a:pt x="6121" y="5116"/>
                  </a:lnTo>
                  <a:lnTo>
                    <a:pt x="5870" y="5163"/>
                  </a:lnTo>
                  <a:lnTo>
                    <a:pt x="5635" y="5195"/>
                  </a:lnTo>
                  <a:lnTo>
                    <a:pt x="5384" y="5226"/>
                  </a:lnTo>
                  <a:lnTo>
                    <a:pt x="5133" y="5242"/>
                  </a:lnTo>
                  <a:lnTo>
                    <a:pt x="4882" y="5242"/>
                  </a:lnTo>
                  <a:lnTo>
                    <a:pt x="4631" y="5226"/>
                  </a:lnTo>
                  <a:lnTo>
                    <a:pt x="4379" y="5211"/>
                  </a:lnTo>
                  <a:lnTo>
                    <a:pt x="4128" y="5195"/>
                  </a:lnTo>
                  <a:lnTo>
                    <a:pt x="3877" y="5163"/>
                  </a:lnTo>
                  <a:lnTo>
                    <a:pt x="3642" y="5116"/>
                  </a:lnTo>
                  <a:lnTo>
                    <a:pt x="3391" y="5054"/>
                  </a:lnTo>
                  <a:lnTo>
                    <a:pt x="3155" y="4991"/>
                  </a:lnTo>
                  <a:lnTo>
                    <a:pt x="2936" y="4912"/>
                  </a:lnTo>
                  <a:lnTo>
                    <a:pt x="2700" y="4834"/>
                  </a:lnTo>
                  <a:lnTo>
                    <a:pt x="2481" y="4724"/>
                  </a:lnTo>
                  <a:lnTo>
                    <a:pt x="2261" y="4630"/>
                  </a:lnTo>
                  <a:lnTo>
                    <a:pt x="2057" y="4504"/>
                  </a:lnTo>
                  <a:lnTo>
                    <a:pt x="1853" y="4379"/>
                  </a:lnTo>
                  <a:lnTo>
                    <a:pt x="1649" y="4238"/>
                  </a:lnTo>
                  <a:lnTo>
                    <a:pt x="1460" y="4096"/>
                  </a:lnTo>
                  <a:lnTo>
                    <a:pt x="1288" y="3939"/>
                  </a:lnTo>
                  <a:lnTo>
                    <a:pt x="1115" y="3767"/>
                  </a:lnTo>
                  <a:lnTo>
                    <a:pt x="958" y="3594"/>
                  </a:lnTo>
                  <a:lnTo>
                    <a:pt x="801" y="3406"/>
                  </a:lnTo>
                  <a:lnTo>
                    <a:pt x="660" y="3202"/>
                  </a:lnTo>
                  <a:lnTo>
                    <a:pt x="535" y="2998"/>
                  </a:lnTo>
                  <a:lnTo>
                    <a:pt x="425" y="2778"/>
                  </a:lnTo>
                  <a:lnTo>
                    <a:pt x="315" y="2543"/>
                  </a:lnTo>
                  <a:lnTo>
                    <a:pt x="236" y="2307"/>
                  </a:lnTo>
                  <a:lnTo>
                    <a:pt x="158" y="2056"/>
                  </a:lnTo>
                  <a:lnTo>
                    <a:pt x="95" y="1789"/>
                  </a:lnTo>
                  <a:lnTo>
                    <a:pt x="48" y="1523"/>
                  </a:lnTo>
                  <a:lnTo>
                    <a:pt x="17" y="1240"/>
                  </a:lnTo>
                  <a:lnTo>
                    <a:pt x="1" y="942"/>
                  </a:lnTo>
                  <a:lnTo>
                    <a:pt x="17" y="644"/>
                  </a:lnTo>
                  <a:lnTo>
                    <a:pt x="32" y="330"/>
                  </a:lnTo>
                  <a:lnTo>
                    <a:pt x="64"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5" name="Google Shape;2295;p42">
              <a:extLst>
                <a:ext uri="{FF2B5EF4-FFF2-40B4-BE49-F238E27FC236}">
                  <a16:creationId xmlns:a16="http://schemas.microsoft.com/office/drawing/2014/main" id="{4212E277-0139-41F7-C8F4-FEE5FF13789C}"/>
                </a:ext>
              </a:extLst>
            </p:cNvPr>
            <p:cNvSpPr/>
            <p:nvPr/>
          </p:nvSpPr>
          <p:spPr>
            <a:xfrm>
              <a:off x="1501797" y="2229590"/>
              <a:ext cx="130790" cy="130773"/>
            </a:xfrm>
            <a:custGeom>
              <a:avLst/>
              <a:gdLst/>
              <a:ahLst/>
              <a:cxnLst/>
              <a:rect l="l" t="t" r="r" b="b"/>
              <a:pathLst>
                <a:path w="4600" h="4599" extrusionOk="0">
                  <a:moveTo>
                    <a:pt x="2292" y="1"/>
                  </a:moveTo>
                  <a:lnTo>
                    <a:pt x="2072" y="16"/>
                  </a:lnTo>
                  <a:lnTo>
                    <a:pt x="1853" y="48"/>
                  </a:lnTo>
                  <a:lnTo>
                    <a:pt x="1633" y="110"/>
                  </a:lnTo>
                  <a:lnTo>
                    <a:pt x="1429" y="189"/>
                  </a:lnTo>
                  <a:lnTo>
                    <a:pt x="1225" y="283"/>
                  </a:lnTo>
                  <a:lnTo>
                    <a:pt x="1037" y="409"/>
                  </a:lnTo>
                  <a:lnTo>
                    <a:pt x="848" y="534"/>
                  </a:lnTo>
                  <a:lnTo>
                    <a:pt x="676" y="691"/>
                  </a:lnTo>
                  <a:lnTo>
                    <a:pt x="519" y="848"/>
                  </a:lnTo>
                  <a:lnTo>
                    <a:pt x="393" y="1036"/>
                  </a:lnTo>
                  <a:lnTo>
                    <a:pt x="268" y="1225"/>
                  </a:lnTo>
                  <a:lnTo>
                    <a:pt x="173" y="1429"/>
                  </a:lnTo>
                  <a:lnTo>
                    <a:pt x="95" y="1633"/>
                  </a:lnTo>
                  <a:lnTo>
                    <a:pt x="32" y="1852"/>
                  </a:lnTo>
                  <a:lnTo>
                    <a:pt x="1" y="2072"/>
                  </a:lnTo>
                  <a:lnTo>
                    <a:pt x="1" y="2308"/>
                  </a:lnTo>
                  <a:lnTo>
                    <a:pt x="17" y="2527"/>
                  </a:lnTo>
                  <a:lnTo>
                    <a:pt x="64" y="2763"/>
                  </a:lnTo>
                  <a:lnTo>
                    <a:pt x="126" y="2982"/>
                  </a:lnTo>
                  <a:lnTo>
                    <a:pt x="205" y="3186"/>
                  </a:lnTo>
                  <a:lnTo>
                    <a:pt x="299" y="3390"/>
                  </a:lnTo>
                  <a:lnTo>
                    <a:pt x="409" y="3579"/>
                  </a:lnTo>
                  <a:lnTo>
                    <a:pt x="550" y="3751"/>
                  </a:lnTo>
                  <a:lnTo>
                    <a:pt x="691" y="3924"/>
                  </a:lnTo>
                  <a:lnTo>
                    <a:pt x="848" y="4065"/>
                  </a:lnTo>
                  <a:lnTo>
                    <a:pt x="1021" y="4206"/>
                  </a:lnTo>
                  <a:lnTo>
                    <a:pt x="1209" y="4316"/>
                  </a:lnTo>
                  <a:lnTo>
                    <a:pt x="1413" y="4410"/>
                  </a:lnTo>
                  <a:lnTo>
                    <a:pt x="1617" y="4489"/>
                  </a:lnTo>
                  <a:lnTo>
                    <a:pt x="1837" y="4552"/>
                  </a:lnTo>
                  <a:lnTo>
                    <a:pt x="2057" y="4583"/>
                  </a:lnTo>
                  <a:lnTo>
                    <a:pt x="2292" y="4599"/>
                  </a:lnTo>
                  <a:lnTo>
                    <a:pt x="2528" y="4583"/>
                  </a:lnTo>
                  <a:lnTo>
                    <a:pt x="2747" y="4552"/>
                  </a:lnTo>
                  <a:lnTo>
                    <a:pt x="2967" y="4489"/>
                  </a:lnTo>
                  <a:lnTo>
                    <a:pt x="3171" y="4410"/>
                  </a:lnTo>
                  <a:lnTo>
                    <a:pt x="3375" y="4316"/>
                  </a:lnTo>
                  <a:lnTo>
                    <a:pt x="3563" y="4206"/>
                  </a:lnTo>
                  <a:lnTo>
                    <a:pt x="3752" y="4065"/>
                  </a:lnTo>
                  <a:lnTo>
                    <a:pt x="3924" y="3924"/>
                  </a:lnTo>
                  <a:lnTo>
                    <a:pt x="4065" y="3751"/>
                  </a:lnTo>
                  <a:lnTo>
                    <a:pt x="4207" y="3579"/>
                  </a:lnTo>
                  <a:lnTo>
                    <a:pt x="4332" y="3390"/>
                  </a:lnTo>
                  <a:lnTo>
                    <a:pt x="4426" y="3186"/>
                  </a:lnTo>
                  <a:lnTo>
                    <a:pt x="4505" y="2982"/>
                  </a:lnTo>
                  <a:lnTo>
                    <a:pt x="4568" y="2763"/>
                  </a:lnTo>
                  <a:lnTo>
                    <a:pt x="4599" y="2527"/>
                  </a:lnTo>
                  <a:lnTo>
                    <a:pt x="4599" y="2308"/>
                  </a:lnTo>
                  <a:lnTo>
                    <a:pt x="4568" y="2072"/>
                  </a:lnTo>
                  <a:lnTo>
                    <a:pt x="4536" y="1852"/>
                  </a:lnTo>
                  <a:lnTo>
                    <a:pt x="4474" y="1633"/>
                  </a:lnTo>
                  <a:lnTo>
                    <a:pt x="4395" y="1413"/>
                  </a:lnTo>
                  <a:lnTo>
                    <a:pt x="4301" y="1225"/>
                  </a:lnTo>
                  <a:lnTo>
                    <a:pt x="4191" y="1036"/>
                  </a:lnTo>
                  <a:lnTo>
                    <a:pt x="4050" y="848"/>
                  </a:lnTo>
                  <a:lnTo>
                    <a:pt x="3909" y="691"/>
                  </a:lnTo>
                  <a:lnTo>
                    <a:pt x="3752" y="534"/>
                  </a:lnTo>
                  <a:lnTo>
                    <a:pt x="3579" y="409"/>
                  </a:lnTo>
                  <a:lnTo>
                    <a:pt x="3391" y="283"/>
                  </a:lnTo>
                  <a:lnTo>
                    <a:pt x="3187" y="189"/>
                  </a:lnTo>
                  <a:lnTo>
                    <a:pt x="2983" y="110"/>
                  </a:lnTo>
                  <a:lnTo>
                    <a:pt x="2763" y="48"/>
                  </a:lnTo>
                  <a:lnTo>
                    <a:pt x="2543" y="16"/>
                  </a:lnTo>
                  <a:lnTo>
                    <a:pt x="2292" y="1"/>
                  </a:lnTo>
                  <a:close/>
                </a:path>
              </a:pathLst>
            </a:custGeom>
            <a:solidFill>
              <a:srgbClr val="F6959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6" name="Google Shape;2296;p42">
              <a:extLst>
                <a:ext uri="{FF2B5EF4-FFF2-40B4-BE49-F238E27FC236}">
                  <a16:creationId xmlns:a16="http://schemas.microsoft.com/office/drawing/2014/main" id="{D44F10F2-1042-5D62-27E4-03B377C9CFF4}"/>
                </a:ext>
              </a:extLst>
            </p:cNvPr>
            <p:cNvSpPr/>
            <p:nvPr/>
          </p:nvSpPr>
          <p:spPr>
            <a:xfrm>
              <a:off x="2072547" y="2239399"/>
              <a:ext cx="130761" cy="130801"/>
            </a:xfrm>
            <a:custGeom>
              <a:avLst/>
              <a:gdLst/>
              <a:ahLst/>
              <a:cxnLst/>
              <a:rect l="l" t="t" r="r" b="b"/>
              <a:pathLst>
                <a:path w="4599" h="4600" extrusionOk="0">
                  <a:moveTo>
                    <a:pt x="2291" y="1"/>
                  </a:moveTo>
                  <a:lnTo>
                    <a:pt x="2072" y="17"/>
                  </a:lnTo>
                  <a:lnTo>
                    <a:pt x="1852" y="48"/>
                  </a:lnTo>
                  <a:lnTo>
                    <a:pt x="1632" y="111"/>
                  </a:lnTo>
                  <a:lnTo>
                    <a:pt x="1428" y="189"/>
                  </a:lnTo>
                  <a:lnTo>
                    <a:pt x="1224" y="283"/>
                  </a:lnTo>
                  <a:lnTo>
                    <a:pt x="1036" y="409"/>
                  </a:lnTo>
                  <a:lnTo>
                    <a:pt x="847" y="534"/>
                  </a:lnTo>
                  <a:lnTo>
                    <a:pt x="675" y="691"/>
                  </a:lnTo>
                  <a:lnTo>
                    <a:pt x="518" y="848"/>
                  </a:lnTo>
                  <a:lnTo>
                    <a:pt x="392" y="1021"/>
                  </a:lnTo>
                  <a:lnTo>
                    <a:pt x="267" y="1209"/>
                  </a:lnTo>
                  <a:lnTo>
                    <a:pt x="173" y="1413"/>
                  </a:lnTo>
                  <a:lnTo>
                    <a:pt x="94" y="1633"/>
                  </a:lnTo>
                  <a:lnTo>
                    <a:pt x="31" y="1837"/>
                  </a:lnTo>
                  <a:lnTo>
                    <a:pt x="0" y="2072"/>
                  </a:lnTo>
                  <a:lnTo>
                    <a:pt x="0" y="2292"/>
                  </a:lnTo>
                  <a:lnTo>
                    <a:pt x="16" y="2527"/>
                  </a:lnTo>
                  <a:lnTo>
                    <a:pt x="63" y="2747"/>
                  </a:lnTo>
                  <a:lnTo>
                    <a:pt x="126" y="2967"/>
                  </a:lnTo>
                  <a:lnTo>
                    <a:pt x="204" y="3187"/>
                  </a:lnTo>
                  <a:lnTo>
                    <a:pt x="298" y="3375"/>
                  </a:lnTo>
                  <a:lnTo>
                    <a:pt x="408" y="3579"/>
                  </a:lnTo>
                  <a:lnTo>
                    <a:pt x="549" y="3752"/>
                  </a:lnTo>
                  <a:lnTo>
                    <a:pt x="691" y="3909"/>
                  </a:lnTo>
                  <a:lnTo>
                    <a:pt x="847" y="4065"/>
                  </a:lnTo>
                  <a:lnTo>
                    <a:pt x="1020" y="4191"/>
                  </a:lnTo>
                  <a:lnTo>
                    <a:pt x="1208" y="4317"/>
                  </a:lnTo>
                  <a:lnTo>
                    <a:pt x="1397" y="4411"/>
                  </a:lnTo>
                  <a:lnTo>
                    <a:pt x="1616" y="4489"/>
                  </a:lnTo>
                  <a:lnTo>
                    <a:pt x="1836" y="4552"/>
                  </a:lnTo>
                  <a:lnTo>
                    <a:pt x="2056" y="4583"/>
                  </a:lnTo>
                  <a:lnTo>
                    <a:pt x="2291" y="4599"/>
                  </a:lnTo>
                  <a:lnTo>
                    <a:pt x="2527" y="4583"/>
                  </a:lnTo>
                  <a:lnTo>
                    <a:pt x="2746" y="4552"/>
                  </a:lnTo>
                  <a:lnTo>
                    <a:pt x="2966" y="4489"/>
                  </a:lnTo>
                  <a:lnTo>
                    <a:pt x="3170" y="4411"/>
                  </a:lnTo>
                  <a:lnTo>
                    <a:pt x="3374" y="4317"/>
                  </a:lnTo>
                  <a:lnTo>
                    <a:pt x="3562" y="4191"/>
                  </a:lnTo>
                  <a:lnTo>
                    <a:pt x="3751" y="4065"/>
                  </a:lnTo>
                  <a:lnTo>
                    <a:pt x="3923" y="3909"/>
                  </a:lnTo>
                  <a:lnTo>
                    <a:pt x="4065" y="3752"/>
                  </a:lnTo>
                  <a:lnTo>
                    <a:pt x="4206" y="3563"/>
                  </a:lnTo>
                  <a:lnTo>
                    <a:pt x="4331" y="3375"/>
                  </a:lnTo>
                  <a:lnTo>
                    <a:pt x="4426" y="3187"/>
                  </a:lnTo>
                  <a:lnTo>
                    <a:pt x="4504" y="2967"/>
                  </a:lnTo>
                  <a:lnTo>
                    <a:pt x="4567" y="2747"/>
                  </a:lnTo>
                  <a:lnTo>
                    <a:pt x="4598" y="2527"/>
                  </a:lnTo>
                  <a:lnTo>
                    <a:pt x="4598" y="2292"/>
                  </a:lnTo>
                  <a:lnTo>
                    <a:pt x="4567" y="2072"/>
                  </a:lnTo>
                  <a:lnTo>
                    <a:pt x="4535" y="1837"/>
                  </a:lnTo>
                  <a:lnTo>
                    <a:pt x="4473" y="1617"/>
                  </a:lnTo>
                  <a:lnTo>
                    <a:pt x="4394" y="1413"/>
                  </a:lnTo>
                  <a:lnTo>
                    <a:pt x="4300" y="1209"/>
                  </a:lnTo>
                  <a:lnTo>
                    <a:pt x="4175" y="1021"/>
                  </a:lnTo>
                  <a:lnTo>
                    <a:pt x="4049" y="848"/>
                  </a:lnTo>
                  <a:lnTo>
                    <a:pt x="3908" y="676"/>
                  </a:lnTo>
                  <a:lnTo>
                    <a:pt x="3751" y="534"/>
                  </a:lnTo>
                  <a:lnTo>
                    <a:pt x="3578" y="393"/>
                  </a:lnTo>
                  <a:lnTo>
                    <a:pt x="3390" y="283"/>
                  </a:lnTo>
                  <a:lnTo>
                    <a:pt x="3186" y="189"/>
                  </a:lnTo>
                  <a:lnTo>
                    <a:pt x="2982" y="111"/>
                  </a:lnTo>
                  <a:lnTo>
                    <a:pt x="2762" y="48"/>
                  </a:lnTo>
                  <a:lnTo>
                    <a:pt x="2542" y="17"/>
                  </a:lnTo>
                  <a:lnTo>
                    <a:pt x="2291" y="1"/>
                  </a:lnTo>
                  <a:close/>
                </a:path>
              </a:pathLst>
            </a:custGeom>
            <a:solidFill>
              <a:srgbClr val="F6959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7" name="Google Shape;2297;p42">
              <a:extLst>
                <a:ext uri="{FF2B5EF4-FFF2-40B4-BE49-F238E27FC236}">
                  <a16:creationId xmlns:a16="http://schemas.microsoft.com/office/drawing/2014/main" id="{FAF56409-2B48-30A6-4464-11E7929BA184}"/>
                </a:ext>
              </a:extLst>
            </p:cNvPr>
            <p:cNvSpPr/>
            <p:nvPr/>
          </p:nvSpPr>
          <p:spPr>
            <a:xfrm>
              <a:off x="1818179" y="2178722"/>
              <a:ext cx="94623" cy="58036"/>
            </a:xfrm>
            <a:custGeom>
              <a:avLst/>
              <a:gdLst/>
              <a:ahLst/>
              <a:cxnLst/>
              <a:rect l="l" t="t" r="r" b="b"/>
              <a:pathLst>
                <a:path w="3328" h="2041" extrusionOk="0">
                  <a:moveTo>
                    <a:pt x="3045" y="0"/>
                  </a:moveTo>
                  <a:lnTo>
                    <a:pt x="2998" y="16"/>
                  </a:lnTo>
                  <a:lnTo>
                    <a:pt x="2935" y="16"/>
                  </a:lnTo>
                  <a:lnTo>
                    <a:pt x="2873" y="48"/>
                  </a:lnTo>
                  <a:lnTo>
                    <a:pt x="2810" y="79"/>
                  </a:lnTo>
                  <a:lnTo>
                    <a:pt x="2763" y="110"/>
                  </a:lnTo>
                  <a:lnTo>
                    <a:pt x="2731" y="157"/>
                  </a:lnTo>
                  <a:lnTo>
                    <a:pt x="2684" y="220"/>
                  </a:lnTo>
                  <a:lnTo>
                    <a:pt x="2669" y="283"/>
                  </a:lnTo>
                  <a:lnTo>
                    <a:pt x="2653" y="346"/>
                  </a:lnTo>
                  <a:lnTo>
                    <a:pt x="2669" y="424"/>
                  </a:lnTo>
                  <a:lnTo>
                    <a:pt x="2684" y="534"/>
                  </a:lnTo>
                  <a:lnTo>
                    <a:pt x="2684" y="644"/>
                  </a:lnTo>
                  <a:lnTo>
                    <a:pt x="2669" y="738"/>
                  </a:lnTo>
                  <a:lnTo>
                    <a:pt x="2637" y="832"/>
                  </a:lnTo>
                  <a:lnTo>
                    <a:pt x="2606" y="926"/>
                  </a:lnTo>
                  <a:lnTo>
                    <a:pt x="2559" y="989"/>
                  </a:lnTo>
                  <a:lnTo>
                    <a:pt x="2512" y="1068"/>
                  </a:lnTo>
                  <a:lnTo>
                    <a:pt x="2449" y="1130"/>
                  </a:lnTo>
                  <a:lnTo>
                    <a:pt x="2370" y="1193"/>
                  </a:lnTo>
                  <a:lnTo>
                    <a:pt x="2292" y="1240"/>
                  </a:lnTo>
                  <a:lnTo>
                    <a:pt x="2119" y="1303"/>
                  </a:lnTo>
                  <a:lnTo>
                    <a:pt x="1931" y="1350"/>
                  </a:lnTo>
                  <a:lnTo>
                    <a:pt x="1727" y="1366"/>
                  </a:lnTo>
                  <a:lnTo>
                    <a:pt x="1539" y="1366"/>
                  </a:lnTo>
                  <a:lnTo>
                    <a:pt x="1335" y="1319"/>
                  </a:lnTo>
                  <a:lnTo>
                    <a:pt x="1162" y="1240"/>
                  </a:lnTo>
                  <a:lnTo>
                    <a:pt x="1068" y="1193"/>
                  </a:lnTo>
                  <a:lnTo>
                    <a:pt x="989" y="1146"/>
                  </a:lnTo>
                  <a:lnTo>
                    <a:pt x="911" y="1083"/>
                  </a:lnTo>
                  <a:lnTo>
                    <a:pt x="848" y="1005"/>
                  </a:lnTo>
                  <a:lnTo>
                    <a:pt x="801" y="926"/>
                  </a:lnTo>
                  <a:lnTo>
                    <a:pt x="738" y="848"/>
                  </a:lnTo>
                  <a:lnTo>
                    <a:pt x="707" y="754"/>
                  </a:lnTo>
                  <a:lnTo>
                    <a:pt x="675" y="644"/>
                  </a:lnTo>
                  <a:lnTo>
                    <a:pt x="660" y="534"/>
                  </a:lnTo>
                  <a:lnTo>
                    <a:pt x="660" y="424"/>
                  </a:lnTo>
                  <a:lnTo>
                    <a:pt x="660" y="346"/>
                  </a:lnTo>
                  <a:lnTo>
                    <a:pt x="644" y="283"/>
                  </a:lnTo>
                  <a:lnTo>
                    <a:pt x="613" y="220"/>
                  </a:lnTo>
                  <a:lnTo>
                    <a:pt x="566" y="189"/>
                  </a:lnTo>
                  <a:lnTo>
                    <a:pt x="519" y="142"/>
                  </a:lnTo>
                  <a:lnTo>
                    <a:pt x="456" y="126"/>
                  </a:lnTo>
                  <a:lnTo>
                    <a:pt x="393" y="110"/>
                  </a:lnTo>
                  <a:lnTo>
                    <a:pt x="283" y="110"/>
                  </a:lnTo>
                  <a:lnTo>
                    <a:pt x="220" y="126"/>
                  </a:lnTo>
                  <a:lnTo>
                    <a:pt x="158" y="142"/>
                  </a:lnTo>
                  <a:lnTo>
                    <a:pt x="110" y="189"/>
                  </a:lnTo>
                  <a:lnTo>
                    <a:pt x="63" y="220"/>
                  </a:lnTo>
                  <a:lnTo>
                    <a:pt x="32" y="283"/>
                  </a:lnTo>
                  <a:lnTo>
                    <a:pt x="1" y="346"/>
                  </a:lnTo>
                  <a:lnTo>
                    <a:pt x="1" y="424"/>
                  </a:lnTo>
                  <a:lnTo>
                    <a:pt x="1" y="613"/>
                  </a:lnTo>
                  <a:lnTo>
                    <a:pt x="32" y="785"/>
                  </a:lnTo>
                  <a:lnTo>
                    <a:pt x="63" y="942"/>
                  </a:lnTo>
                  <a:lnTo>
                    <a:pt x="126" y="1099"/>
                  </a:lnTo>
                  <a:lnTo>
                    <a:pt x="205" y="1256"/>
                  </a:lnTo>
                  <a:lnTo>
                    <a:pt x="299" y="1382"/>
                  </a:lnTo>
                  <a:lnTo>
                    <a:pt x="409" y="1507"/>
                  </a:lnTo>
                  <a:lnTo>
                    <a:pt x="519" y="1617"/>
                  </a:lnTo>
                  <a:lnTo>
                    <a:pt x="644" y="1727"/>
                  </a:lnTo>
                  <a:lnTo>
                    <a:pt x="785" y="1805"/>
                  </a:lnTo>
                  <a:lnTo>
                    <a:pt x="942" y="1884"/>
                  </a:lnTo>
                  <a:lnTo>
                    <a:pt x="1099" y="1946"/>
                  </a:lnTo>
                  <a:lnTo>
                    <a:pt x="1256" y="1994"/>
                  </a:lnTo>
                  <a:lnTo>
                    <a:pt x="1429" y="2025"/>
                  </a:lnTo>
                  <a:lnTo>
                    <a:pt x="1601" y="2041"/>
                  </a:lnTo>
                  <a:lnTo>
                    <a:pt x="1790" y="2041"/>
                  </a:lnTo>
                  <a:lnTo>
                    <a:pt x="1962" y="2025"/>
                  </a:lnTo>
                  <a:lnTo>
                    <a:pt x="2135" y="1994"/>
                  </a:lnTo>
                  <a:lnTo>
                    <a:pt x="2308" y="1946"/>
                  </a:lnTo>
                  <a:lnTo>
                    <a:pt x="2465" y="1884"/>
                  </a:lnTo>
                  <a:lnTo>
                    <a:pt x="2606" y="1805"/>
                  </a:lnTo>
                  <a:lnTo>
                    <a:pt x="2747" y="1711"/>
                  </a:lnTo>
                  <a:lnTo>
                    <a:pt x="2873" y="1617"/>
                  </a:lnTo>
                  <a:lnTo>
                    <a:pt x="2982" y="1507"/>
                  </a:lnTo>
                  <a:lnTo>
                    <a:pt x="3077" y="1382"/>
                  </a:lnTo>
                  <a:lnTo>
                    <a:pt x="3171" y="1240"/>
                  </a:lnTo>
                  <a:lnTo>
                    <a:pt x="3234" y="1099"/>
                  </a:lnTo>
                  <a:lnTo>
                    <a:pt x="3281" y="942"/>
                  </a:lnTo>
                  <a:lnTo>
                    <a:pt x="3312" y="785"/>
                  </a:lnTo>
                  <a:lnTo>
                    <a:pt x="3328" y="613"/>
                  </a:lnTo>
                  <a:lnTo>
                    <a:pt x="3328" y="440"/>
                  </a:lnTo>
                  <a:lnTo>
                    <a:pt x="3312" y="252"/>
                  </a:lnTo>
                  <a:lnTo>
                    <a:pt x="3281" y="173"/>
                  </a:lnTo>
                  <a:lnTo>
                    <a:pt x="3249" y="110"/>
                  </a:lnTo>
                  <a:lnTo>
                    <a:pt x="3218" y="79"/>
                  </a:lnTo>
                  <a:lnTo>
                    <a:pt x="3171" y="32"/>
                  </a:lnTo>
                  <a:lnTo>
                    <a:pt x="3108" y="16"/>
                  </a:lnTo>
                  <a:lnTo>
                    <a:pt x="3045" y="0"/>
                  </a:ln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8" name="Google Shape;2298;p42">
              <a:extLst>
                <a:ext uri="{FF2B5EF4-FFF2-40B4-BE49-F238E27FC236}">
                  <a16:creationId xmlns:a16="http://schemas.microsoft.com/office/drawing/2014/main" id="{ACF420BB-5214-7DE8-1B62-2C11929A25D2}"/>
                </a:ext>
              </a:extLst>
            </p:cNvPr>
            <p:cNvSpPr/>
            <p:nvPr/>
          </p:nvSpPr>
          <p:spPr>
            <a:xfrm>
              <a:off x="1414790" y="1295625"/>
              <a:ext cx="1062011" cy="695293"/>
            </a:xfrm>
            <a:custGeom>
              <a:avLst/>
              <a:gdLst/>
              <a:ahLst/>
              <a:cxnLst/>
              <a:rect l="l" t="t" r="r" b="b"/>
              <a:pathLst>
                <a:path w="37352" h="24452" extrusionOk="0">
                  <a:moveTo>
                    <a:pt x="16244" y="1"/>
                  </a:moveTo>
                  <a:lnTo>
                    <a:pt x="15710" y="32"/>
                  </a:lnTo>
                  <a:lnTo>
                    <a:pt x="15161" y="64"/>
                  </a:lnTo>
                  <a:lnTo>
                    <a:pt x="14611" y="111"/>
                  </a:lnTo>
                  <a:lnTo>
                    <a:pt x="14062" y="158"/>
                  </a:lnTo>
                  <a:lnTo>
                    <a:pt x="13529" y="221"/>
                  </a:lnTo>
                  <a:lnTo>
                    <a:pt x="12995" y="299"/>
                  </a:lnTo>
                  <a:lnTo>
                    <a:pt x="12461" y="377"/>
                  </a:lnTo>
                  <a:lnTo>
                    <a:pt x="11928" y="472"/>
                  </a:lnTo>
                  <a:lnTo>
                    <a:pt x="11394" y="581"/>
                  </a:lnTo>
                  <a:lnTo>
                    <a:pt x="10876" y="707"/>
                  </a:lnTo>
                  <a:lnTo>
                    <a:pt x="10358" y="833"/>
                  </a:lnTo>
                  <a:lnTo>
                    <a:pt x="9856" y="974"/>
                  </a:lnTo>
                  <a:lnTo>
                    <a:pt x="9338" y="1131"/>
                  </a:lnTo>
                  <a:lnTo>
                    <a:pt x="8852" y="1303"/>
                  </a:lnTo>
                  <a:lnTo>
                    <a:pt x="8365" y="1476"/>
                  </a:lnTo>
                  <a:lnTo>
                    <a:pt x="7879" y="1664"/>
                  </a:lnTo>
                  <a:lnTo>
                    <a:pt x="7408" y="1868"/>
                  </a:lnTo>
                  <a:lnTo>
                    <a:pt x="6937" y="2088"/>
                  </a:lnTo>
                  <a:lnTo>
                    <a:pt x="6482" y="2323"/>
                  </a:lnTo>
                  <a:lnTo>
                    <a:pt x="6043" y="2559"/>
                  </a:lnTo>
                  <a:lnTo>
                    <a:pt x="5603" y="2810"/>
                  </a:lnTo>
                  <a:lnTo>
                    <a:pt x="5179" y="3077"/>
                  </a:lnTo>
                  <a:lnTo>
                    <a:pt x="4756" y="3359"/>
                  </a:lnTo>
                  <a:lnTo>
                    <a:pt x="4363" y="3657"/>
                  </a:lnTo>
                  <a:lnTo>
                    <a:pt x="3971" y="3956"/>
                  </a:lnTo>
                  <a:lnTo>
                    <a:pt x="3594" y="4269"/>
                  </a:lnTo>
                  <a:lnTo>
                    <a:pt x="3233" y="4615"/>
                  </a:lnTo>
                  <a:lnTo>
                    <a:pt x="2873" y="4960"/>
                  </a:lnTo>
                  <a:lnTo>
                    <a:pt x="2543" y="5321"/>
                  </a:lnTo>
                  <a:lnTo>
                    <a:pt x="2229" y="5698"/>
                  </a:lnTo>
                  <a:lnTo>
                    <a:pt x="1915" y="6074"/>
                  </a:lnTo>
                  <a:lnTo>
                    <a:pt x="1633" y="6482"/>
                  </a:lnTo>
                  <a:lnTo>
                    <a:pt x="1350" y="6906"/>
                  </a:lnTo>
                  <a:lnTo>
                    <a:pt x="1099" y="7330"/>
                  </a:lnTo>
                  <a:lnTo>
                    <a:pt x="848" y="7785"/>
                  </a:lnTo>
                  <a:lnTo>
                    <a:pt x="1" y="9903"/>
                  </a:lnTo>
                  <a:lnTo>
                    <a:pt x="48" y="10500"/>
                  </a:lnTo>
                  <a:lnTo>
                    <a:pt x="126" y="11096"/>
                  </a:lnTo>
                  <a:lnTo>
                    <a:pt x="220" y="11708"/>
                  </a:lnTo>
                  <a:lnTo>
                    <a:pt x="346" y="12320"/>
                  </a:lnTo>
                  <a:lnTo>
                    <a:pt x="487" y="12932"/>
                  </a:lnTo>
                  <a:lnTo>
                    <a:pt x="644" y="13544"/>
                  </a:lnTo>
                  <a:lnTo>
                    <a:pt x="832" y="14172"/>
                  </a:lnTo>
                  <a:lnTo>
                    <a:pt x="1021" y="14769"/>
                  </a:lnTo>
                  <a:lnTo>
                    <a:pt x="1240" y="15381"/>
                  </a:lnTo>
                  <a:lnTo>
                    <a:pt x="1476" y="15977"/>
                  </a:lnTo>
                  <a:lnTo>
                    <a:pt x="1711" y="16558"/>
                  </a:lnTo>
                  <a:lnTo>
                    <a:pt x="1962" y="17123"/>
                  </a:lnTo>
                  <a:lnTo>
                    <a:pt x="2229" y="17672"/>
                  </a:lnTo>
                  <a:lnTo>
                    <a:pt x="2496" y="18205"/>
                  </a:lnTo>
                  <a:lnTo>
                    <a:pt x="2778" y="18723"/>
                  </a:lnTo>
                  <a:lnTo>
                    <a:pt x="3061" y="19210"/>
                  </a:lnTo>
                  <a:lnTo>
                    <a:pt x="3265" y="19492"/>
                  </a:lnTo>
                  <a:lnTo>
                    <a:pt x="3485" y="19775"/>
                  </a:lnTo>
                  <a:lnTo>
                    <a:pt x="3704" y="20042"/>
                  </a:lnTo>
                  <a:lnTo>
                    <a:pt x="3955" y="20293"/>
                  </a:lnTo>
                  <a:lnTo>
                    <a:pt x="4206" y="20544"/>
                  </a:lnTo>
                  <a:lnTo>
                    <a:pt x="4473" y="20763"/>
                  </a:lnTo>
                  <a:lnTo>
                    <a:pt x="4740" y="20983"/>
                  </a:lnTo>
                  <a:lnTo>
                    <a:pt x="5007" y="21172"/>
                  </a:lnTo>
                  <a:lnTo>
                    <a:pt x="5289" y="21360"/>
                  </a:lnTo>
                  <a:lnTo>
                    <a:pt x="5588" y="21532"/>
                  </a:lnTo>
                  <a:lnTo>
                    <a:pt x="5870" y="21674"/>
                  </a:lnTo>
                  <a:lnTo>
                    <a:pt x="6168" y="21799"/>
                  </a:lnTo>
                  <a:lnTo>
                    <a:pt x="6451" y="21893"/>
                  </a:lnTo>
                  <a:lnTo>
                    <a:pt x="6733" y="21972"/>
                  </a:lnTo>
                  <a:lnTo>
                    <a:pt x="7016" y="22035"/>
                  </a:lnTo>
                  <a:lnTo>
                    <a:pt x="7298" y="22066"/>
                  </a:lnTo>
                  <a:lnTo>
                    <a:pt x="7565" y="22066"/>
                  </a:lnTo>
                  <a:lnTo>
                    <a:pt x="7832" y="22050"/>
                  </a:lnTo>
                  <a:lnTo>
                    <a:pt x="8083" y="21988"/>
                  </a:lnTo>
                  <a:lnTo>
                    <a:pt x="8334" y="21909"/>
                  </a:lnTo>
                  <a:lnTo>
                    <a:pt x="8554" y="21799"/>
                  </a:lnTo>
                  <a:lnTo>
                    <a:pt x="8773" y="21658"/>
                  </a:lnTo>
                  <a:lnTo>
                    <a:pt x="8977" y="21485"/>
                  </a:lnTo>
                  <a:lnTo>
                    <a:pt x="9166" y="21281"/>
                  </a:lnTo>
                  <a:lnTo>
                    <a:pt x="9338" y="21030"/>
                  </a:lnTo>
                  <a:lnTo>
                    <a:pt x="9480" y="20748"/>
                  </a:lnTo>
                  <a:lnTo>
                    <a:pt x="9605" y="20434"/>
                  </a:lnTo>
                  <a:lnTo>
                    <a:pt x="9715" y="20073"/>
                  </a:lnTo>
                  <a:lnTo>
                    <a:pt x="9793" y="19681"/>
                  </a:lnTo>
                  <a:lnTo>
                    <a:pt x="9840" y="19241"/>
                  </a:lnTo>
                  <a:lnTo>
                    <a:pt x="9872" y="18755"/>
                  </a:lnTo>
                  <a:lnTo>
                    <a:pt x="9872" y="18237"/>
                  </a:lnTo>
                  <a:lnTo>
                    <a:pt x="10013" y="18786"/>
                  </a:lnTo>
                  <a:lnTo>
                    <a:pt x="10154" y="19320"/>
                  </a:lnTo>
                  <a:lnTo>
                    <a:pt x="10327" y="19853"/>
                  </a:lnTo>
                  <a:lnTo>
                    <a:pt x="10531" y="20371"/>
                  </a:lnTo>
                  <a:lnTo>
                    <a:pt x="10735" y="20889"/>
                  </a:lnTo>
                  <a:lnTo>
                    <a:pt x="10970" y="21376"/>
                  </a:lnTo>
                  <a:lnTo>
                    <a:pt x="11237" y="21846"/>
                  </a:lnTo>
                  <a:lnTo>
                    <a:pt x="11378" y="22066"/>
                  </a:lnTo>
                  <a:lnTo>
                    <a:pt x="11535" y="22286"/>
                  </a:lnTo>
                  <a:lnTo>
                    <a:pt x="11677" y="22490"/>
                  </a:lnTo>
                  <a:lnTo>
                    <a:pt x="11849" y="22694"/>
                  </a:lnTo>
                  <a:lnTo>
                    <a:pt x="12022" y="22882"/>
                  </a:lnTo>
                  <a:lnTo>
                    <a:pt x="12195" y="23070"/>
                  </a:lnTo>
                  <a:lnTo>
                    <a:pt x="12383" y="23243"/>
                  </a:lnTo>
                  <a:lnTo>
                    <a:pt x="12571" y="23416"/>
                  </a:lnTo>
                  <a:lnTo>
                    <a:pt x="12775" y="23573"/>
                  </a:lnTo>
                  <a:lnTo>
                    <a:pt x="12979" y="23714"/>
                  </a:lnTo>
                  <a:lnTo>
                    <a:pt x="13199" y="23839"/>
                  </a:lnTo>
                  <a:lnTo>
                    <a:pt x="13419" y="23965"/>
                  </a:lnTo>
                  <a:lnTo>
                    <a:pt x="13654" y="24075"/>
                  </a:lnTo>
                  <a:lnTo>
                    <a:pt x="13905" y="24185"/>
                  </a:lnTo>
                  <a:lnTo>
                    <a:pt x="14156" y="24263"/>
                  </a:lnTo>
                  <a:lnTo>
                    <a:pt x="14423" y="24342"/>
                  </a:lnTo>
                  <a:lnTo>
                    <a:pt x="14690" y="24389"/>
                  </a:lnTo>
                  <a:lnTo>
                    <a:pt x="14972" y="24436"/>
                  </a:lnTo>
                  <a:lnTo>
                    <a:pt x="15223" y="24451"/>
                  </a:lnTo>
                  <a:lnTo>
                    <a:pt x="15475" y="24436"/>
                  </a:lnTo>
                  <a:lnTo>
                    <a:pt x="15726" y="24420"/>
                  </a:lnTo>
                  <a:lnTo>
                    <a:pt x="15977" y="24373"/>
                  </a:lnTo>
                  <a:lnTo>
                    <a:pt x="16228" y="24326"/>
                  </a:lnTo>
                  <a:lnTo>
                    <a:pt x="16463" y="24247"/>
                  </a:lnTo>
                  <a:lnTo>
                    <a:pt x="16714" y="24169"/>
                  </a:lnTo>
                  <a:lnTo>
                    <a:pt x="16950" y="24075"/>
                  </a:lnTo>
                  <a:lnTo>
                    <a:pt x="17169" y="23965"/>
                  </a:lnTo>
                  <a:lnTo>
                    <a:pt x="17405" y="23839"/>
                  </a:lnTo>
                  <a:lnTo>
                    <a:pt x="17625" y="23714"/>
                  </a:lnTo>
                  <a:lnTo>
                    <a:pt x="17844" y="23557"/>
                  </a:lnTo>
                  <a:lnTo>
                    <a:pt x="18048" y="23400"/>
                  </a:lnTo>
                  <a:lnTo>
                    <a:pt x="18252" y="23227"/>
                  </a:lnTo>
                  <a:lnTo>
                    <a:pt x="18441" y="23055"/>
                  </a:lnTo>
                  <a:lnTo>
                    <a:pt x="18629" y="22866"/>
                  </a:lnTo>
                  <a:lnTo>
                    <a:pt x="18802" y="22662"/>
                  </a:lnTo>
                  <a:lnTo>
                    <a:pt x="18974" y="22458"/>
                  </a:lnTo>
                  <a:lnTo>
                    <a:pt x="19147" y="22239"/>
                  </a:lnTo>
                  <a:lnTo>
                    <a:pt x="19288" y="22003"/>
                  </a:lnTo>
                  <a:lnTo>
                    <a:pt x="19445" y="21768"/>
                  </a:lnTo>
                  <a:lnTo>
                    <a:pt x="19571" y="21532"/>
                  </a:lnTo>
                  <a:lnTo>
                    <a:pt x="19696" y="21281"/>
                  </a:lnTo>
                  <a:lnTo>
                    <a:pt x="19806" y="21030"/>
                  </a:lnTo>
                  <a:lnTo>
                    <a:pt x="19900" y="20763"/>
                  </a:lnTo>
                  <a:lnTo>
                    <a:pt x="19994" y="20512"/>
                  </a:lnTo>
                  <a:lnTo>
                    <a:pt x="20073" y="20230"/>
                  </a:lnTo>
                  <a:lnTo>
                    <a:pt x="20136" y="19963"/>
                  </a:lnTo>
                  <a:lnTo>
                    <a:pt x="20183" y="19681"/>
                  </a:lnTo>
                  <a:lnTo>
                    <a:pt x="20214" y="19398"/>
                  </a:lnTo>
                  <a:lnTo>
                    <a:pt x="20245" y="19116"/>
                  </a:lnTo>
                  <a:lnTo>
                    <a:pt x="20245" y="18817"/>
                  </a:lnTo>
                  <a:lnTo>
                    <a:pt x="20857" y="19806"/>
                  </a:lnTo>
                  <a:lnTo>
                    <a:pt x="21438" y="20701"/>
                  </a:lnTo>
                  <a:lnTo>
                    <a:pt x="21736" y="21124"/>
                  </a:lnTo>
                  <a:lnTo>
                    <a:pt x="22019" y="21517"/>
                  </a:lnTo>
                  <a:lnTo>
                    <a:pt x="22333" y="21893"/>
                  </a:lnTo>
                  <a:lnTo>
                    <a:pt x="22647" y="22254"/>
                  </a:lnTo>
                  <a:lnTo>
                    <a:pt x="22992" y="22584"/>
                  </a:lnTo>
                  <a:lnTo>
                    <a:pt x="23337" y="22898"/>
                  </a:lnTo>
                  <a:lnTo>
                    <a:pt x="23729" y="23180"/>
                  </a:lnTo>
                  <a:lnTo>
                    <a:pt x="23933" y="23322"/>
                  </a:lnTo>
                  <a:lnTo>
                    <a:pt x="24137" y="23447"/>
                  </a:lnTo>
                  <a:lnTo>
                    <a:pt x="24373" y="23573"/>
                  </a:lnTo>
                  <a:lnTo>
                    <a:pt x="24593" y="23682"/>
                  </a:lnTo>
                  <a:lnTo>
                    <a:pt x="24828" y="23792"/>
                  </a:lnTo>
                  <a:lnTo>
                    <a:pt x="25079" y="23902"/>
                  </a:lnTo>
                  <a:lnTo>
                    <a:pt x="25346" y="23996"/>
                  </a:lnTo>
                  <a:lnTo>
                    <a:pt x="25613" y="24091"/>
                  </a:lnTo>
                  <a:lnTo>
                    <a:pt x="25895" y="24169"/>
                  </a:lnTo>
                  <a:lnTo>
                    <a:pt x="26193" y="24247"/>
                  </a:lnTo>
                  <a:lnTo>
                    <a:pt x="26570" y="24310"/>
                  </a:lnTo>
                  <a:lnTo>
                    <a:pt x="26915" y="24357"/>
                  </a:lnTo>
                  <a:lnTo>
                    <a:pt x="27245" y="24389"/>
                  </a:lnTo>
                  <a:lnTo>
                    <a:pt x="27559" y="24404"/>
                  </a:lnTo>
                  <a:lnTo>
                    <a:pt x="27841" y="24404"/>
                  </a:lnTo>
                  <a:lnTo>
                    <a:pt x="28108" y="24373"/>
                  </a:lnTo>
                  <a:lnTo>
                    <a:pt x="28359" y="24342"/>
                  </a:lnTo>
                  <a:lnTo>
                    <a:pt x="28579" y="24295"/>
                  </a:lnTo>
                  <a:lnTo>
                    <a:pt x="28798" y="24232"/>
                  </a:lnTo>
                  <a:lnTo>
                    <a:pt x="28987" y="24153"/>
                  </a:lnTo>
                  <a:lnTo>
                    <a:pt x="29175" y="24059"/>
                  </a:lnTo>
                  <a:lnTo>
                    <a:pt x="29332" y="23949"/>
                  </a:lnTo>
                  <a:lnTo>
                    <a:pt x="29489" y="23824"/>
                  </a:lnTo>
                  <a:lnTo>
                    <a:pt x="29630" y="23682"/>
                  </a:lnTo>
                  <a:lnTo>
                    <a:pt x="29740" y="23541"/>
                  </a:lnTo>
                  <a:lnTo>
                    <a:pt x="29850" y="23369"/>
                  </a:lnTo>
                  <a:lnTo>
                    <a:pt x="29960" y="23196"/>
                  </a:lnTo>
                  <a:lnTo>
                    <a:pt x="30038" y="22992"/>
                  </a:lnTo>
                  <a:lnTo>
                    <a:pt x="30117" y="22788"/>
                  </a:lnTo>
                  <a:lnTo>
                    <a:pt x="30179" y="22568"/>
                  </a:lnTo>
                  <a:lnTo>
                    <a:pt x="30242" y="22349"/>
                  </a:lnTo>
                  <a:lnTo>
                    <a:pt x="30289" y="22097"/>
                  </a:lnTo>
                  <a:lnTo>
                    <a:pt x="30368" y="21580"/>
                  </a:lnTo>
                  <a:lnTo>
                    <a:pt x="30415" y="20999"/>
                  </a:lnTo>
                  <a:lnTo>
                    <a:pt x="30431" y="20387"/>
                  </a:lnTo>
                  <a:lnTo>
                    <a:pt x="30446" y="19712"/>
                  </a:lnTo>
                  <a:lnTo>
                    <a:pt x="30446" y="19006"/>
                  </a:lnTo>
                  <a:lnTo>
                    <a:pt x="30603" y="19539"/>
                  </a:lnTo>
                  <a:lnTo>
                    <a:pt x="30776" y="20026"/>
                  </a:lnTo>
                  <a:lnTo>
                    <a:pt x="30964" y="20465"/>
                  </a:lnTo>
                  <a:lnTo>
                    <a:pt x="31152" y="20873"/>
                  </a:lnTo>
                  <a:lnTo>
                    <a:pt x="31372" y="21250"/>
                  </a:lnTo>
                  <a:lnTo>
                    <a:pt x="31592" y="21580"/>
                  </a:lnTo>
                  <a:lnTo>
                    <a:pt x="31827" y="21878"/>
                  </a:lnTo>
                  <a:lnTo>
                    <a:pt x="32063" y="22129"/>
                  </a:lnTo>
                  <a:lnTo>
                    <a:pt x="32314" y="22349"/>
                  </a:lnTo>
                  <a:lnTo>
                    <a:pt x="32565" y="22537"/>
                  </a:lnTo>
                  <a:lnTo>
                    <a:pt x="32832" y="22694"/>
                  </a:lnTo>
                  <a:lnTo>
                    <a:pt x="33098" y="22804"/>
                  </a:lnTo>
                  <a:lnTo>
                    <a:pt x="33365" y="22882"/>
                  </a:lnTo>
                  <a:lnTo>
                    <a:pt x="33632" y="22929"/>
                  </a:lnTo>
                  <a:lnTo>
                    <a:pt x="33899" y="22929"/>
                  </a:lnTo>
                  <a:lnTo>
                    <a:pt x="34166" y="22913"/>
                  </a:lnTo>
                  <a:lnTo>
                    <a:pt x="34432" y="22851"/>
                  </a:lnTo>
                  <a:lnTo>
                    <a:pt x="34699" y="22757"/>
                  </a:lnTo>
                  <a:lnTo>
                    <a:pt x="34950" y="22647"/>
                  </a:lnTo>
                  <a:lnTo>
                    <a:pt x="35201" y="22490"/>
                  </a:lnTo>
                  <a:lnTo>
                    <a:pt x="35453" y="22301"/>
                  </a:lnTo>
                  <a:lnTo>
                    <a:pt x="35688" y="22082"/>
                  </a:lnTo>
                  <a:lnTo>
                    <a:pt x="35908" y="21831"/>
                  </a:lnTo>
                  <a:lnTo>
                    <a:pt x="36127" y="21548"/>
                  </a:lnTo>
                  <a:lnTo>
                    <a:pt x="36316" y="21234"/>
                  </a:lnTo>
                  <a:lnTo>
                    <a:pt x="36504" y="20889"/>
                  </a:lnTo>
                  <a:lnTo>
                    <a:pt x="36677" y="20528"/>
                  </a:lnTo>
                  <a:lnTo>
                    <a:pt x="36834" y="20120"/>
                  </a:lnTo>
                  <a:lnTo>
                    <a:pt x="36959" y="19696"/>
                  </a:lnTo>
                  <a:lnTo>
                    <a:pt x="37085" y="19241"/>
                  </a:lnTo>
                  <a:lnTo>
                    <a:pt x="37179" y="18755"/>
                  </a:lnTo>
                  <a:lnTo>
                    <a:pt x="37257" y="18237"/>
                  </a:lnTo>
                  <a:lnTo>
                    <a:pt x="37304" y="17640"/>
                  </a:lnTo>
                  <a:lnTo>
                    <a:pt x="37336" y="17044"/>
                  </a:lnTo>
                  <a:lnTo>
                    <a:pt x="37351" y="16463"/>
                  </a:lnTo>
                  <a:lnTo>
                    <a:pt x="37351" y="15883"/>
                  </a:lnTo>
                  <a:lnTo>
                    <a:pt x="37320" y="15318"/>
                  </a:lnTo>
                  <a:lnTo>
                    <a:pt x="37273" y="14753"/>
                  </a:lnTo>
                  <a:lnTo>
                    <a:pt x="37210" y="14204"/>
                  </a:lnTo>
                  <a:lnTo>
                    <a:pt x="37116" y="13654"/>
                  </a:lnTo>
                  <a:lnTo>
                    <a:pt x="37022" y="13105"/>
                  </a:lnTo>
                  <a:lnTo>
                    <a:pt x="36896" y="12571"/>
                  </a:lnTo>
                  <a:lnTo>
                    <a:pt x="36755" y="12038"/>
                  </a:lnTo>
                  <a:lnTo>
                    <a:pt x="36598" y="11520"/>
                  </a:lnTo>
                  <a:lnTo>
                    <a:pt x="36426" y="11018"/>
                  </a:lnTo>
                  <a:lnTo>
                    <a:pt x="36237" y="10516"/>
                  </a:lnTo>
                  <a:lnTo>
                    <a:pt x="36033" y="10029"/>
                  </a:lnTo>
                  <a:lnTo>
                    <a:pt x="35813" y="9543"/>
                  </a:lnTo>
                  <a:lnTo>
                    <a:pt x="35562" y="9072"/>
                  </a:lnTo>
                  <a:lnTo>
                    <a:pt x="35311" y="8617"/>
                  </a:lnTo>
                  <a:lnTo>
                    <a:pt x="35045" y="8161"/>
                  </a:lnTo>
                  <a:lnTo>
                    <a:pt x="34762" y="7722"/>
                  </a:lnTo>
                  <a:lnTo>
                    <a:pt x="34464" y="7283"/>
                  </a:lnTo>
                  <a:lnTo>
                    <a:pt x="34150" y="6875"/>
                  </a:lnTo>
                  <a:lnTo>
                    <a:pt x="33820" y="6467"/>
                  </a:lnTo>
                  <a:lnTo>
                    <a:pt x="33475" y="6059"/>
                  </a:lnTo>
                  <a:lnTo>
                    <a:pt x="33114" y="5682"/>
                  </a:lnTo>
                  <a:lnTo>
                    <a:pt x="32753" y="5305"/>
                  </a:lnTo>
                  <a:lnTo>
                    <a:pt x="32377" y="4944"/>
                  </a:lnTo>
                  <a:lnTo>
                    <a:pt x="31969" y="4599"/>
                  </a:lnTo>
                  <a:lnTo>
                    <a:pt x="31576" y="4254"/>
                  </a:lnTo>
                  <a:lnTo>
                    <a:pt x="31152" y="3940"/>
                  </a:lnTo>
                  <a:lnTo>
                    <a:pt x="30729" y="3626"/>
                  </a:lnTo>
                  <a:lnTo>
                    <a:pt x="30274" y="3328"/>
                  </a:lnTo>
                  <a:lnTo>
                    <a:pt x="29928" y="3108"/>
                  </a:lnTo>
                  <a:lnTo>
                    <a:pt x="29552" y="2888"/>
                  </a:lnTo>
                  <a:lnTo>
                    <a:pt x="29175" y="2669"/>
                  </a:lnTo>
                  <a:lnTo>
                    <a:pt x="28767" y="2465"/>
                  </a:lnTo>
                  <a:lnTo>
                    <a:pt x="28359" y="2276"/>
                  </a:lnTo>
                  <a:lnTo>
                    <a:pt x="27935" y="2088"/>
                  </a:lnTo>
                  <a:lnTo>
                    <a:pt x="27512" y="1900"/>
                  </a:lnTo>
                  <a:lnTo>
                    <a:pt x="27072" y="1727"/>
                  </a:lnTo>
                  <a:lnTo>
                    <a:pt x="26617" y="1554"/>
                  </a:lnTo>
                  <a:lnTo>
                    <a:pt x="26162" y="1398"/>
                  </a:lnTo>
                  <a:lnTo>
                    <a:pt x="25691" y="1256"/>
                  </a:lnTo>
                  <a:lnTo>
                    <a:pt x="25205" y="1099"/>
                  </a:lnTo>
                  <a:lnTo>
                    <a:pt x="24718" y="974"/>
                  </a:lnTo>
                  <a:lnTo>
                    <a:pt x="24232" y="848"/>
                  </a:lnTo>
                  <a:lnTo>
                    <a:pt x="23729" y="723"/>
                  </a:lnTo>
                  <a:lnTo>
                    <a:pt x="23227" y="613"/>
                  </a:lnTo>
                  <a:lnTo>
                    <a:pt x="22709" y="519"/>
                  </a:lnTo>
                  <a:lnTo>
                    <a:pt x="22191" y="425"/>
                  </a:lnTo>
                  <a:lnTo>
                    <a:pt x="21658" y="330"/>
                  </a:lnTo>
                  <a:lnTo>
                    <a:pt x="21140" y="268"/>
                  </a:lnTo>
                  <a:lnTo>
                    <a:pt x="20606" y="189"/>
                  </a:lnTo>
                  <a:lnTo>
                    <a:pt x="20057" y="142"/>
                  </a:lnTo>
                  <a:lnTo>
                    <a:pt x="19523" y="95"/>
                  </a:lnTo>
                  <a:lnTo>
                    <a:pt x="18990" y="48"/>
                  </a:lnTo>
                  <a:lnTo>
                    <a:pt x="18441" y="17"/>
                  </a:lnTo>
                  <a:lnTo>
                    <a:pt x="17891" y="1"/>
                  </a:lnTo>
                  <a:close/>
                </a:path>
              </a:pathLst>
            </a:custGeom>
            <a:solidFill>
              <a:srgbClr val="5492C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9" name="Google Shape;2299;p42">
              <a:extLst>
                <a:ext uri="{FF2B5EF4-FFF2-40B4-BE49-F238E27FC236}">
                  <a16:creationId xmlns:a16="http://schemas.microsoft.com/office/drawing/2014/main" id="{310B8AAE-DE56-7D9D-3D1F-707730AFCB5F}"/>
                </a:ext>
              </a:extLst>
            </p:cNvPr>
            <p:cNvSpPr/>
            <p:nvPr/>
          </p:nvSpPr>
          <p:spPr>
            <a:xfrm>
              <a:off x="1235857" y="1421928"/>
              <a:ext cx="323988" cy="687246"/>
            </a:xfrm>
            <a:custGeom>
              <a:avLst/>
              <a:gdLst/>
              <a:ahLst/>
              <a:cxnLst/>
              <a:rect l="l" t="t" r="r" b="b"/>
              <a:pathLst>
                <a:path w="11395" h="24169" extrusionOk="0">
                  <a:moveTo>
                    <a:pt x="7047" y="0"/>
                  </a:moveTo>
                  <a:lnTo>
                    <a:pt x="6811" y="16"/>
                  </a:lnTo>
                  <a:lnTo>
                    <a:pt x="6341" y="63"/>
                  </a:lnTo>
                  <a:lnTo>
                    <a:pt x="5870" y="157"/>
                  </a:lnTo>
                  <a:lnTo>
                    <a:pt x="5399" y="283"/>
                  </a:lnTo>
                  <a:lnTo>
                    <a:pt x="4928" y="440"/>
                  </a:lnTo>
                  <a:lnTo>
                    <a:pt x="4473" y="628"/>
                  </a:lnTo>
                  <a:lnTo>
                    <a:pt x="4018" y="863"/>
                  </a:lnTo>
                  <a:lnTo>
                    <a:pt x="3579" y="1114"/>
                  </a:lnTo>
                  <a:lnTo>
                    <a:pt x="3155" y="1397"/>
                  </a:lnTo>
                  <a:lnTo>
                    <a:pt x="2747" y="1695"/>
                  </a:lnTo>
                  <a:lnTo>
                    <a:pt x="2354" y="2025"/>
                  </a:lnTo>
                  <a:lnTo>
                    <a:pt x="1994" y="2386"/>
                  </a:lnTo>
                  <a:lnTo>
                    <a:pt x="1664" y="2762"/>
                  </a:lnTo>
                  <a:lnTo>
                    <a:pt x="1350" y="3170"/>
                  </a:lnTo>
                  <a:lnTo>
                    <a:pt x="1209" y="3374"/>
                  </a:lnTo>
                  <a:lnTo>
                    <a:pt x="1068" y="3594"/>
                  </a:lnTo>
                  <a:lnTo>
                    <a:pt x="942" y="3814"/>
                  </a:lnTo>
                  <a:lnTo>
                    <a:pt x="832" y="4033"/>
                  </a:lnTo>
                  <a:lnTo>
                    <a:pt x="722" y="4253"/>
                  </a:lnTo>
                  <a:lnTo>
                    <a:pt x="628" y="4488"/>
                  </a:lnTo>
                  <a:lnTo>
                    <a:pt x="534" y="4724"/>
                  </a:lnTo>
                  <a:lnTo>
                    <a:pt x="471" y="4959"/>
                  </a:lnTo>
                  <a:lnTo>
                    <a:pt x="393" y="5210"/>
                  </a:lnTo>
                  <a:lnTo>
                    <a:pt x="346" y="5446"/>
                  </a:lnTo>
                  <a:lnTo>
                    <a:pt x="236" y="6026"/>
                  </a:lnTo>
                  <a:lnTo>
                    <a:pt x="157" y="6607"/>
                  </a:lnTo>
                  <a:lnTo>
                    <a:pt x="95" y="7188"/>
                  </a:lnTo>
                  <a:lnTo>
                    <a:pt x="48" y="7784"/>
                  </a:lnTo>
                  <a:lnTo>
                    <a:pt x="16" y="8365"/>
                  </a:lnTo>
                  <a:lnTo>
                    <a:pt x="0" y="8961"/>
                  </a:lnTo>
                  <a:lnTo>
                    <a:pt x="16" y="9558"/>
                  </a:lnTo>
                  <a:lnTo>
                    <a:pt x="32" y="10138"/>
                  </a:lnTo>
                  <a:lnTo>
                    <a:pt x="63" y="10735"/>
                  </a:lnTo>
                  <a:lnTo>
                    <a:pt x="110" y="11347"/>
                  </a:lnTo>
                  <a:lnTo>
                    <a:pt x="157" y="11943"/>
                  </a:lnTo>
                  <a:lnTo>
                    <a:pt x="236" y="12539"/>
                  </a:lnTo>
                  <a:lnTo>
                    <a:pt x="314" y="13136"/>
                  </a:lnTo>
                  <a:lnTo>
                    <a:pt x="408" y="13732"/>
                  </a:lnTo>
                  <a:lnTo>
                    <a:pt x="628" y="14940"/>
                  </a:lnTo>
                  <a:lnTo>
                    <a:pt x="864" y="16133"/>
                  </a:lnTo>
                  <a:lnTo>
                    <a:pt x="1146" y="17310"/>
                  </a:lnTo>
                  <a:lnTo>
                    <a:pt x="1444" y="18487"/>
                  </a:lnTo>
                  <a:lnTo>
                    <a:pt x="1758" y="19664"/>
                  </a:lnTo>
                  <a:lnTo>
                    <a:pt x="2088" y="20810"/>
                  </a:lnTo>
                  <a:lnTo>
                    <a:pt x="2417" y="21955"/>
                  </a:lnTo>
                  <a:lnTo>
                    <a:pt x="3061" y="24168"/>
                  </a:lnTo>
                  <a:lnTo>
                    <a:pt x="3359" y="23211"/>
                  </a:lnTo>
                  <a:lnTo>
                    <a:pt x="3673" y="22269"/>
                  </a:lnTo>
                  <a:lnTo>
                    <a:pt x="4018" y="21328"/>
                  </a:lnTo>
                  <a:lnTo>
                    <a:pt x="4363" y="20402"/>
                  </a:lnTo>
                  <a:lnTo>
                    <a:pt x="4724" y="19476"/>
                  </a:lnTo>
                  <a:lnTo>
                    <a:pt x="5117" y="18550"/>
                  </a:lnTo>
                  <a:lnTo>
                    <a:pt x="5509" y="17640"/>
                  </a:lnTo>
                  <a:lnTo>
                    <a:pt x="5917" y="16745"/>
                  </a:lnTo>
                  <a:lnTo>
                    <a:pt x="6341" y="15851"/>
                  </a:lnTo>
                  <a:lnTo>
                    <a:pt x="6764" y="14956"/>
                  </a:lnTo>
                  <a:lnTo>
                    <a:pt x="7204" y="14062"/>
                  </a:lnTo>
                  <a:lnTo>
                    <a:pt x="7659" y="13183"/>
                  </a:lnTo>
                  <a:lnTo>
                    <a:pt x="8585" y="11441"/>
                  </a:lnTo>
                  <a:lnTo>
                    <a:pt x="9526" y="9699"/>
                  </a:lnTo>
                  <a:lnTo>
                    <a:pt x="11394" y="3924"/>
                  </a:lnTo>
                  <a:lnTo>
                    <a:pt x="11347" y="3610"/>
                  </a:lnTo>
                  <a:lnTo>
                    <a:pt x="11284" y="3311"/>
                  </a:lnTo>
                  <a:lnTo>
                    <a:pt x="11206" y="3029"/>
                  </a:lnTo>
                  <a:lnTo>
                    <a:pt x="11127" y="2762"/>
                  </a:lnTo>
                  <a:lnTo>
                    <a:pt x="11017" y="2495"/>
                  </a:lnTo>
                  <a:lnTo>
                    <a:pt x="10923" y="2260"/>
                  </a:lnTo>
                  <a:lnTo>
                    <a:pt x="10798" y="2025"/>
                  </a:lnTo>
                  <a:lnTo>
                    <a:pt x="10672" y="1821"/>
                  </a:lnTo>
                  <a:lnTo>
                    <a:pt x="10547" y="1617"/>
                  </a:lnTo>
                  <a:lnTo>
                    <a:pt x="10405" y="1428"/>
                  </a:lnTo>
                  <a:lnTo>
                    <a:pt x="10248" y="1256"/>
                  </a:lnTo>
                  <a:lnTo>
                    <a:pt x="10091" y="1083"/>
                  </a:lnTo>
                  <a:lnTo>
                    <a:pt x="9919" y="926"/>
                  </a:lnTo>
                  <a:lnTo>
                    <a:pt x="9746" y="785"/>
                  </a:lnTo>
                  <a:lnTo>
                    <a:pt x="9574" y="659"/>
                  </a:lnTo>
                  <a:lnTo>
                    <a:pt x="9385" y="549"/>
                  </a:lnTo>
                  <a:lnTo>
                    <a:pt x="9197" y="440"/>
                  </a:lnTo>
                  <a:lnTo>
                    <a:pt x="8993" y="345"/>
                  </a:lnTo>
                  <a:lnTo>
                    <a:pt x="8789" y="267"/>
                  </a:lnTo>
                  <a:lnTo>
                    <a:pt x="8585" y="204"/>
                  </a:lnTo>
                  <a:lnTo>
                    <a:pt x="8381" y="141"/>
                  </a:lnTo>
                  <a:lnTo>
                    <a:pt x="8161" y="94"/>
                  </a:lnTo>
                  <a:lnTo>
                    <a:pt x="7941" y="47"/>
                  </a:lnTo>
                  <a:lnTo>
                    <a:pt x="7722" y="31"/>
                  </a:lnTo>
                  <a:lnTo>
                    <a:pt x="7502" y="0"/>
                  </a:lnTo>
                  <a:close/>
                </a:path>
              </a:pathLst>
            </a:custGeom>
            <a:solidFill>
              <a:srgbClr val="5492C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0" name="Google Shape;2300;p42">
              <a:extLst>
                <a:ext uri="{FF2B5EF4-FFF2-40B4-BE49-F238E27FC236}">
                  <a16:creationId xmlns:a16="http://schemas.microsoft.com/office/drawing/2014/main" id="{FA2F1679-5045-1FCC-9491-DCF23710C6DD}"/>
                </a:ext>
              </a:extLst>
            </p:cNvPr>
            <p:cNvSpPr/>
            <p:nvPr/>
          </p:nvSpPr>
          <p:spPr>
            <a:xfrm>
              <a:off x="1235857" y="1421928"/>
              <a:ext cx="323988" cy="687246"/>
            </a:xfrm>
            <a:custGeom>
              <a:avLst/>
              <a:gdLst/>
              <a:ahLst/>
              <a:cxnLst/>
              <a:rect l="l" t="t" r="r" b="b"/>
              <a:pathLst>
                <a:path w="11395" h="24169" fill="none" extrusionOk="0">
                  <a:moveTo>
                    <a:pt x="9526" y="9699"/>
                  </a:moveTo>
                  <a:lnTo>
                    <a:pt x="9526" y="9699"/>
                  </a:lnTo>
                  <a:lnTo>
                    <a:pt x="8585" y="11441"/>
                  </a:lnTo>
                  <a:lnTo>
                    <a:pt x="7659" y="13183"/>
                  </a:lnTo>
                  <a:lnTo>
                    <a:pt x="7204" y="14062"/>
                  </a:lnTo>
                  <a:lnTo>
                    <a:pt x="6764" y="14956"/>
                  </a:lnTo>
                  <a:lnTo>
                    <a:pt x="6341" y="15851"/>
                  </a:lnTo>
                  <a:lnTo>
                    <a:pt x="5917" y="16745"/>
                  </a:lnTo>
                  <a:lnTo>
                    <a:pt x="5509" y="17640"/>
                  </a:lnTo>
                  <a:lnTo>
                    <a:pt x="5117" y="18550"/>
                  </a:lnTo>
                  <a:lnTo>
                    <a:pt x="4724" y="19476"/>
                  </a:lnTo>
                  <a:lnTo>
                    <a:pt x="4363" y="20402"/>
                  </a:lnTo>
                  <a:lnTo>
                    <a:pt x="4018" y="21328"/>
                  </a:lnTo>
                  <a:lnTo>
                    <a:pt x="3673" y="22269"/>
                  </a:lnTo>
                  <a:lnTo>
                    <a:pt x="3359" y="23211"/>
                  </a:lnTo>
                  <a:lnTo>
                    <a:pt x="3061" y="24168"/>
                  </a:lnTo>
                  <a:lnTo>
                    <a:pt x="3061" y="24168"/>
                  </a:lnTo>
                  <a:lnTo>
                    <a:pt x="2417" y="21955"/>
                  </a:lnTo>
                  <a:lnTo>
                    <a:pt x="2088" y="20810"/>
                  </a:lnTo>
                  <a:lnTo>
                    <a:pt x="1758" y="19664"/>
                  </a:lnTo>
                  <a:lnTo>
                    <a:pt x="1444" y="18487"/>
                  </a:lnTo>
                  <a:lnTo>
                    <a:pt x="1146" y="17310"/>
                  </a:lnTo>
                  <a:lnTo>
                    <a:pt x="864" y="16133"/>
                  </a:lnTo>
                  <a:lnTo>
                    <a:pt x="628" y="14940"/>
                  </a:lnTo>
                  <a:lnTo>
                    <a:pt x="408" y="13732"/>
                  </a:lnTo>
                  <a:lnTo>
                    <a:pt x="314" y="13136"/>
                  </a:lnTo>
                  <a:lnTo>
                    <a:pt x="236" y="12539"/>
                  </a:lnTo>
                  <a:lnTo>
                    <a:pt x="157" y="11943"/>
                  </a:lnTo>
                  <a:lnTo>
                    <a:pt x="110" y="11347"/>
                  </a:lnTo>
                  <a:lnTo>
                    <a:pt x="63" y="10735"/>
                  </a:lnTo>
                  <a:lnTo>
                    <a:pt x="32" y="10138"/>
                  </a:lnTo>
                  <a:lnTo>
                    <a:pt x="16" y="9558"/>
                  </a:lnTo>
                  <a:lnTo>
                    <a:pt x="0" y="8961"/>
                  </a:lnTo>
                  <a:lnTo>
                    <a:pt x="16" y="8365"/>
                  </a:lnTo>
                  <a:lnTo>
                    <a:pt x="48" y="7784"/>
                  </a:lnTo>
                  <a:lnTo>
                    <a:pt x="95" y="7188"/>
                  </a:lnTo>
                  <a:lnTo>
                    <a:pt x="157" y="6607"/>
                  </a:lnTo>
                  <a:lnTo>
                    <a:pt x="236" y="6026"/>
                  </a:lnTo>
                  <a:lnTo>
                    <a:pt x="346" y="5446"/>
                  </a:lnTo>
                  <a:lnTo>
                    <a:pt x="346" y="5446"/>
                  </a:lnTo>
                  <a:lnTo>
                    <a:pt x="393" y="5210"/>
                  </a:lnTo>
                  <a:lnTo>
                    <a:pt x="471" y="4959"/>
                  </a:lnTo>
                  <a:lnTo>
                    <a:pt x="534" y="4724"/>
                  </a:lnTo>
                  <a:lnTo>
                    <a:pt x="628" y="4488"/>
                  </a:lnTo>
                  <a:lnTo>
                    <a:pt x="722" y="4253"/>
                  </a:lnTo>
                  <a:lnTo>
                    <a:pt x="832" y="4033"/>
                  </a:lnTo>
                  <a:lnTo>
                    <a:pt x="942" y="3814"/>
                  </a:lnTo>
                  <a:lnTo>
                    <a:pt x="1068" y="3594"/>
                  </a:lnTo>
                  <a:lnTo>
                    <a:pt x="1209" y="3374"/>
                  </a:lnTo>
                  <a:lnTo>
                    <a:pt x="1350" y="3170"/>
                  </a:lnTo>
                  <a:lnTo>
                    <a:pt x="1664" y="2762"/>
                  </a:lnTo>
                  <a:lnTo>
                    <a:pt x="1994" y="2386"/>
                  </a:lnTo>
                  <a:lnTo>
                    <a:pt x="2354" y="2025"/>
                  </a:lnTo>
                  <a:lnTo>
                    <a:pt x="2747" y="1695"/>
                  </a:lnTo>
                  <a:lnTo>
                    <a:pt x="3155" y="1397"/>
                  </a:lnTo>
                  <a:lnTo>
                    <a:pt x="3579" y="1114"/>
                  </a:lnTo>
                  <a:lnTo>
                    <a:pt x="4018" y="863"/>
                  </a:lnTo>
                  <a:lnTo>
                    <a:pt x="4473" y="628"/>
                  </a:lnTo>
                  <a:lnTo>
                    <a:pt x="4928" y="440"/>
                  </a:lnTo>
                  <a:lnTo>
                    <a:pt x="5399" y="283"/>
                  </a:lnTo>
                  <a:lnTo>
                    <a:pt x="5870" y="157"/>
                  </a:lnTo>
                  <a:lnTo>
                    <a:pt x="6341" y="63"/>
                  </a:lnTo>
                  <a:lnTo>
                    <a:pt x="6811" y="16"/>
                  </a:lnTo>
                  <a:lnTo>
                    <a:pt x="7047" y="0"/>
                  </a:lnTo>
                  <a:lnTo>
                    <a:pt x="7267" y="0"/>
                  </a:lnTo>
                  <a:lnTo>
                    <a:pt x="7502" y="0"/>
                  </a:lnTo>
                  <a:lnTo>
                    <a:pt x="7722" y="31"/>
                  </a:lnTo>
                  <a:lnTo>
                    <a:pt x="7941" y="47"/>
                  </a:lnTo>
                  <a:lnTo>
                    <a:pt x="8161" y="94"/>
                  </a:lnTo>
                  <a:lnTo>
                    <a:pt x="8381" y="141"/>
                  </a:lnTo>
                  <a:lnTo>
                    <a:pt x="8585" y="204"/>
                  </a:lnTo>
                  <a:lnTo>
                    <a:pt x="8789" y="267"/>
                  </a:lnTo>
                  <a:lnTo>
                    <a:pt x="8993" y="345"/>
                  </a:lnTo>
                  <a:lnTo>
                    <a:pt x="9197" y="440"/>
                  </a:lnTo>
                  <a:lnTo>
                    <a:pt x="9385" y="549"/>
                  </a:lnTo>
                  <a:lnTo>
                    <a:pt x="9574" y="659"/>
                  </a:lnTo>
                  <a:lnTo>
                    <a:pt x="9746" y="785"/>
                  </a:lnTo>
                  <a:lnTo>
                    <a:pt x="9919" y="926"/>
                  </a:lnTo>
                  <a:lnTo>
                    <a:pt x="10091" y="1083"/>
                  </a:lnTo>
                  <a:lnTo>
                    <a:pt x="10248" y="1256"/>
                  </a:lnTo>
                  <a:lnTo>
                    <a:pt x="10405" y="1428"/>
                  </a:lnTo>
                  <a:lnTo>
                    <a:pt x="10547" y="1617"/>
                  </a:lnTo>
                  <a:lnTo>
                    <a:pt x="10672" y="1821"/>
                  </a:lnTo>
                  <a:lnTo>
                    <a:pt x="10798" y="2025"/>
                  </a:lnTo>
                  <a:lnTo>
                    <a:pt x="10923" y="2260"/>
                  </a:lnTo>
                  <a:lnTo>
                    <a:pt x="11017" y="2495"/>
                  </a:lnTo>
                  <a:lnTo>
                    <a:pt x="11127" y="2762"/>
                  </a:lnTo>
                  <a:lnTo>
                    <a:pt x="11206" y="3029"/>
                  </a:lnTo>
                  <a:lnTo>
                    <a:pt x="11284" y="3311"/>
                  </a:lnTo>
                  <a:lnTo>
                    <a:pt x="11347" y="3610"/>
                  </a:lnTo>
                  <a:lnTo>
                    <a:pt x="11394" y="3924"/>
                  </a:lnTo>
                  <a:lnTo>
                    <a:pt x="9526" y="9699"/>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1" name="Google Shape;2301;p42">
              <a:extLst>
                <a:ext uri="{FF2B5EF4-FFF2-40B4-BE49-F238E27FC236}">
                  <a16:creationId xmlns:a16="http://schemas.microsoft.com/office/drawing/2014/main" id="{8CFAD5CA-F94F-7272-B788-B05C1DDF74C0}"/>
                </a:ext>
              </a:extLst>
            </p:cNvPr>
            <p:cNvSpPr/>
            <p:nvPr/>
          </p:nvSpPr>
          <p:spPr>
            <a:xfrm>
              <a:off x="876654" y="1100200"/>
              <a:ext cx="756788" cy="722931"/>
            </a:xfrm>
            <a:custGeom>
              <a:avLst/>
              <a:gdLst/>
              <a:ahLst/>
              <a:cxnLst/>
              <a:rect l="l" t="t" r="r" b="b"/>
              <a:pathLst>
                <a:path w="26617" h="25424" extrusionOk="0">
                  <a:moveTo>
                    <a:pt x="8992" y="0"/>
                  </a:moveTo>
                  <a:lnTo>
                    <a:pt x="8757" y="31"/>
                  </a:lnTo>
                  <a:lnTo>
                    <a:pt x="8522" y="63"/>
                  </a:lnTo>
                  <a:lnTo>
                    <a:pt x="8271" y="94"/>
                  </a:lnTo>
                  <a:lnTo>
                    <a:pt x="8035" y="157"/>
                  </a:lnTo>
                  <a:lnTo>
                    <a:pt x="7815" y="220"/>
                  </a:lnTo>
                  <a:lnTo>
                    <a:pt x="7580" y="298"/>
                  </a:lnTo>
                  <a:lnTo>
                    <a:pt x="7360" y="392"/>
                  </a:lnTo>
                  <a:lnTo>
                    <a:pt x="7141" y="487"/>
                  </a:lnTo>
                  <a:lnTo>
                    <a:pt x="6921" y="581"/>
                  </a:lnTo>
                  <a:lnTo>
                    <a:pt x="6701" y="706"/>
                  </a:lnTo>
                  <a:lnTo>
                    <a:pt x="6497" y="816"/>
                  </a:lnTo>
                  <a:lnTo>
                    <a:pt x="6309" y="957"/>
                  </a:lnTo>
                  <a:lnTo>
                    <a:pt x="6121" y="1099"/>
                  </a:lnTo>
                  <a:lnTo>
                    <a:pt x="5932" y="1240"/>
                  </a:lnTo>
                  <a:lnTo>
                    <a:pt x="5760" y="1397"/>
                  </a:lnTo>
                  <a:lnTo>
                    <a:pt x="5587" y="1554"/>
                  </a:lnTo>
                  <a:lnTo>
                    <a:pt x="5430" y="1711"/>
                  </a:lnTo>
                  <a:lnTo>
                    <a:pt x="5273" y="1883"/>
                  </a:lnTo>
                  <a:lnTo>
                    <a:pt x="5132" y="2056"/>
                  </a:lnTo>
                  <a:lnTo>
                    <a:pt x="5006" y="2244"/>
                  </a:lnTo>
                  <a:lnTo>
                    <a:pt x="4881" y="2433"/>
                  </a:lnTo>
                  <a:lnTo>
                    <a:pt x="4771" y="2621"/>
                  </a:lnTo>
                  <a:lnTo>
                    <a:pt x="4677" y="2809"/>
                  </a:lnTo>
                  <a:lnTo>
                    <a:pt x="4598" y="3013"/>
                  </a:lnTo>
                  <a:lnTo>
                    <a:pt x="4520" y="3217"/>
                  </a:lnTo>
                  <a:lnTo>
                    <a:pt x="4473" y="3421"/>
                  </a:lnTo>
                  <a:lnTo>
                    <a:pt x="4426" y="3625"/>
                  </a:lnTo>
                  <a:lnTo>
                    <a:pt x="4394" y="3829"/>
                  </a:lnTo>
                  <a:lnTo>
                    <a:pt x="4379" y="4049"/>
                  </a:lnTo>
                  <a:lnTo>
                    <a:pt x="4379" y="4253"/>
                  </a:lnTo>
                  <a:lnTo>
                    <a:pt x="4379" y="4473"/>
                  </a:lnTo>
                  <a:lnTo>
                    <a:pt x="4410" y="4677"/>
                  </a:lnTo>
                  <a:lnTo>
                    <a:pt x="4457" y="4896"/>
                  </a:lnTo>
                  <a:lnTo>
                    <a:pt x="4535" y="5100"/>
                  </a:lnTo>
                  <a:lnTo>
                    <a:pt x="4614" y="5320"/>
                  </a:lnTo>
                  <a:lnTo>
                    <a:pt x="4708" y="5524"/>
                  </a:lnTo>
                  <a:lnTo>
                    <a:pt x="4834" y="5744"/>
                  </a:lnTo>
                  <a:lnTo>
                    <a:pt x="4959" y="5948"/>
                  </a:lnTo>
                  <a:lnTo>
                    <a:pt x="5116" y="6152"/>
                  </a:lnTo>
                  <a:lnTo>
                    <a:pt x="5304" y="6356"/>
                  </a:lnTo>
                  <a:lnTo>
                    <a:pt x="5493" y="6560"/>
                  </a:lnTo>
                  <a:lnTo>
                    <a:pt x="5320" y="6387"/>
                  </a:lnTo>
                  <a:lnTo>
                    <a:pt x="5148" y="6246"/>
                  </a:lnTo>
                  <a:lnTo>
                    <a:pt x="4975" y="6121"/>
                  </a:lnTo>
                  <a:lnTo>
                    <a:pt x="4802" y="6011"/>
                  </a:lnTo>
                  <a:lnTo>
                    <a:pt x="4614" y="5916"/>
                  </a:lnTo>
                  <a:lnTo>
                    <a:pt x="4441" y="5838"/>
                  </a:lnTo>
                  <a:lnTo>
                    <a:pt x="4253" y="5775"/>
                  </a:lnTo>
                  <a:lnTo>
                    <a:pt x="4065" y="5728"/>
                  </a:lnTo>
                  <a:lnTo>
                    <a:pt x="3876" y="5697"/>
                  </a:lnTo>
                  <a:lnTo>
                    <a:pt x="3704" y="5681"/>
                  </a:lnTo>
                  <a:lnTo>
                    <a:pt x="3515" y="5665"/>
                  </a:lnTo>
                  <a:lnTo>
                    <a:pt x="3327" y="5681"/>
                  </a:lnTo>
                  <a:lnTo>
                    <a:pt x="3139" y="5712"/>
                  </a:lnTo>
                  <a:lnTo>
                    <a:pt x="2966" y="5744"/>
                  </a:lnTo>
                  <a:lnTo>
                    <a:pt x="2778" y="5791"/>
                  </a:lnTo>
                  <a:lnTo>
                    <a:pt x="2605" y="5854"/>
                  </a:lnTo>
                  <a:lnTo>
                    <a:pt x="2433" y="5916"/>
                  </a:lnTo>
                  <a:lnTo>
                    <a:pt x="2260" y="6011"/>
                  </a:lnTo>
                  <a:lnTo>
                    <a:pt x="2087" y="6105"/>
                  </a:lnTo>
                  <a:lnTo>
                    <a:pt x="1915" y="6199"/>
                  </a:lnTo>
                  <a:lnTo>
                    <a:pt x="1758" y="6309"/>
                  </a:lnTo>
                  <a:lnTo>
                    <a:pt x="1601" y="6434"/>
                  </a:lnTo>
                  <a:lnTo>
                    <a:pt x="1460" y="6560"/>
                  </a:lnTo>
                  <a:lnTo>
                    <a:pt x="1303" y="6701"/>
                  </a:lnTo>
                  <a:lnTo>
                    <a:pt x="1036" y="6999"/>
                  </a:lnTo>
                  <a:lnTo>
                    <a:pt x="785" y="7313"/>
                  </a:lnTo>
                  <a:lnTo>
                    <a:pt x="565" y="7658"/>
                  </a:lnTo>
                  <a:lnTo>
                    <a:pt x="455" y="7847"/>
                  </a:lnTo>
                  <a:lnTo>
                    <a:pt x="377" y="8035"/>
                  </a:lnTo>
                  <a:lnTo>
                    <a:pt x="283" y="8208"/>
                  </a:lnTo>
                  <a:lnTo>
                    <a:pt x="220" y="8412"/>
                  </a:lnTo>
                  <a:lnTo>
                    <a:pt x="157" y="8600"/>
                  </a:lnTo>
                  <a:lnTo>
                    <a:pt x="94" y="8788"/>
                  </a:lnTo>
                  <a:lnTo>
                    <a:pt x="63" y="8992"/>
                  </a:lnTo>
                  <a:lnTo>
                    <a:pt x="31" y="9181"/>
                  </a:lnTo>
                  <a:lnTo>
                    <a:pt x="16" y="9385"/>
                  </a:lnTo>
                  <a:lnTo>
                    <a:pt x="0" y="9589"/>
                  </a:lnTo>
                  <a:lnTo>
                    <a:pt x="0" y="9777"/>
                  </a:lnTo>
                  <a:lnTo>
                    <a:pt x="16" y="9981"/>
                  </a:lnTo>
                  <a:lnTo>
                    <a:pt x="47" y="10185"/>
                  </a:lnTo>
                  <a:lnTo>
                    <a:pt x="94" y="10373"/>
                  </a:lnTo>
                  <a:lnTo>
                    <a:pt x="141" y="10562"/>
                  </a:lnTo>
                  <a:lnTo>
                    <a:pt x="220" y="10766"/>
                  </a:lnTo>
                  <a:lnTo>
                    <a:pt x="298" y="10938"/>
                  </a:lnTo>
                  <a:lnTo>
                    <a:pt x="392" y="11127"/>
                  </a:lnTo>
                  <a:lnTo>
                    <a:pt x="518" y="11315"/>
                  </a:lnTo>
                  <a:lnTo>
                    <a:pt x="643" y="11488"/>
                  </a:lnTo>
                  <a:lnTo>
                    <a:pt x="785" y="11660"/>
                  </a:lnTo>
                  <a:lnTo>
                    <a:pt x="942" y="11817"/>
                  </a:lnTo>
                  <a:lnTo>
                    <a:pt x="1130" y="11974"/>
                  </a:lnTo>
                  <a:lnTo>
                    <a:pt x="1318" y="12131"/>
                  </a:lnTo>
                  <a:lnTo>
                    <a:pt x="1538" y="12272"/>
                  </a:lnTo>
                  <a:lnTo>
                    <a:pt x="1773" y="12414"/>
                  </a:lnTo>
                  <a:lnTo>
                    <a:pt x="2009" y="12539"/>
                  </a:lnTo>
                  <a:lnTo>
                    <a:pt x="2276" y="12665"/>
                  </a:lnTo>
                  <a:lnTo>
                    <a:pt x="2574" y="12775"/>
                  </a:lnTo>
                  <a:lnTo>
                    <a:pt x="2872" y="12884"/>
                  </a:lnTo>
                  <a:lnTo>
                    <a:pt x="3202" y="12979"/>
                  </a:lnTo>
                  <a:lnTo>
                    <a:pt x="3547" y="13057"/>
                  </a:lnTo>
                  <a:lnTo>
                    <a:pt x="3908" y="13136"/>
                  </a:lnTo>
                  <a:lnTo>
                    <a:pt x="4300" y="13198"/>
                  </a:lnTo>
                  <a:lnTo>
                    <a:pt x="4033" y="13261"/>
                  </a:lnTo>
                  <a:lnTo>
                    <a:pt x="3767" y="13340"/>
                  </a:lnTo>
                  <a:lnTo>
                    <a:pt x="3531" y="13434"/>
                  </a:lnTo>
                  <a:lnTo>
                    <a:pt x="3296" y="13528"/>
                  </a:lnTo>
                  <a:lnTo>
                    <a:pt x="3076" y="13638"/>
                  </a:lnTo>
                  <a:lnTo>
                    <a:pt x="2872" y="13763"/>
                  </a:lnTo>
                  <a:lnTo>
                    <a:pt x="2668" y="13889"/>
                  </a:lnTo>
                  <a:lnTo>
                    <a:pt x="2495" y="14014"/>
                  </a:lnTo>
                  <a:lnTo>
                    <a:pt x="2323" y="14156"/>
                  </a:lnTo>
                  <a:lnTo>
                    <a:pt x="2166" y="14297"/>
                  </a:lnTo>
                  <a:lnTo>
                    <a:pt x="2025" y="14454"/>
                  </a:lnTo>
                  <a:lnTo>
                    <a:pt x="1883" y="14611"/>
                  </a:lnTo>
                  <a:lnTo>
                    <a:pt x="1758" y="14783"/>
                  </a:lnTo>
                  <a:lnTo>
                    <a:pt x="1648" y="14956"/>
                  </a:lnTo>
                  <a:lnTo>
                    <a:pt x="1554" y="15129"/>
                  </a:lnTo>
                  <a:lnTo>
                    <a:pt x="1460" y="15301"/>
                  </a:lnTo>
                  <a:lnTo>
                    <a:pt x="1381" y="15474"/>
                  </a:lnTo>
                  <a:lnTo>
                    <a:pt x="1318" y="15662"/>
                  </a:lnTo>
                  <a:lnTo>
                    <a:pt x="1256" y="15851"/>
                  </a:lnTo>
                  <a:lnTo>
                    <a:pt x="1208" y="16039"/>
                  </a:lnTo>
                  <a:lnTo>
                    <a:pt x="1177" y="16227"/>
                  </a:lnTo>
                  <a:lnTo>
                    <a:pt x="1146" y="16416"/>
                  </a:lnTo>
                  <a:lnTo>
                    <a:pt x="1114" y="16808"/>
                  </a:lnTo>
                  <a:lnTo>
                    <a:pt x="1114" y="17185"/>
                  </a:lnTo>
                  <a:lnTo>
                    <a:pt x="1161" y="17561"/>
                  </a:lnTo>
                  <a:lnTo>
                    <a:pt x="1240" y="17938"/>
                  </a:lnTo>
                  <a:lnTo>
                    <a:pt x="1350" y="18299"/>
                  </a:lnTo>
                  <a:lnTo>
                    <a:pt x="1491" y="18644"/>
                  </a:lnTo>
                  <a:lnTo>
                    <a:pt x="1648" y="18958"/>
                  </a:lnTo>
                  <a:lnTo>
                    <a:pt x="1852" y="19256"/>
                  </a:lnTo>
                  <a:lnTo>
                    <a:pt x="1962" y="19397"/>
                  </a:lnTo>
                  <a:lnTo>
                    <a:pt x="2072" y="19539"/>
                  </a:lnTo>
                  <a:lnTo>
                    <a:pt x="2181" y="19664"/>
                  </a:lnTo>
                  <a:lnTo>
                    <a:pt x="2307" y="19774"/>
                  </a:lnTo>
                  <a:lnTo>
                    <a:pt x="2448" y="19884"/>
                  </a:lnTo>
                  <a:lnTo>
                    <a:pt x="2574" y="19978"/>
                  </a:lnTo>
                  <a:lnTo>
                    <a:pt x="2731" y="20072"/>
                  </a:lnTo>
                  <a:lnTo>
                    <a:pt x="2872" y="20151"/>
                  </a:lnTo>
                  <a:lnTo>
                    <a:pt x="3029" y="20213"/>
                  </a:lnTo>
                  <a:lnTo>
                    <a:pt x="3186" y="20276"/>
                  </a:lnTo>
                  <a:lnTo>
                    <a:pt x="3343" y="20323"/>
                  </a:lnTo>
                  <a:lnTo>
                    <a:pt x="3500" y="20355"/>
                  </a:lnTo>
                  <a:lnTo>
                    <a:pt x="3672" y="20370"/>
                  </a:lnTo>
                  <a:lnTo>
                    <a:pt x="3845" y="20386"/>
                  </a:lnTo>
                  <a:lnTo>
                    <a:pt x="4033" y="20386"/>
                  </a:lnTo>
                  <a:lnTo>
                    <a:pt x="4206" y="20370"/>
                  </a:lnTo>
                  <a:lnTo>
                    <a:pt x="4394" y="20323"/>
                  </a:lnTo>
                  <a:lnTo>
                    <a:pt x="4583" y="20276"/>
                  </a:lnTo>
                  <a:lnTo>
                    <a:pt x="4771" y="20213"/>
                  </a:lnTo>
                  <a:lnTo>
                    <a:pt x="4959" y="20135"/>
                  </a:lnTo>
                  <a:lnTo>
                    <a:pt x="5163" y="20041"/>
                  </a:lnTo>
                  <a:lnTo>
                    <a:pt x="5352" y="19931"/>
                  </a:lnTo>
                  <a:lnTo>
                    <a:pt x="5556" y="19805"/>
                  </a:lnTo>
                  <a:lnTo>
                    <a:pt x="5760" y="19664"/>
                  </a:lnTo>
                  <a:lnTo>
                    <a:pt x="5964" y="19507"/>
                  </a:lnTo>
                  <a:lnTo>
                    <a:pt x="6168" y="19319"/>
                  </a:lnTo>
                  <a:lnTo>
                    <a:pt x="6042" y="19617"/>
                  </a:lnTo>
                  <a:lnTo>
                    <a:pt x="5932" y="19900"/>
                  </a:lnTo>
                  <a:lnTo>
                    <a:pt x="5854" y="20182"/>
                  </a:lnTo>
                  <a:lnTo>
                    <a:pt x="5775" y="20449"/>
                  </a:lnTo>
                  <a:lnTo>
                    <a:pt x="5713" y="20716"/>
                  </a:lnTo>
                  <a:lnTo>
                    <a:pt x="5681" y="20967"/>
                  </a:lnTo>
                  <a:lnTo>
                    <a:pt x="5650" y="21233"/>
                  </a:lnTo>
                  <a:lnTo>
                    <a:pt x="5650" y="21469"/>
                  </a:lnTo>
                  <a:lnTo>
                    <a:pt x="5650" y="21720"/>
                  </a:lnTo>
                  <a:lnTo>
                    <a:pt x="5665" y="21940"/>
                  </a:lnTo>
                  <a:lnTo>
                    <a:pt x="5713" y="22175"/>
                  </a:lnTo>
                  <a:lnTo>
                    <a:pt x="5760" y="22395"/>
                  </a:lnTo>
                  <a:lnTo>
                    <a:pt x="5807" y="22599"/>
                  </a:lnTo>
                  <a:lnTo>
                    <a:pt x="5885" y="22803"/>
                  </a:lnTo>
                  <a:lnTo>
                    <a:pt x="5979" y="23007"/>
                  </a:lnTo>
                  <a:lnTo>
                    <a:pt x="6073" y="23195"/>
                  </a:lnTo>
                  <a:lnTo>
                    <a:pt x="6168" y="23384"/>
                  </a:lnTo>
                  <a:lnTo>
                    <a:pt x="6293" y="23556"/>
                  </a:lnTo>
                  <a:lnTo>
                    <a:pt x="6419" y="23729"/>
                  </a:lnTo>
                  <a:lnTo>
                    <a:pt x="6560" y="23886"/>
                  </a:lnTo>
                  <a:lnTo>
                    <a:pt x="6701" y="24043"/>
                  </a:lnTo>
                  <a:lnTo>
                    <a:pt x="6858" y="24184"/>
                  </a:lnTo>
                  <a:lnTo>
                    <a:pt x="7015" y="24325"/>
                  </a:lnTo>
                  <a:lnTo>
                    <a:pt x="7188" y="24451"/>
                  </a:lnTo>
                  <a:lnTo>
                    <a:pt x="7360" y="24576"/>
                  </a:lnTo>
                  <a:lnTo>
                    <a:pt x="7549" y="24686"/>
                  </a:lnTo>
                  <a:lnTo>
                    <a:pt x="7737" y="24796"/>
                  </a:lnTo>
                  <a:lnTo>
                    <a:pt x="7941" y="24890"/>
                  </a:lnTo>
                  <a:lnTo>
                    <a:pt x="8349" y="25063"/>
                  </a:lnTo>
                  <a:lnTo>
                    <a:pt x="8773" y="25204"/>
                  </a:lnTo>
                  <a:lnTo>
                    <a:pt x="9197" y="25314"/>
                  </a:lnTo>
                  <a:lnTo>
                    <a:pt x="9652" y="25392"/>
                  </a:lnTo>
                  <a:lnTo>
                    <a:pt x="10107" y="25424"/>
                  </a:lnTo>
                  <a:lnTo>
                    <a:pt x="10546" y="25424"/>
                  </a:lnTo>
                  <a:lnTo>
                    <a:pt x="11001" y="25392"/>
                  </a:lnTo>
                  <a:lnTo>
                    <a:pt x="11441" y="25330"/>
                  </a:lnTo>
                  <a:lnTo>
                    <a:pt x="11660" y="25282"/>
                  </a:lnTo>
                  <a:lnTo>
                    <a:pt x="11880" y="25220"/>
                  </a:lnTo>
                  <a:lnTo>
                    <a:pt x="12084" y="25157"/>
                  </a:lnTo>
                  <a:lnTo>
                    <a:pt x="12304" y="25078"/>
                  </a:lnTo>
                  <a:lnTo>
                    <a:pt x="12508" y="25000"/>
                  </a:lnTo>
                  <a:lnTo>
                    <a:pt x="12696" y="24906"/>
                  </a:lnTo>
                  <a:lnTo>
                    <a:pt x="12885" y="24796"/>
                  </a:lnTo>
                  <a:lnTo>
                    <a:pt x="13073" y="24686"/>
                  </a:lnTo>
                  <a:lnTo>
                    <a:pt x="13261" y="24561"/>
                  </a:lnTo>
                  <a:lnTo>
                    <a:pt x="13434" y="24435"/>
                  </a:lnTo>
                  <a:lnTo>
                    <a:pt x="13591" y="24294"/>
                  </a:lnTo>
                  <a:lnTo>
                    <a:pt x="13748" y="24137"/>
                  </a:lnTo>
                  <a:lnTo>
                    <a:pt x="13905" y="23964"/>
                  </a:lnTo>
                  <a:lnTo>
                    <a:pt x="14046" y="23792"/>
                  </a:lnTo>
                  <a:lnTo>
                    <a:pt x="14171" y="23619"/>
                  </a:lnTo>
                  <a:lnTo>
                    <a:pt x="14297" y="23431"/>
                  </a:lnTo>
                  <a:lnTo>
                    <a:pt x="14407" y="23227"/>
                  </a:lnTo>
                  <a:lnTo>
                    <a:pt x="14517" y="23007"/>
                  </a:lnTo>
                  <a:lnTo>
                    <a:pt x="14595" y="22787"/>
                  </a:lnTo>
                  <a:lnTo>
                    <a:pt x="14674" y="22552"/>
                  </a:lnTo>
                  <a:lnTo>
                    <a:pt x="23180" y="13026"/>
                  </a:lnTo>
                  <a:lnTo>
                    <a:pt x="23839" y="12555"/>
                  </a:lnTo>
                  <a:lnTo>
                    <a:pt x="24153" y="12304"/>
                  </a:lnTo>
                  <a:lnTo>
                    <a:pt x="24482" y="12037"/>
                  </a:lnTo>
                  <a:lnTo>
                    <a:pt x="24796" y="11755"/>
                  </a:lnTo>
                  <a:lnTo>
                    <a:pt x="25094" y="11456"/>
                  </a:lnTo>
                  <a:lnTo>
                    <a:pt x="25377" y="11158"/>
                  </a:lnTo>
                  <a:lnTo>
                    <a:pt x="25643" y="10829"/>
                  </a:lnTo>
                  <a:lnTo>
                    <a:pt x="25895" y="10499"/>
                  </a:lnTo>
                  <a:lnTo>
                    <a:pt x="26114" y="10154"/>
                  </a:lnTo>
                  <a:lnTo>
                    <a:pt x="26287" y="9793"/>
                  </a:lnTo>
                  <a:lnTo>
                    <a:pt x="26365" y="9604"/>
                  </a:lnTo>
                  <a:lnTo>
                    <a:pt x="26444" y="9416"/>
                  </a:lnTo>
                  <a:lnTo>
                    <a:pt x="26491" y="9212"/>
                  </a:lnTo>
                  <a:lnTo>
                    <a:pt x="26538" y="9024"/>
                  </a:lnTo>
                  <a:lnTo>
                    <a:pt x="26585" y="8820"/>
                  </a:lnTo>
                  <a:lnTo>
                    <a:pt x="26601" y="8616"/>
                  </a:lnTo>
                  <a:lnTo>
                    <a:pt x="26616" y="8396"/>
                  </a:lnTo>
                  <a:lnTo>
                    <a:pt x="26616" y="8192"/>
                  </a:lnTo>
                  <a:lnTo>
                    <a:pt x="26616" y="7972"/>
                  </a:lnTo>
                  <a:lnTo>
                    <a:pt x="26585" y="7753"/>
                  </a:lnTo>
                  <a:lnTo>
                    <a:pt x="26554" y="7486"/>
                  </a:lnTo>
                  <a:lnTo>
                    <a:pt x="26491" y="7235"/>
                  </a:lnTo>
                  <a:lnTo>
                    <a:pt x="26444" y="6999"/>
                  </a:lnTo>
                  <a:lnTo>
                    <a:pt x="26365" y="6764"/>
                  </a:lnTo>
                  <a:lnTo>
                    <a:pt x="26287" y="6544"/>
                  </a:lnTo>
                  <a:lnTo>
                    <a:pt x="26193" y="6340"/>
                  </a:lnTo>
                  <a:lnTo>
                    <a:pt x="26099" y="6152"/>
                  </a:lnTo>
                  <a:lnTo>
                    <a:pt x="25989" y="5979"/>
                  </a:lnTo>
                  <a:lnTo>
                    <a:pt x="25863" y="5822"/>
                  </a:lnTo>
                  <a:lnTo>
                    <a:pt x="25753" y="5665"/>
                  </a:lnTo>
                  <a:lnTo>
                    <a:pt x="25612" y="5524"/>
                  </a:lnTo>
                  <a:lnTo>
                    <a:pt x="25471" y="5399"/>
                  </a:lnTo>
                  <a:lnTo>
                    <a:pt x="25330" y="5289"/>
                  </a:lnTo>
                  <a:lnTo>
                    <a:pt x="25173" y="5195"/>
                  </a:lnTo>
                  <a:lnTo>
                    <a:pt x="25031" y="5116"/>
                  </a:lnTo>
                  <a:lnTo>
                    <a:pt x="24859" y="5053"/>
                  </a:lnTo>
                  <a:lnTo>
                    <a:pt x="24702" y="5006"/>
                  </a:lnTo>
                  <a:lnTo>
                    <a:pt x="24529" y="4959"/>
                  </a:lnTo>
                  <a:lnTo>
                    <a:pt x="24357" y="4943"/>
                  </a:lnTo>
                  <a:lnTo>
                    <a:pt x="24184" y="4928"/>
                  </a:lnTo>
                  <a:lnTo>
                    <a:pt x="23996" y="4943"/>
                  </a:lnTo>
                  <a:lnTo>
                    <a:pt x="23823" y="4959"/>
                  </a:lnTo>
                  <a:lnTo>
                    <a:pt x="23635" y="4991"/>
                  </a:lnTo>
                  <a:lnTo>
                    <a:pt x="23446" y="5053"/>
                  </a:lnTo>
                  <a:lnTo>
                    <a:pt x="23274" y="5116"/>
                  </a:lnTo>
                  <a:lnTo>
                    <a:pt x="23085" y="5195"/>
                  </a:lnTo>
                  <a:lnTo>
                    <a:pt x="22897" y="5304"/>
                  </a:lnTo>
                  <a:lnTo>
                    <a:pt x="22709" y="5414"/>
                  </a:lnTo>
                  <a:lnTo>
                    <a:pt x="22536" y="5556"/>
                  </a:lnTo>
                  <a:lnTo>
                    <a:pt x="22348" y="5697"/>
                  </a:lnTo>
                  <a:lnTo>
                    <a:pt x="22175" y="5869"/>
                  </a:lnTo>
                  <a:lnTo>
                    <a:pt x="21987" y="6058"/>
                  </a:lnTo>
                  <a:lnTo>
                    <a:pt x="21924" y="5100"/>
                  </a:lnTo>
                  <a:lnTo>
                    <a:pt x="21893" y="4630"/>
                  </a:lnTo>
                  <a:lnTo>
                    <a:pt x="21846" y="4159"/>
                  </a:lnTo>
                  <a:lnTo>
                    <a:pt x="21783" y="3704"/>
                  </a:lnTo>
                  <a:lnTo>
                    <a:pt x="21704" y="3264"/>
                  </a:lnTo>
                  <a:lnTo>
                    <a:pt x="21594" y="2841"/>
                  </a:lnTo>
                  <a:lnTo>
                    <a:pt x="21453" y="2433"/>
                  </a:lnTo>
                  <a:lnTo>
                    <a:pt x="21375" y="2244"/>
                  </a:lnTo>
                  <a:lnTo>
                    <a:pt x="21296" y="2056"/>
                  </a:lnTo>
                  <a:lnTo>
                    <a:pt x="21186" y="1868"/>
                  </a:lnTo>
                  <a:lnTo>
                    <a:pt x="21077" y="1679"/>
                  </a:lnTo>
                  <a:lnTo>
                    <a:pt x="20967" y="1507"/>
                  </a:lnTo>
                  <a:lnTo>
                    <a:pt x="20826" y="1334"/>
                  </a:lnTo>
                  <a:lnTo>
                    <a:pt x="20684" y="1177"/>
                  </a:lnTo>
                  <a:lnTo>
                    <a:pt x="20527" y="1020"/>
                  </a:lnTo>
                  <a:lnTo>
                    <a:pt x="20370" y="879"/>
                  </a:lnTo>
                  <a:lnTo>
                    <a:pt x="20182" y="738"/>
                  </a:lnTo>
                  <a:lnTo>
                    <a:pt x="19978" y="612"/>
                  </a:lnTo>
                  <a:lnTo>
                    <a:pt x="19774" y="487"/>
                  </a:lnTo>
                  <a:lnTo>
                    <a:pt x="19539" y="377"/>
                  </a:lnTo>
                  <a:lnTo>
                    <a:pt x="19303" y="282"/>
                  </a:lnTo>
                  <a:lnTo>
                    <a:pt x="19036" y="188"/>
                  </a:lnTo>
                  <a:lnTo>
                    <a:pt x="18754" y="94"/>
                  </a:lnTo>
                  <a:lnTo>
                    <a:pt x="18519" y="63"/>
                  </a:lnTo>
                  <a:lnTo>
                    <a:pt x="18283" y="31"/>
                  </a:lnTo>
                  <a:lnTo>
                    <a:pt x="18063" y="16"/>
                  </a:lnTo>
                  <a:lnTo>
                    <a:pt x="17828" y="0"/>
                  </a:lnTo>
                  <a:lnTo>
                    <a:pt x="17608" y="16"/>
                  </a:lnTo>
                  <a:lnTo>
                    <a:pt x="17389" y="31"/>
                  </a:lnTo>
                  <a:lnTo>
                    <a:pt x="17169" y="63"/>
                  </a:lnTo>
                  <a:lnTo>
                    <a:pt x="16965" y="110"/>
                  </a:lnTo>
                  <a:lnTo>
                    <a:pt x="16761" y="157"/>
                  </a:lnTo>
                  <a:lnTo>
                    <a:pt x="16557" y="220"/>
                  </a:lnTo>
                  <a:lnTo>
                    <a:pt x="16353" y="298"/>
                  </a:lnTo>
                  <a:lnTo>
                    <a:pt x="16164" y="377"/>
                  </a:lnTo>
                  <a:lnTo>
                    <a:pt x="15976" y="471"/>
                  </a:lnTo>
                  <a:lnTo>
                    <a:pt x="15804" y="565"/>
                  </a:lnTo>
                  <a:lnTo>
                    <a:pt x="15631" y="675"/>
                  </a:lnTo>
                  <a:lnTo>
                    <a:pt x="15458" y="800"/>
                  </a:lnTo>
                  <a:lnTo>
                    <a:pt x="15301" y="926"/>
                  </a:lnTo>
                  <a:lnTo>
                    <a:pt x="15144" y="1067"/>
                  </a:lnTo>
                  <a:lnTo>
                    <a:pt x="15003" y="1208"/>
                  </a:lnTo>
                  <a:lnTo>
                    <a:pt x="14862" y="1365"/>
                  </a:lnTo>
                  <a:lnTo>
                    <a:pt x="14736" y="1522"/>
                  </a:lnTo>
                  <a:lnTo>
                    <a:pt x="14611" y="1679"/>
                  </a:lnTo>
                  <a:lnTo>
                    <a:pt x="14485" y="1852"/>
                  </a:lnTo>
                  <a:lnTo>
                    <a:pt x="14391" y="2040"/>
                  </a:lnTo>
                  <a:lnTo>
                    <a:pt x="14281" y="2213"/>
                  </a:lnTo>
                  <a:lnTo>
                    <a:pt x="14187" y="2417"/>
                  </a:lnTo>
                  <a:lnTo>
                    <a:pt x="14109" y="2605"/>
                  </a:lnTo>
                  <a:lnTo>
                    <a:pt x="14030" y="2809"/>
                  </a:lnTo>
                  <a:lnTo>
                    <a:pt x="13967" y="3013"/>
                  </a:lnTo>
                  <a:lnTo>
                    <a:pt x="13905" y="3233"/>
                  </a:lnTo>
                  <a:lnTo>
                    <a:pt x="13858" y="3453"/>
                  </a:lnTo>
                  <a:lnTo>
                    <a:pt x="13826" y="3672"/>
                  </a:lnTo>
                  <a:lnTo>
                    <a:pt x="13685" y="3311"/>
                  </a:lnTo>
                  <a:lnTo>
                    <a:pt x="13544" y="2982"/>
                  </a:lnTo>
                  <a:lnTo>
                    <a:pt x="13371" y="2668"/>
                  </a:lnTo>
                  <a:lnTo>
                    <a:pt x="13214" y="2370"/>
                  </a:lnTo>
                  <a:lnTo>
                    <a:pt x="13026" y="2087"/>
                  </a:lnTo>
                  <a:lnTo>
                    <a:pt x="12853" y="1836"/>
                  </a:lnTo>
                  <a:lnTo>
                    <a:pt x="12649" y="1601"/>
                  </a:lnTo>
                  <a:lnTo>
                    <a:pt x="12461" y="1365"/>
                  </a:lnTo>
                  <a:lnTo>
                    <a:pt x="12257" y="1177"/>
                  </a:lnTo>
                  <a:lnTo>
                    <a:pt x="12037" y="989"/>
                  </a:lnTo>
                  <a:lnTo>
                    <a:pt x="11833" y="816"/>
                  </a:lnTo>
                  <a:lnTo>
                    <a:pt x="11613" y="659"/>
                  </a:lnTo>
                  <a:lnTo>
                    <a:pt x="11378" y="534"/>
                  </a:lnTo>
                  <a:lnTo>
                    <a:pt x="11158" y="408"/>
                  </a:lnTo>
                  <a:lnTo>
                    <a:pt x="10923" y="314"/>
                  </a:lnTo>
                  <a:lnTo>
                    <a:pt x="10687" y="220"/>
                  </a:lnTo>
                  <a:lnTo>
                    <a:pt x="10452" y="157"/>
                  </a:lnTo>
                  <a:lnTo>
                    <a:pt x="10201" y="94"/>
                  </a:lnTo>
                  <a:lnTo>
                    <a:pt x="9966" y="47"/>
                  </a:lnTo>
                  <a:lnTo>
                    <a:pt x="9730" y="16"/>
                  </a:lnTo>
                  <a:lnTo>
                    <a:pt x="9479" y="0"/>
                  </a:lnTo>
                  <a:close/>
                </a:path>
              </a:pathLst>
            </a:custGeom>
            <a:solidFill>
              <a:srgbClr val="5492C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2" name="Google Shape;2302;p42">
              <a:extLst>
                <a:ext uri="{FF2B5EF4-FFF2-40B4-BE49-F238E27FC236}">
                  <a16:creationId xmlns:a16="http://schemas.microsoft.com/office/drawing/2014/main" id="{47B63B27-B8AA-5FCE-7EA2-8BEBB022F561}"/>
                </a:ext>
              </a:extLst>
            </p:cNvPr>
            <p:cNvSpPr/>
            <p:nvPr/>
          </p:nvSpPr>
          <p:spPr>
            <a:xfrm>
              <a:off x="876654" y="1100200"/>
              <a:ext cx="756788" cy="722931"/>
            </a:xfrm>
            <a:custGeom>
              <a:avLst/>
              <a:gdLst/>
              <a:ahLst/>
              <a:cxnLst/>
              <a:rect l="l" t="t" r="r" b="b"/>
              <a:pathLst>
                <a:path w="26617" h="25424" fill="none" extrusionOk="0">
                  <a:moveTo>
                    <a:pt x="23180" y="13026"/>
                  </a:moveTo>
                  <a:lnTo>
                    <a:pt x="23180" y="13026"/>
                  </a:lnTo>
                  <a:lnTo>
                    <a:pt x="23839" y="12555"/>
                  </a:lnTo>
                  <a:lnTo>
                    <a:pt x="24153" y="12304"/>
                  </a:lnTo>
                  <a:lnTo>
                    <a:pt x="24482" y="12037"/>
                  </a:lnTo>
                  <a:lnTo>
                    <a:pt x="24796" y="11755"/>
                  </a:lnTo>
                  <a:lnTo>
                    <a:pt x="25094" y="11456"/>
                  </a:lnTo>
                  <a:lnTo>
                    <a:pt x="25377" y="11158"/>
                  </a:lnTo>
                  <a:lnTo>
                    <a:pt x="25643" y="10829"/>
                  </a:lnTo>
                  <a:lnTo>
                    <a:pt x="25895" y="10499"/>
                  </a:lnTo>
                  <a:lnTo>
                    <a:pt x="26114" y="10154"/>
                  </a:lnTo>
                  <a:lnTo>
                    <a:pt x="26287" y="9793"/>
                  </a:lnTo>
                  <a:lnTo>
                    <a:pt x="26365" y="9604"/>
                  </a:lnTo>
                  <a:lnTo>
                    <a:pt x="26444" y="9416"/>
                  </a:lnTo>
                  <a:lnTo>
                    <a:pt x="26491" y="9212"/>
                  </a:lnTo>
                  <a:lnTo>
                    <a:pt x="26538" y="9024"/>
                  </a:lnTo>
                  <a:lnTo>
                    <a:pt x="26585" y="8820"/>
                  </a:lnTo>
                  <a:lnTo>
                    <a:pt x="26601" y="8616"/>
                  </a:lnTo>
                  <a:lnTo>
                    <a:pt x="26616" y="8396"/>
                  </a:lnTo>
                  <a:lnTo>
                    <a:pt x="26616" y="8192"/>
                  </a:lnTo>
                  <a:lnTo>
                    <a:pt x="26616" y="7972"/>
                  </a:lnTo>
                  <a:lnTo>
                    <a:pt x="26585" y="7753"/>
                  </a:lnTo>
                  <a:lnTo>
                    <a:pt x="26585" y="7753"/>
                  </a:lnTo>
                  <a:lnTo>
                    <a:pt x="26554" y="7486"/>
                  </a:lnTo>
                  <a:lnTo>
                    <a:pt x="26491" y="7235"/>
                  </a:lnTo>
                  <a:lnTo>
                    <a:pt x="26444" y="6999"/>
                  </a:lnTo>
                  <a:lnTo>
                    <a:pt x="26365" y="6764"/>
                  </a:lnTo>
                  <a:lnTo>
                    <a:pt x="26287" y="6544"/>
                  </a:lnTo>
                  <a:lnTo>
                    <a:pt x="26193" y="6340"/>
                  </a:lnTo>
                  <a:lnTo>
                    <a:pt x="26099" y="6152"/>
                  </a:lnTo>
                  <a:lnTo>
                    <a:pt x="25989" y="5979"/>
                  </a:lnTo>
                  <a:lnTo>
                    <a:pt x="25863" y="5822"/>
                  </a:lnTo>
                  <a:lnTo>
                    <a:pt x="25753" y="5665"/>
                  </a:lnTo>
                  <a:lnTo>
                    <a:pt x="25612" y="5524"/>
                  </a:lnTo>
                  <a:lnTo>
                    <a:pt x="25471" y="5399"/>
                  </a:lnTo>
                  <a:lnTo>
                    <a:pt x="25330" y="5289"/>
                  </a:lnTo>
                  <a:lnTo>
                    <a:pt x="25173" y="5195"/>
                  </a:lnTo>
                  <a:lnTo>
                    <a:pt x="25031" y="5116"/>
                  </a:lnTo>
                  <a:lnTo>
                    <a:pt x="24859" y="5053"/>
                  </a:lnTo>
                  <a:lnTo>
                    <a:pt x="24702" y="5006"/>
                  </a:lnTo>
                  <a:lnTo>
                    <a:pt x="24529" y="4959"/>
                  </a:lnTo>
                  <a:lnTo>
                    <a:pt x="24357" y="4943"/>
                  </a:lnTo>
                  <a:lnTo>
                    <a:pt x="24184" y="4928"/>
                  </a:lnTo>
                  <a:lnTo>
                    <a:pt x="23996" y="4943"/>
                  </a:lnTo>
                  <a:lnTo>
                    <a:pt x="23823" y="4959"/>
                  </a:lnTo>
                  <a:lnTo>
                    <a:pt x="23635" y="4991"/>
                  </a:lnTo>
                  <a:lnTo>
                    <a:pt x="23446" y="5053"/>
                  </a:lnTo>
                  <a:lnTo>
                    <a:pt x="23274" y="5116"/>
                  </a:lnTo>
                  <a:lnTo>
                    <a:pt x="23085" y="5195"/>
                  </a:lnTo>
                  <a:lnTo>
                    <a:pt x="22897" y="5304"/>
                  </a:lnTo>
                  <a:lnTo>
                    <a:pt x="22709" y="5414"/>
                  </a:lnTo>
                  <a:lnTo>
                    <a:pt x="22536" y="5556"/>
                  </a:lnTo>
                  <a:lnTo>
                    <a:pt x="22348" y="5697"/>
                  </a:lnTo>
                  <a:lnTo>
                    <a:pt x="22175" y="5869"/>
                  </a:lnTo>
                  <a:lnTo>
                    <a:pt x="21987" y="6058"/>
                  </a:lnTo>
                  <a:lnTo>
                    <a:pt x="21987" y="6058"/>
                  </a:lnTo>
                  <a:lnTo>
                    <a:pt x="21924" y="5100"/>
                  </a:lnTo>
                  <a:lnTo>
                    <a:pt x="21893" y="4630"/>
                  </a:lnTo>
                  <a:lnTo>
                    <a:pt x="21846" y="4159"/>
                  </a:lnTo>
                  <a:lnTo>
                    <a:pt x="21783" y="3704"/>
                  </a:lnTo>
                  <a:lnTo>
                    <a:pt x="21704" y="3264"/>
                  </a:lnTo>
                  <a:lnTo>
                    <a:pt x="21594" y="2841"/>
                  </a:lnTo>
                  <a:lnTo>
                    <a:pt x="21453" y="2433"/>
                  </a:lnTo>
                  <a:lnTo>
                    <a:pt x="21375" y="2244"/>
                  </a:lnTo>
                  <a:lnTo>
                    <a:pt x="21296" y="2056"/>
                  </a:lnTo>
                  <a:lnTo>
                    <a:pt x="21186" y="1868"/>
                  </a:lnTo>
                  <a:lnTo>
                    <a:pt x="21077" y="1679"/>
                  </a:lnTo>
                  <a:lnTo>
                    <a:pt x="20967" y="1507"/>
                  </a:lnTo>
                  <a:lnTo>
                    <a:pt x="20826" y="1334"/>
                  </a:lnTo>
                  <a:lnTo>
                    <a:pt x="20684" y="1177"/>
                  </a:lnTo>
                  <a:lnTo>
                    <a:pt x="20527" y="1020"/>
                  </a:lnTo>
                  <a:lnTo>
                    <a:pt x="20370" y="879"/>
                  </a:lnTo>
                  <a:lnTo>
                    <a:pt x="20182" y="738"/>
                  </a:lnTo>
                  <a:lnTo>
                    <a:pt x="19978" y="612"/>
                  </a:lnTo>
                  <a:lnTo>
                    <a:pt x="19774" y="487"/>
                  </a:lnTo>
                  <a:lnTo>
                    <a:pt x="19539" y="377"/>
                  </a:lnTo>
                  <a:lnTo>
                    <a:pt x="19303" y="282"/>
                  </a:lnTo>
                  <a:lnTo>
                    <a:pt x="19036" y="188"/>
                  </a:lnTo>
                  <a:lnTo>
                    <a:pt x="18754" y="94"/>
                  </a:lnTo>
                  <a:lnTo>
                    <a:pt x="18754" y="94"/>
                  </a:lnTo>
                  <a:lnTo>
                    <a:pt x="18519" y="63"/>
                  </a:lnTo>
                  <a:lnTo>
                    <a:pt x="18283" y="31"/>
                  </a:lnTo>
                  <a:lnTo>
                    <a:pt x="18063" y="16"/>
                  </a:lnTo>
                  <a:lnTo>
                    <a:pt x="17828" y="0"/>
                  </a:lnTo>
                  <a:lnTo>
                    <a:pt x="17608" y="16"/>
                  </a:lnTo>
                  <a:lnTo>
                    <a:pt x="17389" y="31"/>
                  </a:lnTo>
                  <a:lnTo>
                    <a:pt x="17169" y="63"/>
                  </a:lnTo>
                  <a:lnTo>
                    <a:pt x="16965" y="110"/>
                  </a:lnTo>
                  <a:lnTo>
                    <a:pt x="16761" y="157"/>
                  </a:lnTo>
                  <a:lnTo>
                    <a:pt x="16557" y="220"/>
                  </a:lnTo>
                  <a:lnTo>
                    <a:pt x="16353" y="298"/>
                  </a:lnTo>
                  <a:lnTo>
                    <a:pt x="16164" y="377"/>
                  </a:lnTo>
                  <a:lnTo>
                    <a:pt x="15976" y="471"/>
                  </a:lnTo>
                  <a:lnTo>
                    <a:pt x="15804" y="565"/>
                  </a:lnTo>
                  <a:lnTo>
                    <a:pt x="15631" y="675"/>
                  </a:lnTo>
                  <a:lnTo>
                    <a:pt x="15458" y="800"/>
                  </a:lnTo>
                  <a:lnTo>
                    <a:pt x="15301" y="926"/>
                  </a:lnTo>
                  <a:lnTo>
                    <a:pt x="15144" y="1067"/>
                  </a:lnTo>
                  <a:lnTo>
                    <a:pt x="15003" y="1208"/>
                  </a:lnTo>
                  <a:lnTo>
                    <a:pt x="14862" y="1365"/>
                  </a:lnTo>
                  <a:lnTo>
                    <a:pt x="14736" y="1522"/>
                  </a:lnTo>
                  <a:lnTo>
                    <a:pt x="14611" y="1679"/>
                  </a:lnTo>
                  <a:lnTo>
                    <a:pt x="14485" y="1852"/>
                  </a:lnTo>
                  <a:lnTo>
                    <a:pt x="14391" y="2040"/>
                  </a:lnTo>
                  <a:lnTo>
                    <a:pt x="14281" y="2213"/>
                  </a:lnTo>
                  <a:lnTo>
                    <a:pt x="14187" y="2417"/>
                  </a:lnTo>
                  <a:lnTo>
                    <a:pt x="14109" y="2605"/>
                  </a:lnTo>
                  <a:lnTo>
                    <a:pt x="14030" y="2809"/>
                  </a:lnTo>
                  <a:lnTo>
                    <a:pt x="13967" y="3013"/>
                  </a:lnTo>
                  <a:lnTo>
                    <a:pt x="13905" y="3233"/>
                  </a:lnTo>
                  <a:lnTo>
                    <a:pt x="13858" y="3453"/>
                  </a:lnTo>
                  <a:lnTo>
                    <a:pt x="13826" y="3672"/>
                  </a:lnTo>
                  <a:lnTo>
                    <a:pt x="13826" y="3672"/>
                  </a:lnTo>
                  <a:lnTo>
                    <a:pt x="13685" y="3311"/>
                  </a:lnTo>
                  <a:lnTo>
                    <a:pt x="13544" y="2982"/>
                  </a:lnTo>
                  <a:lnTo>
                    <a:pt x="13371" y="2668"/>
                  </a:lnTo>
                  <a:lnTo>
                    <a:pt x="13214" y="2370"/>
                  </a:lnTo>
                  <a:lnTo>
                    <a:pt x="13026" y="2087"/>
                  </a:lnTo>
                  <a:lnTo>
                    <a:pt x="12853" y="1836"/>
                  </a:lnTo>
                  <a:lnTo>
                    <a:pt x="12649" y="1601"/>
                  </a:lnTo>
                  <a:lnTo>
                    <a:pt x="12461" y="1365"/>
                  </a:lnTo>
                  <a:lnTo>
                    <a:pt x="12257" y="1177"/>
                  </a:lnTo>
                  <a:lnTo>
                    <a:pt x="12037" y="989"/>
                  </a:lnTo>
                  <a:lnTo>
                    <a:pt x="11833" y="816"/>
                  </a:lnTo>
                  <a:lnTo>
                    <a:pt x="11613" y="659"/>
                  </a:lnTo>
                  <a:lnTo>
                    <a:pt x="11378" y="534"/>
                  </a:lnTo>
                  <a:lnTo>
                    <a:pt x="11158" y="408"/>
                  </a:lnTo>
                  <a:lnTo>
                    <a:pt x="10923" y="314"/>
                  </a:lnTo>
                  <a:lnTo>
                    <a:pt x="10687" y="220"/>
                  </a:lnTo>
                  <a:lnTo>
                    <a:pt x="10452" y="157"/>
                  </a:lnTo>
                  <a:lnTo>
                    <a:pt x="10201" y="94"/>
                  </a:lnTo>
                  <a:lnTo>
                    <a:pt x="9966" y="47"/>
                  </a:lnTo>
                  <a:lnTo>
                    <a:pt x="9730" y="16"/>
                  </a:lnTo>
                  <a:lnTo>
                    <a:pt x="9479" y="0"/>
                  </a:lnTo>
                  <a:lnTo>
                    <a:pt x="9244" y="0"/>
                  </a:lnTo>
                  <a:lnTo>
                    <a:pt x="8992" y="0"/>
                  </a:lnTo>
                  <a:lnTo>
                    <a:pt x="8757" y="31"/>
                  </a:lnTo>
                  <a:lnTo>
                    <a:pt x="8522" y="63"/>
                  </a:lnTo>
                  <a:lnTo>
                    <a:pt x="8271" y="94"/>
                  </a:lnTo>
                  <a:lnTo>
                    <a:pt x="8035" y="157"/>
                  </a:lnTo>
                  <a:lnTo>
                    <a:pt x="7815" y="220"/>
                  </a:lnTo>
                  <a:lnTo>
                    <a:pt x="7580" y="298"/>
                  </a:lnTo>
                  <a:lnTo>
                    <a:pt x="7360" y="392"/>
                  </a:lnTo>
                  <a:lnTo>
                    <a:pt x="7141" y="487"/>
                  </a:lnTo>
                  <a:lnTo>
                    <a:pt x="6921" y="581"/>
                  </a:lnTo>
                  <a:lnTo>
                    <a:pt x="6701" y="706"/>
                  </a:lnTo>
                  <a:lnTo>
                    <a:pt x="6497" y="816"/>
                  </a:lnTo>
                  <a:lnTo>
                    <a:pt x="6309" y="957"/>
                  </a:lnTo>
                  <a:lnTo>
                    <a:pt x="6121" y="1099"/>
                  </a:lnTo>
                  <a:lnTo>
                    <a:pt x="5932" y="1240"/>
                  </a:lnTo>
                  <a:lnTo>
                    <a:pt x="5760" y="1397"/>
                  </a:lnTo>
                  <a:lnTo>
                    <a:pt x="5587" y="1554"/>
                  </a:lnTo>
                  <a:lnTo>
                    <a:pt x="5430" y="1711"/>
                  </a:lnTo>
                  <a:lnTo>
                    <a:pt x="5273" y="1883"/>
                  </a:lnTo>
                  <a:lnTo>
                    <a:pt x="5132" y="2056"/>
                  </a:lnTo>
                  <a:lnTo>
                    <a:pt x="5006" y="2244"/>
                  </a:lnTo>
                  <a:lnTo>
                    <a:pt x="4881" y="2433"/>
                  </a:lnTo>
                  <a:lnTo>
                    <a:pt x="4771" y="2621"/>
                  </a:lnTo>
                  <a:lnTo>
                    <a:pt x="4677" y="2809"/>
                  </a:lnTo>
                  <a:lnTo>
                    <a:pt x="4598" y="3013"/>
                  </a:lnTo>
                  <a:lnTo>
                    <a:pt x="4520" y="3217"/>
                  </a:lnTo>
                  <a:lnTo>
                    <a:pt x="4473" y="3421"/>
                  </a:lnTo>
                  <a:lnTo>
                    <a:pt x="4426" y="3625"/>
                  </a:lnTo>
                  <a:lnTo>
                    <a:pt x="4394" y="3829"/>
                  </a:lnTo>
                  <a:lnTo>
                    <a:pt x="4379" y="4049"/>
                  </a:lnTo>
                  <a:lnTo>
                    <a:pt x="4379" y="4253"/>
                  </a:lnTo>
                  <a:lnTo>
                    <a:pt x="4379" y="4473"/>
                  </a:lnTo>
                  <a:lnTo>
                    <a:pt x="4410" y="4677"/>
                  </a:lnTo>
                  <a:lnTo>
                    <a:pt x="4457" y="4896"/>
                  </a:lnTo>
                  <a:lnTo>
                    <a:pt x="4535" y="5100"/>
                  </a:lnTo>
                  <a:lnTo>
                    <a:pt x="4614" y="5320"/>
                  </a:lnTo>
                  <a:lnTo>
                    <a:pt x="4708" y="5524"/>
                  </a:lnTo>
                  <a:lnTo>
                    <a:pt x="4834" y="5744"/>
                  </a:lnTo>
                  <a:lnTo>
                    <a:pt x="4959" y="5948"/>
                  </a:lnTo>
                  <a:lnTo>
                    <a:pt x="5116" y="6152"/>
                  </a:lnTo>
                  <a:lnTo>
                    <a:pt x="5304" y="6356"/>
                  </a:lnTo>
                  <a:lnTo>
                    <a:pt x="5493" y="6560"/>
                  </a:lnTo>
                  <a:lnTo>
                    <a:pt x="5493" y="6560"/>
                  </a:lnTo>
                  <a:lnTo>
                    <a:pt x="5320" y="6387"/>
                  </a:lnTo>
                  <a:lnTo>
                    <a:pt x="5148" y="6246"/>
                  </a:lnTo>
                  <a:lnTo>
                    <a:pt x="4975" y="6121"/>
                  </a:lnTo>
                  <a:lnTo>
                    <a:pt x="4802" y="6011"/>
                  </a:lnTo>
                  <a:lnTo>
                    <a:pt x="4614" y="5916"/>
                  </a:lnTo>
                  <a:lnTo>
                    <a:pt x="4441" y="5838"/>
                  </a:lnTo>
                  <a:lnTo>
                    <a:pt x="4253" y="5775"/>
                  </a:lnTo>
                  <a:lnTo>
                    <a:pt x="4065" y="5728"/>
                  </a:lnTo>
                  <a:lnTo>
                    <a:pt x="3876" y="5697"/>
                  </a:lnTo>
                  <a:lnTo>
                    <a:pt x="3704" y="5681"/>
                  </a:lnTo>
                  <a:lnTo>
                    <a:pt x="3515" y="5665"/>
                  </a:lnTo>
                  <a:lnTo>
                    <a:pt x="3327" y="5681"/>
                  </a:lnTo>
                  <a:lnTo>
                    <a:pt x="3139" y="5712"/>
                  </a:lnTo>
                  <a:lnTo>
                    <a:pt x="2966" y="5744"/>
                  </a:lnTo>
                  <a:lnTo>
                    <a:pt x="2778" y="5791"/>
                  </a:lnTo>
                  <a:lnTo>
                    <a:pt x="2605" y="5854"/>
                  </a:lnTo>
                  <a:lnTo>
                    <a:pt x="2433" y="5916"/>
                  </a:lnTo>
                  <a:lnTo>
                    <a:pt x="2260" y="6011"/>
                  </a:lnTo>
                  <a:lnTo>
                    <a:pt x="2087" y="6105"/>
                  </a:lnTo>
                  <a:lnTo>
                    <a:pt x="1915" y="6199"/>
                  </a:lnTo>
                  <a:lnTo>
                    <a:pt x="1758" y="6309"/>
                  </a:lnTo>
                  <a:lnTo>
                    <a:pt x="1601" y="6434"/>
                  </a:lnTo>
                  <a:lnTo>
                    <a:pt x="1460" y="6560"/>
                  </a:lnTo>
                  <a:lnTo>
                    <a:pt x="1303" y="6701"/>
                  </a:lnTo>
                  <a:lnTo>
                    <a:pt x="1036" y="6999"/>
                  </a:lnTo>
                  <a:lnTo>
                    <a:pt x="785" y="7313"/>
                  </a:lnTo>
                  <a:lnTo>
                    <a:pt x="565" y="7658"/>
                  </a:lnTo>
                  <a:lnTo>
                    <a:pt x="455" y="7847"/>
                  </a:lnTo>
                  <a:lnTo>
                    <a:pt x="377" y="8035"/>
                  </a:lnTo>
                  <a:lnTo>
                    <a:pt x="283" y="8208"/>
                  </a:lnTo>
                  <a:lnTo>
                    <a:pt x="220" y="8412"/>
                  </a:lnTo>
                  <a:lnTo>
                    <a:pt x="157" y="8600"/>
                  </a:lnTo>
                  <a:lnTo>
                    <a:pt x="94" y="8788"/>
                  </a:lnTo>
                  <a:lnTo>
                    <a:pt x="63" y="8992"/>
                  </a:lnTo>
                  <a:lnTo>
                    <a:pt x="31" y="9181"/>
                  </a:lnTo>
                  <a:lnTo>
                    <a:pt x="16" y="9385"/>
                  </a:lnTo>
                  <a:lnTo>
                    <a:pt x="0" y="9589"/>
                  </a:lnTo>
                  <a:lnTo>
                    <a:pt x="0" y="9777"/>
                  </a:lnTo>
                  <a:lnTo>
                    <a:pt x="16" y="9981"/>
                  </a:lnTo>
                  <a:lnTo>
                    <a:pt x="47" y="10185"/>
                  </a:lnTo>
                  <a:lnTo>
                    <a:pt x="94" y="10373"/>
                  </a:lnTo>
                  <a:lnTo>
                    <a:pt x="141" y="10562"/>
                  </a:lnTo>
                  <a:lnTo>
                    <a:pt x="220" y="10766"/>
                  </a:lnTo>
                  <a:lnTo>
                    <a:pt x="298" y="10938"/>
                  </a:lnTo>
                  <a:lnTo>
                    <a:pt x="392" y="11127"/>
                  </a:lnTo>
                  <a:lnTo>
                    <a:pt x="518" y="11315"/>
                  </a:lnTo>
                  <a:lnTo>
                    <a:pt x="643" y="11488"/>
                  </a:lnTo>
                  <a:lnTo>
                    <a:pt x="785" y="11660"/>
                  </a:lnTo>
                  <a:lnTo>
                    <a:pt x="942" y="11817"/>
                  </a:lnTo>
                  <a:lnTo>
                    <a:pt x="1130" y="11974"/>
                  </a:lnTo>
                  <a:lnTo>
                    <a:pt x="1318" y="12131"/>
                  </a:lnTo>
                  <a:lnTo>
                    <a:pt x="1538" y="12272"/>
                  </a:lnTo>
                  <a:lnTo>
                    <a:pt x="1773" y="12414"/>
                  </a:lnTo>
                  <a:lnTo>
                    <a:pt x="2009" y="12539"/>
                  </a:lnTo>
                  <a:lnTo>
                    <a:pt x="2276" y="12665"/>
                  </a:lnTo>
                  <a:lnTo>
                    <a:pt x="2574" y="12775"/>
                  </a:lnTo>
                  <a:lnTo>
                    <a:pt x="2872" y="12884"/>
                  </a:lnTo>
                  <a:lnTo>
                    <a:pt x="3202" y="12979"/>
                  </a:lnTo>
                  <a:lnTo>
                    <a:pt x="3547" y="13057"/>
                  </a:lnTo>
                  <a:lnTo>
                    <a:pt x="3908" y="13136"/>
                  </a:lnTo>
                  <a:lnTo>
                    <a:pt x="4300" y="13198"/>
                  </a:lnTo>
                  <a:lnTo>
                    <a:pt x="4300" y="13198"/>
                  </a:lnTo>
                  <a:lnTo>
                    <a:pt x="4033" y="13261"/>
                  </a:lnTo>
                  <a:lnTo>
                    <a:pt x="3767" y="13340"/>
                  </a:lnTo>
                  <a:lnTo>
                    <a:pt x="3531" y="13434"/>
                  </a:lnTo>
                  <a:lnTo>
                    <a:pt x="3296" y="13528"/>
                  </a:lnTo>
                  <a:lnTo>
                    <a:pt x="3076" y="13638"/>
                  </a:lnTo>
                  <a:lnTo>
                    <a:pt x="2872" y="13763"/>
                  </a:lnTo>
                  <a:lnTo>
                    <a:pt x="2668" y="13889"/>
                  </a:lnTo>
                  <a:lnTo>
                    <a:pt x="2495" y="14014"/>
                  </a:lnTo>
                  <a:lnTo>
                    <a:pt x="2323" y="14156"/>
                  </a:lnTo>
                  <a:lnTo>
                    <a:pt x="2166" y="14297"/>
                  </a:lnTo>
                  <a:lnTo>
                    <a:pt x="2025" y="14454"/>
                  </a:lnTo>
                  <a:lnTo>
                    <a:pt x="1883" y="14611"/>
                  </a:lnTo>
                  <a:lnTo>
                    <a:pt x="1758" y="14783"/>
                  </a:lnTo>
                  <a:lnTo>
                    <a:pt x="1648" y="14956"/>
                  </a:lnTo>
                  <a:lnTo>
                    <a:pt x="1554" y="15129"/>
                  </a:lnTo>
                  <a:lnTo>
                    <a:pt x="1460" y="15301"/>
                  </a:lnTo>
                  <a:lnTo>
                    <a:pt x="1381" y="15474"/>
                  </a:lnTo>
                  <a:lnTo>
                    <a:pt x="1318" y="15662"/>
                  </a:lnTo>
                  <a:lnTo>
                    <a:pt x="1256" y="15851"/>
                  </a:lnTo>
                  <a:lnTo>
                    <a:pt x="1208" y="16039"/>
                  </a:lnTo>
                  <a:lnTo>
                    <a:pt x="1177" y="16227"/>
                  </a:lnTo>
                  <a:lnTo>
                    <a:pt x="1146" y="16416"/>
                  </a:lnTo>
                  <a:lnTo>
                    <a:pt x="1114" y="16808"/>
                  </a:lnTo>
                  <a:lnTo>
                    <a:pt x="1114" y="17185"/>
                  </a:lnTo>
                  <a:lnTo>
                    <a:pt x="1161" y="17561"/>
                  </a:lnTo>
                  <a:lnTo>
                    <a:pt x="1240" y="17938"/>
                  </a:lnTo>
                  <a:lnTo>
                    <a:pt x="1350" y="18299"/>
                  </a:lnTo>
                  <a:lnTo>
                    <a:pt x="1491" y="18644"/>
                  </a:lnTo>
                  <a:lnTo>
                    <a:pt x="1648" y="18958"/>
                  </a:lnTo>
                  <a:lnTo>
                    <a:pt x="1852" y="19256"/>
                  </a:lnTo>
                  <a:lnTo>
                    <a:pt x="1962" y="19397"/>
                  </a:lnTo>
                  <a:lnTo>
                    <a:pt x="2072" y="19539"/>
                  </a:lnTo>
                  <a:lnTo>
                    <a:pt x="2181" y="19664"/>
                  </a:lnTo>
                  <a:lnTo>
                    <a:pt x="2307" y="19774"/>
                  </a:lnTo>
                  <a:lnTo>
                    <a:pt x="2448" y="19884"/>
                  </a:lnTo>
                  <a:lnTo>
                    <a:pt x="2574" y="19978"/>
                  </a:lnTo>
                  <a:lnTo>
                    <a:pt x="2731" y="20072"/>
                  </a:lnTo>
                  <a:lnTo>
                    <a:pt x="2872" y="20151"/>
                  </a:lnTo>
                  <a:lnTo>
                    <a:pt x="3029" y="20213"/>
                  </a:lnTo>
                  <a:lnTo>
                    <a:pt x="3186" y="20276"/>
                  </a:lnTo>
                  <a:lnTo>
                    <a:pt x="3343" y="20323"/>
                  </a:lnTo>
                  <a:lnTo>
                    <a:pt x="3500" y="20355"/>
                  </a:lnTo>
                  <a:lnTo>
                    <a:pt x="3672" y="20370"/>
                  </a:lnTo>
                  <a:lnTo>
                    <a:pt x="3845" y="20386"/>
                  </a:lnTo>
                  <a:lnTo>
                    <a:pt x="4033" y="20386"/>
                  </a:lnTo>
                  <a:lnTo>
                    <a:pt x="4206" y="20370"/>
                  </a:lnTo>
                  <a:lnTo>
                    <a:pt x="4394" y="20323"/>
                  </a:lnTo>
                  <a:lnTo>
                    <a:pt x="4583" y="20276"/>
                  </a:lnTo>
                  <a:lnTo>
                    <a:pt x="4771" y="20213"/>
                  </a:lnTo>
                  <a:lnTo>
                    <a:pt x="4959" y="20135"/>
                  </a:lnTo>
                  <a:lnTo>
                    <a:pt x="5163" y="20041"/>
                  </a:lnTo>
                  <a:lnTo>
                    <a:pt x="5352" y="19931"/>
                  </a:lnTo>
                  <a:lnTo>
                    <a:pt x="5556" y="19805"/>
                  </a:lnTo>
                  <a:lnTo>
                    <a:pt x="5760" y="19664"/>
                  </a:lnTo>
                  <a:lnTo>
                    <a:pt x="5964" y="19507"/>
                  </a:lnTo>
                  <a:lnTo>
                    <a:pt x="6168" y="19319"/>
                  </a:lnTo>
                  <a:lnTo>
                    <a:pt x="6168" y="19319"/>
                  </a:lnTo>
                  <a:lnTo>
                    <a:pt x="6042" y="19617"/>
                  </a:lnTo>
                  <a:lnTo>
                    <a:pt x="5932" y="19900"/>
                  </a:lnTo>
                  <a:lnTo>
                    <a:pt x="5854" y="20182"/>
                  </a:lnTo>
                  <a:lnTo>
                    <a:pt x="5775" y="20449"/>
                  </a:lnTo>
                  <a:lnTo>
                    <a:pt x="5713" y="20716"/>
                  </a:lnTo>
                  <a:lnTo>
                    <a:pt x="5681" y="20967"/>
                  </a:lnTo>
                  <a:lnTo>
                    <a:pt x="5650" y="21233"/>
                  </a:lnTo>
                  <a:lnTo>
                    <a:pt x="5650" y="21469"/>
                  </a:lnTo>
                  <a:lnTo>
                    <a:pt x="5650" y="21720"/>
                  </a:lnTo>
                  <a:lnTo>
                    <a:pt x="5665" y="21940"/>
                  </a:lnTo>
                  <a:lnTo>
                    <a:pt x="5713" y="22175"/>
                  </a:lnTo>
                  <a:lnTo>
                    <a:pt x="5760" y="22395"/>
                  </a:lnTo>
                  <a:lnTo>
                    <a:pt x="5807" y="22599"/>
                  </a:lnTo>
                  <a:lnTo>
                    <a:pt x="5885" y="22803"/>
                  </a:lnTo>
                  <a:lnTo>
                    <a:pt x="5979" y="23007"/>
                  </a:lnTo>
                  <a:lnTo>
                    <a:pt x="6073" y="23195"/>
                  </a:lnTo>
                  <a:lnTo>
                    <a:pt x="6168" y="23384"/>
                  </a:lnTo>
                  <a:lnTo>
                    <a:pt x="6293" y="23556"/>
                  </a:lnTo>
                  <a:lnTo>
                    <a:pt x="6419" y="23729"/>
                  </a:lnTo>
                  <a:lnTo>
                    <a:pt x="6560" y="23886"/>
                  </a:lnTo>
                  <a:lnTo>
                    <a:pt x="6701" y="24043"/>
                  </a:lnTo>
                  <a:lnTo>
                    <a:pt x="6858" y="24184"/>
                  </a:lnTo>
                  <a:lnTo>
                    <a:pt x="7015" y="24325"/>
                  </a:lnTo>
                  <a:lnTo>
                    <a:pt x="7188" y="24451"/>
                  </a:lnTo>
                  <a:lnTo>
                    <a:pt x="7360" y="24576"/>
                  </a:lnTo>
                  <a:lnTo>
                    <a:pt x="7549" y="24686"/>
                  </a:lnTo>
                  <a:lnTo>
                    <a:pt x="7737" y="24796"/>
                  </a:lnTo>
                  <a:lnTo>
                    <a:pt x="7941" y="24890"/>
                  </a:lnTo>
                  <a:lnTo>
                    <a:pt x="8349" y="25063"/>
                  </a:lnTo>
                  <a:lnTo>
                    <a:pt x="8773" y="25204"/>
                  </a:lnTo>
                  <a:lnTo>
                    <a:pt x="9197" y="25314"/>
                  </a:lnTo>
                  <a:lnTo>
                    <a:pt x="9652" y="25392"/>
                  </a:lnTo>
                  <a:lnTo>
                    <a:pt x="10107" y="25424"/>
                  </a:lnTo>
                  <a:lnTo>
                    <a:pt x="10546" y="25424"/>
                  </a:lnTo>
                  <a:lnTo>
                    <a:pt x="11001" y="25392"/>
                  </a:lnTo>
                  <a:lnTo>
                    <a:pt x="11441" y="25330"/>
                  </a:lnTo>
                  <a:lnTo>
                    <a:pt x="11660" y="25282"/>
                  </a:lnTo>
                  <a:lnTo>
                    <a:pt x="11880" y="25220"/>
                  </a:lnTo>
                  <a:lnTo>
                    <a:pt x="12084" y="25157"/>
                  </a:lnTo>
                  <a:lnTo>
                    <a:pt x="12304" y="25078"/>
                  </a:lnTo>
                  <a:lnTo>
                    <a:pt x="12508" y="25000"/>
                  </a:lnTo>
                  <a:lnTo>
                    <a:pt x="12696" y="24906"/>
                  </a:lnTo>
                  <a:lnTo>
                    <a:pt x="12885" y="24796"/>
                  </a:lnTo>
                  <a:lnTo>
                    <a:pt x="13073" y="24686"/>
                  </a:lnTo>
                  <a:lnTo>
                    <a:pt x="13261" y="24561"/>
                  </a:lnTo>
                  <a:lnTo>
                    <a:pt x="13434" y="24435"/>
                  </a:lnTo>
                  <a:lnTo>
                    <a:pt x="13591" y="24294"/>
                  </a:lnTo>
                  <a:lnTo>
                    <a:pt x="13748" y="24137"/>
                  </a:lnTo>
                  <a:lnTo>
                    <a:pt x="13905" y="23964"/>
                  </a:lnTo>
                  <a:lnTo>
                    <a:pt x="14046" y="23792"/>
                  </a:lnTo>
                  <a:lnTo>
                    <a:pt x="14171" y="23619"/>
                  </a:lnTo>
                  <a:lnTo>
                    <a:pt x="14297" y="23431"/>
                  </a:lnTo>
                  <a:lnTo>
                    <a:pt x="14407" y="23227"/>
                  </a:lnTo>
                  <a:lnTo>
                    <a:pt x="14517" y="23007"/>
                  </a:lnTo>
                  <a:lnTo>
                    <a:pt x="14595" y="22787"/>
                  </a:lnTo>
                  <a:lnTo>
                    <a:pt x="14674" y="22552"/>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3" name="Google Shape;2303;p42">
              <a:extLst>
                <a:ext uri="{FF2B5EF4-FFF2-40B4-BE49-F238E27FC236}">
                  <a16:creationId xmlns:a16="http://schemas.microsoft.com/office/drawing/2014/main" id="{4E407B86-B0AC-033A-B779-A2DD3142F917}"/>
                </a:ext>
              </a:extLst>
            </p:cNvPr>
            <p:cNvSpPr/>
            <p:nvPr/>
          </p:nvSpPr>
          <p:spPr>
            <a:xfrm>
              <a:off x="1523236" y="1560259"/>
              <a:ext cx="867902" cy="266436"/>
            </a:xfrm>
            <a:custGeom>
              <a:avLst/>
              <a:gdLst/>
              <a:ahLst/>
              <a:cxnLst/>
              <a:rect l="l" t="t" r="r" b="b"/>
              <a:pathLst>
                <a:path w="30525" h="9370" extrusionOk="0">
                  <a:moveTo>
                    <a:pt x="6042" y="0"/>
                  </a:moveTo>
                  <a:lnTo>
                    <a:pt x="5932" y="16"/>
                  </a:lnTo>
                  <a:lnTo>
                    <a:pt x="5838" y="32"/>
                  </a:lnTo>
                  <a:lnTo>
                    <a:pt x="5744" y="79"/>
                  </a:lnTo>
                  <a:lnTo>
                    <a:pt x="5666" y="141"/>
                  </a:lnTo>
                  <a:lnTo>
                    <a:pt x="5587" y="220"/>
                  </a:lnTo>
                  <a:lnTo>
                    <a:pt x="5540" y="314"/>
                  </a:lnTo>
                  <a:lnTo>
                    <a:pt x="5493" y="408"/>
                  </a:lnTo>
                  <a:lnTo>
                    <a:pt x="5477" y="518"/>
                  </a:lnTo>
                  <a:lnTo>
                    <a:pt x="5477" y="549"/>
                  </a:lnTo>
                  <a:lnTo>
                    <a:pt x="5414" y="1413"/>
                  </a:lnTo>
                  <a:lnTo>
                    <a:pt x="5352" y="1648"/>
                  </a:lnTo>
                  <a:lnTo>
                    <a:pt x="5258" y="1883"/>
                  </a:lnTo>
                  <a:lnTo>
                    <a:pt x="5101" y="2197"/>
                  </a:lnTo>
                  <a:lnTo>
                    <a:pt x="4928" y="2495"/>
                  </a:lnTo>
                  <a:lnTo>
                    <a:pt x="4724" y="2794"/>
                  </a:lnTo>
                  <a:lnTo>
                    <a:pt x="4504" y="3076"/>
                  </a:lnTo>
                  <a:lnTo>
                    <a:pt x="4253" y="3343"/>
                  </a:lnTo>
                  <a:lnTo>
                    <a:pt x="3986" y="3578"/>
                  </a:lnTo>
                  <a:lnTo>
                    <a:pt x="3720" y="3798"/>
                  </a:lnTo>
                  <a:lnTo>
                    <a:pt x="3421" y="4002"/>
                  </a:lnTo>
                  <a:lnTo>
                    <a:pt x="3123" y="4143"/>
                  </a:lnTo>
                  <a:lnTo>
                    <a:pt x="2982" y="4222"/>
                  </a:lnTo>
                  <a:lnTo>
                    <a:pt x="2825" y="4269"/>
                  </a:lnTo>
                  <a:lnTo>
                    <a:pt x="2684" y="4316"/>
                  </a:lnTo>
                  <a:lnTo>
                    <a:pt x="2527" y="4347"/>
                  </a:lnTo>
                  <a:lnTo>
                    <a:pt x="2386" y="4363"/>
                  </a:lnTo>
                  <a:lnTo>
                    <a:pt x="2229" y="4379"/>
                  </a:lnTo>
                  <a:lnTo>
                    <a:pt x="2134" y="4363"/>
                  </a:lnTo>
                  <a:lnTo>
                    <a:pt x="2056" y="4363"/>
                  </a:lnTo>
                  <a:lnTo>
                    <a:pt x="1978" y="4347"/>
                  </a:lnTo>
                  <a:lnTo>
                    <a:pt x="1821" y="4316"/>
                  </a:lnTo>
                  <a:lnTo>
                    <a:pt x="1648" y="4269"/>
                  </a:lnTo>
                  <a:lnTo>
                    <a:pt x="1491" y="4206"/>
                  </a:lnTo>
                  <a:lnTo>
                    <a:pt x="1334" y="4128"/>
                  </a:lnTo>
                  <a:lnTo>
                    <a:pt x="1193" y="4049"/>
                  </a:lnTo>
                  <a:lnTo>
                    <a:pt x="1052" y="3955"/>
                  </a:lnTo>
                  <a:lnTo>
                    <a:pt x="926" y="3829"/>
                  </a:lnTo>
                  <a:lnTo>
                    <a:pt x="816" y="3704"/>
                  </a:lnTo>
                  <a:lnTo>
                    <a:pt x="706" y="3563"/>
                  </a:lnTo>
                  <a:lnTo>
                    <a:pt x="612" y="3421"/>
                  </a:lnTo>
                  <a:lnTo>
                    <a:pt x="518" y="3264"/>
                  </a:lnTo>
                  <a:lnTo>
                    <a:pt x="455" y="3092"/>
                  </a:lnTo>
                  <a:lnTo>
                    <a:pt x="392" y="2919"/>
                  </a:lnTo>
                  <a:lnTo>
                    <a:pt x="283" y="2558"/>
                  </a:lnTo>
                  <a:lnTo>
                    <a:pt x="236" y="2307"/>
                  </a:lnTo>
                  <a:lnTo>
                    <a:pt x="0" y="3076"/>
                  </a:lnTo>
                  <a:lnTo>
                    <a:pt x="47" y="3249"/>
                  </a:lnTo>
                  <a:lnTo>
                    <a:pt x="110" y="3437"/>
                  </a:lnTo>
                  <a:lnTo>
                    <a:pt x="188" y="3641"/>
                  </a:lnTo>
                  <a:lnTo>
                    <a:pt x="283" y="3829"/>
                  </a:lnTo>
                  <a:lnTo>
                    <a:pt x="392" y="4018"/>
                  </a:lnTo>
                  <a:lnTo>
                    <a:pt x="534" y="4190"/>
                  </a:lnTo>
                  <a:lnTo>
                    <a:pt x="675" y="4363"/>
                  </a:lnTo>
                  <a:lnTo>
                    <a:pt x="848" y="4504"/>
                  </a:lnTo>
                  <a:lnTo>
                    <a:pt x="1036" y="4630"/>
                  </a:lnTo>
                  <a:lnTo>
                    <a:pt x="1224" y="4755"/>
                  </a:lnTo>
                  <a:lnTo>
                    <a:pt x="1413" y="4849"/>
                  </a:lnTo>
                  <a:lnTo>
                    <a:pt x="1617" y="4928"/>
                  </a:lnTo>
                  <a:lnTo>
                    <a:pt x="1836" y="4991"/>
                  </a:lnTo>
                  <a:lnTo>
                    <a:pt x="1946" y="5022"/>
                  </a:lnTo>
                  <a:lnTo>
                    <a:pt x="2072" y="5038"/>
                  </a:lnTo>
                  <a:lnTo>
                    <a:pt x="2229" y="5069"/>
                  </a:lnTo>
                  <a:lnTo>
                    <a:pt x="2386" y="5069"/>
                  </a:lnTo>
                  <a:lnTo>
                    <a:pt x="2684" y="5053"/>
                  </a:lnTo>
                  <a:lnTo>
                    <a:pt x="2966" y="5006"/>
                  </a:lnTo>
                  <a:lnTo>
                    <a:pt x="3186" y="4944"/>
                  </a:lnTo>
                  <a:lnTo>
                    <a:pt x="3390" y="4881"/>
                  </a:lnTo>
                  <a:lnTo>
                    <a:pt x="3594" y="4802"/>
                  </a:lnTo>
                  <a:lnTo>
                    <a:pt x="3798" y="4708"/>
                  </a:lnTo>
                  <a:lnTo>
                    <a:pt x="3986" y="4614"/>
                  </a:lnTo>
                  <a:lnTo>
                    <a:pt x="4175" y="4504"/>
                  </a:lnTo>
                  <a:lnTo>
                    <a:pt x="4363" y="4379"/>
                  </a:lnTo>
                  <a:lnTo>
                    <a:pt x="4536" y="4269"/>
                  </a:lnTo>
                  <a:lnTo>
                    <a:pt x="4865" y="3986"/>
                  </a:lnTo>
                  <a:lnTo>
                    <a:pt x="5179" y="3704"/>
                  </a:lnTo>
                  <a:lnTo>
                    <a:pt x="5414" y="3453"/>
                  </a:lnTo>
                  <a:lnTo>
                    <a:pt x="5446" y="3876"/>
                  </a:lnTo>
                  <a:lnTo>
                    <a:pt x="5493" y="4284"/>
                  </a:lnTo>
                  <a:lnTo>
                    <a:pt x="5540" y="4614"/>
                  </a:lnTo>
                  <a:lnTo>
                    <a:pt x="5603" y="4928"/>
                  </a:lnTo>
                  <a:lnTo>
                    <a:pt x="5697" y="5257"/>
                  </a:lnTo>
                  <a:lnTo>
                    <a:pt x="5791" y="5571"/>
                  </a:lnTo>
                  <a:lnTo>
                    <a:pt x="5901" y="5901"/>
                  </a:lnTo>
                  <a:lnTo>
                    <a:pt x="6026" y="6215"/>
                  </a:lnTo>
                  <a:lnTo>
                    <a:pt x="6183" y="6529"/>
                  </a:lnTo>
                  <a:lnTo>
                    <a:pt x="6372" y="6827"/>
                  </a:lnTo>
                  <a:lnTo>
                    <a:pt x="6466" y="6968"/>
                  </a:lnTo>
                  <a:lnTo>
                    <a:pt x="6576" y="7125"/>
                  </a:lnTo>
                  <a:lnTo>
                    <a:pt x="6811" y="7392"/>
                  </a:lnTo>
                  <a:lnTo>
                    <a:pt x="7078" y="7659"/>
                  </a:lnTo>
                  <a:lnTo>
                    <a:pt x="7219" y="7768"/>
                  </a:lnTo>
                  <a:lnTo>
                    <a:pt x="7360" y="7894"/>
                  </a:lnTo>
                  <a:lnTo>
                    <a:pt x="7659" y="8098"/>
                  </a:lnTo>
                  <a:lnTo>
                    <a:pt x="7973" y="8271"/>
                  </a:lnTo>
                  <a:lnTo>
                    <a:pt x="8302" y="8428"/>
                  </a:lnTo>
                  <a:lnTo>
                    <a:pt x="8632" y="8553"/>
                  </a:lnTo>
                  <a:lnTo>
                    <a:pt x="8804" y="8600"/>
                  </a:lnTo>
                  <a:lnTo>
                    <a:pt x="8977" y="8647"/>
                  </a:lnTo>
                  <a:lnTo>
                    <a:pt x="9322" y="8726"/>
                  </a:lnTo>
                  <a:lnTo>
                    <a:pt x="9652" y="8773"/>
                  </a:lnTo>
                  <a:lnTo>
                    <a:pt x="10013" y="8804"/>
                  </a:lnTo>
                  <a:lnTo>
                    <a:pt x="10531" y="8804"/>
                  </a:lnTo>
                  <a:lnTo>
                    <a:pt x="10703" y="8789"/>
                  </a:lnTo>
                  <a:lnTo>
                    <a:pt x="11048" y="8757"/>
                  </a:lnTo>
                  <a:lnTo>
                    <a:pt x="11394" y="8710"/>
                  </a:lnTo>
                  <a:lnTo>
                    <a:pt x="11739" y="8647"/>
                  </a:lnTo>
                  <a:lnTo>
                    <a:pt x="12069" y="8553"/>
                  </a:lnTo>
                  <a:lnTo>
                    <a:pt x="12414" y="8428"/>
                  </a:lnTo>
                  <a:lnTo>
                    <a:pt x="12743" y="8271"/>
                  </a:lnTo>
                  <a:lnTo>
                    <a:pt x="13073" y="8098"/>
                  </a:lnTo>
                  <a:lnTo>
                    <a:pt x="13371" y="7878"/>
                  </a:lnTo>
                  <a:lnTo>
                    <a:pt x="13654" y="7643"/>
                  </a:lnTo>
                  <a:lnTo>
                    <a:pt x="13920" y="7392"/>
                  </a:lnTo>
                  <a:lnTo>
                    <a:pt x="14172" y="7109"/>
                  </a:lnTo>
                  <a:lnTo>
                    <a:pt x="14391" y="6827"/>
                  </a:lnTo>
                  <a:lnTo>
                    <a:pt x="14580" y="6529"/>
                  </a:lnTo>
                  <a:lnTo>
                    <a:pt x="14752" y="6215"/>
                  </a:lnTo>
                  <a:lnTo>
                    <a:pt x="14878" y="5932"/>
                  </a:lnTo>
                  <a:lnTo>
                    <a:pt x="15003" y="5634"/>
                  </a:lnTo>
                  <a:lnTo>
                    <a:pt x="15113" y="5352"/>
                  </a:lnTo>
                  <a:lnTo>
                    <a:pt x="15207" y="5053"/>
                  </a:lnTo>
                  <a:lnTo>
                    <a:pt x="15521" y="5650"/>
                  </a:lnTo>
                  <a:lnTo>
                    <a:pt x="15694" y="5932"/>
                  </a:lnTo>
                  <a:lnTo>
                    <a:pt x="15866" y="6230"/>
                  </a:lnTo>
                  <a:lnTo>
                    <a:pt x="16055" y="6497"/>
                  </a:lnTo>
                  <a:lnTo>
                    <a:pt x="16259" y="6780"/>
                  </a:lnTo>
                  <a:lnTo>
                    <a:pt x="16463" y="7047"/>
                  </a:lnTo>
                  <a:lnTo>
                    <a:pt x="16682" y="7313"/>
                  </a:lnTo>
                  <a:lnTo>
                    <a:pt x="16902" y="7564"/>
                  </a:lnTo>
                  <a:lnTo>
                    <a:pt x="17153" y="7816"/>
                  </a:lnTo>
                  <a:lnTo>
                    <a:pt x="17404" y="8067"/>
                  </a:lnTo>
                  <a:lnTo>
                    <a:pt x="17687" y="8286"/>
                  </a:lnTo>
                  <a:lnTo>
                    <a:pt x="17969" y="8506"/>
                  </a:lnTo>
                  <a:lnTo>
                    <a:pt x="18268" y="8694"/>
                  </a:lnTo>
                  <a:lnTo>
                    <a:pt x="18597" y="8883"/>
                  </a:lnTo>
                  <a:lnTo>
                    <a:pt x="18942" y="9040"/>
                  </a:lnTo>
                  <a:lnTo>
                    <a:pt x="19288" y="9165"/>
                  </a:lnTo>
                  <a:lnTo>
                    <a:pt x="19664" y="9275"/>
                  </a:lnTo>
                  <a:lnTo>
                    <a:pt x="20041" y="9338"/>
                  </a:lnTo>
                  <a:lnTo>
                    <a:pt x="20229" y="9354"/>
                  </a:lnTo>
                  <a:lnTo>
                    <a:pt x="20418" y="9369"/>
                  </a:lnTo>
                  <a:lnTo>
                    <a:pt x="20794" y="9369"/>
                  </a:lnTo>
                  <a:lnTo>
                    <a:pt x="20983" y="9354"/>
                  </a:lnTo>
                  <a:lnTo>
                    <a:pt x="21155" y="9338"/>
                  </a:lnTo>
                  <a:lnTo>
                    <a:pt x="21344" y="9306"/>
                  </a:lnTo>
                  <a:lnTo>
                    <a:pt x="21516" y="9275"/>
                  </a:lnTo>
                  <a:lnTo>
                    <a:pt x="21893" y="9197"/>
                  </a:lnTo>
                  <a:lnTo>
                    <a:pt x="22081" y="9134"/>
                  </a:lnTo>
                  <a:lnTo>
                    <a:pt x="22254" y="9071"/>
                  </a:lnTo>
                  <a:lnTo>
                    <a:pt x="22442" y="8993"/>
                  </a:lnTo>
                  <a:lnTo>
                    <a:pt x="22615" y="8914"/>
                  </a:lnTo>
                  <a:lnTo>
                    <a:pt x="22787" y="8820"/>
                  </a:lnTo>
                  <a:lnTo>
                    <a:pt x="22960" y="8710"/>
                  </a:lnTo>
                  <a:lnTo>
                    <a:pt x="23117" y="8600"/>
                  </a:lnTo>
                  <a:lnTo>
                    <a:pt x="23274" y="8475"/>
                  </a:lnTo>
                  <a:lnTo>
                    <a:pt x="23415" y="8333"/>
                  </a:lnTo>
                  <a:lnTo>
                    <a:pt x="23556" y="8192"/>
                  </a:lnTo>
                  <a:lnTo>
                    <a:pt x="23682" y="8051"/>
                  </a:lnTo>
                  <a:lnTo>
                    <a:pt x="23807" y="7894"/>
                  </a:lnTo>
                  <a:lnTo>
                    <a:pt x="23917" y="7737"/>
                  </a:lnTo>
                  <a:lnTo>
                    <a:pt x="24011" y="7580"/>
                  </a:lnTo>
                  <a:lnTo>
                    <a:pt x="24200" y="7251"/>
                  </a:lnTo>
                  <a:lnTo>
                    <a:pt x="24341" y="6905"/>
                  </a:lnTo>
                  <a:lnTo>
                    <a:pt x="24467" y="6576"/>
                  </a:lnTo>
                  <a:lnTo>
                    <a:pt x="24561" y="6230"/>
                  </a:lnTo>
                  <a:lnTo>
                    <a:pt x="24639" y="5901"/>
                  </a:lnTo>
                  <a:lnTo>
                    <a:pt x="24702" y="5556"/>
                  </a:lnTo>
                  <a:lnTo>
                    <a:pt x="24749" y="5226"/>
                  </a:lnTo>
                  <a:lnTo>
                    <a:pt x="24780" y="4897"/>
                  </a:lnTo>
                  <a:lnTo>
                    <a:pt x="24796" y="4567"/>
                  </a:lnTo>
                  <a:lnTo>
                    <a:pt x="24812" y="4332"/>
                  </a:lnTo>
                  <a:lnTo>
                    <a:pt x="25032" y="4708"/>
                  </a:lnTo>
                  <a:lnTo>
                    <a:pt x="25267" y="5085"/>
                  </a:lnTo>
                  <a:lnTo>
                    <a:pt x="25518" y="5446"/>
                  </a:lnTo>
                  <a:lnTo>
                    <a:pt x="25800" y="5807"/>
                  </a:lnTo>
                  <a:lnTo>
                    <a:pt x="25957" y="5979"/>
                  </a:lnTo>
                  <a:lnTo>
                    <a:pt x="26130" y="6136"/>
                  </a:lnTo>
                  <a:lnTo>
                    <a:pt x="26318" y="6293"/>
                  </a:lnTo>
                  <a:lnTo>
                    <a:pt x="26507" y="6450"/>
                  </a:lnTo>
                  <a:lnTo>
                    <a:pt x="26711" y="6576"/>
                  </a:lnTo>
                  <a:lnTo>
                    <a:pt x="26946" y="6686"/>
                  </a:lnTo>
                  <a:lnTo>
                    <a:pt x="27182" y="6780"/>
                  </a:lnTo>
                  <a:lnTo>
                    <a:pt x="27433" y="6843"/>
                  </a:lnTo>
                  <a:lnTo>
                    <a:pt x="27590" y="6843"/>
                  </a:lnTo>
                  <a:lnTo>
                    <a:pt x="27903" y="6827"/>
                  </a:lnTo>
                  <a:lnTo>
                    <a:pt x="28060" y="6811"/>
                  </a:lnTo>
                  <a:lnTo>
                    <a:pt x="28217" y="6780"/>
                  </a:lnTo>
                  <a:lnTo>
                    <a:pt x="28390" y="6717"/>
                  </a:lnTo>
                  <a:lnTo>
                    <a:pt x="28578" y="6654"/>
                  </a:lnTo>
                  <a:lnTo>
                    <a:pt x="28751" y="6576"/>
                  </a:lnTo>
                  <a:lnTo>
                    <a:pt x="28908" y="6482"/>
                  </a:lnTo>
                  <a:lnTo>
                    <a:pt x="29065" y="6387"/>
                  </a:lnTo>
                  <a:lnTo>
                    <a:pt x="29206" y="6278"/>
                  </a:lnTo>
                  <a:lnTo>
                    <a:pt x="29347" y="6152"/>
                  </a:lnTo>
                  <a:lnTo>
                    <a:pt x="29473" y="6026"/>
                  </a:lnTo>
                  <a:lnTo>
                    <a:pt x="29598" y="5901"/>
                  </a:lnTo>
                  <a:lnTo>
                    <a:pt x="29708" y="5760"/>
                  </a:lnTo>
                  <a:lnTo>
                    <a:pt x="29912" y="5462"/>
                  </a:lnTo>
                  <a:lnTo>
                    <a:pt x="30085" y="5163"/>
                  </a:lnTo>
                  <a:lnTo>
                    <a:pt x="30226" y="4834"/>
                  </a:lnTo>
                  <a:lnTo>
                    <a:pt x="30352" y="4520"/>
                  </a:lnTo>
                  <a:lnTo>
                    <a:pt x="30430" y="4175"/>
                  </a:lnTo>
                  <a:lnTo>
                    <a:pt x="30493" y="3845"/>
                  </a:lnTo>
                  <a:lnTo>
                    <a:pt x="30524" y="3500"/>
                  </a:lnTo>
                  <a:lnTo>
                    <a:pt x="30524" y="3155"/>
                  </a:lnTo>
                  <a:lnTo>
                    <a:pt x="30493" y="2982"/>
                  </a:lnTo>
                  <a:lnTo>
                    <a:pt x="30477" y="2825"/>
                  </a:lnTo>
                  <a:lnTo>
                    <a:pt x="30477" y="2982"/>
                  </a:lnTo>
                  <a:lnTo>
                    <a:pt x="30477" y="3155"/>
                  </a:lnTo>
                  <a:lnTo>
                    <a:pt x="30430" y="3484"/>
                  </a:lnTo>
                  <a:lnTo>
                    <a:pt x="30367" y="3814"/>
                  </a:lnTo>
                  <a:lnTo>
                    <a:pt x="30257" y="4128"/>
                  </a:lnTo>
                  <a:lnTo>
                    <a:pt x="30148" y="4441"/>
                  </a:lnTo>
                  <a:lnTo>
                    <a:pt x="29991" y="4740"/>
                  </a:lnTo>
                  <a:lnTo>
                    <a:pt x="29834" y="5022"/>
                  </a:lnTo>
                  <a:lnTo>
                    <a:pt x="29645" y="5273"/>
                  </a:lnTo>
                  <a:lnTo>
                    <a:pt x="29426" y="5524"/>
                  </a:lnTo>
                  <a:lnTo>
                    <a:pt x="29206" y="5744"/>
                  </a:lnTo>
                  <a:lnTo>
                    <a:pt x="29080" y="5838"/>
                  </a:lnTo>
                  <a:lnTo>
                    <a:pt x="28955" y="5917"/>
                  </a:lnTo>
                  <a:lnTo>
                    <a:pt x="28814" y="6011"/>
                  </a:lnTo>
                  <a:lnTo>
                    <a:pt x="28688" y="6074"/>
                  </a:lnTo>
                  <a:lnTo>
                    <a:pt x="28468" y="6168"/>
                  </a:lnTo>
                  <a:lnTo>
                    <a:pt x="28249" y="6215"/>
                  </a:lnTo>
                  <a:lnTo>
                    <a:pt x="28029" y="6262"/>
                  </a:lnTo>
                  <a:lnTo>
                    <a:pt x="27809" y="6262"/>
                  </a:lnTo>
                  <a:lnTo>
                    <a:pt x="27542" y="6246"/>
                  </a:lnTo>
                  <a:lnTo>
                    <a:pt x="27386" y="6199"/>
                  </a:lnTo>
                  <a:lnTo>
                    <a:pt x="27213" y="6121"/>
                  </a:lnTo>
                  <a:lnTo>
                    <a:pt x="27072" y="6011"/>
                  </a:lnTo>
                  <a:lnTo>
                    <a:pt x="26915" y="5901"/>
                  </a:lnTo>
                  <a:lnTo>
                    <a:pt x="26774" y="5775"/>
                  </a:lnTo>
                  <a:lnTo>
                    <a:pt x="26632" y="5634"/>
                  </a:lnTo>
                  <a:lnTo>
                    <a:pt x="26507" y="5477"/>
                  </a:lnTo>
                  <a:lnTo>
                    <a:pt x="26381" y="5320"/>
                  </a:lnTo>
                  <a:lnTo>
                    <a:pt x="26161" y="4991"/>
                  </a:lnTo>
                  <a:lnTo>
                    <a:pt x="25942" y="4630"/>
                  </a:lnTo>
                  <a:lnTo>
                    <a:pt x="25753" y="4269"/>
                  </a:lnTo>
                  <a:lnTo>
                    <a:pt x="25581" y="3892"/>
                  </a:lnTo>
                  <a:lnTo>
                    <a:pt x="25424" y="3500"/>
                  </a:lnTo>
                  <a:lnTo>
                    <a:pt x="25283" y="3107"/>
                  </a:lnTo>
                  <a:lnTo>
                    <a:pt x="25141" y="2699"/>
                  </a:lnTo>
                  <a:lnTo>
                    <a:pt x="25016" y="2307"/>
                  </a:lnTo>
                  <a:lnTo>
                    <a:pt x="24922" y="1899"/>
                  </a:lnTo>
                  <a:lnTo>
                    <a:pt x="24812" y="1491"/>
                  </a:lnTo>
                  <a:lnTo>
                    <a:pt x="24749" y="1083"/>
                  </a:lnTo>
                  <a:lnTo>
                    <a:pt x="24686" y="691"/>
                  </a:lnTo>
                  <a:lnTo>
                    <a:pt x="24671" y="596"/>
                  </a:lnTo>
                  <a:lnTo>
                    <a:pt x="24639" y="502"/>
                  </a:lnTo>
                  <a:lnTo>
                    <a:pt x="24576" y="424"/>
                  </a:lnTo>
                  <a:lnTo>
                    <a:pt x="24514" y="345"/>
                  </a:lnTo>
                  <a:lnTo>
                    <a:pt x="24435" y="283"/>
                  </a:lnTo>
                  <a:lnTo>
                    <a:pt x="24357" y="236"/>
                  </a:lnTo>
                  <a:lnTo>
                    <a:pt x="24247" y="204"/>
                  </a:lnTo>
                  <a:lnTo>
                    <a:pt x="24153" y="188"/>
                  </a:lnTo>
                  <a:lnTo>
                    <a:pt x="24137" y="188"/>
                  </a:lnTo>
                  <a:lnTo>
                    <a:pt x="24027" y="204"/>
                  </a:lnTo>
                  <a:lnTo>
                    <a:pt x="23917" y="236"/>
                  </a:lnTo>
                  <a:lnTo>
                    <a:pt x="23823" y="283"/>
                  </a:lnTo>
                  <a:lnTo>
                    <a:pt x="23745" y="345"/>
                  </a:lnTo>
                  <a:lnTo>
                    <a:pt x="23666" y="424"/>
                  </a:lnTo>
                  <a:lnTo>
                    <a:pt x="23619" y="518"/>
                  </a:lnTo>
                  <a:lnTo>
                    <a:pt x="23588" y="628"/>
                  </a:lnTo>
                  <a:lnTo>
                    <a:pt x="23572" y="738"/>
                  </a:lnTo>
                  <a:lnTo>
                    <a:pt x="23572" y="769"/>
                  </a:lnTo>
                  <a:lnTo>
                    <a:pt x="23556" y="1413"/>
                  </a:lnTo>
                  <a:lnTo>
                    <a:pt x="23556" y="2025"/>
                  </a:lnTo>
                  <a:lnTo>
                    <a:pt x="23556" y="2652"/>
                  </a:lnTo>
                  <a:lnTo>
                    <a:pt x="23556" y="3264"/>
                  </a:lnTo>
                  <a:lnTo>
                    <a:pt x="23525" y="3861"/>
                  </a:lnTo>
                  <a:lnTo>
                    <a:pt x="23478" y="4457"/>
                  </a:lnTo>
                  <a:lnTo>
                    <a:pt x="23399" y="5038"/>
                  </a:lnTo>
                  <a:lnTo>
                    <a:pt x="23352" y="5320"/>
                  </a:lnTo>
                  <a:lnTo>
                    <a:pt x="23290" y="5603"/>
                  </a:lnTo>
                  <a:lnTo>
                    <a:pt x="23227" y="5870"/>
                  </a:lnTo>
                  <a:lnTo>
                    <a:pt x="23133" y="6121"/>
                  </a:lnTo>
                  <a:lnTo>
                    <a:pt x="23038" y="6372"/>
                  </a:lnTo>
                  <a:lnTo>
                    <a:pt x="22929" y="6607"/>
                  </a:lnTo>
                  <a:lnTo>
                    <a:pt x="22803" y="6811"/>
                  </a:lnTo>
                  <a:lnTo>
                    <a:pt x="22662" y="7015"/>
                  </a:lnTo>
                  <a:lnTo>
                    <a:pt x="22505" y="7188"/>
                  </a:lnTo>
                  <a:lnTo>
                    <a:pt x="22332" y="7329"/>
                  </a:lnTo>
                  <a:lnTo>
                    <a:pt x="22144" y="7470"/>
                  </a:lnTo>
                  <a:lnTo>
                    <a:pt x="21940" y="7580"/>
                  </a:lnTo>
                  <a:lnTo>
                    <a:pt x="21720" y="7659"/>
                  </a:lnTo>
                  <a:lnTo>
                    <a:pt x="21500" y="7737"/>
                  </a:lnTo>
                  <a:lnTo>
                    <a:pt x="21249" y="7784"/>
                  </a:lnTo>
                  <a:lnTo>
                    <a:pt x="21124" y="7800"/>
                  </a:lnTo>
                  <a:lnTo>
                    <a:pt x="20998" y="7816"/>
                  </a:lnTo>
                  <a:lnTo>
                    <a:pt x="20747" y="7816"/>
                  </a:lnTo>
                  <a:lnTo>
                    <a:pt x="20606" y="7831"/>
                  </a:lnTo>
                  <a:lnTo>
                    <a:pt x="20496" y="7816"/>
                  </a:lnTo>
                  <a:lnTo>
                    <a:pt x="20261" y="7800"/>
                  </a:lnTo>
                  <a:lnTo>
                    <a:pt x="20025" y="7753"/>
                  </a:lnTo>
                  <a:lnTo>
                    <a:pt x="19790" y="7674"/>
                  </a:lnTo>
                  <a:lnTo>
                    <a:pt x="19554" y="7580"/>
                  </a:lnTo>
                  <a:lnTo>
                    <a:pt x="19335" y="7470"/>
                  </a:lnTo>
                  <a:lnTo>
                    <a:pt x="19115" y="7345"/>
                  </a:lnTo>
                  <a:lnTo>
                    <a:pt x="18895" y="7204"/>
                  </a:lnTo>
                  <a:lnTo>
                    <a:pt x="18691" y="7031"/>
                  </a:lnTo>
                  <a:lnTo>
                    <a:pt x="18487" y="6858"/>
                  </a:lnTo>
                  <a:lnTo>
                    <a:pt x="18299" y="6670"/>
                  </a:lnTo>
                  <a:lnTo>
                    <a:pt x="18095" y="6466"/>
                  </a:lnTo>
                  <a:lnTo>
                    <a:pt x="17922" y="6262"/>
                  </a:lnTo>
                  <a:lnTo>
                    <a:pt x="17750" y="6042"/>
                  </a:lnTo>
                  <a:lnTo>
                    <a:pt x="17577" y="5807"/>
                  </a:lnTo>
                  <a:lnTo>
                    <a:pt x="17247" y="5336"/>
                  </a:lnTo>
                  <a:lnTo>
                    <a:pt x="16965" y="4834"/>
                  </a:lnTo>
                  <a:lnTo>
                    <a:pt x="16698" y="4316"/>
                  </a:lnTo>
                  <a:lnTo>
                    <a:pt x="16447" y="3798"/>
                  </a:lnTo>
                  <a:lnTo>
                    <a:pt x="16227" y="3249"/>
                  </a:lnTo>
                  <a:lnTo>
                    <a:pt x="16039" y="2699"/>
                  </a:lnTo>
                  <a:lnTo>
                    <a:pt x="15866" y="2150"/>
                  </a:lnTo>
                  <a:lnTo>
                    <a:pt x="15741" y="1585"/>
                  </a:lnTo>
                  <a:lnTo>
                    <a:pt x="15631" y="1036"/>
                  </a:lnTo>
                  <a:lnTo>
                    <a:pt x="15631" y="1020"/>
                  </a:lnTo>
                  <a:lnTo>
                    <a:pt x="15600" y="879"/>
                  </a:lnTo>
                  <a:lnTo>
                    <a:pt x="15537" y="738"/>
                  </a:lnTo>
                  <a:lnTo>
                    <a:pt x="15458" y="612"/>
                  </a:lnTo>
                  <a:lnTo>
                    <a:pt x="15364" y="502"/>
                  </a:lnTo>
                  <a:lnTo>
                    <a:pt x="15239" y="424"/>
                  </a:lnTo>
                  <a:lnTo>
                    <a:pt x="15113" y="361"/>
                  </a:lnTo>
                  <a:lnTo>
                    <a:pt x="14956" y="314"/>
                  </a:lnTo>
                  <a:lnTo>
                    <a:pt x="14815" y="298"/>
                  </a:lnTo>
                  <a:lnTo>
                    <a:pt x="14799" y="298"/>
                  </a:lnTo>
                  <a:lnTo>
                    <a:pt x="14642" y="314"/>
                  </a:lnTo>
                  <a:lnTo>
                    <a:pt x="14485" y="361"/>
                  </a:lnTo>
                  <a:lnTo>
                    <a:pt x="14344" y="440"/>
                  </a:lnTo>
                  <a:lnTo>
                    <a:pt x="14219" y="549"/>
                  </a:lnTo>
                  <a:lnTo>
                    <a:pt x="14109" y="675"/>
                  </a:lnTo>
                  <a:lnTo>
                    <a:pt x="14030" y="816"/>
                  </a:lnTo>
                  <a:lnTo>
                    <a:pt x="13983" y="973"/>
                  </a:lnTo>
                  <a:lnTo>
                    <a:pt x="13967" y="1146"/>
                  </a:lnTo>
                  <a:lnTo>
                    <a:pt x="13967" y="1726"/>
                  </a:lnTo>
                  <a:lnTo>
                    <a:pt x="13952" y="2291"/>
                  </a:lnTo>
                  <a:lnTo>
                    <a:pt x="13905" y="2872"/>
                  </a:lnTo>
                  <a:lnTo>
                    <a:pt x="13842" y="3421"/>
                  </a:lnTo>
                  <a:lnTo>
                    <a:pt x="13748" y="3971"/>
                  </a:lnTo>
                  <a:lnTo>
                    <a:pt x="13638" y="4504"/>
                  </a:lnTo>
                  <a:lnTo>
                    <a:pt x="13559" y="4755"/>
                  </a:lnTo>
                  <a:lnTo>
                    <a:pt x="13481" y="5006"/>
                  </a:lnTo>
                  <a:lnTo>
                    <a:pt x="13387" y="5257"/>
                  </a:lnTo>
                  <a:lnTo>
                    <a:pt x="13277" y="5477"/>
                  </a:lnTo>
                  <a:lnTo>
                    <a:pt x="13167" y="5697"/>
                  </a:lnTo>
                  <a:lnTo>
                    <a:pt x="13042" y="5901"/>
                  </a:lnTo>
                  <a:lnTo>
                    <a:pt x="12900" y="6105"/>
                  </a:lnTo>
                  <a:lnTo>
                    <a:pt x="12743" y="6278"/>
                  </a:lnTo>
                  <a:lnTo>
                    <a:pt x="12586" y="6450"/>
                  </a:lnTo>
                  <a:lnTo>
                    <a:pt x="12398" y="6591"/>
                  </a:lnTo>
                  <a:lnTo>
                    <a:pt x="12210" y="6733"/>
                  </a:lnTo>
                  <a:lnTo>
                    <a:pt x="12006" y="6843"/>
                  </a:lnTo>
                  <a:lnTo>
                    <a:pt x="11802" y="6952"/>
                  </a:lnTo>
                  <a:lnTo>
                    <a:pt x="11582" y="7047"/>
                  </a:lnTo>
                  <a:lnTo>
                    <a:pt x="11347" y="7109"/>
                  </a:lnTo>
                  <a:lnTo>
                    <a:pt x="11096" y="7172"/>
                  </a:lnTo>
                  <a:lnTo>
                    <a:pt x="10844" y="7219"/>
                  </a:lnTo>
                  <a:lnTo>
                    <a:pt x="10593" y="7251"/>
                  </a:lnTo>
                  <a:lnTo>
                    <a:pt x="10452" y="7251"/>
                  </a:lnTo>
                  <a:lnTo>
                    <a:pt x="10327" y="7266"/>
                  </a:lnTo>
                  <a:lnTo>
                    <a:pt x="10075" y="7266"/>
                  </a:lnTo>
                  <a:lnTo>
                    <a:pt x="9824" y="7251"/>
                  </a:lnTo>
                  <a:lnTo>
                    <a:pt x="9573" y="7219"/>
                  </a:lnTo>
                  <a:lnTo>
                    <a:pt x="9322" y="7172"/>
                  </a:lnTo>
                  <a:lnTo>
                    <a:pt x="9212" y="7141"/>
                  </a:lnTo>
                  <a:lnTo>
                    <a:pt x="9087" y="7109"/>
                  </a:lnTo>
                  <a:lnTo>
                    <a:pt x="8851" y="7031"/>
                  </a:lnTo>
                  <a:lnTo>
                    <a:pt x="8632" y="6937"/>
                  </a:lnTo>
                  <a:lnTo>
                    <a:pt x="8412" y="6827"/>
                  </a:lnTo>
                  <a:lnTo>
                    <a:pt x="8224" y="6701"/>
                  </a:lnTo>
                  <a:lnTo>
                    <a:pt x="8035" y="6560"/>
                  </a:lnTo>
                  <a:lnTo>
                    <a:pt x="7863" y="6403"/>
                  </a:lnTo>
                  <a:lnTo>
                    <a:pt x="7706" y="6230"/>
                  </a:lnTo>
                  <a:lnTo>
                    <a:pt x="7549" y="6026"/>
                  </a:lnTo>
                  <a:lnTo>
                    <a:pt x="7408" y="5822"/>
                  </a:lnTo>
                  <a:lnTo>
                    <a:pt x="7298" y="5603"/>
                  </a:lnTo>
                  <a:lnTo>
                    <a:pt x="7188" y="5367"/>
                  </a:lnTo>
                  <a:lnTo>
                    <a:pt x="7078" y="5132"/>
                  </a:lnTo>
                  <a:lnTo>
                    <a:pt x="7000" y="4881"/>
                  </a:lnTo>
                  <a:lnTo>
                    <a:pt x="6921" y="4614"/>
                  </a:lnTo>
                  <a:lnTo>
                    <a:pt x="6858" y="4347"/>
                  </a:lnTo>
                  <a:lnTo>
                    <a:pt x="6795" y="4080"/>
                  </a:lnTo>
                  <a:lnTo>
                    <a:pt x="6717" y="3516"/>
                  </a:lnTo>
                  <a:lnTo>
                    <a:pt x="6654" y="2951"/>
                  </a:lnTo>
                  <a:lnTo>
                    <a:pt x="6623" y="2464"/>
                  </a:lnTo>
                  <a:lnTo>
                    <a:pt x="6607" y="1978"/>
                  </a:lnTo>
                  <a:lnTo>
                    <a:pt x="6591" y="1475"/>
                  </a:lnTo>
                  <a:lnTo>
                    <a:pt x="6607" y="973"/>
                  </a:lnTo>
                  <a:lnTo>
                    <a:pt x="6607" y="753"/>
                  </a:lnTo>
                  <a:lnTo>
                    <a:pt x="6607" y="518"/>
                  </a:lnTo>
                  <a:lnTo>
                    <a:pt x="6591" y="424"/>
                  </a:lnTo>
                  <a:lnTo>
                    <a:pt x="6560" y="330"/>
                  </a:lnTo>
                  <a:lnTo>
                    <a:pt x="6513" y="251"/>
                  </a:lnTo>
                  <a:lnTo>
                    <a:pt x="6450" y="173"/>
                  </a:lnTo>
                  <a:lnTo>
                    <a:pt x="6372" y="110"/>
                  </a:lnTo>
                  <a:lnTo>
                    <a:pt x="6293" y="47"/>
                  </a:lnTo>
                  <a:lnTo>
                    <a:pt x="6199" y="16"/>
                  </a:lnTo>
                  <a:lnTo>
                    <a:pt x="6089" y="0"/>
                  </a:lnTo>
                  <a:close/>
                </a:path>
              </a:pathLst>
            </a:custGeom>
            <a:solidFill>
              <a:srgbClr val="5F477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4" name="Google Shape;2304;p42">
              <a:extLst>
                <a:ext uri="{FF2B5EF4-FFF2-40B4-BE49-F238E27FC236}">
                  <a16:creationId xmlns:a16="http://schemas.microsoft.com/office/drawing/2014/main" id="{5693872C-EBF1-7536-43DD-FAAD9AFF690D}"/>
                </a:ext>
              </a:extLst>
            </p:cNvPr>
            <p:cNvSpPr/>
            <p:nvPr/>
          </p:nvSpPr>
          <p:spPr>
            <a:xfrm>
              <a:off x="1968110" y="1592815"/>
              <a:ext cx="28" cy="28"/>
            </a:xfrm>
            <a:custGeom>
              <a:avLst/>
              <a:gdLst/>
              <a:ahLst/>
              <a:cxnLst/>
              <a:rect l="l" t="t" r="r" b="b"/>
              <a:pathLst>
                <a:path w="1" h="1" fill="none" extrusionOk="0">
                  <a:moveTo>
                    <a:pt x="1" y="1"/>
                  </a:moveTo>
                  <a:lnTo>
                    <a:pt x="1" y="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5" name="Google Shape;2305;p42">
              <a:extLst>
                <a:ext uri="{FF2B5EF4-FFF2-40B4-BE49-F238E27FC236}">
                  <a16:creationId xmlns:a16="http://schemas.microsoft.com/office/drawing/2014/main" id="{EC78A3D4-FA84-FCEB-E080-39BD3430CB2B}"/>
                </a:ext>
              </a:extLst>
            </p:cNvPr>
            <p:cNvSpPr/>
            <p:nvPr/>
          </p:nvSpPr>
          <p:spPr>
            <a:xfrm>
              <a:off x="1711098" y="1577660"/>
              <a:ext cx="28" cy="28"/>
            </a:xfrm>
            <a:custGeom>
              <a:avLst/>
              <a:gdLst/>
              <a:ahLst/>
              <a:cxnLst/>
              <a:rect l="l" t="t" r="r" b="b"/>
              <a:pathLst>
                <a:path w="1" h="1" fill="none" extrusionOk="0">
                  <a:moveTo>
                    <a:pt x="0" y="0"/>
                  </a:move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sp>
        <p:nvSpPr>
          <p:cNvPr id="32616" name="TextBox 32615">
            <a:extLst>
              <a:ext uri="{FF2B5EF4-FFF2-40B4-BE49-F238E27FC236}">
                <a16:creationId xmlns:a16="http://schemas.microsoft.com/office/drawing/2014/main" id="{12DD18F5-398F-C847-E782-56DFB8447C78}"/>
              </a:ext>
            </a:extLst>
          </p:cNvPr>
          <p:cNvSpPr txBox="1"/>
          <p:nvPr/>
        </p:nvSpPr>
        <p:spPr>
          <a:xfrm>
            <a:off x="1596453" y="2845344"/>
            <a:ext cx="5388919" cy="1754326"/>
          </a:xfrm>
          <a:prstGeom prst="rect">
            <a:avLst/>
          </a:prstGeom>
          <a:noFill/>
        </p:spPr>
        <p:txBody>
          <a:bodyPr wrap="square">
            <a:spAutoFit/>
          </a:bodyPr>
          <a:lstStyle/>
          <a:p>
            <a:pPr algn="just"/>
            <a:r>
              <a:rPr lang="vi-VN" sz="3600" i="1">
                <a:solidFill>
                  <a:schemeClr val="bg1"/>
                </a:solidFill>
                <a:latin typeface="+mj-lt"/>
              </a:rPr>
              <a:t>HS tìm hiểu và phân tích bài </a:t>
            </a:r>
            <a:r>
              <a:rPr lang="vi-VN" sz="3600" b="1" i="1">
                <a:solidFill>
                  <a:schemeClr val="bg1"/>
                </a:solidFill>
                <a:latin typeface="+mj-lt"/>
              </a:rPr>
              <a:t>Hãy yêu mến, bảo vệ thiên nhiên</a:t>
            </a:r>
            <a:endParaRPr lang="en-US" sz="3600" b="1">
              <a:solidFill>
                <a:schemeClr val="bg1"/>
              </a:solidFill>
              <a:latin typeface="+mj-lt"/>
            </a:endParaRPr>
          </a:p>
        </p:txBody>
      </p:sp>
    </p:spTree>
    <p:extLst>
      <p:ext uri="{BB962C8B-B14F-4D97-AF65-F5344CB8AC3E}">
        <p14:creationId xmlns:p14="http://schemas.microsoft.com/office/powerpoint/2010/main" val="290369168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arn(inVertical)">
                                      <p:cBhvr>
                                        <p:cTn id="13" dur="500"/>
                                        <p:tgtEl>
                                          <p:spTgt spid="7"/>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barn(inVertical)">
                                      <p:cBhvr>
                                        <p:cTn id="16" dur="500"/>
                                        <p:tgtEl>
                                          <p:spTgt spid="8"/>
                                        </p:tgtEl>
                                      </p:cBhvr>
                                    </p:animEffect>
                                  </p:childTnLst>
                                </p:cTn>
                              </p:par>
                              <p:par>
                                <p:cTn id="17" presetID="16" presetClass="entr" presetSubtype="21"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barn(inVertical)">
                                      <p:cBhvr>
                                        <p:cTn id="19" dur="500"/>
                                        <p:tgtEl>
                                          <p:spTgt spid="2"/>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32616"/>
                                        </p:tgtEl>
                                        <p:attrNameLst>
                                          <p:attrName>style.visibility</p:attrName>
                                        </p:attrNameLst>
                                      </p:cBhvr>
                                      <p:to>
                                        <p:strVal val="visible"/>
                                      </p:to>
                                    </p:set>
                                    <p:anim calcmode="lin" valueType="num">
                                      <p:cBhvr additive="base">
                                        <p:cTn id="24" dur="500" fill="hold"/>
                                        <p:tgtEl>
                                          <p:spTgt spid="32616"/>
                                        </p:tgtEl>
                                        <p:attrNameLst>
                                          <p:attrName>ppt_x</p:attrName>
                                        </p:attrNameLst>
                                      </p:cBhvr>
                                      <p:tavLst>
                                        <p:tav tm="0">
                                          <p:val>
                                            <p:strVal val="#ppt_x"/>
                                          </p:val>
                                        </p:tav>
                                        <p:tav tm="100000">
                                          <p:val>
                                            <p:strVal val="#ppt_x"/>
                                          </p:val>
                                        </p:tav>
                                      </p:tavLst>
                                    </p:anim>
                                    <p:anim calcmode="lin" valueType="num">
                                      <p:cBhvr additive="base">
                                        <p:cTn id="25" dur="500" fill="hold"/>
                                        <p:tgtEl>
                                          <p:spTgt spid="326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32616"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2579"/>
        <p:cNvGrpSpPr/>
        <p:nvPr/>
      </p:nvGrpSpPr>
      <p:grpSpPr>
        <a:xfrm>
          <a:off x="0" y="0"/>
          <a:ext cx="0" cy="0"/>
          <a:chOff x="0" y="0"/>
          <a:chExt cx="0" cy="0"/>
        </a:xfrm>
      </p:grpSpPr>
      <p:sp>
        <p:nvSpPr>
          <p:cNvPr id="32580" name="Google Shape;32580;p51"/>
          <p:cNvSpPr txBox="1">
            <a:spLocks noGrp="1"/>
          </p:cNvSpPr>
          <p:nvPr>
            <p:ph type="ctrTitle"/>
          </p:nvPr>
        </p:nvSpPr>
        <p:spPr>
          <a:xfrm>
            <a:off x="1324303" y="909101"/>
            <a:ext cx="6400015" cy="601600"/>
          </a:xfrm>
          <a:prstGeom prst="rect">
            <a:avLst/>
          </a:prstGeom>
        </p:spPr>
        <p:txBody>
          <a:bodyPr spcFirstLastPara="1" wrap="square" lIns="121900" tIns="121900" rIns="121900" bIns="121900" anchor="ctr" anchorCtr="0">
            <a:noAutofit/>
          </a:bodyPr>
          <a:lstStyle/>
          <a:p>
            <a:r>
              <a:rPr lang="en" sz="4800" b="1">
                <a:latin typeface="Times New Roman" panose="02020603050405020304" pitchFamily="18" charset="0"/>
                <a:cs typeface="Times New Roman" panose="02020603050405020304" pitchFamily="18" charset="0"/>
              </a:rPr>
              <a:t>1. Câu 1</a:t>
            </a:r>
            <a:endParaRPr sz="4800" b="1">
              <a:latin typeface="Times New Roman" panose="02020603050405020304" pitchFamily="18" charset="0"/>
              <a:cs typeface="Times New Roman" panose="02020603050405020304" pitchFamily="18" charset="0"/>
            </a:endParaRPr>
          </a:p>
        </p:txBody>
      </p:sp>
      <p:grpSp>
        <p:nvGrpSpPr>
          <p:cNvPr id="32677" name="Google Shape;32677;p51"/>
          <p:cNvGrpSpPr/>
          <p:nvPr/>
        </p:nvGrpSpPr>
        <p:grpSpPr>
          <a:xfrm>
            <a:off x="1047893" y="693930"/>
            <a:ext cx="1080456" cy="694273"/>
            <a:chOff x="1577176" y="1001463"/>
            <a:chExt cx="810342" cy="520705"/>
          </a:xfrm>
        </p:grpSpPr>
        <p:sp>
          <p:nvSpPr>
            <p:cNvPr id="32678" name="Google Shape;32678;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9" name="Google Shape;32679;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0" name="Google Shape;32680;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1" name="Google Shape;32681;p51"/>
          <p:cNvGrpSpPr/>
          <p:nvPr/>
        </p:nvGrpSpPr>
        <p:grpSpPr>
          <a:xfrm>
            <a:off x="9821868" y="1196718"/>
            <a:ext cx="1080456" cy="694273"/>
            <a:chOff x="1577176" y="1001463"/>
            <a:chExt cx="810342" cy="520705"/>
          </a:xfrm>
        </p:grpSpPr>
        <p:sp>
          <p:nvSpPr>
            <p:cNvPr id="32682" name="Google Shape;32682;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3" name="Google Shape;32683;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4" name="Google Shape;32684;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5" name="Google Shape;32685;p51"/>
          <p:cNvGrpSpPr/>
          <p:nvPr/>
        </p:nvGrpSpPr>
        <p:grpSpPr>
          <a:xfrm rot="-1100601">
            <a:off x="2146692" y="5792356"/>
            <a:ext cx="1003053" cy="522056"/>
            <a:chOff x="5150950" y="1689975"/>
            <a:chExt cx="342625" cy="178325"/>
          </a:xfrm>
        </p:grpSpPr>
        <p:sp>
          <p:nvSpPr>
            <p:cNvPr id="32686" name="Google Shape;32686;p51"/>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7" name="Google Shape;32687;p51"/>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8" name="Google Shape;32688;p51"/>
          <p:cNvGrpSpPr/>
          <p:nvPr/>
        </p:nvGrpSpPr>
        <p:grpSpPr>
          <a:xfrm rot="6506274">
            <a:off x="8844149" y="5199794"/>
            <a:ext cx="270537" cy="1685893"/>
            <a:chOff x="3620900" y="3197850"/>
            <a:chExt cx="165225" cy="1029625"/>
          </a:xfrm>
        </p:grpSpPr>
        <p:sp>
          <p:nvSpPr>
            <p:cNvPr id="32689" name="Google Shape;32689;p51"/>
            <p:cNvSpPr/>
            <p:nvPr/>
          </p:nvSpPr>
          <p:spPr>
            <a:xfrm>
              <a:off x="3620900" y="3338225"/>
              <a:ext cx="63225" cy="290950"/>
            </a:xfrm>
            <a:custGeom>
              <a:avLst/>
              <a:gdLst/>
              <a:ahLst/>
              <a:cxnLst/>
              <a:rect l="l" t="t" r="r" b="b"/>
              <a:pathLst>
                <a:path w="2529" h="11638" extrusionOk="0">
                  <a:moveTo>
                    <a:pt x="2513" y="1"/>
                  </a:moveTo>
                  <a:lnTo>
                    <a:pt x="1252" y="19"/>
                  </a:lnTo>
                  <a:cubicBezTo>
                    <a:pt x="559" y="30"/>
                    <a:pt x="1" y="606"/>
                    <a:pt x="10" y="1299"/>
                  </a:cubicBezTo>
                  <a:lnTo>
                    <a:pt x="156" y="11078"/>
                  </a:lnTo>
                  <a:cubicBezTo>
                    <a:pt x="161" y="11389"/>
                    <a:pt x="415" y="11637"/>
                    <a:pt x="727" y="11632"/>
                  </a:cubicBezTo>
                  <a:lnTo>
                    <a:pt x="727" y="11632"/>
                  </a:lnTo>
                  <a:cubicBezTo>
                    <a:pt x="1037" y="11627"/>
                    <a:pt x="1285" y="11372"/>
                    <a:pt x="1281" y="11061"/>
                  </a:cubicBezTo>
                  <a:lnTo>
                    <a:pt x="1139" y="1487"/>
                  </a:lnTo>
                  <a:cubicBezTo>
                    <a:pt x="1137" y="1301"/>
                    <a:pt x="1287" y="1144"/>
                    <a:pt x="1473" y="1142"/>
                  </a:cubicBezTo>
                  <a:lnTo>
                    <a:pt x="2528" y="1127"/>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0" name="Google Shape;32690;p51"/>
            <p:cNvSpPr/>
            <p:nvPr/>
          </p:nvSpPr>
          <p:spPr>
            <a:xfrm>
              <a:off x="3670175" y="3271275"/>
              <a:ext cx="115950" cy="791675"/>
            </a:xfrm>
            <a:custGeom>
              <a:avLst/>
              <a:gdLst/>
              <a:ahLst/>
              <a:cxnLst/>
              <a:rect l="l" t="t" r="r" b="b"/>
              <a:pathLst>
                <a:path w="4638" h="31667" extrusionOk="0">
                  <a:moveTo>
                    <a:pt x="3082" y="6"/>
                  </a:moveTo>
                  <a:lnTo>
                    <a:pt x="2606" y="14"/>
                  </a:lnTo>
                  <a:lnTo>
                    <a:pt x="1018" y="37"/>
                  </a:lnTo>
                  <a:cubicBezTo>
                    <a:pt x="454" y="45"/>
                    <a:pt x="0" y="514"/>
                    <a:pt x="7" y="1078"/>
                  </a:cubicBezTo>
                  <a:lnTo>
                    <a:pt x="520" y="31667"/>
                  </a:lnTo>
                  <a:lnTo>
                    <a:pt x="2578" y="31636"/>
                  </a:lnTo>
                  <a:lnTo>
                    <a:pt x="2578" y="31636"/>
                  </a:lnTo>
                  <a:lnTo>
                    <a:pt x="4637" y="31605"/>
                  </a:lnTo>
                  <a:lnTo>
                    <a:pt x="4541" y="25905"/>
                  </a:lnTo>
                  <a:lnTo>
                    <a:pt x="4124" y="1017"/>
                  </a:lnTo>
                  <a:cubicBezTo>
                    <a:pt x="4121" y="829"/>
                    <a:pt x="4067" y="654"/>
                    <a:pt x="3976" y="504"/>
                  </a:cubicBezTo>
                  <a:cubicBezTo>
                    <a:pt x="3794" y="201"/>
                    <a:pt x="3460" y="1"/>
                    <a:pt x="3082" y="6"/>
                  </a:cubicBez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1" name="Google Shape;32691;p51"/>
            <p:cNvSpPr/>
            <p:nvPr/>
          </p:nvSpPr>
          <p:spPr>
            <a:xfrm>
              <a:off x="3670125" y="3271200"/>
              <a:ext cx="103700" cy="67200"/>
            </a:xfrm>
            <a:custGeom>
              <a:avLst/>
              <a:gdLst/>
              <a:ahLst/>
              <a:cxnLst/>
              <a:rect l="l" t="t" r="r" b="b"/>
              <a:pathLst>
                <a:path w="4148" h="2688" extrusionOk="0">
                  <a:moveTo>
                    <a:pt x="1019" y="40"/>
                  </a:moveTo>
                  <a:lnTo>
                    <a:pt x="3083" y="9"/>
                  </a:lnTo>
                  <a:cubicBezTo>
                    <a:pt x="3648" y="1"/>
                    <a:pt x="4116" y="455"/>
                    <a:pt x="4125" y="1020"/>
                  </a:cubicBezTo>
                  <a:lnTo>
                    <a:pt x="4148" y="2627"/>
                  </a:lnTo>
                  <a:lnTo>
                    <a:pt x="32" y="2688"/>
                  </a:lnTo>
                  <a:lnTo>
                    <a:pt x="8" y="1079"/>
                  </a:lnTo>
                  <a:cubicBezTo>
                    <a:pt x="1" y="517"/>
                    <a:pt x="456" y="49"/>
                    <a:pt x="1019" y="40"/>
                  </a:cubicBez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2" name="Google Shape;32692;p51"/>
            <p:cNvSpPr/>
            <p:nvPr/>
          </p:nvSpPr>
          <p:spPr>
            <a:xfrm>
              <a:off x="3694350" y="3197850"/>
              <a:ext cx="52875" cy="74350"/>
            </a:xfrm>
            <a:custGeom>
              <a:avLst/>
              <a:gdLst/>
              <a:ahLst/>
              <a:cxnLst/>
              <a:rect l="l" t="t" r="r" b="b"/>
              <a:pathLst>
                <a:path w="2115" h="2974" extrusionOk="0">
                  <a:moveTo>
                    <a:pt x="2069" y="279"/>
                  </a:moveTo>
                  <a:cubicBezTo>
                    <a:pt x="2067" y="145"/>
                    <a:pt x="1968" y="38"/>
                    <a:pt x="1842" y="12"/>
                  </a:cubicBezTo>
                  <a:cubicBezTo>
                    <a:pt x="1822" y="8"/>
                    <a:pt x="1805" y="1"/>
                    <a:pt x="1783" y="1"/>
                  </a:cubicBezTo>
                  <a:lnTo>
                    <a:pt x="1034" y="12"/>
                  </a:lnTo>
                  <a:lnTo>
                    <a:pt x="1032" y="12"/>
                  </a:lnTo>
                  <a:lnTo>
                    <a:pt x="1032" y="12"/>
                  </a:lnTo>
                  <a:lnTo>
                    <a:pt x="281" y="23"/>
                  </a:lnTo>
                  <a:cubicBezTo>
                    <a:pt x="125" y="26"/>
                    <a:pt x="1" y="155"/>
                    <a:pt x="4" y="310"/>
                  </a:cubicBezTo>
                  <a:lnTo>
                    <a:pt x="50" y="2974"/>
                  </a:lnTo>
                  <a:lnTo>
                    <a:pt x="1082" y="2958"/>
                  </a:lnTo>
                  <a:lnTo>
                    <a:pt x="2114" y="2943"/>
                  </a:lnTo>
                  <a:lnTo>
                    <a:pt x="2069" y="279"/>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3" name="Google Shape;32693;p51"/>
            <p:cNvSpPr/>
            <p:nvPr/>
          </p:nvSpPr>
          <p:spPr>
            <a:xfrm>
              <a:off x="3683175" y="4061425"/>
              <a:ext cx="102950" cy="166050"/>
            </a:xfrm>
            <a:custGeom>
              <a:avLst/>
              <a:gdLst/>
              <a:ahLst/>
              <a:cxnLst/>
              <a:rect l="l" t="t" r="r" b="b"/>
              <a:pathLst>
                <a:path w="4118" h="6642" extrusionOk="0">
                  <a:moveTo>
                    <a:pt x="0" y="61"/>
                  </a:moveTo>
                  <a:lnTo>
                    <a:pt x="2144" y="6641"/>
                  </a:lnTo>
                  <a:lnTo>
                    <a:pt x="4117" y="1"/>
                  </a:ln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4" name="Google Shape;32694;p51"/>
            <p:cNvSpPr/>
            <p:nvPr/>
          </p:nvSpPr>
          <p:spPr>
            <a:xfrm>
              <a:off x="3719675" y="4174575"/>
              <a:ext cx="32775" cy="52900"/>
            </a:xfrm>
            <a:custGeom>
              <a:avLst/>
              <a:gdLst/>
              <a:ahLst/>
              <a:cxnLst/>
              <a:rect l="l" t="t" r="r" b="b"/>
              <a:pathLst>
                <a:path w="1311" h="2116" extrusionOk="0">
                  <a:moveTo>
                    <a:pt x="1311" y="1"/>
                  </a:moveTo>
                  <a:lnTo>
                    <a:pt x="683" y="2115"/>
                  </a:lnTo>
                  <a:lnTo>
                    <a:pt x="1" y="23"/>
                  </a:ln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 name="Google Shape;3126;p91">
            <a:extLst>
              <a:ext uri="{FF2B5EF4-FFF2-40B4-BE49-F238E27FC236}">
                <a16:creationId xmlns:a16="http://schemas.microsoft.com/office/drawing/2014/main" id="{C2980AFF-CB0E-A911-D7D6-F7A6FA359F27}"/>
              </a:ext>
            </a:extLst>
          </p:cNvPr>
          <p:cNvGrpSpPr/>
          <p:nvPr/>
        </p:nvGrpSpPr>
        <p:grpSpPr>
          <a:xfrm>
            <a:off x="2031644" y="862941"/>
            <a:ext cx="1048944" cy="900879"/>
            <a:chOff x="157890" y="1088250"/>
            <a:chExt cx="1083822" cy="1066157"/>
          </a:xfrm>
        </p:grpSpPr>
        <p:sp>
          <p:nvSpPr>
            <p:cNvPr id="28" name="Google Shape;3127;p91">
              <a:extLst>
                <a:ext uri="{FF2B5EF4-FFF2-40B4-BE49-F238E27FC236}">
                  <a16:creationId xmlns:a16="http://schemas.microsoft.com/office/drawing/2014/main" id="{C3E37529-3166-3528-7A03-5BA1922FD802}"/>
                </a:ext>
              </a:extLst>
            </p:cNvPr>
            <p:cNvSpPr/>
            <p:nvPr/>
          </p:nvSpPr>
          <p:spPr>
            <a:xfrm>
              <a:off x="962825" y="1160850"/>
              <a:ext cx="249816" cy="704849"/>
            </a:xfrm>
            <a:custGeom>
              <a:avLst/>
              <a:gdLst/>
              <a:ahLst/>
              <a:cxnLst/>
              <a:rect l="l" t="t" r="r" b="b"/>
              <a:pathLst>
                <a:path w="7797" h="21934" extrusionOk="0">
                  <a:moveTo>
                    <a:pt x="0" y="1"/>
                  </a:moveTo>
                  <a:cubicBezTo>
                    <a:pt x="47" y="141"/>
                    <a:pt x="93" y="269"/>
                    <a:pt x="140" y="409"/>
                  </a:cubicBezTo>
                  <a:cubicBezTo>
                    <a:pt x="198" y="455"/>
                    <a:pt x="233" y="537"/>
                    <a:pt x="210" y="607"/>
                  </a:cubicBezTo>
                  <a:cubicBezTo>
                    <a:pt x="2587" y="7728"/>
                    <a:pt x="4557" y="15046"/>
                    <a:pt x="7634" y="21911"/>
                  </a:cubicBezTo>
                  <a:lnTo>
                    <a:pt x="7645" y="21911"/>
                  </a:lnTo>
                  <a:cubicBezTo>
                    <a:pt x="7663" y="21899"/>
                    <a:pt x="7680" y="21893"/>
                    <a:pt x="7699" y="21893"/>
                  </a:cubicBezTo>
                  <a:cubicBezTo>
                    <a:pt x="7718" y="21893"/>
                    <a:pt x="7739" y="21899"/>
                    <a:pt x="7762" y="21911"/>
                  </a:cubicBezTo>
                  <a:cubicBezTo>
                    <a:pt x="7774" y="21911"/>
                    <a:pt x="7785" y="21922"/>
                    <a:pt x="7797" y="21934"/>
                  </a:cubicBezTo>
                  <a:cubicBezTo>
                    <a:pt x="4604" y="14930"/>
                    <a:pt x="2797" y="7366"/>
                    <a:pt x="268" y="129"/>
                  </a:cubicBezTo>
                  <a:cubicBezTo>
                    <a:pt x="268" y="106"/>
                    <a:pt x="268" y="94"/>
                    <a:pt x="268" y="83"/>
                  </a:cubicBezTo>
                  <a:cubicBezTo>
                    <a:pt x="222" y="48"/>
                    <a:pt x="175" y="13"/>
                    <a:pt x="117" y="1"/>
                  </a:cubicBezTo>
                  <a:close/>
                </a:path>
              </a:pathLst>
            </a:custGeom>
            <a:solidFill>
              <a:srgbClr val="BCFFB4"/>
            </a:solidFill>
            <a:ln w="9525" cap="flat" cmpd="sng">
              <a:solidFill>
                <a:srgbClr val="BCFFB4"/>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9" name="Google Shape;3128;p91">
              <a:extLst>
                <a:ext uri="{FF2B5EF4-FFF2-40B4-BE49-F238E27FC236}">
                  <a16:creationId xmlns:a16="http://schemas.microsoft.com/office/drawing/2014/main" id="{72A5AF09-8827-A6CB-982D-5CDEE115AE08}"/>
                </a:ext>
              </a:extLst>
            </p:cNvPr>
            <p:cNvSpPr/>
            <p:nvPr/>
          </p:nvSpPr>
          <p:spPr>
            <a:xfrm>
              <a:off x="704198" y="1808898"/>
              <a:ext cx="474734" cy="189989"/>
            </a:xfrm>
            <a:custGeom>
              <a:avLst/>
              <a:gdLst/>
              <a:ahLst/>
              <a:cxnLst/>
              <a:rect l="l" t="t" r="r" b="b"/>
              <a:pathLst>
                <a:path w="14825" h="5933" extrusionOk="0">
                  <a:moveTo>
                    <a:pt x="12679" y="1317"/>
                  </a:moveTo>
                  <a:cubicBezTo>
                    <a:pt x="12764" y="1317"/>
                    <a:pt x="12793" y="1447"/>
                    <a:pt x="12715" y="1481"/>
                  </a:cubicBezTo>
                  <a:cubicBezTo>
                    <a:pt x="11596" y="1923"/>
                    <a:pt x="10349" y="2145"/>
                    <a:pt x="9195" y="2518"/>
                  </a:cubicBezTo>
                  <a:cubicBezTo>
                    <a:pt x="8030" y="2879"/>
                    <a:pt x="6876" y="3275"/>
                    <a:pt x="5711" y="3660"/>
                  </a:cubicBezTo>
                  <a:cubicBezTo>
                    <a:pt x="5704" y="3663"/>
                    <a:pt x="5697" y="3664"/>
                    <a:pt x="5691" y="3664"/>
                  </a:cubicBezTo>
                  <a:cubicBezTo>
                    <a:pt x="5645" y="3664"/>
                    <a:pt x="5625" y="3599"/>
                    <a:pt x="5676" y="3578"/>
                  </a:cubicBezTo>
                  <a:cubicBezTo>
                    <a:pt x="6841" y="3077"/>
                    <a:pt x="8018" y="2646"/>
                    <a:pt x="9230" y="2273"/>
                  </a:cubicBezTo>
                  <a:cubicBezTo>
                    <a:pt x="10338" y="1912"/>
                    <a:pt x="11515" y="1469"/>
                    <a:pt x="12668" y="1317"/>
                  </a:cubicBezTo>
                  <a:cubicBezTo>
                    <a:pt x="12672" y="1317"/>
                    <a:pt x="12676" y="1317"/>
                    <a:pt x="12679" y="1317"/>
                  </a:cubicBezTo>
                  <a:close/>
                  <a:moveTo>
                    <a:pt x="11048" y="0"/>
                  </a:moveTo>
                  <a:lnTo>
                    <a:pt x="10769" y="234"/>
                  </a:lnTo>
                  <a:cubicBezTo>
                    <a:pt x="10804" y="268"/>
                    <a:pt x="10804" y="327"/>
                    <a:pt x="10745" y="350"/>
                  </a:cubicBezTo>
                  <a:cubicBezTo>
                    <a:pt x="8263" y="1306"/>
                    <a:pt x="5757" y="2215"/>
                    <a:pt x="3252" y="3089"/>
                  </a:cubicBezTo>
                  <a:cubicBezTo>
                    <a:pt x="2168" y="3462"/>
                    <a:pt x="1084" y="3846"/>
                    <a:pt x="0" y="4219"/>
                  </a:cubicBezTo>
                  <a:cubicBezTo>
                    <a:pt x="59" y="4231"/>
                    <a:pt x="105" y="4266"/>
                    <a:pt x="117" y="4347"/>
                  </a:cubicBezTo>
                  <a:cubicBezTo>
                    <a:pt x="175" y="4709"/>
                    <a:pt x="245" y="5058"/>
                    <a:pt x="327" y="5408"/>
                  </a:cubicBezTo>
                  <a:cubicBezTo>
                    <a:pt x="979" y="5175"/>
                    <a:pt x="1655" y="5023"/>
                    <a:pt x="2308" y="4814"/>
                  </a:cubicBezTo>
                  <a:cubicBezTo>
                    <a:pt x="2972" y="4592"/>
                    <a:pt x="3625" y="4289"/>
                    <a:pt x="4312" y="4161"/>
                  </a:cubicBezTo>
                  <a:cubicBezTo>
                    <a:pt x="4316" y="4160"/>
                    <a:pt x="4320" y="4160"/>
                    <a:pt x="4324" y="4160"/>
                  </a:cubicBezTo>
                  <a:cubicBezTo>
                    <a:pt x="4383" y="4160"/>
                    <a:pt x="4391" y="4245"/>
                    <a:pt x="4336" y="4277"/>
                  </a:cubicBezTo>
                  <a:cubicBezTo>
                    <a:pt x="3683" y="4650"/>
                    <a:pt x="2879" y="4837"/>
                    <a:pt x="2156" y="5047"/>
                  </a:cubicBezTo>
                  <a:cubicBezTo>
                    <a:pt x="1574" y="5233"/>
                    <a:pt x="968" y="5431"/>
                    <a:pt x="362" y="5536"/>
                  </a:cubicBezTo>
                  <a:cubicBezTo>
                    <a:pt x="397" y="5676"/>
                    <a:pt x="431" y="5804"/>
                    <a:pt x="466" y="5932"/>
                  </a:cubicBezTo>
                  <a:cubicBezTo>
                    <a:pt x="5256" y="4476"/>
                    <a:pt x="10023" y="2961"/>
                    <a:pt x="14824" y="1527"/>
                  </a:cubicBezTo>
                  <a:lnTo>
                    <a:pt x="14824" y="1527"/>
                  </a:lnTo>
                  <a:cubicBezTo>
                    <a:pt x="14674" y="1537"/>
                    <a:pt x="14521" y="1542"/>
                    <a:pt x="14367" y="1542"/>
                  </a:cubicBezTo>
                  <a:cubicBezTo>
                    <a:pt x="13797" y="1542"/>
                    <a:pt x="13220" y="1471"/>
                    <a:pt x="12715" y="1306"/>
                  </a:cubicBezTo>
                  <a:cubicBezTo>
                    <a:pt x="12424" y="1201"/>
                    <a:pt x="12121" y="1003"/>
                    <a:pt x="11829" y="781"/>
                  </a:cubicBezTo>
                  <a:cubicBezTo>
                    <a:pt x="11818" y="793"/>
                    <a:pt x="11806" y="805"/>
                    <a:pt x="11794" y="805"/>
                  </a:cubicBezTo>
                  <a:cubicBezTo>
                    <a:pt x="10874" y="1259"/>
                    <a:pt x="9848" y="1527"/>
                    <a:pt x="8881" y="1865"/>
                  </a:cubicBezTo>
                  <a:cubicBezTo>
                    <a:pt x="7960" y="2203"/>
                    <a:pt x="7016" y="2529"/>
                    <a:pt x="6084" y="2856"/>
                  </a:cubicBezTo>
                  <a:cubicBezTo>
                    <a:pt x="4324" y="3485"/>
                    <a:pt x="2518" y="4266"/>
                    <a:pt x="665" y="4580"/>
                  </a:cubicBezTo>
                  <a:cubicBezTo>
                    <a:pt x="606" y="4580"/>
                    <a:pt x="606" y="4511"/>
                    <a:pt x="653" y="4499"/>
                  </a:cubicBezTo>
                  <a:cubicBezTo>
                    <a:pt x="2599" y="4009"/>
                    <a:pt x="4464" y="3205"/>
                    <a:pt x="6352" y="2529"/>
                  </a:cubicBezTo>
                  <a:cubicBezTo>
                    <a:pt x="7284" y="2191"/>
                    <a:pt x="8217" y="1865"/>
                    <a:pt x="9149" y="1527"/>
                  </a:cubicBezTo>
                  <a:cubicBezTo>
                    <a:pt x="9976" y="1224"/>
                    <a:pt x="10815" y="863"/>
                    <a:pt x="11678" y="653"/>
                  </a:cubicBezTo>
                  <a:cubicBezTo>
                    <a:pt x="11445" y="455"/>
                    <a:pt x="11235" y="222"/>
                    <a:pt x="1104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0" name="Google Shape;3129;p91">
              <a:extLst>
                <a:ext uri="{FF2B5EF4-FFF2-40B4-BE49-F238E27FC236}">
                  <a16:creationId xmlns:a16="http://schemas.microsoft.com/office/drawing/2014/main" id="{5DB311B2-B029-CBFE-2C1F-E017D6205F33}"/>
                </a:ext>
              </a:extLst>
            </p:cNvPr>
            <p:cNvSpPr/>
            <p:nvPr/>
          </p:nvSpPr>
          <p:spPr>
            <a:xfrm>
              <a:off x="510491" y="1788755"/>
              <a:ext cx="547521" cy="249327"/>
            </a:xfrm>
            <a:custGeom>
              <a:avLst/>
              <a:gdLst/>
              <a:ahLst/>
              <a:cxnLst/>
              <a:rect l="l" t="t" r="r" b="b"/>
              <a:pathLst>
                <a:path w="17098" h="7786" extrusionOk="0">
                  <a:moveTo>
                    <a:pt x="10674" y="2305"/>
                  </a:moveTo>
                  <a:cubicBezTo>
                    <a:pt x="10767" y="2305"/>
                    <a:pt x="10820" y="2438"/>
                    <a:pt x="10723" y="2471"/>
                  </a:cubicBezTo>
                  <a:cubicBezTo>
                    <a:pt x="8007" y="3252"/>
                    <a:pt x="5350" y="4196"/>
                    <a:pt x="2670" y="5081"/>
                  </a:cubicBezTo>
                  <a:cubicBezTo>
                    <a:pt x="2666" y="5082"/>
                    <a:pt x="2663" y="5083"/>
                    <a:pt x="2660" y="5083"/>
                  </a:cubicBezTo>
                  <a:cubicBezTo>
                    <a:pt x="2631" y="5083"/>
                    <a:pt x="2614" y="5034"/>
                    <a:pt x="2646" y="5023"/>
                  </a:cubicBezTo>
                  <a:cubicBezTo>
                    <a:pt x="5233" y="3904"/>
                    <a:pt x="7949" y="3053"/>
                    <a:pt x="10653" y="2308"/>
                  </a:cubicBezTo>
                  <a:cubicBezTo>
                    <a:pt x="10660" y="2306"/>
                    <a:pt x="10667" y="2305"/>
                    <a:pt x="10674" y="2305"/>
                  </a:cubicBezTo>
                  <a:close/>
                  <a:moveTo>
                    <a:pt x="16678" y="0"/>
                  </a:moveTo>
                  <a:cubicBezTo>
                    <a:pt x="12984" y="1177"/>
                    <a:pt x="9289" y="2378"/>
                    <a:pt x="5595" y="3543"/>
                  </a:cubicBezTo>
                  <a:cubicBezTo>
                    <a:pt x="4674" y="3834"/>
                    <a:pt x="3765" y="4126"/>
                    <a:pt x="2844" y="4417"/>
                  </a:cubicBezTo>
                  <a:cubicBezTo>
                    <a:pt x="2017" y="4673"/>
                    <a:pt x="327" y="4918"/>
                    <a:pt x="82" y="5944"/>
                  </a:cubicBezTo>
                  <a:cubicBezTo>
                    <a:pt x="222" y="5885"/>
                    <a:pt x="374" y="5827"/>
                    <a:pt x="525" y="5781"/>
                  </a:cubicBezTo>
                  <a:cubicBezTo>
                    <a:pt x="548" y="5781"/>
                    <a:pt x="560" y="5804"/>
                    <a:pt x="537" y="5816"/>
                  </a:cubicBezTo>
                  <a:cubicBezTo>
                    <a:pt x="385" y="5885"/>
                    <a:pt x="234" y="5944"/>
                    <a:pt x="71" y="6014"/>
                  </a:cubicBezTo>
                  <a:cubicBezTo>
                    <a:pt x="1" y="6398"/>
                    <a:pt x="152" y="6783"/>
                    <a:pt x="409" y="7086"/>
                  </a:cubicBezTo>
                  <a:cubicBezTo>
                    <a:pt x="758" y="6923"/>
                    <a:pt x="1166" y="6888"/>
                    <a:pt x="1539" y="6806"/>
                  </a:cubicBezTo>
                  <a:cubicBezTo>
                    <a:pt x="2017" y="6701"/>
                    <a:pt x="2495" y="6608"/>
                    <a:pt x="2961" y="6503"/>
                  </a:cubicBezTo>
                  <a:cubicBezTo>
                    <a:pt x="2968" y="6501"/>
                    <a:pt x="2975" y="6500"/>
                    <a:pt x="2981" y="6500"/>
                  </a:cubicBezTo>
                  <a:cubicBezTo>
                    <a:pt x="3057" y="6500"/>
                    <a:pt x="3070" y="6621"/>
                    <a:pt x="2984" y="6643"/>
                  </a:cubicBezTo>
                  <a:cubicBezTo>
                    <a:pt x="2506" y="6748"/>
                    <a:pt x="2040" y="6853"/>
                    <a:pt x="1562" y="6969"/>
                  </a:cubicBezTo>
                  <a:cubicBezTo>
                    <a:pt x="1213" y="7039"/>
                    <a:pt x="852" y="7167"/>
                    <a:pt x="490" y="7179"/>
                  </a:cubicBezTo>
                  <a:cubicBezTo>
                    <a:pt x="688" y="7377"/>
                    <a:pt x="933" y="7540"/>
                    <a:pt x="1178" y="7634"/>
                  </a:cubicBezTo>
                  <a:cubicBezTo>
                    <a:pt x="1474" y="7747"/>
                    <a:pt x="1773" y="7785"/>
                    <a:pt x="2075" y="7785"/>
                  </a:cubicBezTo>
                  <a:cubicBezTo>
                    <a:pt x="2580" y="7785"/>
                    <a:pt x="3091" y="7677"/>
                    <a:pt x="3602" y="7634"/>
                  </a:cubicBezTo>
                  <a:cubicBezTo>
                    <a:pt x="3427" y="7016"/>
                    <a:pt x="3357" y="6387"/>
                    <a:pt x="3427" y="5769"/>
                  </a:cubicBezTo>
                  <a:lnTo>
                    <a:pt x="3427" y="5769"/>
                  </a:lnTo>
                  <a:cubicBezTo>
                    <a:pt x="2949" y="5932"/>
                    <a:pt x="2460" y="6084"/>
                    <a:pt x="1970" y="6200"/>
                  </a:cubicBezTo>
                  <a:cubicBezTo>
                    <a:pt x="1967" y="6201"/>
                    <a:pt x="1964" y="6202"/>
                    <a:pt x="1962" y="6202"/>
                  </a:cubicBezTo>
                  <a:cubicBezTo>
                    <a:pt x="1934" y="6202"/>
                    <a:pt x="1927" y="6151"/>
                    <a:pt x="1959" y="6130"/>
                  </a:cubicBezTo>
                  <a:cubicBezTo>
                    <a:pt x="3147" y="5571"/>
                    <a:pt x="4441" y="5175"/>
                    <a:pt x="5676" y="4720"/>
                  </a:cubicBezTo>
                  <a:cubicBezTo>
                    <a:pt x="6888" y="4277"/>
                    <a:pt x="8100" y="3834"/>
                    <a:pt x="9312" y="3403"/>
                  </a:cubicBezTo>
                  <a:cubicBezTo>
                    <a:pt x="11772" y="2506"/>
                    <a:pt x="14242" y="1643"/>
                    <a:pt x="16725" y="828"/>
                  </a:cubicBezTo>
                  <a:cubicBezTo>
                    <a:pt x="16736" y="825"/>
                    <a:pt x="16747" y="823"/>
                    <a:pt x="16757" y="823"/>
                  </a:cubicBezTo>
                  <a:cubicBezTo>
                    <a:pt x="16787" y="823"/>
                    <a:pt x="16809" y="836"/>
                    <a:pt x="16818" y="863"/>
                  </a:cubicBezTo>
                  <a:lnTo>
                    <a:pt x="17097" y="629"/>
                  </a:lnTo>
                  <a:cubicBezTo>
                    <a:pt x="16946" y="443"/>
                    <a:pt x="16806" y="245"/>
                    <a:pt x="16690" y="70"/>
                  </a:cubicBezTo>
                  <a:cubicBezTo>
                    <a:pt x="16678" y="47"/>
                    <a:pt x="16678" y="23"/>
                    <a:pt x="1667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1" name="Google Shape;3130;p91">
              <a:extLst>
                <a:ext uri="{FF2B5EF4-FFF2-40B4-BE49-F238E27FC236}">
                  <a16:creationId xmlns:a16="http://schemas.microsoft.com/office/drawing/2014/main" id="{7B15304E-E8AD-1A13-32EE-5F8EF55E0AB3}"/>
                </a:ext>
              </a:extLst>
            </p:cNvPr>
            <p:cNvSpPr/>
            <p:nvPr/>
          </p:nvSpPr>
          <p:spPr>
            <a:xfrm>
              <a:off x="843402" y="1107656"/>
              <a:ext cx="353432" cy="744171"/>
            </a:xfrm>
            <a:custGeom>
              <a:avLst/>
              <a:gdLst/>
              <a:ahLst/>
              <a:cxnLst/>
              <a:rect l="l" t="t" r="r" b="b"/>
              <a:pathLst>
                <a:path w="11037" h="23239" extrusionOk="0">
                  <a:moveTo>
                    <a:pt x="2162" y="4058"/>
                  </a:moveTo>
                  <a:cubicBezTo>
                    <a:pt x="2184" y="4058"/>
                    <a:pt x="2206" y="4068"/>
                    <a:pt x="2215" y="4091"/>
                  </a:cubicBezTo>
                  <a:cubicBezTo>
                    <a:pt x="2914" y="5781"/>
                    <a:pt x="3368" y="7610"/>
                    <a:pt x="3951" y="9347"/>
                  </a:cubicBezTo>
                  <a:cubicBezTo>
                    <a:pt x="4534" y="11095"/>
                    <a:pt x="5117" y="12843"/>
                    <a:pt x="5711" y="14591"/>
                  </a:cubicBezTo>
                  <a:cubicBezTo>
                    <a:pt x="5718" y="14628"/>
                    <a:pt x="5693" y="14651"/>
                    <a:pt x="5667" y="14651"/>
                  </a:cubicBezTo>
                  <a:cubicBezTo>
                    <a:pt x="5653" y="14651"/>
                    <a:pt x="5638" y="14643"/>
                    <a:pt x="5629" y="14626"/>
                  </a:cubicBezTo>
                  <a:cubicBezTo>
                    <a:pt x="4977" y="12855"/>
                    <a:pt x="4347" y="11083"/>
                    <a:pt x="3753" y="9300"/>
                  </a:cubicBezTo>
                  <a:cubicBezTo>
                    <a:pt x="3182" y="7599"/>
                    <a:pt x="2494" y="5874"/>
                    <a:pt x="2098" y="4126"/>
                  </a:cubicBezTo>
                  <a:cubicBezTo>
                    <a:pt x="2091" y="4083"/>
                    <a:pt x="2127" y="4058"/>
                    <a:pt x="2162" y="4058"/>
                  </a:cubicBezTo>
                  <a:close/>
                  <a:moveTo>
                    <a:pt x="3492" y="10622"/>
                  </a:moveTo>
                  <a:cubicBezTo>
                    <a:pt x="3519" y="10622"/>
                    <a:pt x="3545" y="10635"/>
                    <a:pt x="3555" y="10664"/>
                  </a:cubicBezTo>
                  <a:cubicBezTo>
                    <a:pt x="4231" y="12400"/>
                    <a:pt x="4685" y="14218"/>
                    <a:pt x="5326" y="15966"/>
                  </a:cubicBezTo>
                  <a:cubicBezTo>
                    <a:pt x="5956" y="17726"/>
                    <a:pt x="6678" y="19439"/>
                    <a:pt x="7354" y="21176"/>
                  </a:cubicBezTo>
                  <a:cubicBezTo>
                    <a:pt x="7361" y="21190"/>
                    <a:pt x="7351" y="21200"/>
                    <a:pt x="7339" y="21200"/>
                  </a:cubicBezTo>
                  <a:cubicBezTo>
                    <a:pt x="7331" y="21200"/>
                    <a:pt x="7324" y="21196"/>
                    <a:pt x="7319" y="21188"/>
                  </a:cubicBezTo>
                  <a:cubicBezTo>
                    <a:pt x="6492" y="19474"/>
                    <a:pt x="5804" y="17691"/>
                    <a:pt x="5140" y="15908"/>
                  </a:cubicBezTo>
                  <a:cubicBezTo>
                    <a:pt x="4522" y="14218"/>
                    <a:pt x="3811" y="12470"/>
                    <a:pt x="3427" y="10699"/>
                  </a:cubicBezTo>
                  <a:cubicBezTo>
                    <a:pt x="3413" y="10650"/>
                    <a:pt x="3452" y="10622"/>
                    <a:pt x="3492" y="10622"/>
                  </a:cubicBezTo>
                  <a:close/>
                  <a:moveTo>
                    <a:pt x="4353" y="6948"/>
                  </a:moveTo>
                  <a:cubicBezTo>
                    <a:pt x="4375" y="6948"/>
                    <a:pt x="4397" y="6958"/>
                    <a:pt x="4406" y="6981"/>
                  </a:cubicBezTo>
                  <a:cubicBezTo>
                    <a:pt x="4907" y="8217"/>
                    <a:pt x="5245" y="9533"/>
                    <a:pt x="5641" y="10804"/>
                  </a:cubicBezTo>
                  <a:cubicBezTo>
                    <a:pt x="6037" y="12051"/>
                    <a:pt x="6422" y="13286"/>
                    <a:pt x="6818" y="14521"/>
                  </a:cubicBezTo>
                  <a:cubicBezTo>
                    <a:pt x="7611" y="17050"/>
                    <a:pt x="8380" y="19568"/>
                    <a:pt x="9149" y="22097"/>
                  </a:cubicBezTo>
                  <a:cubicBezTo>
                    <a:pt x="9156" y="22111"/>
                    <a:pt x="9145" y="22121"/>
                    <a:pt x="9134" y="22121"/>
                  </a:cubicBezTo>
                  <a:cubicBezTo>
                    <a:pt x="9126" y="22121"/>
                    <a:pt x="9118" y="22117"/>
                    <a:pt x="9114" y="22108"/>
                  </a:cubicBezTo>
                  <a:cubicBezTo>
                    <a:pt x="8275" y="19568"/>
                    <a:pt x="7447" y="17015"/>
                    <a:pt x="6632" y="14463"/>
                  </a:cubicBezTo>
                  <a:cubicBezTo>
                    <a:pt x="6224" y="13193"/>
                    <a:pt x="5816" y="11911"/>
                    <a:pt x="5408" y="10629"/>
                  </a:cubicBezTo>
                  <a:cubicBezTo>
                    <a:pt x="5023" y="9440"/>
                    <a:pt x="4569" y="8240"/>
                    <a:pt x="4289" y="7016"/>
                  </a:cubicBezTo>
                  <a:cubicBezTo>
                    <a:pt x="4282" y="6973"/>
                    <a:pt x="4318" y="6948"/>
                    <a:pt x="4353" y="6948"/>
                  </a:cubicBezTo>
                  <a:close/>
                  <a:moveTo>
                    <a:pt x="47" y="0"/>
                  </a:moveTo>
                  <a:cubicBezTo>
                    <a:pt x="47" y="12"/>
                    <a:pt x="47" y="35"/>
                    <a:pt x="47" y="47"/>
                  </a:cubicBezTo>
                  <a:cubicBezTo>
                    <a:pt x="35" y="82"/>
                    <a:pt x="24" y="105"/>
                    <a:pt x="0" y="129"/>
                  </a:cubicBezTo>
                  <a:cubicBezTo>
                    <a:pt x="653" y="1923"/>
                    <a:pt x="1061" y="3835"/>
                    <a:pt x="1609" y="5664"/>
                  </a:cubicBezTo>
                  <a:cubicBezTo>
                    <a:pt x="2168" y="7494"/>
                    <a:pt x="2716" y="9324"/>
                    <a:pt x="3310" y="11142"/>
                  </a:cubicBezTo>
                  <a:cubicBezTo>
                    <a:pt x="3904" y="12948"/>
                    <a:pt x="4511" y="14754"/>
                    <a:pt x="5151" y="16561"/>
                  </a:cubicBezTo>
                  <a:cubicBezTo>
                    <a:pt x="5466" y="17470"/>
                    <a:pt x="5804" y="18391"/>
                    <a:pt x="6142" y="19300"/>
                  </a:cubicBezTo>
                  <a:cubicBezTo>
                    <a:pt x="6340" y="19871"/>
                    <a:pt x="6643" y="20430"/>
                    <a:pt x="6468" y="21036"/>
                  </a:cubicBezTo>
                  <a:cubicBezTo>
                    <a:pt x="6457" y="21071"/>
                    <a:pt x="6457" y="21106"/>
                    <a:pt x="6433" y="21141"/>
                  </a:cubicBezTo>
                  <a:cubicBezTo>
                    <a:pt x="6433" y="21164"/>
                    <a:pt x="6422" y="21176"/>
                    <a:pt x="6398" y="21188"/>
                  </a:cubicBezTo>
                  <a:cubicBezTo>
                    <a:pt x="6410" y="21188"/>
                    <a:pt x="6422" y="21199"/>
                    <a:pt x="6422" y="21199"/>
                  </a:cubicBezTo>
                  <a:cubicBezTo>
                    <a:pt x="7156" y="21735"/>
                    <a:pt x="7576" y="22633"/>
                    <a:pt x="8473" y="22959"/>
                  </a:cubicBezTo>
                  <a:cubicBezTo>
                    <a:pt x="8508" y="22971"/>
                    <a:pt x="8555" y="22982"/>
                    <a:pt x="8589" y="22994"/>
                  </a:cubicBezTo>
                  <a:cubicBezTo>
                    <a:pt x="7715" y="20896"/>
                    <a:pt x="6876" y="18694"/>
                    <a:pt x="6294" y="16491"/>
                  </a:cubicBezTo>
                  <a:cubicBezTo>
                    <a:pt x="6286" y="16462"/>
                    <a:pt x="6316" y="16437"/>
                    <a:pt x="6344" y="16437"/>
                  </a:cubicBezTo>
                  <a:cubicBezTo>
                    <a:pt x="6361" y="16437"/>
                    <a:pt x="6378" y="16446"/>
                    <a:pt x="6387" y="16468"/>
                  </a:cubicBezTo>
                  <a:cubicBezTo>
                    <a:pt x="7179" y="18647"/>
                    <a:pt x="7902" y="20850"/>
                    <a:pt x="8718" y="23029"/>
                  </a:cubicBezTo>
                  <a:cubicBezTo>
                    <a:pt x="9464" y="23227"/>
                    <a:pt x="10291" y="23180"/>
                    <a:pt x="11037" y="23239"/>
                  </a:cubicBezTo>
                  <a:cubicBezTo>
                    <a:pt x="9394" y="19801"/>
                    <a:pt x="8193" y="16188"/>
                    <a:pt x="7016" y="12575"/>
                  </a:cubicBezTo>
                  <a:cubicBezTo>
                    <a:pt x="5874" y="9079"/>
                    <a:pt x="4720" y="5583"/>
                    <a:pt x="3613" y="2075"/>
                  </a:cubicBezTo>
                  <a:cubicBezTo>
                    <a:pt x="3333" y="2180"/>
                    <a:pt x="3054" y="2226"/>
                    <a:pt x="2786" y="2226"/>
                  </a:cubicBezTo>
                  <a:cubicBezTo>
                    <a:pt x="3100" y="3368"/>
                    <a:pt x="3497" y="4487"/>
                    <a:pt x="3928" y="5594"/>
                  </a:cubicBezTo>
                  <a:cubicBezTo>
                    <a:pt x="3943" y="5617"/>
                    <a:pt x="3924" y="5635"/>
                    <a:pt x="3902" y="5635"/>
                  </a:cubicBezTo>
                  <a:cubicBezTo>
                    <a:pt x="3890" y="5635"/>
                    <a:pt x="3878" y="5630"/>
                    <a:pt x="3870" y="5618"/>
                  </a:cubicBezTo>
                  <a:cubicBezTo>
                    <a:pt x="3333" y="4522"/>
                    <a:pt x="2914" y="3380"/>
                    <a:pt x="2564" y="2215"/>
                  </a:cubicBezTo>
                  <a:cubicBezTo>
                    <a:pt x="1842" y="2133"/>
                    <a:pt x="1201" y="1690"/>
                    <a:pt x="711" y="1096"/>
                  </a:cubicBezTo>
                  <a:lnTo>
                    <a:pt x="711" y="1096"/>
                  </a:lnTo>
                  <a:cubicBezTo>
                    <a:pt x="1609" y="3811"/>
                    <a:pt x="2436" y="6573"/>
                    <a:pt x="3170" y="9324"/>
                  </a:cubicBezTo>
                  <a:cubicBezTo>
                    <a:pt x="3179" y="9340"/>
                    <a:pt x="3163" y="9357"/>
                    <a:pt x="3150" y="9357"/>
                  </a:cubicBezTo>
                  <a:cubicBezTo>
                    <a:pt x="3144" y="9357"/>
                    <a:pt x="3139" y="9354"/>
                    <a:pt x="3135" y="9347"/>
                  </a:cubicBezTo>
                  <a:cubicBezTo>
                    <a:pt x="2180" y="6620"/>
                    <a:pt x="1306" y="3823"/>
                    <a:pt x="525" y="1049"/>
                  </a:cubicBezTo>
                  <a:cubicBezTo>
                    <a:pt x="501" y="991"/>
                    <a:pt x="536" y="944"/>
                    <a:pt x="583" y="933"/>
                  </a:cubicBezTo>
                  <a:cubicBezTo>
                    <a:pt x="362" y="641"/>
                    <a:pt x="187" y="327"/>
                    <a:pt x="47"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2" name="Google Shape;3131;p91">
              <a:extLst>
                <a:ext uri="{FF2B5EF4-FFF2-40B4-BE49-F238E27FC236}">
                  <a16:creationId xmlns:a16="http://schemas.microsoft.com/office/drawing/2014/main" id="{E62205B7-6E8E-CFE6-4537-54D79D042835}"/>
                </a:ext>
              </a:extLst>
            </p:cNvPr>
            <p:cNvSpPr/>
            <p:nvPr/>
          </p:nvSpPr>
          <p:spPr>
            <a:xfrm>
              <a:off x="704198" y="1808898"/>
              <a:ext cx="474734" cy="189989"/>
            </a:xfrm>
            <a:custGeom>
              <a:avLst/>
              <a:gdLst/>
              <a:ahLst/>
              <a:cxnLst/>
              <a:rect l="l" t="t" r="r" b="b"/>
              <a:pathLst>
                <a:path w="14825" h="5933" extrusionOk="0">
                  <a:moveTo>
                    <a:pt x="12679" y="1317"/>
                  </a:moveTo>
                  <a:cubicBezTo>
                    <a:pt x="12764" y="1317"/>
                    <a:pt x="12793" y="1447"/>
                    <a:pt x="12715" y="1481"/>
                  </a:cubicBezTo>
                  <a:cubicBezTo>
                    <a:pt x="11596" y="1923"/>
                    <a:pt x="10349" y="2145"/>
                    <a:pt x="9195" y="2518"/>
                  </a:cubicBezTo>
                  <a:cubicBezTo>
                    <a:pt x="8030" y="2879"/>
                    <a:pt x="6876" y="3275"/>
                    <a:pt x="5711" y="3660"/>
                  </a:cubicBezTo>
                  <a:cubicBezTo>
                    <a:pt x="5704" y="3663"/>
                    <a:pt x="5697" y="3664"/>
                    <a:pt x="5691" y="3664"/>
                  </a:cubicBezTo>
                  <a:cubicBezTo>
                    <a:pt x="5645" y="3664"/>
                    <a:pt x="5625" y="3599"/>
                    <a:pt x="5676" y="3578"/>
                  </a:cubicBezTo>
                  <a:cubicBezTo>
                    <a:pt x="6841" y="3077"/>
                    <a:pt x="8018" y="2646"/>
                    <a:pt x="9230" y="2273"/>
                  </a:cubicBezTo>
                  <a:cubicBezTo>
                    <a:pt x="10338" y="1912"/>
                    <a:pt x="11515" y="1469"/>
                    <a:pt x="12668" y="1317"/>
                  </a:cubicBezTo>
                  <a:cubicBezTo>
                    <a:pt x="12672" y="1317"/>
                    <a:pt x="12676" y="1317"/>
                    <a:pt x="12679" y="1317"/>
                  </a:cubicBezTo>
                  <a:close/>
                  <a:moveTo>
                    <a:pt x="11048" y="0"/>
                  </a:moveTo>
                  <a:lnTo>
                    <a:pt x="10769" y="234"/>
                  </a:lnTo>
                  <a:cubicBezTo>
                    <a:pt x="10804" y="268"/>
                    <a:pt x="10804" y="327"/>
                    <a:pt x="10745" y="350"/>
                  </a:cubicBezTo>
                  <a:cubicBezTo>
                    <a:pt x="8263" y="1306"/>
                    <a:pt x="5757" y="2215"/>
                    <a:pt x="3252" y="3089"/>
                  </a:cubicBezTo>
                  <a:cubicBezTo>
                    <a:pt x="2168" y="3462"/>
                    <a:pt x="1084" y="3846"/>
                    <a:pt x="0" y="4219"/>
                  </a:cubicBezTo>
                  <a:cubicBezTo>
                    <a:pt x="59" y="4231"/>
                    <a:pt x="105" y="4266"/>
                    <a:pt x="117" y="4347"/>
                  </a:cubicBezTo>
                  <a:cubicBezTo>
                    <a:pt x="175" y="4709"/>
                    <a:pt x="245" y="5058"/>
                    <a:pt x="327" y="5408"/>
                  </a:cubicBezTo>
                  <a:cubicBezTo>
                    <a:pt x="979" y="5175"/>
                    <a:pt x="1655" y="5023"/>
                    <a:pt x="2308" y="4814"/>
                  </a:cubicBezTo>
                  <a:cubicBezTo>
                    <a:pt x="2972" y="4592"/>
                    <a:pt x="3625" y="4289"/>
                    <a:pt x="4312" y="4161"/>
                  </a:cubicBezTo>
                  <a:cubicBezTo>
                    <a:pt x="4316" y="4160"/>
                    <a:pt x="4320" y="4160"/>
                    <a:pt x="4324" y="4160"/>
                  </a:cubicBezTo>
                  <a:cubicBezTo>
                    <a:pt x="4383" y="4160"/>
                    <a:pt x="4391" y="4245"/>
                    <a:pt x="4336" y="4277"/>
                  </a:cubicBezTo>
                  <a:cubicBezTo>
                    <a:pt x="3683" y="4650"/>
                    <a:pt x="2879" y="4837"/>
                    <a:pt x="2156" y="5047"/>
                  </a:cubicBezTo>
                  <a:cubicBezTo>
                    <a:pt x="1574" y="5233"/>
                    <a:pt x="968" y="5431"/>
                    <a:pt x="362" y="5536"/>
                  </a:cubicBezTo>
                  <a:cubicBezTo>
                    <a:pt x="397" y="5676"/>
                    <a:pt x="431" y="5804"/>
                    <a:pt x="466" y="5932"/>
                  </a:cubicBezTo>
                  <a:cubicBezTo>
                    <a:pt x="5256" y="4476"/>
                    <a:pt x="10023" y="2961"/>
                    <a:pt x="14824" y="1527"/>
                  </a:cubicBezTo>
                  <a:lnTo>
                    <a:pt x="14824" y="1527"/>
                  </a:lnTo>
                  <a:cubicBezTo>
                    <a:pt x="14674" y="1537"/>
                    <a:pt x="14521" y="1542"/>
                    <a:pt x="14367" y="1542"/>
                  </a:cubicBezTo>
                  <a:cubicBezTo>
                    <a:pt x="13797" y="1542"/>
                    <a:pt x="13220" y="1471"/>
                    <a:pt x="12715" y="1306"/>
                  </a:cubicBezTo>
                  <a:cubicBezTo>
                    <a:pt x="12424" y="1201"/>
                    <a:pt x="12121" y="1003"/>
                    <a:pt x="11829" y="781"/>
                  </a:cubicBezTo>
                  <a:cubicBezTo>
                    <a:pt x="11818" y="793"/>
                    <a:pt x="11806" y="805"/>
                    <a:pt x="11794" y="805"/>
                  </a:cubicBezTo>
                  <a:cubicBezTo>
                    <a:pt x="10874" y="1259"/>
                    <a:pt x="9848" y="1527"/>
                    <a:pt x="8881" y="1865"/>
                  </a:cubicBezTo>
                  <a:cubicBezTo>
                    <a:pt x="7960" y="2203"/>
                    <a:pt x="7016" y="2529"/>
                    <a:pt x="6084" y="2856"/>
                  </a:cubicBezTo>
                  <a:cubicBezTo>
                    <a:pt x="4324" y="3485"/>
                    <a:pt x="2518" y="4266"/>
                    <a:pt x="665" y="4580"/>
                  </a:cubicBezTo>
                  <a:cubicBezTo>
                    <a:pt x="606" y="4580"/>
                    <a:pt x="606" y="4511"/>
                    <a:pt x="653" y="4499"/>
                  </a:cubicBezTo>
                  <a:cubicBezTo>
                    <a:pt x="2599" y="4009"/>
                    <a:pt x="4464" y="3205"/>
                    <a:pt x="6352" y="2529"/>
                  </a:cubicBezTo>
                  <a:cubicBezTo>
                    <a:pt x="7284" y="2191"/>
                    <a:pt x="8217" y="1865"/>
                    <a:pt x="9149" y="1527"/>
                  </a:cubicBezTo>
                  <a:cubicBezTo>
                    <a:pt x="9976" y="1224"/>
                    <a:pt x="10815" y="863"/>
                    <a:pt x="11678" y="653"/>
                  </a:cubicBezTo>
                  <a:cubicBezTo>
                    <a:pt x="11445" y="455"/>
                    <a:pt x="11235" y="222"/>
                    <a:pt x="1104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3" name="Google Shape;3132;p91">
              <a:extLst>
                <a:ext uri="{FF2B5EF4-FFF2-40B4-BE49-F238E27FC236}">
                  <a16:creationId xmlns:a16="http://schemas.microsoft.com/office/drawing/2014/main" id="{2D89D723-5F1E-399A-62F7-079EF71252AF}"/>
                </a:ext>
              </a:extLst>
            </p:cNvPr>
            <p:cNvSpPr/>
            <p:nvPr/>
          </p:nvSpPr>
          <p:spPr>
            <a:xfrm>
              <a:off x="510491" y="1788755"/>
              <a:ext cx="547521" cy="249327"/>
            </a:xfrm>
            <a:custGeom>
              <a:avLst/>
              <a:gdLst/>
              <a:ahLst/>
              <a:cxnLst/>
              <a:rect l="l" t="t" r="r" b="b"/>
              <a:pathLst>
                <a:path w="17098" h="7786" extrusionOk="0">
                  <a:moveTo>
                    <a:pt x="10674" y="2305"/>
                  </a:moveTo>
                  <a:cubicBezTo>
                    <a:pt x="10767" y="2305"/>
                    <a:pt x="10820" y="2438"/>
                    <a:pt x="10723" y="2471"/>
                  </a:cubicBezTo>
                  <a:cubicBezTo>
                    <a:pt x="8007" y="3252"/>
                    <a:pt x="5350" y="4196"/>
                    <a:pt x="2670" y="5081"/>
                  </a:cubicBezTo>
                  <a:cubicBezTo>
                    <a:pt x="2666" y="5082"/>
                    <a:pt x="2663" y="5083"/>
                    <a:pt x="2660" y="5083"/>
                  </a:cubicBezTo>
                  <a:cubicBezTo>
                    <a:pt x="2631" y="5083"/>
                    <a:pt x="2614" y="5034"/>
                    <a:pt x="2646" y="5023"/>
                  </a:cubicBezTo>
                  <a:cubicBezTo>
                    <a:pt x="5233" y="3904"/>
                    <a:pt x="7949" y="3053"/>
                    <a:pt x="10653" y="2308"/>
                  </a:cubicBezTo>
                  <a:cubicBezTo>
                    <a:pt x="10660" y="2306"/>
                    <a:pt x="10667" y="2305"/>
                    <a:pt x="10674" y="2305"/>
                  </a:cubicBezTo>
                  <a:close/>
                  <a:moveTo>
                    <a:pt x="16678" y="0"/>
                  </a:moveTo>
                  <a:cubicBezTo>
                    <a:pt x="12984" y="1177"/>
                    <a:pt x="9289" y="2378"/>
                    <a:pt x="5595" y="3543"/>
                  </a:cubicBezTo>
                  <a:cubicBezTo>
                    <a:pt x="4674" y="3834"/>
                    <a:pt x="3765" y="4126"/>
                    <a:pt x="2844" y="4417"/>
                  </a:cubicBezTo>
                  <a:cubicBezTo>
                    <a:pt x="2017" y="4673"/>
                    <a:pt x="327" y="4918"/>
                    <a:pt x="82" y="5944"/>
                  </a:cubicBezTo>
                  <a:cubicBezTo>
                    <a:pt x="222" y="5885"/>
                    <a:pt x="374" y="5827"/>
                    <a:pt x="525" y="5781"/>
                  </a:cubicBezTo>
                  <a:cubicBezTo>
                    <a:pt x="548" y="5781"/>
                    <a:pt x="560" y="5804"/>
                    <a:pt x="537" y="5816"/>
                  </a:cubicBezTo>
                  <a:cubicBezTo>
                    <a:pt x="385" y="5885"/>
                    <a:pt x="234" y="5944"/>
                    <a:pt x="71" y="6014"/>
                  </a:cubicBezTo>
                  <a:cubicBezTo>
                    <a:pt x="1" y="6398"/>
                    <a:pt x="152" y="6783"/>
                    <a:pt x="409" y="7086"/>
                  </a:cubicBezTo>
                  <a:cubicBezTo>
                    <a:pt x="758" y="6923"/>
                    <a:pt x="1166" y="6888"/>
                    <a:pt x="1539" y="6806"/>
                  </a:cubicBezTo>
                  <a:cubicBezTo>
                    <a:pt x="2017" y="6701"/>
                    <a:pt x="2495" y="6608"/>
                    <a:pt x="2961" y="6503"/>
                  </a:cubicBezTo>
                  <a:cubicBezTo>
                    <a:pt x="2968" y="6501"/>
                    <a:pt x="2975" y="6500"/>
                    <a:pt x="2981" y="6500"/>
                  </a:cubicBezTo>
                  <a:cubicBezTo>
                    <a:pt x="3057" y="6500"/>
                    <a:pt x="3070" y="6621"/>
                    <a:pt x="2984" y="6643"/>
                  </a:cubicBezTo>
                  <a:cubicBezTo>
                    <a:pt x="2506" y="6748"/>
                    <a:pt x="2040" y="6853"/>
                    <a:pt x="1562" y="6969"/>
                  </a:cubicBezTo>
                  <a:cubicBezTo>
                    <a:pt x="1213" y="7039"/>
                    <a:pt x="852" y="7167"/>
                    <a:pt x="490" y="7179"/>
                  </a:cubicBezTo>
                  <a:cubicBezTo>
                    <a:pt x="688" y="7377"/>
                    <a:pt x="933" y="7540"/>
                    <a:pt x="1178" y="7634"/>
                  </a:cubicBezTo>
                  <a:cubicBezTo>
                    <a:pt x="1474" y="7747"/>
                    <a:pt x="1773" y="7785"/>
                    <a:pt x="2075" y="7785"/>
                  </a:cubicBezTo>
                  <a:cubicBezTo>
                    <a:pt x="2580" y="7785"/>
                    <a:pt x="3091" y="7677"/>
                    <a:pt x="3602" y="7634"/>
                  </a:cubicBezTo>
                  <a:cubicBezTo>
                    <a:pt x="3427" y="7016"/>
                    <a:pt x="3357" y="6387"/>
                    <a:pt x="3427" y="5769"/>
                  </a:cubicBezTo>
                  <a:lnTo>
                    <a:pt x="3427" y="5769"/>
                  </a:lnTo>
                  <a:cubicBezTo>
                    <a:pt x="2949" y="5932"/>
                    <a:pt x="2460" y="6084"/>
                    <a:pt x="1970" y="6200"/>
                  </a:cubicBezTo>
                  <a:cubicBezTo>
                    <a:pt x="1967" y="6201"/>
                    <a:pt x="1964" y="6202"/>
                    <a:pt x="1962" y="6202"/>
                  </a:cubicBezTo>
                  <a:cubicBezTo>
                    <a:pt x="1934" y="6202"/>
                    <a:pt x="1927" y="6151"/>
                    <a:pt x="1959" y="6130"/>
                  </a:cubicBezTo>
                  <a:cubicBezTo>
                    <a:pt x="3147" y="5571"/>
                    <a:pt x="4441" y="5175"/>
                    <a:pt x="5676" y="4720"/>
                  </a:cubicBezTo>
                  <a:cubicBezTo>
                    <a:pt x="6888" y="4277"/>
                    <a:pt x="8100" y="3834"/>
                    <a:pt x="9312" y="3403"/>
                  </a:cubicBezTo>
                  <a:cubicBezTo>
                    <a:pt x="11772" y="2506"/>
                    <a:pt x="14242" y="1643"/>
                    <a:pt x="16725" y="828"/>
                  </a:cubicBezTo>
                  <a:cubicBezTo>
                    <a:pt x="16736" y="825"/>
                    <a:pt x="16747" y="823"/>
                    <a:pt x="16757" y="823"/>
                  </a:cubicBezTo>
                  <a:cubicBezTo>
                    <a:pt x="16787" y="823"/>
                    <a:pt x="16809" y="836"/>
                    <a:pt x="16818" y="863"/>
                  </a:cubicBezTo>
                  <a:lnTo>
                    <a:pt x="17097" y="629"/>
                  </a:lnTo>
                  <a:cubicBezTo>
                    <a:pt x="16946" y="443"/>
                    <a:pt x="16806" y="245"/>
                    <a:pt x="16690" y="70"/>
                  </a:cubicBezTo>
                  <a:cubicBezTo>
                    <a:pt x="16678" y="47"/>
                    <a:pt x="16678" y="23"/>
                    <a:pt x="1667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4" name="Google Shape;3133;p91">
              <a:extLst>
                <a:ext uri="{FF2B5EF4-FFF2-40B4-BE49-F238E27FC236}">
                  <a16:creationId xmlns:a16="http://schemas.microsoft.com/office/drawing/2014/main" id="{0084703C-BD8A-D9A4-5209-E5E828CEF907}"/>
                </a:ext>
              </a:extLst>
            </p:cNvPr>
            <p:cNvSpPr/>
            <p:nvPr/>
          </p:nvSpPr>
          <p:spPr>
            <a:xfrm>
              <a:off x="425790" y="1088250"/>
              <a:ext cx="793806" cy="1066157"/>
            </a:xfrm>
            <a:custGeom>
              <a:avLst/>
              <a:gdLst/>
              <a:ahLst/>
              <a:cxnLst/>
              <a:rect l="l" t="t" r="r" b="b"/>
              <a:pathLst>
                <a:path w="24789" h="33294" extrusionOk="0">
                  <a:moveTo>
                    <a:pt x="12365" y="245"/>
                  </a:moveTo>
                  <a:lnTo>
                    <a:pt x="12365" y="245"/>
                  </a:lnTo>
                  <a:cubicBezTo>
                    <a:pt x="12447" y="268"/>
                    <a:pt x="12517" y="315"/>
                    <a:pt x="12587" y="373"/>
                  </a:cubicBezTo>
                  <a:cubicBezTo>
                    <a:pt x="12680" y="467"/>
                    <a:pt x="12738" y="595"/>
                    <a:pt x="12832" y="688"/>
                  </a:cubicBezTo>
                  <a:cubicBezTo>
                    <a:pt x="12820" y="688"/>
                    <a:pt x="12820" y="700"/>
                    <a:pt x="12832" y="723"/>
                  </a:cubicBezTo>
                  <a:cubicBezTo>
                    <a:pt x="13158" y="2471"/>
                    <a:pt x="13787" y="4196"/>
                    <a:pt x="14288" y="5897"/>
                  </a:cubicBezTo>
                  <a:cubicBezTo>
                    <a:pt x="14813" y="7645"/>
                    <a:pt x="15372" y="9382"/>
                    <a:pt x="15943" y="11118"/>
                  </a:cubicBezTo>
                  <a:cubicBezTo>
                    <a:pt x="16514" y="12855"/>
                    <a:pt x="17109" y="14580"/>
                    <a:pt x="17703" y="16304"/>
                  </a:cubicBezTo>
                  <a:cubicBezTo>
                    <a:pt x="18006" y="17155"/>
                    <a:pt x="18297" y="17994"/>
                    <a:pt x="18600" y="18833"/>
                  </a:cubicBezTo>
                  <a:cubicBezTo>
                    <a:pt x="18764" y="19288"/>
                    <a:pt x="18938" y="19742"/>
                    <a:pt x="19113" y="20209"/>
                  </a:cubicBezTo>
                  <a:cubicBezTo>
                    <a:pt x="19241" y="20547"/>
                    <a:pt x="19428" y="20931"/>
                    <a:pt x="19463" y="21316"/>
                  </a:cubicBezTo>
                  <a:cubicBezTo>
                    <a:pt x="19428" y="21234"/>
                    <a:pt x="19370" y="21153"/>
                    <a:pt x="19288" y="21094"/>
                  </a:cubicBezTo>
                  <a:cubicBezTo>
                    <a:pt x="19276" y="21094"/>
                    <a:pt x="19276" y="21094"/>
                    <a:pt x="19265" y="21083"/>
                  </a:cubicBezTo>
                  <a:cubicBezTo>
                    <a:pt x="18764" y="19358"/>
                    <a:pt x="18041" y="17656"/>
                    <a:pt x="17435" y="15955"/>
                  </a:cubicBezTo>
                  <a:cubicBezTo>
                    <a:pt x="16829" y="14218"/>
                    <a:pt x="16235" y="12482"/>
                    <a:pt x="15652" y="10734"/>
                  </a:cubicBezTo>
                  <a:cubicBezTo>
                    <a:pt x="14498" y="7273"/>
                    <a:pt x="13449" y="3776"/>
                    <a:pt x="12389" y="280"/>
                  </a:cubicBezTo>
                  <a:cubicBezTo>
                    <a:pt x="12389" y="268"/>
                    <a:pt x="12377" y="268"/>
                    <a:pt x="12377" y="257"/>
                  </a:cubicBezTo>
                  <a:cubicBezTo>
                    <a:pt x="12377" y="257"/>
                    <a:pt x="12365" y="245"/>
                    <a:pt x="12365" y="245"/>
                  </a:cubicBezTo>
                  <a:close/>
                  <a:moveTo>
                    <a:pt x="13088" y="606"/>
                  </a:moveTo>
                  <a:cubicBezTo>
                    <a:pt x="13228" y="933"/>
                    <a:pt x="13403" y="1247"/>
                    <a:pt x="13624" y="1539"/>
                  </a:cubicBezTo>
                  <a:cubicBezTo>
                    <a:pt x="13577" y="1550"/>
                    <a:pt x="13542" y="1597"/>
                    <a:pt x="13566" y="1655"/>
                  </a:cubicBezTo>
                  <a:cubicBezTo>
                    <a:pt x="14347" y="4429"/>
                    <a:pt x="15221" y="7226"/>
                    <a:pt x="16176" y="9953"/>
                  </a:cubicBezTo>
                  <a:cubicBezTo>
                    <a:pt x="16180" y="9960"/>
                    <a:pt x="16185" y="9963"/>
                    <a:pt x="16191" y="9963"/>
                  </a:cubicBezTo>
                  <a:cubicBezTo>
                    <a:pt x="16204" y="9963"/>
                    <a:pt x="16220" y="9946"/>
                    <a:pt x="16211" y="9930"/>
                  </a:cubicBezTo>
                  <a:cubicBezTo>
                    <a:pt x="15477" y="7179"/>
                    <a:pt x="14650" y="4417"/>
                    <a:pt x="13752" y="1702"/>
                  </a:cubicBezTo>
                  <a:lnTo>
                    <a:pt x="13752" y="1702"/>
                  </a:lnTo>
                  <a:cubicBezTo>
                    <a:pt x="14242" y="2296"/>
                    <a:pt x="14883" y="2739"/>
                    <a:pt x="15605" y="2821"/>
                  </a:cubicBezTo>
                  <a:cubicBezTo>
                    <a:pt x="15955" y="3986"/>
                    <a:pt x="16374" y="5117"/>
                    <a:pt x="16911" y="6224"/>
                  </a:cubicBezTo>
                  <a:cubicBezTo>
                    <a:pt x="16919" y="6236"/>
                    <a:pt x="16931" y="6241"/>
                    <a:pt x="16943" y="6241"/>
                  </a:cubicBezTo>
                  <a:cubicBezTo>
                    <a:pt x="16965" y="6241"/>
                    <a:pt x="16984" y="6223"/>
                    <a:pt x="16969" y="6200"/>
                  </a:cubicBezTo>
                  <a:cubicBezTo>
                    <a:pt x="16538" y="5093"/>
                    <a:pt x="16141" y="3974"/>
                    <a:pt x="15827" y="2832"/>
                  </a:cubicBezTo>
                  <a:cubicBezTo>
                    <a:pt x="16095" y="2832"/>
                    <a:pt x="16374" y="2786"/>
                    <a:pt x="16654" y="2681"/>
                  </a:cubicBezTo>
                  <a:cubicBezTo>
                    <a:pt x="17761" y="6189"/>
                    <a:pt x="18915" y="9685"/>
                    <a:pt x="20057" y="13181"/>
                  </a:cubicBezTo>
                  <a:cubicBezTo>
                    <a:pt x="21234" y="16794"/>
                    <a:pt x="22435" y="20407"/>
                    <a:pt x="24078" y="23845"/>
                  </a:cubicBezTo>
                  <a:cubicBezTo>
                    <a:pt x="23332" y="23786"/>
                    <a:pt x="22505" y="23833"/>
                    <a:pt x="21759" y="23635"/>
                  </a:cubicBezTo>
                  <a:cubicBezTo>
                    <a:pt x="20943" y="21456"/>
                    <a:pt x="20220" y="19253"/>
                    <a:pt x="19428" y="17074"/>
                  </a:cubicBezTo>
                  <a:cubicBezTo>
                    <a:pt x="19419" y="17052"/>
                    <a:pt x="19402" y="17043"/>
                    <a:pt x="19385" y="17043"/>
                  </a:cubicBezTo>
                  <a:cubicBezTo>
                    <a:pt x="19357" y="17043"/>
                    <a:pt x="19327" y="17068"/>
                    <a:pt x="19335" y="17097"/>
                  </a:cubicBezTo>
                  <a:cubicBezTo>
                    <a:pt x="19917" y="19300"/>
                    <a:pt x="20756" y="21502"/>
                    <a:pt x="21630" y="23600"/>
                  </a:cubicBezTo>
                  <a:cubicBezTo>
                    <a:pt x="21596" y="23588"/>
                    <a:pt x="21549" y="23577"/>
                    <a:pt x="21514" y="23565"/>
                  </a:cubicBezTo>
                  <a:cubicBezTo>
                    <a:pt x="20617" y="23239"/>
                    <a:pt x="20197" y="22341"/>
                    <a:pt x="19463" y="21805"/>
                  </a:cubicBezTo>
                  <a:cubicBezTo>
                    <a:pt x="19463" y="21805"/>
                    <a:pt x="19451" y="21794"/>
                    <a:pt x="19439" y="21794"/>
                  </a:cubicBezTo>
                  <a:cubicBezTo>
                    <a:pt x="19463" y="21782"/>
                    <a:pt x="19474" y="21770"/>
                    <a:pt x="19474" y="21747"/>
                  </a:cubicBezTo>
                  <a:cubicBezTo>
                    <a:pt x="19498" y="21712"/>
                    <a:pt x="19498" y="21677"/>
                    <a:pt x="19509" y="21642"/>
                  </a:cubicBezTo>
                  <a:cubicBezTo>
                    <a:pt x="19684" y="21036"/>
                    <a:pt x="19381" y="20477"/>
                    <a:pt x="19183" y="19906"/>
                  </a:cubicBezTo>
                  <a:cubicBezTo>
                    <a:pt x="18845" y="18997"/>
                    <a:pt x="18507" y="18076"/>
                    <a:pt x="18192" y="17167"/>
                  </a:cubicBezTo>
                  <a:cubicBezTo>
                    <a:pt x="17552" y="15360"/>
                    <a:pt x="16945" y="13554"/>
                    <a:pt x="16351" y="11736"/>
                  </a:cubicBezTo>
                  <a:cubicBezTo>
                    <a:pt x="15757" y="9930"/>
                    <a:pt x="15209" y="8100"/>
                    <a:pt x="14650" y="6270"/>
                  </a:cubicBezTo>
                  <a:cubicBezTo>
                    <a:pt x="14102" y="4441"/>
                    <a:pt x="13694" y="2529"/>
                    <a:pt x="13041" y="735"/>
                  </a:cubicBezTo>
                  <a:cubicBezTo>
                    <a:pt x="13065" y="711"/>
                    <a:pt x="13076" y="688"/>
                    <a:pt x="13088" y="653"/>
                  </a:cubicBezTo>
                  <a:cubicBezTo>
                    <a:pt x="13088" y="641"/>
                    <a:pt x="13088" y="618"/>
                    <a:pt x="13088" y="606"/>
                  </a:cubicBezTo>
                  <a:close/>
                  <a:moveTo>
                    <a:pt x="19323" y="21875"/>
                  </a:moveTo>
                  <a:cubicBezTo>
                    <a:pt x="19323" y="21898"/>
                    <a:pt x="19323" y="21922"/>
                    <a:pt x="19335" y="21945"/>
                  </a:cubicBezTo>
                  <a:cubicBezTo>
                    <a:pt x="19451" y="22120"/>
                    <a:pt x="19591" y="22318"/>
                    <a:pt x="19742" y="22504"/>
                  </a:cubicBezTo>
                  <a:cubicBezTo>
                    <a:pt x="19929" y="22726"/>
                    <a:pt x="20139" y="22959"/>
                    <a:pt x="20372" y="23157"/>
                  </a:cubicBezTo>
                  <a:cubicBezTo>
                    <a:pt x="19509" y="23367"/>
                    <a:pt x="18670" y="23728"/>
                    <a:pt x="17843" y="24031"/>
                  </a:cubicBezTo>
                  <a:cubicBezTo>
                    <a:pt x="16911" y="24369"/>
                    <a:pt x="15978" y="24695"/>
                    <a:pt x="15046" y="25033"/>
                  </a:cubicBezTo>
                  <a:cubicBezTo>
                    <a:pt x="13158" y="25709"/>
                    <a:pt x="11293" y="26513"/>
                    <a:pt x="9347" y="27003"/>
                  </a:cubicBezTo>
                  <a:cubicBezTo>
                    <a:pt x="9300" y="27015"/>
                    <a:pt x="9300" y="27084"/>
                    <a:pt x="9359" y="27084"/>
                  </a:cubicBezTo>
                  <a:cubicBezTo>
                    <a:pt x="11212" y="26770"/>
                    <a:pt x="13018" y="25989"/>
                    <a:pt x="14778" y="25360"/>
                  </a:cubicBezTo>
                  <a:cubicBezTo>
                    <a:pt x="15710" y="25033"/>
                    <a:pt x="16654" y="24707"/>
                    <a:pt x="17575" y="24369"/>
                  </a:cubicBezTo>
                  <a:cubicBezTo>
                    <a:pt x="18542" y="24031"/>
                    <a:pt x="19568" y="23763"/>
                    <a:pt x="20488" y="23309"/>
                  </a:cubicBezTo>
                  <a:cubicBezTo>
                    <a:pt x="20500" y="23309"/>
                    <a:pt x="20512" y="23297"/>
                    <a:pt x="20523" y="23285"/>
                  </a:cubicBezTo>
                  <a:cubicBezTo>
                    <a:pt x="20815" y="23507"/>
                    <a:pt x="21118" y="23705"/>
                    <a:pt x="21409" y="23810"/>
                  </a:cubicBezTo>
                  <a:cubicBezTo>
                    <a:pt x="21914" y="23975"/>
                    <a:pt x="22491" y="24046"/>
                    <a:pt x="23061" y="24046"/>
                  </a:cubicBezTo>
                  <a:cubicBezTo>
                    <a:pt x="23215" y="24046"/>
                    <a:pt x="23368" y="24041"/>
                    <a:pt x="23518" y="24031"/>
                  </a:cubicBezTo>
                  <a:lnTo>
                    <a:pt x="23518" y="24031"/>
                  </a:lnTo>
                  <a:cubicBezTo>
                    <a:pt x="18717" y="25465"/>
                    <a:pt x="13950" y="26980"/>
                    <a:pt x="9160" y="28436"/>
                  </a:cubicBezTo>
                  <a:cubicBezTo>
                    <a:pt x="9125" y="28308"/>
                    <a:pt x="9091" y="28180"/>
                    <a:pt x="9056" y="28040"/>
                  </a:cubicBezTo>
                  <a:cubicBezTo>
                    <a:pt x="9662" y="27935"/>
                    <a:pt x="10268" y="27737"/>
                    <a:pt x="10850" y="27551"/>
                  </a:cubicBezTo>
                  <a:cubicBezTo>
                    <a:pt x="11573" y="27341"/>
                    <a:pt x="12377" y="27154"/>
                    <a:pt x="13030" y="26781"/>
                  </a:cubicBezTo>
                  <a:cubicBezTo>
                    <a:pt x="13085" y="26749"/>
                    <a:pt x="13077" y="26664"/>
                    <a:pt x="13018" y="26664"/>
                  </a:cubicBezTo>
                  <a:cubicBezTo>
                    <a:pt x="13014" y="26664"/>
                    <a:pt x="13010" y="26664"/>
                    <a:pt x="13006" y="26665"/>
                  </a:cubicBezTo>
                  <a:cubicBezTo>
                    <a:pt x="12319" y="26793"/>
                    <a:pt x="11666" y="27096"/>
                    <a:pt x="11002" y="27318"/>
                  </a:cubicBezTo>
                  <a:cubicBezTo>
                    <a:pt x="10349" y="27527"/>
                    <a:pt x="9673" y="27679"/>
                    <a:pt x="9021" y="27912"/>
                  </a:cubicBezTo>
                  <a:cubicBezTo>
                    <a:pt x="8939" y="27562"/>
                    <a:pt x="8869" y="27213"/>
                    <a:pt x="8811" y="26851"/>
                  </a:cubicBezTo>
                  <a:cubicBezTo>
                    <a:pt x="8799" y="26770"/>
                    <a:pt x="8753" y="26735"/>
                    <a:pt x="8694" y="26723"/>
                  </a:cubicBezTo>
                  <a:cubicBezTo>
                    <a:pt x="9778" y="26350"/>
                    <a:pt x="10862" y="25966"/>
                    <a:pt x="11946" y="25593"/>
                  </a:cubicBezTo>
                  <a:cubicBezTo>
                    <a:pt x="14451" y="24719"/>
                    <a:pt x="16957" y="23810"/>
                    <a:pt x="19439" y="22854"/>
                  </a:cubicBezTo>
                  <a:cubicBezTo>
                    <a:pt x="19498" y="22831"/>
                    <a:pt x="19498" y="22772"/>
                    <a:pt x="19463" y="22738"/>
                  </a:cubicBezTo>
                  <a:cubicBezTo>
                    <a:pt x="19454" y="22711"/>
                    <a:pt x="19432" y="22698"/>
                    <a:pt x="19402" y="22698"/>
                  </a:cubicBezTo>
                  <a:cubicBezTo>
                    <a:pt x="19392" y="22698"/>
                    <a:pt x="19381" y="22700"/>
                    <a:pt x="19370" y="22703"/>
                  </a:cubicBezTo>
                  <a:cubicBezTo>
                    <a:pt x="16887" y="23518"/>
                    <a:pt x="14417" y="24381"/>
                    <a:pt x="11957" y="25278"/>
                  </a:cubicBezTo>
                  <a:cubicBezTo>
                    <a:pt x="10745" y="25709"/>
                    <a:pt x="9533" y="26152"/>
                    <a:pt x="8321" y="26595"/>
                  </a:cubicBezTo>
                  <a:cubicBezTo>
                    <a:pt x="7086" y="27050"/>
                    <a:pt x="5792" y="27446"/>
                    <a:pt x="4604" y="28005"/>
                  </a:cubicBezTo>
                  <a:cubicBezTo>
                    <a:pt x="4572" y="28026"/>
                    <a:pt x="4579" y="28077"/>
                    <a:pt x="4607" y="28077"/>
                  </a:cubicBezTo>
                  <a:cubicBezTo>
                    <a:pt x="4609" y="28077"/>
                    <a:pt x="4612" y="28076"/>
                    <a:pt x="4615" y="28075"/>
                  </a:cubicBezTo>
                  <a:cubicBezTo>
                    <a:pt x="5105" y="27959"/>
                    <a:pt x="5594" y="27807"/>
                    <a:pt x="6072" y="27644"/>
                  </a:cubicBezTo>
                  <a:lnTo>
                    <a:pt x="6072" y="27644"/>
                  </a:lnTo>
                  <a:cubicBezTo>
                    <a:pt x="6002" y="28262"/>
                    <a:pt x="6072" y="28891"/>
                    <a:pt x="6247" y="29509"/>
                  </a:cubicBezTo>
                  <a:cubicBezTo>
                    <a:pt x="5736" y="29552"/>
                    <a:pt x="5225" y="29660"/>
                    <a:pt x="4720" y="29660"/>
                  </a:cubicBezTo>
                  <a:cubicBezTo>
                    <a:pt x="4418" y="29660"/>
                    <a:pt x="4119" y="29622"/>
                    <a:pt x="3823" y="29509"/>
                  </a:cubicBezTo>
                  <a:cubicBezTo>
                    <a:pt x="3578" y="29415"/>
                    <a:pt x="3333" y="29252"/>
                    <a:pt x="3135" y="29054"/>
                  </a:cubicBezTo>
                  <a:cubicBezTo>
                    <a:pt x="3497" y="29042"/>
                    <a:pt x="3858" y="28914"/>
                    <a:pt x="4207" y="28844"/>
                  </a:cubicBezTo>
                  <a:cubicBezTo>
                    <a:pt x="4685" y="28728"/>
                    <a:pt x="5151" y="28623"/>
                    <a:pt x="5629" y="28518"/>
                  </a:cubicBezTo>
                  <a:cubicBezTo>
                    <a:pt x="5715" y="28496"/>
                    <a:pt x="5702" y="28375"/>
                    <a:pt x="5626" y="28375"/>
                  </a:cubicBezTo>
                  <a:cubicBezTo>
                    <a:pt x="5620" y="28375"/>
                    <a:pt x="5613" y="28376"/>
                    <a:pt x="5606" y="28378"/>
                  </a:cubicBezTo>
                  <a:cubicBezTo>
                    <a:pt x="5140" y="28483"/>
                    <a:pt x="4662" y="28576"/>
                    <a:pt x="4184" y="28681"/>
                  </a:cubicBezTo>
                  <a:cubicBezTo>
                    <a:pt x="3811" y="28763"/>
                    <a:pt x="3403" y="28798"/>
                    <a:pt x="3054" y="28961"/>
                  </a:cubicBezTo>
                  <a:cubicBezTo>
                    <a:pt x="2797" y="28658"/>
                    <a:pt x="2646" y="28273"/>
                    <a:pt x="2716" y="27889"/>
                  </a:cubicBezTo>
                  <a:cubicBezTo>
                    <a:pt x="2879" y="27819"/>
                    <a:pt x="3030" y="27760"/>
                    <a:pt x="3182" y="27691"/>
                  </a:cubicBezTo>
                  <a:cubicBezTo>
                    <a:pt x="3205" y="27679"/>
                    <a:pt x="3193" y="27656"/>
                    <a:pt x="3170" y="27656"/>
                  </a:cubicBezTo>
                  <a:cubicBezTo>
                    <a:pt x="3019" y="27702"/>
                    <a:pt x="2867" y="27760"/>
                    <a:pt x="2727" y="27819"/>
                  </a:cubicBezTo>
                  <a:cubicBezTo>
                    <a:pt x="2972" y="26793"/>
                    <a:pt x="4662" y="26548"/>
                    <a:pt x="5489" y="26292"/>
                  </a:cubicBezTo>
                  <a:cubicBezTo>
                    <a:pt x="6410" y="26001"/>
                    <a:pt x="7319" y="25709"/>
                    <a:pt x="8240" y="25418"/>
                  </a:cubicBezTo>
                  <a:cubicBezTo>
                    <a:pt x="11934" y="24253"/>
                    <a:pt x="15629" y="23052"/>
                    <a:pt x="19323" y="21875"/>
                  </a:cubicBezTo>
                  <a:close/>
                  <a:moveTo>
                    <a:pt x="19160" y="21292"/>
                  </a:moveTo>
                  <a:cubicBezTo>
                    <a:pt x="19253" y="21362"/>
                    <a:pt x="19300" y="21479"/>
                    <a:pt x="19300" y="21595"/>
                  </a:cubicBezTo>
                  <a:cubicBezTo>
                    <a:pt x="19288" y="21595"/>
                    <a:pt x="19265" y="21595"/>
                    <a:pt x="19253" y="21607"/>
                  </a:cubicBezTo>
                  <a:cubicBezTo>
                    <a:pt x="14626" y="23075"/>
                    <a:pt x="9988" y="24521"/>
                    <a:pt x="5373" y="26001"/>
                  </a:cubicBezTo>
                  <a:cubicBezTo>
                    <a:pt x="4126" y="26397"/>
                    <a:pt x="1574" y="27015"/>
                    <a:pt x="2587" y="28856"/>
                  </a:cubicBezTo>
                  <a:cubicBezTo>
                    <a:pt x="3044" y="29689"/>
                    <a:pt x="3912" y="29990"/>
                    <a:pt x="4806" y="29990"/>
                  </a:cubicBezTo>
                  <a:cubicBezTo>
                    <a:pt x="5325" y="29990"/>
                    <a:pt x="5854" y="29888"/>
                    <a:pt x="6317" y="29730"/>
                  </a:cubicBezTo>
                  <a:cubicBezTo>
                    <a:pt x="6340" y="29812"/>
                    <a:pt x="6375" y="29905"/>
                    <a:pt x="6410" y="29986"/>
                  </a:cubicBezTo>
                  <a:lnTo>
                    <a:pt x="6398" y="29986"/>
                  </a:lnTo>
                  <a:cubicBezTo>
                    <a:pt x="5847" y="30266"/>
                    <a:pt x="5269" y="30432"/>
                    <a:pt x="4676" y="30432"/>
                  </a:cubicBezTo>
                  <a:cubicBezTo>
                    <a:pt x="4380" y="30432"/>
                    <a:pt x="4079" y="30390"/>
                    <a:pt x="3776" y="30301"/>
                  </a:cubicBezTo>
                  <a:cubicBezTo>
                    <a:pt x="2844" y="30033"/>
                    <a:pt x="1923" y="29264"/>
                    <a:pt x="1830" y="28238"/>
                  </a:cubicBezTo>
                  <a:cubicBezTo>
                    <a:pt x="1713" y="27026"/>
                    <a:pt x="2925" y="26304"/>
                    <a:pt x="3893" y="25954"/>
                  </a:cubicBezTo>
                  <a:cubicBezTo>
                    <a:pt x="4872" y="25593"/>
                    <a:pt x="5874" y="25301"/>
                    <a:pt x="6865" y="24987"/>
                  </a:cubicBezTo>
                  <a:cubicBezTo>
                    <a:pt x="10944" y="23705"/>
                    <a:pt x="15046" y="22469"/>
                    <a:pt x="19148" y="21292"/>
                  </a:cubicBezTo>
                  <a:close/>
                  <a:moveTo>
                    <a:pt x="8531" y="26781"/>
                  </a:moveTo>
                  <a:lnTo>
                    <a:pt x="8531" y="26781"/>
                  </a:lnTo>
                  <a:cubicBezTo>
                    <a:pt x="8508" y="26805"/>
                    <a:pt x="8496" y="26840"/>
                    <a:pt x="8508" y="26886"/>
                  </a:cubicBezTo>
                  <a:cubicBezTo>
                    <a:pt x="8753" y="28576"/>
                    <a:pt x="9359" y="30161"/>
                    <a:pt x="10291" y="31571"/>
                  </a:cubicBezTo>
                  <a:cubicBezTo>
                    <a:pt x="9778" y="31245"/>
                    <a:pt x="9300" y="30872"/>
                    <a:pt x="8869" y="30429"/>
                  </a:cubicBezTo>
                  <a:cubicBezTo>
                    <a:pt x="8835" y="30395"/>
                    <a:pt x="8782" y="30372"/>
                    <a:pt x="8732" y="30372"/>
                  </a:cubicBezTo>
                  <a:cubicBezTo>
                    <a:pt x="8680" y="30372"/>
                    <a:pt x="8631" y="30398"/>
                    <a:pt x="8613" y="30464"/>
                  </a:cubicBezTo>
                  <a:cubicBezTo>
                    <a:pt x="8391" y="31175"/>
                    <a:pt x="8298" y="31898"/>
                    <a:pt x="8310" y="32632"/>
                  </a:cubicBezTo>
                  <a:cubicBezTo>
                    <a:pt x="7820" y="31956"/>
                    <a:pt x="7389" y="31233"/>
                    <a:pt x="7051" y="30464"/>
                  </a:cubicBezTo>
                  <a:cubicBezTo>
                    <a:pt x="6643" y="29532"/>
                    <a:pt x="6480" y="28588"/>
                    <a:pt x="6282" y="27597"/>
                  </a:cubicBezTo>
                  <a:cubicBezTo>
                    <a:pt x="6282" y="27586"/>
                    <a:pt x="6282" y="27586"/>
                    <a:pt x="6270" y="27574"/>
                  </a:cubicBezTo>
                  <a:cubicBezTo>
                    <a:pt x="6911" y="27353"/>
                    <a:pt x="7541" y="27119"/>
                    <a:pt x="8182" y="26898"/>
                  </a:cubicBezTo>
                  <a:cubicBezTo>
                    <a:pt x="8298" y="26863"/>
                    <a:pt x="8415" y="26816"/>
                    <a:pt x="8531" y="26781"/>
                  </a:cubicBezTo>
                  <a:close/>
                  <a:moveTo>
                    <a:pt x="12424" y="0"/>
                  </a:moveTo>
                  <a:cubicBezTo>
                    <a:pt x="12307" y="210"/>
                    <a:pt x="12202" y="408"/>
                    <a:pt x="12097" y="606"/>
                  </a:cubicBezTo>
                  <a:cubicBezTo>
                    <a:pt x="13065" y="4056"/>
                    <a:pt x="14183" y="7471"/>
                    <a:pt x="15326" y="10862"/>
                  </a:cubicBezTo>
                  <a:cubicBezTo>
                    <a:pt x="15908" y="12575"/>
                    <a:pt x="16503" y="14265"/>
                    <a:pt x="17120" y="15955"/>
                  </a:cubicBezTo>
                  <a:cubicBezTo>
                    <a:pt x="17738" y="17645"/>
                    <a:pt x="18286" y="19416"/>
                    <a:pt x="19055" y="21036"/>
                  </a:cubicBezTo>
                  <a:cubicBezTo>
                    <a:pt x="15092" y="22132"/>
                    <a:pt x="11153" y="23320"/>
                    <a:pt x="7226" y="24567"/>
                  </a:cubicBezTo>
                  <a:cubicBezTo>
                    <a:pt x="6259" y="24882"/>
                    <a:pt x="5280" y="25197"/>
                    <a:pt x="4312" y="25523"/>
                  </a:cubicBezTo>
                  <a:cubicBezTo>
                    <a:pt x="3671" y="25733"/>
                    <a:pt x="3019" y="25966"/>
                    <a:pt x="2494" y="26397"/>
                  </a:cubicBezTo>
                  <a:cubicBezTo>
                    <a:pt x="1678" y="24019"/>
                    <a:pt x="758" y="21677"/>
                    <a:pt x="35" y="19276"/>
                  </a:cubicBezTo>
                  <a:cubicBezTo>
                    <a:pt x="35" y="19267"/>
                    <a:pt x="30" y="19264"/>
                    <a:pt x="24" y="19264"/>
                  </a:cubicBezTo>
                  <a:cubicBezTo>
                    <a:pt x="14" y="19264"/>
                    <a:pt x="0" y="19273"/>
                    <a:pt x="0" y="19288"/>
                  </a:cubicBezTo>
                  <a:cubicBezTo>
                    <a:pt x="711" y="21747"/>
                    <a:pt x="1340" y="24206"/>
                    <a:pt x="2250" y="26607"/>
                  </a:cubicBezTo>
                  <a:cubicBezTo>
                    <a:pt x="2238" y="26618"/>
                    <a:pt x="2226" y="26630"/>
                    <a:pt x="2226" y="26630"/>
                  </a:cubicBezTo>
                  <a:cubicBezTo>
                    <a:pt x="1877" y="26991"/>
                    <a:pt x="1690" y="27376"/>
                    <a:pt x="1632" y="27784"/>
                  </a:cubicBezTo>
                  <a:cubicBezTo>
                    <a:pt x="1632" y="27784"/>
                    <a:pt x="1632" y="27772"/>
                    <a:pt x="1632" y="27772"/>
                  </a:cubicBezTo>
                  <a:cubicBezTo>
                    <a:pt x="1609" y="27935"/>
                    <a:pt x="1597" y="28110"/>
                    <a:pt x="1597" y="28273"/>
                  </a:cubicBezTo>
                  <a:cubicBezTo>
                    <a:pt x="1609" y="28297"/>
                    <a:pt x="1620" y="28331"/>
                    <a:pt x="1632" y="28355"/>
                  </a:cubicBezTo>
                  <a:cubicBezTo>
                    <a:pt x="1702" y="28914"/>
                    <a:pt x="2016" y="29462"/>
                    <a:pt x="2518" y="29881"/>
                  </a:cubicBezTo>
                  <a:cubicBezTo>
                    <a:pt x="3116" y="30395"/>
                    <a:pt x="3927" y="30678"/>
                    <a:pt x="4729" y="30678"/>
                  </a:cubicBezTo>
                  <a:cubicBezTo>
                    <a:pt x="5348" y="30678"/>
                    <a:pt x="5961" y="30510"/>
                    <a:pt x="6468" y="30150"/>
                  </a:cubicBezTo>
                  <a:cubicBezTo>
                    <a:pt x="6923" y="31292"/>
                    <a:pt x="7669" y="32352"/>
                    <a:pt x="8368" y="33238"/>
                  </a:cubicBezTo>
                  <a:cubicBezTo>
                    <a:pt x="8399" y="33276"/>
                    <a:pt x="8441" y="33293"/>
                    <a:pt x="8483" y="33293"/>
                  </a:cubicBezTo>
                  <a:cubicBezTo>
                    <a:pt x="8569" y="33293"/>
                    <a:pt x="8655" y="33223"/>
                    <a:pt x="8648" y="33121"/>
                  </a:cubicBezTo>
                  <a:cubicBezTo>
                    <a:pt x="8566" y="32329"/>
                    <a:pt x="8624" y="31560"/>
                    <a:pt x="8822" y="30802"/>
                  </a:cubicBezTo>
                  <a:cubicBezTo>
                    <a:pt x="9417" y="31362"/>
                    <a:pt x="10058" y="31839"/>
                    <a:pt x="10780" y="32224"/>
                  </a:cubicBezTo>
                  <a:cubicBezTo>
                    <a:pt x="10802" y="32234"/>
                    <a:pt x="10824" y="32239"/>
                    <a:pt x="10844" y="32239"/>
                  </a:cubicBezTo>
                  <a:cubicBezTo>
                    <a:pt x="10964" y="32239"/>
                    <a:pt x="11047" y="32079"/>
                    <a:pt x="10967" y="31979"/>
                  </a:cubicBezTo>
                  <a:cubicBezTo>
                    <a:pt x="10338" y="31152"/>
                    <a:pt x="9848" y="30266"/>
                    <a:pt x="9475" y="29322"/>
                  </a:cubicBezTo>
                  <a:cubicBezTo>
                    <a:pt x="10652" y="29077"/>
                    <a:pt x="11818" y="28646"/>
                    <a:pt x="12960" y="28285"/>
                  </a:cubicBezTo>
                  <a:cubicBezTo>
                    <a:pt x="14265" y="27889"/>
                    <a:pt x="15559" y="27481"/>
                    <a:pt x="16852" y="27061"/>
                  </a:cubicBezTo>
                  <a:cubicBezTo>
                    <a:pt x="19405" y="26234"/>
                    <a:pt x="21933" y="25360"/>
                    <a:pt x="24451" y="24474"/>
                  </a:cubicBezTo>
                  <a:cubicBezTo>
                    <a:pt x="24462" y="24474"/>
                    <a:pt x="24474" y="24474"/>
                    <a:pt x="24474" y="24462"/>
                  </a:cubicBezTo>
                  <a:cubicBezTo>
                    <a:pt x="24486" y="24470"/>
                    <a:pt x="24499" y="24474"/>
                    <a:pt x="24512" y="24474"/>
                  </a:cubicBezTo>
                  <a:cubicBezTo>
                    <a:pt x="24538" y="24474"/>
                    <a:pt x="24563" y="24458"/>
                    <a:pt x="24579" y="24427"/>
                  </a:cubicBezTo>
                  <a:cubicBezTo>
                    <a:pt x="24591" y="24427"/>
                    <a:pt x="24591" y="24416"/>
                    <a:pt x="24602" y="24404"/>
                  </a:cubicBezTo>
                  <a:cubicBezTo>
                    <a:pt x="24614" y="24381"/>
                    <a:pt x="24626" y="24357"/>
                    <a:pt x="24637" y="24334"/>
                  </a:cubicBezTo>
                  <a:cubicBezTo>
                    <a:pt x="24637" y="24346"/>
                    <a:pt x="24649" y="24357"/>
                    <a:pt x="24649" y="24369"/>
                  </a:cubicBezTo>
                  <a:cubicBezTo>
                    <a:pt x="24669" y="24402"/>
                    <a:pt x="24699" y="24416"/>
                    <a:pt x="24729" y="24416"/>
                  </a:cubicBezTo>
                  <a:cubicBezTo>
                    <a:pt x="24752" y="24416"/>
                    <a:pt x="24774" y="24408"/>
                    <a:pt x="24789" y="24392"/>
                  </a:cubicBezTo>
                  <a:cubicBezTo>
                    <a:pt x="24719" y="24299"/>
                    <a:pt x="24672" y="24194"/>
                    <a:pt x="24626" y="24089"/>
                  </a:cubicBezTo>
                  <a:cubicBezTo>
                    <a:pt x="24614" y="24066"/>
                    <a:pt x="24602" y="24054"/>
                    <a:pt x="24591" y="24043"/>
                  </a:cubicBezTo>
                  <a:cubicBezTo>
                    <a:pt x="24591" y="24066"/>
                    <a:pt x="24579" y="24078"/>
                    <a:pt x="24567" y="24101"/>
                  </a:cubicBezTo>
                  <a:cubicBezTo>
                    <a:pt x="24567" y="24136"/>
                    <a:pt x="24567" y="24171"/>
                    <a:pt x="24567" y="24206"/>
                  </a:cubicBezTo>
                  <a:cubicBezTo>
                    <a:pt x="24567" y="24290"/>
                    <a:pt x="24500" y="24329"/>
                    <a:pt x="24437" y="24329"/>
                  </a:cubicBezTo>
                  <a:cubicBezTo>
                    <a:pt x="24421" y="24329"/>
                    <a:pt x="24406" y="24327"/>
                    <a:pt x="24393" y="24322"/>
                  </a:cubicBezTo>
                  <a:cubicBezTo>
                    <a:pt x="21899" y="25173"/>
                    <a:pt x="19381" y="25977"/>
                    <a:pt x="16876" y="26793"/>
                  </a:cubicBezTo>
                  <a:cubicBezTo>
                    <a:pt x="15629" y="27201"/>
                    <a:pt x="14370" y="27597"/>
                    <a:pt x="13111" y="28005"/>
                  </a:cubicBezTo>
                  <a:cubicBezTo>
                    <a:pt x="11888" y="28401"/>
                    <a:pt x="10606" y="28704"/>
                    <a:pt x="9417" y="29194"/>
                  </a:cubicBezTo>
                  <a:cubicBezTo>
                    <a:pt x="9370" y="29054"/>
                    <a:pt x="9312" y="28914"/>
                    <a:pt x="9265" y="28774"/>
                  </a:cubicBezTo>
                  <a:cubicBezTo>
                    <a:pt x="14253" y="27189"/>
                    <a:pt x="19265" y="25663"/>
                    <a:pt x="24241" y="24054"/>
                  </a:cubicBezTo>
                  <a:cubicBezTo>
                    <a:pt x="24253" y="24066"/>
                    <a:pt x="24264" y="24078"/>
                    <a:pt x="24276" y="24089"/>
                  </a:cubicBezTo>
                  <a:cubicBezTo>
                    <a:pt x="24288" y="24089"/>
                    <a:pt x="24299" y="24101"/>
                    <a:pt x="24311" y="24101"/>
                  </a:cubicBezTo>
                  <a:cubicBezTo>
                    <a:pt x="24299" y="24089"/>
                    <a:pt x="24299" y="24066"/>
                    <a:pt x="24311" y="24043"/>
                  </a:cubicBezTo>
                  <a:cubicBezTo>
                    <a:pt x="24311" y="23973"/>
                    <a:pt x="24323" y="23903"/>
                    <a:pt x="24346" y="23833"/>
                  </a:cubicBezTo>
                  <a:cubicBezTo>
                    <a:pt x="24339" y="23830"/>
                    <a:pt x="24331" y="23828"/>
                    <a:pt x="24323" y="23828"/>
                  </a:cubicBezTo>
                  <a:cubicBezTo>
                    <a:pt x="24303" y="23828"/>
                    <a:pt x="24281" y="23836"/>
                    <a:pt x="24264" y="23845"/>
                  </a:cubicBezTo>
                  <a:lnTo>
                    <a:pt x="24253" y="23845"/>
                  </a:lnTo>
                  <a:cubicBezTo>
                    <a:pt x="24113" y="23530"/>
                    <a:pt x="23973" y="23215"/>
                    <a:pt x="23845" y="22901"/>
                  </a:cubicBezTo>
                  <a:cubicBezTo>
                    <a:pt x="23798" y="22796"/>
                    <a:pt x="23752" y="22691"/>
                    <a:pt x="23705" y="22574"/>
                  </a:cubicBezTo>
                  <a:cubicBezTo>
                    <a:pt x="23332" y="21700"/>
                    <a:pt x="22971" y="20826"/>
                    <a:pt x="22633" y="19952"/>
                  </a:cubicBezTo>
                  <a:cubicBezTo>
                    <a:pt x="22411" y="19498"/>
                    <a:pt x="22248" y="19020"/>
                    <a:pt x="22097" y="18542"/>
                  </a:cubicBezTo>
                  <a:cubicBezTo>
                    <a:pt x="20150" y="13286"/>
                    <a:pt x="18600" y="7855"/>
                    <a:pt x="16829" y="2541"/>
                  </a:cubicBezTo>
                  <a:cubicBezTo>
                    <a:pt x="16841" y="2483"/>
                    <a:pt x="16829" y="2424"/>
                    <a:pt x="16794" y="2378"/>
                  </a:cubicBezTo>
                  <a:cubicBezTo>
                    <a:pt x="16689" y="2378"/>
                    <a:pt x="16596" y="2366"/>
                    <a:pt x="16491" y="2366"/>
                  </a:cubicBezTo>
                  <a:cubicBezTo>
                    <a:pt x="16253" y="2454"/>
                    <a:pt x="16026" y="2493"/>
                    <a:pt x="15808" y="2493"/>
                  </a:cubicBezTo>
                  <a:cubicBezTo>
                    <a:pt x="14689" y="2493"/>
                    <a:pt x="13827" y="1455"/>
                    <a:pt x="13193" y="548"/>
                  </a:cubicBezTo>
                  <a:cubicBezTo>
                    <a:pt x="13181" y="536"/>
                    <a:pt x="13167" y="531"/>
                    <a:pt x="13153" y="531"/>
                  </a:cubicBezTo>
                  <a:cubicBezTo>
                    <a:pt x="13128" y="531"/>
                    <a:pt x="13103" y="549"/>
                    <a:pt x="13088" y="571"/>
                  </a:cubicBezTo>
                  <a:cubicBezTo>
                    <a:pt x="13065" y="385"/>
                    <a:pt x="12843" y="210"/>
                    <a:pt x="12692" y="129"/>
                  </a:cubicBezTo>
                  <a:cubicBezTo>
                    <a:pt x="12610" y="70"/>
                    <a:pt x="12517" y="35"/>
                    <a:pt x="12424"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5" name="Google Shape;3134;p91">
              <a:extLst>
                <a:ext uri="{FF2B5EF4-FFF2-40B4-BE49-F238E27FC236}">
                  <a16:creationId xmlns:a16="http://schemas.microsoft.com/office/drawing/2014/main" id="{61D63AC0-6B32-4806-3979-D191D2126E07}"/>
                </a:ext>
              </a:extLst>
            </p:cNvPr>
            <p:cNvSpPr/>
            <p:nvPr/>
          </p:nvSpPr>
          <p:spPr>
            <a:xfrm rot="10369192" flipH="1">
              <a:off x="157890" y="1637479"/>
              <a:ext cx="270105" cy="281285"/>
            </a:xfrm>
            <a:custGeom>
              <a:avLst/>
              <a:gdLst/>
              <a:ahLst/>
              <a:cxnLst/>
              <a:rect l="l" t="t" r="r" b="b"/>
              <a:pathLst>
                <a:path w="8135" h="8471" extrusionOk="0">
                  <a:moveTo>
                    <a:pt x="2550" y="0"/>
                  </a:moveTo>
                  <a:cubicBezTo>
                    <a:pt x="2362" y="0"/>
                    <a:pt x="2185" y="119"/>
                    <a:pt x="2191" y="369"/>
                  </a:cubicBezTo>
                  <a:cubicBezTo>
                    <a:pt x="2203" y="613"/>
                    <a:pt x="2215" y="858"/>
                    <a:pt x="2226" y="1103"/>
                  </a:cubicBezTo>
                  <a:cubicBezTo>
                    <a:pt x="2086" y="951"/>
                    <a:pt x="1947" y="812"/>
                    <a:pt x="1807" y="672"/>
                  </a:cubicBezTo>
                  <a:cubicBezTo>
                    <a:pt x="1724" y="586"/>
                    <a:pt x="1633" y="550"/>
                    <a:pt x="1546" y="550"/>
                  </a:cubicBezTo>
                  <a:cubicBezTo>
                    <a:pt x="1266" y="550"/>
                    <a:pt x="1030" y="926"/>
                    <a:pt x="1271" y="1219"/>
                  </a:cubicBezTo>
                  <a:cubicBezTo>
                    <a:pt x="1410" y="1394"/>
                    <a:pt x="1527" y="1569"/>
                    <a:pt x="1632" y="1767"/>
                  </a:cubicBezTo>
                  <a:cubicBezTo>
                    <a:pt x="1393" y="1727"/>
                    <a:pt x="1154" y="1709"/>
                    <a:pt x="911" y="1709"/>
                  </a:cubicBezTo>
                  <a:cubicBezTo>
                    <a:pt x="799" y="1709"/>
                    <a:pt x="686" y="1713"/>
                    <a:pt x="571" y="1721"/>
                  </a:cubicBezTo>
                  <a:cubicBezTo>
                    <a:pt x="128" y="1756"/>
                    <a:pt x="0" y="2385"/>
                    <a:pt x="466" y="2513"/>
                  </a:cubicBezTo>
                  <a:cubicBezTo>
                    <a:pt x="979" y="2676"/>
                    <a:pt x="1504" y="2839"/>
                    <a:pt x="2028" y="2979"/>
                  </a:cubicBezTo>
                  <a:cubicBezTo>
                    <a:pt x="2070" y="2990"/>
                    <a:pt x="2109" y="2995"/>
                    <a:pt x="2147" y="2995"/>
                  </a:cubicBezTo>
                  <a:cubicBezTo>
                    <a:pt x="2266" y="2995"/>
                    <a:pt x="2362" y="2943"/>
                    <a:pt x="2424" y="2863"/>
                  </a:cubicBezTo>
                  <a:cubicBezTo>
                    <a:pt x="2588" y="4075"/>
                    <a:pt x="3240" y="5263"/>
                    <a:pt x="3986" y="6161"/>
                  </a:cubicBezTo>
                  <a:cubicBezTo>
                    <a:pt x="4715" y="7044"/>
                    <a:pt x="6227" y="8470"/>
                    <a:pt x="7494" y="8470"/>
                  </a:cubicBezTo>
                  <a:cubicBezTo>
                    <a:pt x="7565" y="8470"/>
                    <a:pt x="7635" y="8466"/>
                    <a:pt x="7704" y="8457"/>
                  </a:cubicBezTo>
                  <a:cubicBezTo>
                    <a:pt x="7948" y="8422"/>
                    <a:pt x="8135" y="8130"/>
                    <a:pt x="7914" y="7921"/>
                  </a:cubicBezTo>
                  <a:cubicBezTo>
                    <a:pt x="7482" y="7501"/>
                    <a:pt x="6865" y="7373"/>
                    <a:pt x="6352" y="7070"/>
                  </a:cubicBezTo>
                  <a:cubicBezTo>
                    <a:pt x="5769" y="6720"/>
                    <a:pt x="5245" y="6289"/>
                    <a:pt x="4779" y="5788"/>
                  </a:cubicBezTo>
                  <a:cubicBezTo>
                    <a:pt x="3835" y="4774"/>
                    <a:pt x="3392" y="3655"/>
                    <a:pt x="2937" y="2408"/>
                  </a:cubicBezTo>
                  <a:cubicBezTo>
                    <a:pt x="3007" y="2396"/>
                    <a:pt x="3077" y="2373"/>
                    <a:pt x="3135" y="2327"/>
                  </a:cubicBezTo>
                  <a:cubicBezTo>
                    <a:pt x="3508" y="2035"/>
                    <a:pt x="3881" y="1744"/>
                    <a:pt x="4231" y="1418"/>
                  </a:cubicBezTo>
                  <a:cubicBezTo>
                    <a:pt x="4462" y="1205"/>
                    <a:pt x="4255" y="841"/>
                    <a:pt x="3991" y="841"/>
                  </a:cubicBezTo>
                  <a:cubicBezTo>
                    <a:pt x="3936" y="841"/>
                    <a:pt x="3879" y="857"/>
                    <a:pt x="3823" y="893"/>
                  </a:cubicBezTo>
                  <a:cubicBezTo>
                    <a:pt x="3613" y="1021"/>
                    <a:pt x="3415" y="1161"/>
                    <a:pt x="3217" y="1301"/>
                  </a:cubicBezTo>
                  <a:cubicBezTo>
                    <a:pt x="3170" y="951"/>
                    <a:pt x="3089" y="613"/>
                    <a:pt x="2949" y="264"/>
                  </a:cubicBezTo>
                  <a:cubicBezTo>
                    <a:pt x="2884" y="90"/>
                    <a:pt x="2713" y="0"/>
                    <a:pt x="255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6" name="Google Shape;3135;p91">
              <a:extLst>
                <a:ext uri="{FF2B5EF4-FFF2-40B4-BE49-F238E27FC236}">
                  <a16:creationId xmlns:a16="http://schemas.microsoft.com/office/drawing/2014/main" id="{F7C64BC8-9374-1425-F284-93B34C846930}"/>
                </a:ext>
              </a:extLst>
            </p:cNvPr>
            <p:cNvSpPr/>
            <p:nvPr/>
          </p:nvSpPr>
          <p:spPr>
            <a:xfrm>
              <a:off x="843402" y="1107656"/>
              <a:ext cx="353432" cy="744171"/>
            </a:xfrm>
            <a:custGeom>
              <a:avLst/>
              <a:gdLst/>
              <a:ahLst/>
              <a:cxnLst/>
              <a:rect l="l" t="t" r="r" b="b"/>
              <a:pathLst>
                <a:path w="11037" h="23239" extrusionOk="0">
                  <a:moveTo>
                    <a:pt x="2162" y="4058"/>
                  </a:moveTo>
                  <a:cubicBezTo>
                    <a:pt x="2184" y="4058"/>
                    <a:pt x="2206" y="4068"/>
                    <a:pt x="2215" y="4091"/>
                  </a:cubicBezTo>
                  <a:cubicBezTo>
                    <a:pt x="2914" y="5781"/>
                    <a:pt x="3368" y="7610"/>
                    <a:pt x="3951" y="9347"/>
                  </a:cubicBezTo>
                  <a:cubicBezTo>
                    <a:pt x="4534" y="11095"/>
                    <a:pt x="5117" y="12843"/>
                    <a:pt x="5711" y="14591"/>
                  </a:cubicBezTo>
                  <a:cubicBezTo>
                    <a:pt x="5718" y="14628"/>
                    <a:pt x="5693" y="14651"/>
                    <a:pt x="5667" y="14651"/>
                  </a:cubicBezTo>
                  <a:cubicBezTo>
                    <a:pt x="5653" y="14651"/>
                    <a:pt x="5638" y="14643"/>
                    <a:pt x="5629" y="14626"/>
                  </a:cubicBezTo>
                  <a:cubicBezTo>
                    <a:pt x="4977" y="12855"/>
                    <a:pt x="4347" y="11083"/>
                    <a:pt x="3753" y="9300"/>
                  </a:cubicBezTo>
                  <a:cubicBezTo>
                    <a:pt x="3182" y="7599"/>
                    <a:pt x="2494" y="5874"/>
                    <a:pt x="2098" y="4126"/>
                  </a:cubicBezTo>
                  <a:cubicBezTo>
                    <a:pt x="2091" y="4083"/>
                    <a:pt x="2127" y="4058"/>
                    <a:pt x="2162" y="4058"/>
                  </a:cubicBezTo>
                  <a:close/>
                  <a:moveTo>
                    <a:pt x="3492" y="10622"/>
                  </a:moveTo>
                  <a:cubicBezTo>
                    <a:pt x="3519" y="10622"/>
                    <a:pt x="3545" y="10635"/>
                    <a:pt x="3555" y="10664"/>
                  </a:cubicBezTo>
                  <a:cubicBezTo>
                    <a:pt x="4231" y="12400"/>
                    <a:pt x="4685" y="14218"/>
                    <a:pt x="5326" y="15966"/>
                  </a:cubicBezTo>
                  <a:cubicBezTo>
                    <a:pt x="5956" y="17726"/>
                    <a:pt x="6678" y="19439"/>
                    <a:pt x="7354" y="21176"/>
                  </a:cubicBezTo>
                  <a:cubicBezTo>
                    <a:pt x="7361" y="21190"/>
                    <a:pt x="7351" y="21200"/>
                    <a:pt x="7339" y="21200"/>
                  </a:cubicBezTo>
                  <a:cubicBezTo>
                    <a:pt x="7331" y="21200"/>
                    <a:pt x="7324" y="21196"/>
                    <a:pt x="7319" y="21188"/>
                  </a:cubicBezTo>
                  <a:cubicBezTo>
                    <a:pt x="6492" y="19474"/>
                    <a:pt x="5804" y="17691"/>
                    <a:pt x="5140" y="15908"/>
                  </a:cubicBezTo>
                  <a:cubicBezTo>
                    <a:pt x="4522" y="14218"/>
                    <a:pt x="3811" y="12470"/>
                    <a:pt x="3427" y="10699"/>
                  </a:cubicBezTo>
                  <a:cubicBezTo>
                    <a:pt x="3413" y="10650"/>
                    <a:pt x="3452" y="10622"/>
                    <a:pt x="3492" y="10622"/>
                  </a:cubicBezTo>
                  <a:close/>
                  <a:moveTo>
                    <a:pt x="4353" y="6948"/>
                  </a:moveTo>
                  <a:cubicBezTo>
                    <a:pt x="4375" y="6948"/>
                    <a:pt x="4397" y="6958"/>
                    <a:pt x="4406" y="6981"/>
                  </a:cubicBezTo>
                  <a:cubicBezTo>
                    <a:pt x="4907" y="8217"/>
                    <a:pt x="5245" y="9533"/>
                    <a:pt x="5641" y="10804"/>
                  </a:cubicBezTo>
                  <a:cubicBezTo>
                    <a:pt x="6037" y="12051"/>
                    <a:pt x="6422" y="13286"/>
                    <a:pt x="6818" y="14521"/>
                  </a:cubicBezTo>
                  <a:cubicBezTo>
                    <a:pt x="7611" y="17050"/>
                    <a:pt x="8380" y="19568"/>
                    <a:pt x="9149" y="22097"/>
                  </a:cubicBezTo>
                  <a:cubicBezTo>
                    <a:pt x="9156" y="22111"/>
                    <a:pt x="9145" y="22121"/>
                    <a:pt x="9134" y="22121"/>
                  </a:cubicBezTo>
                  <a:cubicBezTo>
                    <a:pt x="9126" y="22121"/>
                    <a:pt x="9118" y="22117"/>
                    <a:pt x="9114" y="22108"/>
                  </a:cubicBezTo>
                  <a:cubicBezTo>
                    <a:pt x="8275" y="19568"/>
                    <a:pt x="7447" y="17015"/>
                    <a:pt x="6632" y="14463"/>
                  </a:cubicBezTo>
                  <a:cubicBezTo>
                    <a:pt x="6224" y="13193"/>
                    <a:pt x="5816" y="11911"/>
                    <a:pt x="5408" y="10629"/>
                  </a:cubicBezTo>
                  <a:cubicBezTo>
                    <a:pt x="5023" y="9440"/>
                    <a:pt x="4569" y="8240"/>
                    <a:pt x="4289" y="7016"/>
                  </a:cubicBezTo>
                  <a:cubicBezTo>
                    <a:pt x="4282" y="6973"/>
                    <a:pt x="4318" y="6948"/>
                    <a:pt x="4353" y="6948"/>
                  </a:cubicBezTo>
                  <a:close/>
                  <a:moveTo>
                    <a:pt x="47" y="0"/>
                  </a:moveTo>
                  <a:cubicBezTo>
                    <a:pt x="47" y="12"/>
                    <a:pt x="47" y="35"/>
                    <a:pt x="47" y="47"/>
                  </a:cubicBezTo>
                  <a:cubicBezTo>
                    <a:pt x="35" y="82"/>
                    <a:pt x="24" y="105"/>
                    <a:pt x="0" y="129"/>
                  </a:cubicBezTo>
                  <a:cubicBezTo>
                    <a:pt x="653" y="1923"/>
                    <a:pt x="1061" y="3835"/>
                    <a:pt x="1609" y="5664"/>
                  </a:cubicBezTo>
                  <a:cubicBezTo>
                    <a:pt x="2168" y="7494"/>
                    <a:pt x="2716" y="9324"/>
                    <a:pt x="3310" y="11142"/>
                  </a:cubicBezTo>
                  <a:cubicBezTo>
                    <a:pt x="3904" y="12948"/>
                    <a:pt x="4511" y="14754"/>
                    <a:pt x="5151" y="16561"/>
                  </a:cubicBezTo>
                  <a:cubicBezTo>
                    <a:pt x="5466" y="17470"/>
                    <a:pt x="5804" y="18391"/>
                    <a:pt x="6142" y="19300"/>
                  </a:cubicBezTo>
                  <a:cubicBezTo>
                    <a:pt x="6340" y="19871"/>
                    <a:pt x="6643" y="20430"/>
                    <a:pt x="6468" y="21036"/>
                  </a:cubicBezTo>
                  <a:cubicBezTo>
                    <a:pt x="6457" y="21071"/>
                    <a:pt x="6457" y="21106"/>
                    <a:pt x="6433" y="21141"/>
                  </a:cubicBezTo>
                  <a:cubicBezTo>
                    <a:pt x="6433" y="21164"/>
                    <a:pt x="6422" y="21176"/>
                    <a:pt x="6398" y="21188"/>
                  </a:cubicBezTo>
                  <a:cubicBezTo>
                    <a:pt x="6410" y="21188"/>
                    <a:pt x="6422" y="21199"/>
                    <a:pt x="6422" y="21199"/>
                  </a:cubicBezTo>
                  <a:cubicBezTo>
                    <a:pt x="7156" y="21735"/>
                    <a:pt x="7576" y="22633"/>
                    <a:pt x="8473" y="22959"/>
                  </a:cubicBezTo>
                  <a:cubicBezTo>
                    <a:pt x="8508" y="22971"/>
                    <a:pt x="8555" y="22982"/>
                    <a:pt x="8589" y="22994"/>
                  </a:cubicBezTo>
                  <a:cubicBezTo>
                    <a:pt x="7715" y="20896"/>
                    <a:pt x="6876" y="18694"/>
                    <a:pt x="6294" y="16491"/>
                  </a:cubicBezTo>
                  <a:cubicBezTo>
                    <a:pt x="6286" y="16462"/>
                    <a:pt x="6316" y="16437"/>
                    <a:pt x="6344" y="16437"/>
                  </a:cubicBezTo>
                  <a:cubicBezTo>
                    <a:pt x="6361" y="16437"/>
                    <a:pt x="6378" y="16446"/>
                    <a:pt x="6387" y="16468"/>
                  </a:cubicBezTo>
                  <a:cubicBezTo>
                    <a:pt x="7179" y="18647"/>
                    <a:pt x="7902" y="20850"/>
                    <a:pt x="8718" y="23029"/>
                  </a:cubicBezTo>
                  <a:cubicBezTo>
                    <a:pt x="9464" y="23227"/>
                    <a:pt x="10291" y="23180"/>
                    <a:pt x="11037" y="23239"/>
                  </a:cubicBezTo>
                  <a:cubicBezTo>
                    <a:pt x="9394" y="19801"/>
                    <a:pt x="8193" y="16188"/>
                    <a:pt x="7016" y="12575"/>
                  </a:cubicBezTo>
                  <a:cubicBezTo>
                    <a:pt x="5874" y="9079"/>
                    <a:pt x="4720" y="5583"/>
                    <a:pt x="3613" y="2075"/>
                  </a:cubicBezTo>
                  <a:cubicBezTo>
                    <a:pt x="3333" y="2180"/>
                    <a:pt x="3054" y="2226"/>
                    <a:pt x="2786" y="2226"/>
                  </a:cubicBezTo>
                  <a:cubicBezTo>
                    <a:pt x="3100" y="3368"/>
                    <a:pt x="3497" y="4487"/>
                    <a:pt x="3928" y="5594"/>
                  </a:cubicBezTo>
                  <a:cubicBezTo>
                    <a:pt x="3943" y="5617"/>
                    <a:pt x="3924" y="5635"/>
                    <a:pt x="3902" y="5635"/>
                  </a:cubicBezTo>
                  <a:cubicBezTo>
                    <a:pt x="3890" y="5635"/>
                    <a:pt x="3878" y="5630"/>
                    <a:pt x="3870" y="5618"/>
                  </a:cubicBezTo>
                  <a:cubicBezTo>
                    <a:pt x="3333" y="4522"/>
                    <a:pt x="2914" y="3380"/>
                    <a:pt x="2564" y="2215"/>
                  </a:cubicBezTo>
                  <a:cubicBezTo>
                    <a:pt x="1842" y="2133"/>
                    <a:pt x="1201" y="1690"/>
                    <a:pt x="711" y="1096"/>
                  </a:cubicBezTo>
                  <a:lnTo>
                    <a:pt x="711" y="1096"/>
                  </a:lnTo>
                  <a:cubicBezTo>
                    <a:pt x="1609" y="3811"/>
                    <a:pt x="2436" y="6573"/>
                    <a:pt x="3170" y="9324"/>
                  </a:cubicBezTo>
                  <a:cubicBezTo>
                    <a:pt x="3179" y="9340"/>
                    <a:pt x="3163" y="9357"/>
                    <a:pt x="3150" y="9357"/>
                  </a:cubicBezTo>
                  <a:cubicBezTo>
                    <a:pt x="3144" y="9357"/>
                    <a:pt x="3139" y="9354"/>
                    <a:pt x="3135" y="9347"/>
                  </a:cubicBezTo>
                  <a:cubicBezTo>
                    <a:pt x="2180" y="6620"/>
                    <a:pt x="1306" y="3823"/>
                    <a:pt x="525" y="1049"/>
                  </a:cubicBezTo>
                  <a:cubicBezTo>
                    <a:pt x="501" y="991"/>
                    <a:pt x="536" y="944"/>
                    <a:pt x="583" y="933"/>
                  </a:cubicBezTo>
                  <a:cubicBezTo>
                    <a:pt x="362" y="641"/>
                    <a:pt x="187" y="327"/>
                    <a:pt x="47"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7" name="Google Shape;3136;p91">
              <a:extLst>
                <a:ext uri="{FF2B5EF4-FFF2-40B4-BE49-F238E27FC236}">
                  <a16:creationId xmlns:a16="http://schemas.microsoft.com/office/drawing/2014/main" id="{648B8EA4-57EE-3B13-06DF-55C61D73E79E}"/>
                </a:ext>
              </a:extLst>
            </p:cNvPr>
            <p:cNvSpPr/>
            <p:nvPr/>
          </p:nvSpPr>
          <p:spPr>
            <a:xfrm>
              <a:off x="821755" y="1096096"/>
              <a:ext cx="227296" cy="674746"/>
            </a:xfrm>
            <a:custGeom>
              <a:avLst/>
              <a:gdLst/>
              <a:ahLst/>
              <a:cxnLst/>
              <a:rect l="l" t="t" r="r" b="b"/>
              <a:pathLst>
                <a:path w="7098" h="21071" extrusionOk="0">
                  <a:moveTo>
                    <a:pt x="0" y="0"/>
                  </a:moveTo>
                  <a:lnTo>
                    <a:pt x="0" y="0"/>
                  </a:lnTo>
                  <a:cubicBezTo>
                    <a:pt x="0" y="0"/>
                    <a:pt x="12" y="12"/>
                    <a:pt x="12" y="12"/>
                  </a:cubicBezTo>
                  <a:cubicBezTo>
                    <a:pt x="12" y="23"/>
                    <a:pt x="24" y="23"/>
                    <a:pt x="24" y="35"/>
                  </a:cubicBezTo>
                  <a:cubicBezTo>
                    <a:pt x="1084" y="3531"/>
                    <a:pt x="2133" y="7028"/>
                    <a:pt x="3287" y="10489"/>
                  </a:cubicBezTo>
                  <a:cubicBezTo>
                    <a:pt x="3870" y="12237"/>
                    <a:pt x="4464" y="13973"/>
                    <a:pt x="5070" y="15710"/>
                  </a:cubicBezTo>
                  <a:cubicBezTo>
                    <a:pt x="5676" y="17411"/>
                    <a:pt x="6399" y="19113"/>
                    <a:pt x="6900" y="20838"/>
                  </a:cubicBezTo>
                  <a:cubicBezTo>
                    <a:pt x="6911" y="20849"/>
                    <a:pt x="6911" y="20849"/>
                    <a:pt x="6923" y="20849"/>
                  </a:cubicBezTo>
                  <a:cubicBezTo>
                    <a:pt x="7005" y="20908"/>
                    <a:pt x="7063" y="20989"/>
                    <a:pt x="7098" y="21071"/>
                  </a:cubicBezTo>
                  <a:cubicBezTo>
                    <a:pt x="7063" y="20686"/>
                    <a:pt x="6876" y="20302"/>
                    <a:pt x="6748" y="19964"/>
                  </a:cubicBezTo>
                  <a:cubicBezTo>
                    <a:pt x="6573" y="19497"/>
                    <a:pt x="6399" y="19043"/>
                    <a:pt x="6235" y="18588"/>
                  </a:cubicBezTo>
                  <a:cubicBezTo>
                    <a:pt x="5932" y="17749"/>
                    <a:pt x="5641" y="16910"/>
                    <a:pt x="5338" y="16059"/>
                  </a:cubicBezTo>
                  <a:cubicBezTo>
                    <a:pt x="4744" y="14335"/>
                    <a:pt x="4149" y="12610"/>
                    <a:pt x="3578" y="10873"/>
                  </a:cubicBezTo>
                  <a:cubicBezTo>
                    <a:pt x="3007" y="9137"/>
                    <a:pt x="2448" y="7400"/>
                    <a:pt x="1923" y="5652"/>
                  </a:cubicBezTo>
                  <a:cubicBezTo>
                    <a:pt x="1422" y="3951"/>
                    <a:pt x="793" y="2226"/>
                    <a:pt x="467" y="478"/>
                  </a:cubicBezTo>
                  <a:cubicBezTo>
                    <a:pt x="455" y="455"/>
                    <a:pt x="455" y="443"/>
                    <a:pt x="467" y="443"/>
                  </a:cubicBezTo>
                  <a:cubicBezTo>
                    <a:pt x="373" y="350"/>
                    <a:pt x="315" y="222"/>
                    <a:pt x="222" y="128"/>
                  </a:cubicBezTo>
                  <a:cubicBezTo>
                    <a:pt x="152" y="70"/>
                    <a:pt x="82" y="23"/>
                    <a:pt x="0" y="0"/>
                  </a:cubicBezTo>
                  <a:close/>
                </a:path>
              </a:pathLst>
            </a:custGeom>
            <a:solidFill>
              <a:srgbClr val="67EC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8" name="Google Shape;3137;p91">
              <a:extLst>
                <a:ext uri="{FF2B5EF4-FFF2-40B4-BE49-F238E27FC236}">
                  <a16:creationId xmlns:a16="http://schemas.microsoft.com/office/drawing/2014/main" id="{04BA115E-CE1E-92A7-5A86-6AB07A090028}"/>
                </a:ext>
              </a:extLst>
            </p:cNvPr>
            <p:cNvSpPr/>
            <p:nvPr/>
          </p:nvSpPr>
          <p:spPr>
            <a:xfrm>
              <a:off x="288827" y="1098690"/>
              <a:ext cx="747149" cy="905404"/>
            </a:xfrm>
            <a:custGeom>
              <a:avLst/>
              <a:gdLst/>
              <a:ahLst/>
              <a:cxnLst/>
              <a:rect l="l" t="t" r="r" b="b"/>
              <a:pathLst>
                <a:path w="23332" h="28274" extrusionOk="0">
                  <a:moveTo>
                    <a:pt x="16293" y="1"/>
                  </a:moveTo>
                  <a:cubicBezTo>
                    <a:pt x="13566" y="793"/>
                    <a:pt x="10850" y="1609"/>
                    <a:pt x="8181" y="2565"/>
                  </a:cubicBezTo>
                  <a:cubicBezTo>
                    <a:pt x="6899" y="3019"/>
                    <a:pt x="5641" y="3497"/>
                    <a:pt x="4382" y="3998"/>
                  </a:cubicBezTo>
                  <a:cubicBezTo>
                    <a:pt x="3753" y="4254"/>
                    <a:pt x="3123" y="4511"/>
                    <a:pt x="2506" y="4767"/>
                  </a:cubicBezTo>
                  <a:cubicBezTo>
                    <a:pt x="1876" y="5035"/>
                    <a:pt x="1131" y="5268"/>
                    <a:pt x="676" y="5804"/>
                  </a:cubicBezTo>
                  <a:cubicBezTo>
                    <a:pt x="711" y="5816"/>
                    <a:pt x="478" y="6107"/>
                    <a:pt x="478" y="6107"/>
                  </a:cubicBezTo>
                  <a:cubicBezTo>
                    <a:pt x="0" y="6947"/>
                    <a:pt x="187" y="8881"/>
                    <a:pt x="361" y="9778"/>
                  </a:cubicBezTo>
                  <a:cubicBezTo>
                    <a:pt x="641" y="11177"/>
                    <a:pt x="1002" y="12540"/>
                    <a:pt x="1387" y="13904"/>
                  </a:cubicBezTo>
                  <a:cubicBezTo>
                    <a:pt x="2774" y="18729"/>
                    <a:pt x="4440" y="23472"/>
                    <a:pt x="5909" y="28274"/>
                  </a:cubicBezTo>
                  <a:cubicBezTo>
                    <a:pt x="5967" y="27866"/>
                    <a:pt x="6154" y="26665"/>
                    <a:pt x="6503" y="26304"/>
                  </a:cubicBezTo>
                  <a:cubicBezTo>
                    <a:pt x="6503" y="26304"/>
                    <a:pt x="6515" y="26292"/>
                    <a:pt x="6527" y="26281"/>
                  </a:cubicBezTo>
                  <a:cubicBezTo>
                    <a:pt x="5617" y="23880"/>
                    <a:pt x="4988" y="21421"/>
                    <a:pt x="4277" y="18962"/>
                  </a:cubicBezTo>
                  <a:cubicBezTo>
                    <a:pt x="4277" y="18947"/>
                    <a:pt x="4291" y="18938"/>
                    <a:pt x="4301" y="18938"/>
                  </a:cubicBezTo>
                  <a:cubicBezTo>
                    <a:pt x="4307" y="18938"/>
                    <a:pt x="4312" y="18941"/>
                    <a:pt x="4312" y="18950"/>
                  </a:cubicBezTo>
                  <a:cubicBezTo>
                    <a:pt x="5035" y="21351"/>
                    <a:pt x="5955" y="23693"/>
                    <a:pt x="6771" y="26071"/>
                  </a:cubicBezTo>
                  <a:cubicBezTo>
                    <a:pt x="7296" y="25640"/>
                    <a:pt x="7948" y="25407"/>
                    <a:pt x="8589" y="25197"/>
                  </a:cubicBezTo>
                  <a:cubicBezTo>
                    <a:pt x="9557" y="24871"/>
                    <a:pt x="10536" y="24556"/>
                    <a:pt x="11503" y="24241"/>
                  </a:cubicBezTo>
                  <a:cubicBezTo>
                    <a:pt x="15430" y="22994"/>
                    <a:pt x="19369" y="21806"/>
                    <a:pt x="23332" y="20710"/>
                  </a:cubicBezTo>
                  <a:cubicBezTo>
                    <a:pt x="22563" y="19090"/>
                    <a:pt x="22015" y="17319"/>
                    <a:pt x="21397" y="15629"/>
                  </a:cubicBezTo>
                  <a:cubicBezTo>
                    <a:pt x="20780" y="13939"/>
                    <a:pt x="20185" y="12249"/>
                    <a:pt x="19603" y="10536"/>
                  </a:cubicBezTo>
                  <a:cubicBezTo>
                    <a:pt x="18425" y="7063"/>
                    <a:pt x="17295" y="3555"/>
                    <a:pt x="16293" y="24"/>
                  </a:cubicBezTo>
                  <a:cubicBezTo>
                    <a:pt x="16293" y="12"/>
                    <a:pt x="16293" y="1"/>
                    <a:pt x="16293" y="1"/>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9" name="Google Shape;3138;p91">
              <a:extLst>
                <a:ext uri="{FF2B5EF4-FFF2-40B4-BE49-F238E27FC236}">
                  <a16:creationId xmlns:a16="http://schemas.microsoft.com/office/drawing/2014/main" id="{6B6B3C50-E863-535D-DACC-6F9EB6175C67}"/>
                </a:ext>
              </a:extLst>
            </p:cNvPr>
            <p:cNvSpPr/>
            <p:nvPr/>
          </p:nvSpPr>
          <p:spPr>
            <a:xfrm>
              <a:off x="722483" y="1858533"/>
              <a:ext cx="484436" cy="164596"/>
            </a:xfrm>
            <a:custGeom>
              <a:avLst/>
              <a:gdLst/>
              <a:ahLst/>
              <a:cxnLst/>
              <a:rect l="l" t="t" r="r" b="b"/>
              <a:pathLst>
                <a:path w="15128" h="5140" extrusionOk="0">
                  <a:moveTo>
                    <a:pt x="14976" y="0"/>
                  </a:moveTo>
                  <a:cubicBezTo>
                    <a:pt x="10000" y="1609"/>
                    <a:pt x="4988" y="3135"/>
                    <a:pt x="0" y="4720"/>
                  </a:cubicBezTo>
                  <a:cubicBezTo>
                    <a:pt x="47" y="4860"/>
                    <a:pt x="105" y="5000"/>
                    <a:pt x="152" y="5140"/>
                  </a:cubicBezTo>
                  <a:cubicBezTo>
                    <a:pt x="1341" y="4650"/>
                    <a:pt x="2623" y="4347"/>
                    <a:pt x="3846" y="3951"/>
                  </a:cubicBezTo>
                  <a:cubicBezTo>
                    <a:pt x="5105" y="3543"/>
                    <a:pt x="6364" y="3147"/>
                    <a:pt x="7611" y="2739"/>
                  </a:cubicBezTo>
                  <a:cubicBezTo>
                    <a:pt x="10116" y="1923"/>
                    <a:pt x="12634" y="1119"/>
                    <a:pt x="15128" y="268"/>
                  </a:cubicBezTo>
                  <a:cubicBezTo>
                    <a:pt x="15128" y="245"/>
                    <a:pt x="15128" y="234"/>
                    <a:pt x="15128" y="210"/>
                  </a:cubicBezTo>
                  <a:cubicBezTo>
                    <a:pt x="15128" y="199"/>
                    <a:pt x="15116" y="175"/>
                    <a:pt x="15116" y="152"/>
                  </a:cubicBezTo>
                  <a:cubicBezTo>
                    <a:pt x="15104" y="105"/>
                    <a:pt x="15058" y="59"/>
                    <a:pt x="15011" y="35"/>
                  </a:cubicBezTo>
                  <a:cubicBezTo>
                    <a:pt x="14999" y="24"/>
                    <a:pt x="14988" y="12"/>
                    <a:pt x="14976"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0" name="Google Shape;3139;p91">
              <a:extLst>
                <a:ext uri="{FF2B5EF4-FFF2-40B4-BE49-F238E27FC236}">
                  <a16:creationId xmlns:a16="http://schemas.microsoft.com/office/drawing/2014/main" id="{2680DF46-2B21-5DAE-D5A4-D6E0DB50F484}"/>
                </a:ext>
              </a:extLst>
            </p:cNvPr>
            <p:cNvSpPr/>
            <p:nvPr/>
          </p:nvSpPr>
          <p:spPr>
            <a:xfrm>
              <a:off x="476162" y="1770086"/>
              <a:ext cx="567663" cy="292686"/>
            </a:xfrm>
            <a:custGeom>
              <a:avLst/>
              <a:gdLst/>
              <a:ahLst/>
              <a:cxnLst/>
              <a:rect l="l" t="t" r="r" b="b"/>
              <a:pathLst>
                <a:path w="17727" h="9140" extrusionOk="0">
                  <a:moveTo>
                    <a:pt x="17575" y="0"/>
                  </a:moveTo>
                  <a:cubicBezTo>
                    <a:pt x="13473" y="1177"/>
                    <a:pt x="9371" y="2413"/>
                    <a:pt x="5292" y="3695"/>
                  </a:cubicBezTo>
                  <a:cubicBezTo>
                    <a:pt x="4301" y="4009"/>
                    <a:pt x="3299" y="4301"/>
                    <a:pt x="2320" y="4662"/>
                  </a:cubicBezTo>
                  <a:cubicBezTo>
                    <a:pt x="1352" y="5012"/>
                    <a:pt x="140" y="5734"/>
                    <a:pt x="257" y="6946"/>
                  </a:cubicBezTo>
                  <a:cubicBezTo>
                    <a:pt x="350" y="7972"/>
                    <a:pt x="1271" y="8741"/>
                    <a:pt x="2203" y="9009"/>
                  </a:cubicBezTo>
                  <a:cubicBezTo>
                    <a:pt x="2506" y="9098"/>
                    <a:pt x="2807" y="9140"/>
                    <a:pt x="3103" y="9140"/>
                  </a:cubicBezTo>
                  <a:cubicBezTo>
                    <a:pt x="3696" y="9140"/>
                    <a:pt x="4274" y="8974"/>
                    <a:pt x="4825" y="8694"/>
                  </a:cubicBezTo>
                  <a:lnTo>
                    <a:pt x="4837" y="8694"/>
                  </a:lnTo>
                  <a:cubicBezTo>
                    <a:pt x="4802" y="8613"/>
                    <a:pt x="4767" y="8520"/>
                    <a:pt x="4744" y="8438"/>
                  </a:cubicBezTo>
                  <a:cubicBezTo>
                    <a:pt x="4281" y="8596"/>
                    <a:pt x="3752" y="8698"/>
                    <a:pt x="3233" y="8698"/>
                  </a:cubicBezTo>
                  <a:cubicBezTo>
                    <a:pt x="2339" y="8698"/>
                    <a:pt x="1471" y="8397"/>
                    <a:pt x="1014" y="7564"/>
                  </a:cubicBezTo>
                  <a:cubicBezTo>
                    <a:pt x="1" y="5723"/>
                    <a:pt x="2553" y="5105"/>
                    <a:pt x="3800" y="4709"/>
                  </a:cubicBezTo>
                  <a:cubicBezTo>
                    <a:pt x="8415" y="3229"/>
                    <a:pt x="13053" y="1783"/>
                    <a:pt x="17680" y="315"/>
                  </a:cubicBezTo>
                  <a:cubicBezTo>
                    <a:pt x="17692" y="303"/>
                    <a:pt x="17715" y="303"/>
                    <a:pt x="17727" y="303"/>
                  </a:cubicBezTo>
                  <a:cubicBezTo>
                    <a:pt x="17727" y="187"/>
                    <a:pt x="17680" y="70"/>
                    <a:pt x="17587"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1" name="Google Shape;3140;p91">
              <a:extLst>
                <a:ext uri="{FF2B5EF4-FFF2-40B4-BE49-F238E27FC236}">
                  <a16:creationId xmlns:a16="http://schemas.microsoft.com/office/drawing/2014/main" id="{2503EFF3-CE1B-2C46-FAF0-FB3098DD35BC}"/>
                </a:ext>
              </a:extLst>
            </p:cNvPr>
            <p:cNvSpPr/>
            <p:nvPr/>
          </p:nvSpPr>
          <p:spPr>
            <a:xfrm>
              <a:off x="626574" y="1945860"/>
              <a:ext cx="128762" cy="187364"/>
            </a:xfrm>
            <a:custGeom>
              <a:avLst/>
              <a:gdLst/>
              <a:ahLst/>
              <a:cxnLst/>
              <a:rect l="l" t="t" r="r" b="b"/>
              <a:pathLst>
                <a:path w="4021" h="5851" extrusionOk="0">
                  <a:moveTo>
                    <a:pt x="2261" y="0"/>
                  </a:moveTo>
                  <a:lnTo>
                    <a:pt x="2261" y="0"/>
                  </a:lnTo>
                  <a:cubicBezTo>
                    <a:pt x="2145" y="35"/>
                    <a:pt x="2028" y="82"/>
                    <a:pt x="1912" y="117"/>
                  </a:cubicBezTo>
                  <a:cubicBezTo>
                    <a:pt x="1271" y="338"/>
                    <a:pt x="641" y="572"/>
                    <a:pt x="0" y="793"/>
                  </a:cubicBezTo>
                  <a:cubicBezTo>
                    <a:pt x="12" y="805"/>
                    <a:pt x="12" y="805"/>
                    <a:pt x="12" y="816"/>
                  </a:cubicBezTo>
                  <a:cubicBezTo>
                    <a:pt x="210" y="1807"/>
                    <a:pt x="373" y="2751"/>
                    <a:pt x="781" y="3683"/>
                  </a:cubicBezTo>
                  <a:cubicBezTo>
                    <a:pt x="1119" y="4452"/>
                    <a:pt x="1550" y="5175"/>
                    <a:pt x="2040" y="5851"/>
                  </a:cubicBezTo>
                  <a:cubicBezTo>
                    <a:pt x="2028" y="5117"/>
                    <a:pt x="2121" y="4394"/>
                    <a:pt x="2343" y="3683"/>
                  </a:cubicBezTo>
                  <a:cubicBezTo>
                    <a:pt x="2361" y="3617"/>
                    <a:pt x="2410" y="3591"/>
                    <a:pt x="2462" y="3591"/>
                  </a:cubicBezTo>
                  <a:cubicBezTo>
                    <a:pt x="2512" y="3591"/>
                    <a:pt x="2565" y="3614"/>
                    <a:pt x="2599" y="3648"/>
                  </a:cubicBezTo>
                  <a:cubicBezTo>
                    <a:pt x="3030" y="4091"/>
                    <a:pt x="3508" y="4464"/>
                    <a:pt x="4021" y="4790"/>
                  </a:cubicBezTo>
                  <a:cubicBezTo>
                    <a:pt x="3089" y="3380"/>
                    <a:pt x="2483" y="1795"/>
                    <a:pt x="2238" y="105"/>
                  </a:cubicBezTo>
                  <a:cubicBezTo>
                    <a:pt x="2226" y="59"/>
                    <a:pt x="2238" y="24"/>
                    <a:pt x="2261" y="0"/>
                  </a:cubicBezTo>
                  <a:close/>
                </a:path>
              </a:pathLst>
            </a:custGeom>
            <a:solidFill>
              <a:srgbClr val="FE2EC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2" name="Google Shape;3141;p91">
              <a:extLst>
                <a:ext uri="{FF2B5EF4-FFF2-40B4-BE49-F238E27FC236}">
                  <a16:creationId xmlns:a16="http://schemas.microsoft.com/office/drawing/2014/main" id="{2505F40C-13A7-5200-226B-7E5DB2199613}"/>
                </a:ext>
              </a:extLst>
            </p:cNvPr>
            <p:cNvSpPr/>
            <p:nvPr/>
          </p:nvSpPr>
          <p:spPr>
            <a:xfrm>
              <a:off x="821755" y="1096096"/>
              <a:ext cx="227296" cy="674746"/>
            </a:xfrm>
            <a:custGeom>
              <a:avLst/>
              <a:gdLst/>
              <a:ahLst/>
              <a:cxnLst/>
              <a:rect l="l" t="t" r="r" b="b"/>
              <a:pathLst>
                <a:path w="7098" h="21071" extrusionOk="0">
                  <a:moveTo>
                    <a:pt x="0" y="0"/>
                  </a:moveTo>
                  <a:lnTo>
                    <a:pt x="0" y="0"/>
                  </a:lnTo>
                  <a:cubicBezTo>
                    <a:pt x="0" y="0"/>
                    <a:pt x="12" y="12"/>
                    <a:pt x="12" y="12"/>
                  </a:cubicBezTo>
                  <a:cubicBezTo>
                    <a:pt x="12" y="23"/>
                    <a:pt x="24" y="23"/>
                    <a:pt x="24" y="35"/>
                  </a:cubicBezTo>
                  <a:cubicBezTo>
                    <a:pt x="1084" y="3531"/>
                    <a:pt x="2133" y="7028"/>
                    <a:pt x="3287" y="10489"/>
                  </a:cubicBezTo>
                  <a:cubicBezTo>
                    <a:pt x="3870" y="12237"/>
                    <a:pt x="4464" y="13973"/>
                    <a:pt x="5070" y="15710"/>
                  </a:cubicBezTo>
                  <a:cubicBezTo>
                    <a:pt x="5676" y="17411"/>
                    <a:pt x="6399" y="19113"/>
                    <a:pt x="6900" y="20838"/>
                  </a:cubicBezTo>
                  <a:cubicBezTo>
                    <a:pt x="6911" y="20849"/>
                    <a:pt x="6911" y="20849"/>
                    <a:pt x="6923" y="20849"/>
                  </a:cubicBezTo>
                  <a:cubicBezTo>
                    <a:pt x="7005" y="20908"/>
                    <a:pt x="7063" y="20989"/>
                    <a:pt x="7098" y="21071"/>
                  </a:cubicBezTo>
                  <a:cubicBezTo>
                    <a:pt x="7063" y="20686"/>
                    <a:pt x="6876" y="20302"/>
                    <a:pt x="6748" y="19964"/>
                  </a:cubicBezTo>
                  <a:cubicBezTo>
                    <a:pt x="6573" y="19497"/>
                    <a:pt x="6399" y="19043"/>
                    <a:pt x="6235" y="18588"/>
                  </a:cubicBezTo>
                  <a:cubicBezTo>
                    <a:pt x="5932" y="17749"/>
                    <a:pt x="5641" y="16910"/>
                    <a:pt x="5338" y="16059"/>
                  </a:cubicBezTo>
                  <a:cubicBezTo>
                    <a:pt x="4744" y="14335"/>
                    <a:pt x="4149" y="12610"/>
                    <a:pt x="3578" y="10873"/>
                  </a:cubicBezTo>
                  <a:cubicBezTo>
                    <a:pt x="3007" y="9137"/>
                    <a:pt x="2448" y="7400"/>
                    <a:pt x="1923" y="5652"/>
                  </a:cubicBezTo>
                  <a:cubicBezTo>
                    <a:pt x="1422" y="3951"/>
                    <a:pt x="793" y="2226"/>
                    <a:pt x="467" y="478"/>
                  </a:cubicBezTo>
                  <a:cubicBezTo>
                    <a:pt x="455" y="455"/>
                    <a:pt x="455" y="443"/>
                    <a:pt x="467" y="443"/>
                  </a:cubicBezTo>
                  <a:cubicBezTo>
                    <a:pt x="373" y="350"/>
                    <a:pt x="315" y="222"/>
                    <a:pt x="222" y="128"/>
                  </a:cubicBezTo>
                  <a:cubicBezTo>
                    <a:pt x="152" y="70"/>
                    <a:pt x="82" y="23"/>
                    <a:pt x="0"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3" name="Google Shape;3142;p91">
              <a:extLst>
                <a:ext uri="{FF2B5EF4-FFF2-40B4-BE49-F238E27FC236}">
                  <a16:creationId xmlns:a16="http://schemas.microsoft.com/office/drawing/2014/main" id="{23FCEFB6-B7BA-990A-418D-45D5A6FD5871}"/>
                </a:ext>
              </a:extLst>
            </p:cNvPr>
            <p:cNvSpPr/>
            <p:nvPr/>
          </p:nvSpPr>
          <p:spPr>
            <a:xfrm>
              <a:off x="910330" y="1237574"/>
              <a:ext cx="116210" cy="339278"/>
            </a:xfrm>
            <a:custGeom>
              <a:avLst/>
              <a:gdLst/>
              <a:ahLst/>
              <a:cxnLst/>
              <a:rect l="l" t="t" r="r" b="b"/>
              <a:pathLst>
                <a:path w="3629" h="10595" extrusionOk="0">
                  <a:moveTo>
                    <a:pt x="72" y="1"/>
                  </a:moveTo>
                  <a:cubicBezTo>
                    <a:pt x="37" y="1"/>
                    <a:pt x="1" y="26"/>
                    <a:pt x="8" y="69"/>
                  </a:cubicBezTo>
                  <a:cubicBezTo>
                    <a:pt x="404" y="1817"/>
                    <a:pt x="1092" y="3542"/>
                    <a:pt x="1663" y="5243"/>
                  </a:cubicBezTo>
                  <a:cubicBezTo>
                    <a:pt x="2257" y="7026"/>
                    <a:pt x="2887" y="8798"/>
                    <a:pt x="3539" y="10569"/>
                  </a:cubicBezTo>
                  <a:cubicBezTo>
                    <a:pt x="3548" y="10586"/>
                    <a:pt x="3563" y="10594"/>
                    <a:pt x="3577" y="10594"/>
                  </a:cubicBezTo>
                  <a:cubicBezTo>
                    <a:pt x="3603" y="10594"/>
                    <a:pt x="3628" y="10571"/>
                    <a:pt x="3621" y="10534"/>
                  </a:cubicBezTo>
                  <a:cubicBezTo>
                    <a:pt x="3027" y="8786"/>
                    <a:pt x="2444" y="7038"/>
                    <a:pt x="1861" y="5290"/>
                  </a:cubicBezTo>
                  <a:cubicBezTo>
                    <a:pt x="1278" y="3553"/>
                    <a:pt x="824" y="1724"/>
                    <a:pt x="125" y="34"/>
                  </a:cubicBezTo>
                  <a:cubicBezTo>
                    <a:pt x="116" y="11"/>
                    <a:pt x="94" y="1"/>
                    <a:pt x="72" y="1"/>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4" name="Google Shape;3143;p91">
              <a:extLst>
                <a:ext uri="{FF2B5EF4-FFF2-40B4-BE49-F238E27FC236}">
                  <a16:creationId xmlns:a16="http://schemas.microsoft.com/office/drawing/2014/main" id="{1CD79856-34DF-D9D1-4FFA-D3FEC2AEA706}"/>
                </a:ext>
              </a:extLst>
            </p:cNvPr>
            <p:cNvSpPr/>
            <p:nvPr/>
          </p:nvSpPr>
          <p:spPr>
            <a:xfrm>
              <a:off x="980493" y="1330152"/>
              <a:ext cx="156142" cy="485877"/>
            </a:xfrm>
            <a:custGeom>
              <a:avLst/>
              <a:gdLst/>
              <a:ahLst/>
              <a:cxnLst/>
              <a:rect l="l" t="t" r="r" b="b"/>
              <a:pathLst>
                <a:path w="4876" h="15173" extrusionOk="0">
                  <a:moveTo>
                    <a:pt x="72" y="0"/>
                  </a:moveTo>
                  <a:cubicBezTo>
                    <a:pt x="37" y="0"/>
                    <a:pt x="1" y="25"/>
                    <a:pt x="8" y="68"/>
                  </a:cubicBezTo>
                  <a:cubicBezTo>
                    <a:pt x="288" y="1292"/>
                    <a:pt x="742" y="2492"/>
                    <a:pt x="1127" y="3681"/>
                  </a:cubicBezTo>
                  <a:cubicBezTo>
                    <a:pt x="1535" y="4963"/>
                    <a:pt x="1943" y="6245"/>
                    <a:pt x="2351" y="7515"/>
                  </a:cubicBezTo>
                  <a:cubicBezTo>
                    <a:pt x="3166" y="10067"/>
                    <a:pt x="3994" y="12620"/>
                    <a:pt x="4833" y="15160"/>
                  </a:cubicBezTo>
                  <a:cubicBezTo>
                    <a:pt x="4837" y="15169"/>
                    <a:pt x="4845" y="15173"/>
                    <a:pt x="4853" y="15173"/>
                  </a:cubicBezTo>
                  <a:cubicBezTo>
                    <a:pt x="4864" y="15173"/>
                    <a:pt x="4875" y="15163"/>
                    <a:pt x="4868" y="15149"/>
                  </a:cubicBezTo>
                  <a:cubicBezTo>
                    <a:pt x="4099" y="12620"/>
                    <a:pt x="3330" y="10102"/>
                    <a:pt x="2537" y="7573"/>
                  </a:cubicBezTo>
                  <a:cubicBezTo>
                    <a:pt x="2141" y="6338"/>
                    <a:pt x="1756" y="5103"/>
                    <a:pt x="1360" y="3856"/>
                  </a:cubicBezTo>
                  <a:cubicBezTo>
                    <a:pt x="964" y="2585"/>
                    <a:pt x="626" y="1269"/>
                    <a:pt x="125" y="33"/>
                  </a:cubicBezTo>
                  <a:cubicBezTo>
                    <a:pt x="116" y="10"/>
                    <a:pt x="94" y="0"/>
                    <a:pt x="72" y="0"/>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5" name="Google Shape;3144;p91">
              <a:extLst>
                <a:ext uri="{FF2B5EF4-FFF2-40B4-BE49-F238E27FC236}">
                  <a16:creationId xmlns:a16="http://schemas.microsoft.com/office/drawing/2014/main" id="{76558ABD-40E6-5772-B617-3BF8CC539CD6}"/>
                </a:ext>
              </a:extLst>
            </p:cNvPr>
            <p:cNvSpPr/>
            <p:nvPr/>
          </p:nvSpPr>
          <p:spPr>
            <a:xfrm>
              <a:off x="952665" y="1447805"/>
              <a:ext cx="126489" cy="338766"/>
            </a:xfrm>
            <a:custGeom>
              <a:avLst/>
              <a:gdLst/>
              <a:ahLst/>
              <a:cxnLst/>
              <a:rect l="l" t="t" r="r" b="b"/>
              <a:pathLst>
                <a:path w="3950" h="10579" extrusionOk="0">
                  <a:moveTo>
                    <a:pt x="80" y="0"/>
                  </a:moveTo>
                  <a:cubicBezTo>
                    <a:pt x="40" y="0"/>
                    <a:pt x="1" y="28"/>
                    <a:pt x="15" y="77"/>
                  </a:cubicBezTo>
                  <a:cubicBezTo>
                    <a:pt x="399" y="1848"/>
                    <a:pt x="1110" y="3596"/>
                    <a:pt x="1728" y="5286"/>
                  </a:cubicBezTo>
                  <a:cubicBezTo>
                    <a:pt x="2392" y="7069"/>
                    <a:pt x="3080" y="8852"/>
                    <a:pt x="3907" y="10566"/>
                  </a:cubicBezTo>
                  <a:cubicBezTo>
                    <a:pt x="3912" y="10574"/>
                    <a:pt x="3919" y="10578"/>
                    <a:pt x="3927" y="10578"/>
                  </a:cubicBezTo>
                  <a:cubicBezTo>
                    <a:pt x="3939" y="10578"/>
                    <a:pt x="3949" y="10568"/>
                    <a:pt x="3942" y="10554"/>
                  </a:cubicBezTo>
                  <a:cubicBezTo>
                    <a:pt x="3266" y="8817"/>
                    <a:pt x="2544" y="7104"/>
                    <a:pt x="1914" y="5344"/>
                  </a:cubicBezTo>
                  <a:cubicBezTo>
                    <a:pt x="1273" y="3596"/>
                    <a:pt x="819" y="1778"/>
                    <a:pt x="143" y="42"/>
                  </a:cubicBezTo>
                  <a:cubicBezTo>
                    <a:pt x="133" y="13"/>
                    <a:pt x="107" y="0"/>
                    <a:pt x="80" y="0"/>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6" name="Google Shape;3145;p91">
              <a:extLst>
                <a:ext uri="{FF2B5EF4-FFF2-40B4-BE49-F238E27FC236}">
                  <a16:creationId xmlns:a16="http://schemas.microsoft.com/office/drawing/2014/main" id="{1EF6DFC7-5F64-1840-0837-5F7E6F4C4E08}"/>
                </a:ext>
              </a:extLst>
            </p:cNvPr>
            <p:cNvSpPr/>
            <p:nvPr/>
          </p:nvSpPr>
          <p:spPr>
            <a:xfrm>
              <a:off x="884296" y="1851040"/>
              <a:ext cx="229601" cy="75189"/>
            </a:xfrm>
            <a:custGeom>
              <a:avLst/>
              <a:gdLst/>
              <a:ahLst/>
              <a:cxnLst/>
              <a:rect l="l" t="t" r="r" b="b"/>
              <a:pathLst>
                <a:path w="7170" h="2348" extrusionOk="0">
                  <a:moveTo>
                    <a:pt x="7055" y="1"/>
                  </a:moveTo>
                  <a:cubicBezTo>
                    <a:pt x="7052" y="1"/>
                    <a:pt x="7048" y="1"/>
                    <a:pt x="7044" y="1"/>
                  </a:cubicBezTo>
                  <a:cubicBezTo>
                    <a:pt x="5891" y="153"/>
                    <a:pt x="4714" y="596"/>
                    <a:pt x="3606" y="957"/>
                  </a:cubicBezTo>
                  <a:cubicBezTo>
                    <a:pt x="2394" y="1330"/>
                    <a:pt x="1217" y="1761"/>
                    <a:pt x="52" y="2262"/>
                  </a:cubicBezTo>
                  <a:cubicBezTo>
                    <a:pt x="1" y="2283"/>
                    <a:pt x="21" y="2348"/>
                    <a:pt x="67" y="2348"/>
                  </a:cubicBezTo>
                  <a:cubicBezTo>
                    <a:pt x="73" y="2348"/>
                    <a:pt x="80" y="2347"/>
                    <a:pt x="87" y="2344"/>
                  </a:cubicBezTo>
                  <a:cubicBezTo>
                    <a:pt x="1252" y="1959"/>
                    <a:pt x="2406" y="1563"/>
                    <a:pt x="3571" y="1202"/>
                  </a:cubicBezTo>
                  <a:cubicBezTo>
                    <a:pt x="4725" y="829"/>
                    <a:pt x="5972" y="607"/>
                    <a:pt x="7091" y="165"/>
                  </a:cubicBezTo>
                  <a:cubicBezTo>
                    <a:pt x="7169" y="131"/>
                    <a:pt x="7140" y="1"/>
                    <a:pt x="7055" y="1"/>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7" name="Google Shape;3146;p91">
              <a:extLst>
                <a:ext uri="{FF2B5EF4-FFF2-40B4-BE49-F238E27FC236}">
                  <a16:creationId xmlns:a16="http://schemas.microsoft.com/office/drawing/2014/main" id="{1A40DF94-9359-EC89-F66C-89ABD8C4C54D}"/>
                </a:ext>
              </a:extLst>
            </p:cNvPr>
            <p:cNvSpPr/>
            <p:nvPr/>
          </p:nvSpPr>
          <p:spPr>
            <a:xfrm>
              <a:off x="594199" y="1862568"/>
              <a:ext cx="262809" cy="88959"/>
            </a:xfrm>
            <a:custGeom>
              <a:avLst/>
              <a:gdLst/>
              <a:ahLst/>
              <a:cxnLst/>
              <a:rect l="l" t="t" r="r" b="b"/>
              <a:pathLst>
                <a:path w="8207" h="2778" extrusionOk="0">
                  <a:moveTo>
                    <a:pt x="8060" y="0"/>
                  </a:moveTo>
                  <a:cubicBezTo>
                    <a:pt x="8053" y="0"/>
                    <a:pt x="8046" y="1"/>
                    <a:pt x="8039" y="3"/>
                  </a:cubicBezTo>
                  <a:cubicBezTo>
                    <a:pt x="5335" y="748"/>
                    <a:pt x="2619" y="1599"/>
                    <a:pt x="32" y="2718"/>
                  </a:cubicBezTo>
                  <a:cubicBezTo>
                    <a:pt x="0" y="2729"/>
                    <a:pt x="17" y="2778"/>
                    <a:pt x="46" y="2778"/>
                  </a:cubicBezTo>
                  <a:cubicBezTo>
                    <a:pt x="49" y="2778"/>
                    <a:pt x="52" y="2777"/>
                    <a:pt x="56" y="2776"/>
                  </a:cubicBezTo>
                  <a:cubicBezTo>
                    <a:pt x="2736" y="1891"/>
                    <a:pt x="5393" y="947"/>
                    <a:pt x="8109" y="166"/>
                  </a:cubicBezTo>
                  <a:cubicBezTo>
                    <a:pt x="8206" y="133"/>
                    <a:pt x="8153" y="0"/>
                    <a:pt x="8060" y="0"/>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8" name="Google Shape;3147;p91">
              <a:extLst>
                <a:ext uri="{FF2B5EF4-FFF2-40B4-BE49-F238E27FC236}">
                  <a16:creationId xmlns:a16="http://schemas.microsoft.com/office/drawing/2014/main" id="{0890A28E-98C5-E699-AE7A-6CCF0D20E04E}"/>
                </a:ext>
              </a:extLst>
            </p:cNvPr>
            <p:cNvSpPr/>
            <p:nvPr/>
          </p:nvSpPr>
          <p:spPr>
            <a:xfrm>
              <a:off x="626574" y="1945860"/>
              <a:ext cx="128762" cy="187364"/>
            </a:xfrm>
            <a:custGeom>
              <a:avLst/>
              <a:gdLst/>
              <a:ahLst/>
              <a:cxnLst/>
              <a:rect l="l" t="t" r="r" b="b"/>
              <a:pathLst>
                <a:path w="4021" h="5851" extrusionOk="0">
                  <a:moveTo>
                    <a:pt x="2261" y="0"/>
                  </a:moveTo>
                  <a:lnTo>
                    <a:pt x="2261" y="0"/>
                  </a:lnTo>
                  <a:cubicBezTo>
                    <a:pt x="2145" y="35"/>
                    <a:pt x="2028" y="82"/>
                    <a:pt x="1912" y="117"/>
                  </a:cubicBezTo>
                  <a:cubicBezTo>
                    <a:pt x="1271" y="338"/>
                    <a:pt x="641" y="572"/>
                    <a:pt x="0" y="793"/>
                  </a:cubicBezTo>
                  <a:cubicBezTo>
                    <a:pt x="12" y="805"/>
                    <a:pt x="12" y="805"/>
                    <a:pt x="12" y="816"/>
                  </a:cubicBezTo>
                  <a:cubicBezTo>
                    <a:pt x="210" y="1807"/>
                    <a:pt x="373" y="2751"/>
                    <a:pt x="781" y="3683"/>
                  </a:cubicBezTo>
                  <a:cubicBezTo>
                    <a:pt x="1119" y="4452"/>
                    <a:pt x="1550" y="5175"/>
                    <a:pt x="2040" y="5851"/>
                  </a:cubicBezTo>
                  <a:cubicBezTo>
                    <a:pt x="2028" y="5117"/>
                    <a:pt x="2121" y="4394"/>
                    <a:pt x="2343" y="3683"/>
                  </a:cubicBezTo>
                  <a:cubicBezTo>
                    <a:pt x="2361" y="3617"/>
                    <a:pt x="2410" y="3591"/>
                    <a:pt x="2462" y="3591"/>
                  </a:cubicBezTo>
                  <a:cubicBezTo>
                    <a:pt x="2512" y="3591"/>
                    <a:pt x="2565" y="3614"/>
                    <a:pt x="2599" y="3648"/>
                  </a:cubicBezTo>
                  <a:cubicBezTo>
                    <a:pt x="3030" y="4091"/>
                    <a:pt x="3508" y="4464"/>
                    <a:pt x="4021" y="4790"/>
                  </a:cubicBezTo>
                  <a:cubicBezTo>
                    <a:pt x="3089" y="3380"/>
                    <a:pt x="2483" y="1795"/>
                    <a:pt x="2238" y="105"/>
                  </a:cubicBezTo>
                  <a:cubicBezTo>
                    <a:pt x="2226" y="59"/>
                    <a:pt x="2238" y="24"/>
                    <a:pt x="2261" y="0"/>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9" name="Google Shape;3148;p91">
              <a:extLst>
                <a:ext uri="{FF2B5EF4-FFF2-40B4-BE49-F238E27FC236}">
                  <a16:creationId xmlns:a16="http://schemas.microsoft.com/office/drawing/2014/main" id="{C6F8AED2-E915-78EF-0028-205747E1B71D}"/>
                </a:ext>
              </a:extLst>
            </p:cNvPr>
            <p:cNvSpPr/>
            <p:nvPr/>
          </p:nvSpPr>
          <p:spPr>
            <a:xfrm>
              <a:off x="349030" y="1296880"/>
              <a:ext cx="68944" cy="236806"/>
            </a:xfrm>
            <a:custGeom>
              <a:avLst/>
              <a:gdLst/>
              <a:ahLst/>
              <a:cxnLst/>
              <a:rect l="l" t="t" r="r" b="b"/>
              <a:pathLst>
                <a:path w="2153" h="7395" extrusionOk="0">
                  <a:moveTo>
                    <a:pt x="261" y="1"/>
                  </a:moveTo>
                  <a:cubicBezTo>
                    <a:pt x="131" y="1"/>
                    <a:pt x="1" y="96"/>
                    <a:pt x="20" y="268"/>
                  </a:cubicBezTo>
                  <a:cubicBezTo>
                    <a:pt x="171" y="1503"/>
                    <a:pt x="439" y="2727"/>
                    <a:pt x="777" y="3927"/>
                  </a:cubicBezTo>
                  <a:cubicBezTo>
                    <a:pt x="1092" y="5081"/>
                    <a:pt x="1453" y="6351"/>
                    <a:pt x="2083" y="7377"/>
                  </a:cubicBezTo>
                  <a:cubicBezTo>
                    <a:pt x="2091" y="7389"/>
                    <a:pt x="2102" y="7394"/>
                    <a:pt x="2112" y="7394"/>
                  </a:cubicBezTo>
                  <a:cubicBezTo>
                    <a:pt x="2133" y="7394"/>
                    <a:pt x="2152" y="7377"/>
                    <a:pt x="2152" y="7354"/>
                  </a:cubicBezTo>
                  <a:cubicBezTo>
                    <a:pt x="1884" y="6165"/>
                    <a:pt x="1418" y="5023"/>
                    <a:pt x="1127" y="3834"/>
                  </a:cubicBezTo>
                  <a:cubicBezTo>
                    <a:pt x="847" y="2634"/>
                    <a:pt x="661" y="1422"/>
                    <a:pt x="498" y="210"/>
                  </a:cubicBezTo>
                  <a:cubicBezTo>
                    <a:pt x="476" y="67"/>
                    <a:pt x="369" y="1"/>
                    <a:pt x="261"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0" name="Google Shape;3149;p91">
              <a:extLst>
                <a:ext uri="{FF2B5EF4-FFF2-40B4-BE49-F238E27FC236}">
                  <a16:creationId xmlns:a16="http://schemas.microsoft.com/office/drawing/2014/main" id="{132FB5AB-F879-30C3-CBC4-E6ADE7478515}"/>
                </a:ext>
              </a:extLst>
            </p:cNvPr>
            <p:cNvSpPr/>
            <p:nvPr/>
          </p:nvSpPr>
          <p:spPr>
            <a:xfrm>
              <a:off x="910330" y="1237574"/>
              <a:ext cx="116210" cy="339278"/>
            </a:xfrm>
            <a:custGeom>
              <a:avLst/>
              <a:gdLst/>
              <a:ahLst/>
              <a:cxnLst/>
              <a:rect l="l" t="t" r="r" b="b"/>
              <a:pathLst>
                <a:path w="3629" h="10595" extrusionOk="0">
                  <a:moveTo>
                    <a:pt x="72" y="1"/>
                  </a:moveTo>
                  <a:cubicBezTo>
                    <a:pt x="37" y="1"/>
                    <a:pt x="1" y="26"/>
                    <a:pt x="8" y="69"/>
                  </a:cubicBezTo>
                  <a:cubicBezTo>
                    <a:pt x="404" y="1817"/>
                    <a:pt x="1092" y="3542"/>
                    <a:pt x="1663" y="5243"/>
                  </a:cubicBezTo>
                  <a:cubicBezTo>
                    <a:pt x="2257" y="7026"/>
                    <a:pt x="2887" y="8798"/>
                    <a:pt x="3539" y="10569"/>
                  </a:cubicBezTo>
                  <a:cubicBezTo>
                    <a:pt x="3548" y="10586"/>
                    <a:pt x="3563" y="10594"/>
                    <a:pt x="3577" y="10594"/>
                  </a:cubicBezTo>
                  <a:cubicBezTo>
                    <a:pt x="3603" y="10594"/>
                    <a:pt x="3628" y="10571"/>
                    <a:pt x="3621" y="10534"/>
                  </a:cubicBezTo>
                  <a:cubicBezTo>
                    <a:pt x="3027" y="8786"/>
                    <a:pt x="2444" y="7038"/>
                    <a:pt x="1861" y="5290"/>
                  </a:cubicBezTo>
                  <a:cubicBezTo>
                    <a:pt x="1278" y="3553"/>
                    <a:pt x="824" y="1724"/>
                    <a:pt x="125" y="34"/>
                  </a:cubicBezTo>
                  <a:cubicBezTo>
                    <a:pt x="116" y="11"/>
                    <a:pt x="94" y="1"/>
                    <a:pt x="72"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1" name="Google Shape;3150;p91">
              <a:extLst>
                <a:ext uri="{FF2B5EF4-FFF2-40B4-BE49-F238E27FC236}">
                  <a16:creationId xmlns:a16="http://schemas.microsoft.com/office/drawing/2014/main" id="{87BEC333-D71D-0F87-1373-66B3FEFDD321}"/>
                </a:ext>
              </a:extLst>
            </p:cNvPr>
            <p:cNvSpPr/>
            <p:nvPr/>
          </p:nvSpPr>
          <p:spPr>
            <a:xfrm>
              <a:off x="980493" y="1330152"/>
              <a:ext cx="156142" cy="485877"/>
            </a:xfrm>
            <a:custGeom>
              <a:avLst/>
              <a:gdLst/>
              <a:ahLst/>
              <a:cxnLst/>
              <a:rect l="l" t="t" r="r" b="b"/>
              <a:pathLst>
                <a:path w="4876" h="15173" extrusionOk="0">
                  <a:moveTo>
                    <a:pt x="72" y="0"/>
                  </a:moveTo>
                  <a:cubicBezTo>
                    <a:pt x="37" y="0"/>
                    <a:pt x="1" y="25"/>
                    <a:pt x="8" y="68"/>
                  </a:cubicBezTo>
                  <a:cubicBezTo>
                    <a:pt x="288" y="1292"/>
                    <a:pt x="742" y="2492"/>
                    <a:pt x="1127" y="3681"/>
                  </a:cubicBezTo>
                  <a:cubicBezTo>
                    <a:pt x="1535" y="4963"/>
                    <a:pt x="1943" y="6245"/>
                    <a:pt x="2351" y="7515"/>
                  </a:cubicBezTo>
                  <a:cubicBezTo>
                    <a:pt x="3166" y="10067"/>
                    <a:pt x="3994" y="12620"/>
                    <a:pt x="4833" y="15160"/>
                  </a:cubicBezTo>
                  <a:cubicBezTo>
                    <a:pt x="4837" y="15169"/>
                    <a:pt x="4845" y="15173"/>
                    <a:pt x="4853" y="15173"/>
                  </a:cubicBezTo>
                  <a:cubicBezTo>
                    <a:pt x="4864" y="15173"/>
                    <a:pt x="4875" y="15163"/>
                    <a:pt x="4868" y="15149"/>
                  </a:cubicBezTo>
                  <a:cubicBezTo>
                    <a:pt x="4099" y="12620"/>
                    <a:pt x="3330" y="10102"/>
                    <a:pt x="2537" y="7573"/>
                  </a:cubicBezTo>
                  <a:cubicBezTo>
                    <a:pt x="2141" y="6338"/>
                    <a:pt x="1756" y="5103"/>
                    <a:pt x="1360" y="3856"/>
                  </a:cubicBezTo>
                  <a:cubicBezTo>
                    <a:pt x="964" y="2585"/>
                    <a:pt x="626" y="1269"/>
                    <a:pt x="125" y="33"/>
                  </a:cubicBezTo>
                  <a:cubicBezTo>
                    <a:pt x="116" y="10"/>
                    <a:pt x="94" y="0"/>
                    <a:pt x="72"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2" name="Google Shape;3151;p91">
              <a:extLst>
                <a:ext uri="{FF2B5EF4-FFF2-40B4-BE49-F238E27FC236}">
                  <a16:creationId xmlns:a16="http://schemas.microsoft.com/office/drawing/2014/main" id="{539188B6-C3AC-8371-0412-D6FBE9CBBF79}"/>
                </a:ext>
              </a:extLst>
            </p:cNvPr>
            <p:cNvSpPr/>
            <p:nvPr/>
          </p:nvSpPr>
          <p:spPr>
            <a:xfrm>
              <a:off x="952665" y="1447805"/>
              <a:ext cx="126489" cy="338766"/>
            </a:xfrm>
            <a:custGeom>
              <a:avLst/>
              <a:gdLst/>
              <a:ahLst/>
              <a:cxnLst/>
              <a:rect l="l" t="t" r="r" b="b"/>
              <a:pathLst>
                <a:path w="3950" h="10579" extrusionOk="0">
                  <a:moveTo>
                    <a:pt x="80" y="0"/>
                  </a:moveTo>
                  <a:cubicBezTo>
                    <a:pt x="40" y="0"/>
                    <a:pt x="1" y="28"/>
                    <a:pt x="15" y="77"/>
                  </a:cubicBezTo>
                  <a:cubicBezTo>
                    <a:pt x="399" y="1848"/>
                    <a:pt x="1110" y="3596"/>
                    <a:pt x="1728" y="5286"/>
                  </a:cubicBezTo>
                  <a:cubicBezTo>
                    <a:pt x="2392" y="7069"/>
                    <a:pt x="3080" y="8852"/>
                    <a:pt x="3907" y="10566"/>
                  </a:cubicBezTo>
                  <a:cubicBezTo>
                    <a:pt x="3912" y="10574"/>
                    <a:pt x="3919" y="10578"/>
                    <a:pt x="3927" y="10578"/>
                  </a:cubicBezTo>
                  <a:cubicBezTo>
                    <a:pt x="3939" y="10578"/>
                    <a:pt x="3949" y="10568"/>
                    <a:pt x="3942" y="10554"/>
                  </a:cubicBezTo>
                  <a:cubicBezTo>
                    <a:pt x="3266" y="8817"/>
                    <a:pt x="2544" y="7104"/>
                    <a:pt x="1914" y="5344"/>
                  </a:cubicBezTo>
                  <a:cubicBezTo>
                    <a:pt x="1273" y="3596"/>
                    <a:pt x="819" y="1778"/>
                    <a:pt x="143" y="42"/>
                  </a:cubicBezTo>
                  <a:cubicBezTo>
                    <a:pt x="133" y="13"/>
                    <a:pt x="107" y="0"/>
                    <a:pt x="8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3" name="Google Shape;3152;p91">
              <a:extLst>
                <a:ext uri="{FF2B5EF4-FFF2-40B4-BE49-F238E27FC236}">
                  <a16:creationId xmlns:a16="http://schemas.microsoft.com/office/drawing/2014/main" id="{935F8629-3988-01F2-0221-FBAE638D42D1}"/>
                </a:ext>
              </a:extLst>
            </p:cNvPr>
            <p:cNvSpPr/>
            <p:nvPr/>
          </p:nvSpPr>
          <p:spPr>
            <a:xfrm>
              <a:off x="884296" y="1851040"/>
              <a:ext cx="229601" cy="75189"/>
            </a:xfrm>
            <a:custGeom>
              <a:avLst/>
              <a:gdLst/>
              <a:ahLst/>
              <a:cxnLst/>
              <a:rect l="l" t="t" r="r" b="b"/>
              <a:pathLst>
                <a:path w="7170" h="2348" extrusionOk="0">
                  <a:moveTo>
                    <a:pt x="7055" y="1"/>
                  </a:moveTo>
                  <a:cubicBezTo>
                    <a:pt x="7052" y="1"/>
                    <a:pt x="7048" y="1"/>
                    <a:pt x="7044" y="1"/>
                  </a:cubicBezTo>
                  <a:cubicBezTo>
                    <a:pt x="5891" y="153"/>
                    <a:pt x="4714" y="596"/>
                    <a:pt x="3606" y="957"/>
                  </a:cubicBezTo>
                  <a:cubicBezTo>
                    <a:pt x="2394" y="1330"/>
                    <a:pt x="1217" y="1761"/>
                    <a:pt x="52" y="2262"/>
                  </a:cubicBezTo>
                  <a:cubicBezTo>
                    <a:pt x="1" y="2283"/>
                    <a:pt x="21" y="2348"/>
                    <a:pt x="67" y="2348"/>
                  </a:cubicBezTo>
                  <a:cubicBezTo>
                    <a:pt x="73" y="2348"/>
                    <a:pt x="80" y="2347"/>
                    <a:pt x="87" y="2344"/>
                  </a:cubicBezTo>
                  <a:cubicBezTo>
                    <a:pt x="1252" y="1959"/>
                    <a:pt x="2406" y="1563"/>
                    <a:pt x="3571" y="1202"/>
                  </a:cubicBezTo>
                  <a:cubicBezTo>
                    <a:pt x="4725" y="829"/>
                    <a:pt x="5972" y="607"/>
                    <a:pt x="7091" y="165"/>
                  </a:cubicBezTo>
                  <a:cubicBezTo>
                    <a:pt x="7169" y="131"/>
                    <a:pt x="7140" y="1"/>
                    <a:pt x="7055"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4" name="Google Shape;3153;p91">
              <a:extLst>
                <a:ext uri="{FF2B5EF4-FFF2-40B4-BE49-F238E27FC236}">
                  <a16:creationId xmlns:a16="http://schemas.microsoft.com/office/drawing/2014/main" id="{0C4C7318-5D5D-0545-B1AC-369627AA2892}"/>
                </a:ext>
              </a:extLst>
            </p:cNvPr>
            <p:cNvSpPr/>
            <p:nvPr/>
          </p:nvSpPr>
          <p:spPr>
            <a:xfrm>
              <a:off x="594199" y="1862568"/>
              <a:ext cx="262809" cy="88959"/>
            </a:xfrm>
            <a:custGeom>
              <a:avLst/>
              <a:gdLst/>
              <a:ahLst/>
              <a:cxnLst/>
              <a:rect l="l" t="t" r="r" b="b"/>
              <a:pathLst>
                <a:path w="8207" h="2778" extrusionOk="0">
                  <a:moveTo>
                    <a:pt x="8060" y="0"/>
                  </a:moveTo>
                  <a:cubicBezTo>
                    <a:pt x="8053" y="0"/>
                    <a:pt x="8046" y="1"/>
                    <a:pt x="8039" y="3"/>
                  </a:cubicBezTo>
                  <a:cubicBezTo>
                    <a:pt x="5335" y="748"/>
                    <a:pt x="2619" y="1599"/>
                    <a:pt x="32" y="2718"/>
                  </a:cubicBezTo>
                  <a:cubicBezTo>
                    <a:pt x="0" y="2729"/>
                    <a:pt x="17" y="2778"/>
                    <a:pt x="46" y="2778"/>
                  </a:cubicBezTo>
                  <a:cubicBezTo>
                    <a:pt x="49" y="2778"/>
                    <a:pt x="52" y="2777"/>
                    <a:pt x="56" y="2776"/>
                  </a:cubicBezTo>
                  <a:cubicBezTo>
                    <a:pt x="2736" y="1891"/>
                    <a:pt x="5393" y="947"/>
                    <a:pt x="8109" y="166"/>
                  </a:cubicBezTo>
                  <a:cubicBezTo>
                    <a:pt x="8206" y="133"/>
                    <a:pt x="8153" y="0"/>
                    <a:pt x="806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5" name="Google Shape;3154;p91">
              <a:extLst>
                <a:ext uri="{FF2B5EF4-FFF2-40B4-BE49-F238E27FC236}">
                  <a16:creationId xmlns:a16="http://schemas.microsoft.com/office/drawing/2014/main" id="{5D71BBFF-5AF6-E79D-78CD-704FC3DF8882}"/>
                </a:ext>
              </a:extLst>
            </p:cNvPr>
            <p:cNvSpPr/>
            <p:nvPr/>
          </p:nvSpPr>
          <p:spPr>
            <a:xfrm>
              <a:off x="581774" y="1368164"/>
              <a:ext cx="64974" cy="68752"/>
            </a:xfrm>
            <a:custGeom>
              <a:avLst/>
              <a:gdLst/>
              <a:ahLst/>
              <a:cxnLst/>
              <a:rect l="l" t="t" r="r" b="b"/>
              <a:pathLst>
                <a:path w="2029" h="2147" extrusionOk="0">
                  <a:moveTo>
                    <a:pt x="1511" y="0"/>
                  </a:moveTo>
                  <a:cubicBezTo>
                    <a:pt x="1457" y="0"/>
                    <a:pt x="1407" y="34"/>
                    <a:pt x="1399" y="105"/>
                  </a:cubicBezTo>
                  <a:cubicBezTo>
                    <a:pt x="1376" y="350"/>
                    <a:pt x="1562" y="583"/>
                    <a:pt x="1621" y="827"/>
                  </a:cubicBezTo>
                  <a:cubicBezTo>
                    <a:pt x="1702" y="1142"/>
                    <a:pt x="1679" y="1503"/>
                    <a:pt x="1388" y="1713"/>
                  </a:cubicBezTo>
                  <a:cubicBezTo>
                    <a:pt x="1297" y="1778"/>
                    <a:pt x="1213" y="1806"/>
                    <a:pt x="1135" y="1806"/>
                  </a:cubicBezTo>
                  <a:cubicBezTo>
                    <a:pt x="683" y="1806"/>
                    <a:pt x="434" y="849"/>
                    <a:pt x="245" y="571"/>
                  </a:cubicBezTo>
                  <a:cubicBezTo>
                    <a:pt x="222" y="534"/>
                    <a:pt x="184" y="517"/>
                    <a:pt x="146" y="517"/>
                  </a:cubicBezTo>
                  <a:cubicBezTo>
                    <a:pt x="88" y="517"/>
                    <a:pt x="31" y="555"/>
                    <a:pt x="24" y="618"/>
                  </a:cubicBezTo>
                  <a:cubicBezTo>
                    <a:pt x="1" y="1037"/>
                    <a:pt x="280" y="1538"/>
                    <a:pt x="548" y="1841"/>
                  </a:cubicBezTo>
                  <a:cubicBezTo>
                    <a:pt x="711" y="2028"/>
                    <a:pt x="929" y="2147"/>
                    <a:pt x="1161" y="2147"/>
                  </a:cubicBezTo>
                  <a:cubicBezTo>
                    <a:pt x="1263" y="2147"/>
                    <a:pt x="1366" y="2124"/>
                    <a:pt x="1469" y="2074"/>
                  </a:cubicBezTo>
                  <a:cubicBezTo>
                    <a:pt x="1784" y="1911"/>
                    <a:pt x="1994" y="1573"/>
                    <a:pt x="2017" y="1224"/>
                  </a:cubicBezTo>
                  <a:cubicBezTo>
                    <a:pt x="2029" y="862"/>
                    <a:pt x="1900" y="221"/>
                    <a:pt x="1586" y="23"/>
                  </a:cubicBezTo>
                  <a:cubicBezTo>
                    <a:pt x="1563" y="8"/>
                    <a:pt x="1537" y="0"/>
                    <a:pt x="1511"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6" name="Google Shape;3155;p91">
              <a:extLst>
                <a:ext uri="{FF2B5EF4-FFF2-40B4-BE49-F238E27FC236}">
                  <a16:creationId xmlns:a16="http://schemas.microsoft.com/office/drawing/2014/main" id="{F96C08CF-835C-CE6B-B007-F02617B7BDDF}"/>
                </a:ext>
              </a:extLst>
            </p:cNvPr>
            <p:cNvSpPr/>
            <p:nvPr/>
          </p:nvSpPr>
          <p:spPr>
            <a:xfrm>
              <a:off x="481029" y="1350487"/>
              <a:ext cx="58249" cy="78263"/>
            </a:xfrm>
            <a:custGeom>
              <a:avLst/>
              <a:gdLst/>
              <a:ahLst/>
              <a:cxnLst/>
              <a:rect l="l" t="t" r="r" b="b"/>
              <a:pathLst>
                <a:path w="1819" h="2444" extrusionOk="0">
                  <a:moveTo>
                    <a:pt x="578" y="1"/>
                  </a:moveTo>
                  <a:cubicBezTo>
                    <a:pt x="528" y="1"/>
                    <a:pt x="478" y="9"/>
                    <a:pt x="431" y="27"/>
                  </a:cubicBezTo>
                  <a:cubicBezTo>
                    <a:pt x="82" y="167"/>
                    <a:pt x="0" y="820"/>
                    <a:pt x="256" y="1473"/>
                  </a:cubicBezTo>
                  <a:cubicBezTo>
                    <a:pt x="480" y="2051"/>
                    <a:pt x="888" y="2443"/>
                    <a:pt x="1228" y="2443"/>
                  </a:cubicBezTo>
                  <a:cubicBezTo>
                    <a:pt x="1279" y="2443"/>
                    <a:pt x="1328" y="2435"/>
                    <a:pt x="1375" y="2417"/>
                  </a:cubicBezTo>
                  <a:cubicBezTo>
                    <a:pt x="1737" y="2265"/>
                    <a:pt x="1818" y="1624"/>
                    <a:pt x="1562" y="960"/>
                  </a:cubicBezTo>
                  <a:cubicBezTo>
                    <a:pt x="1329" y="392"/>
                    <a:pt x="919" y="1"/>
                    <a:pt x="578"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7" name="Google Shape;3156;p91">
              <a:extLst>
                <a:ext uri="{FF2B5EF4-FFF2-40B4-BE49-F238E27FC236}">
                  <a16:creationId xmlns:a16="http://schemas.microsoft.com/office/drawing/2014/main" id="{6D045A80-5C1A-581B-2E03-145382E9A772}"/>
                </a:ext>
              </a:extLst>
            </p:cNvPr>
            <p:cNvSpPr/>
            <p:nvPr/>
          </p:nvSpPr>
          <p:spPr>
            <a:xfrm>
              <a:off x="483239" y="1447037"/>
              <a:ext cx="92225" cy="58345"/>
            </a:xfrm>
            <a:custGeom>
              <a:avLst/>
              <a:gdLst/>
              <a:ahLst/>
              <a:cxnLst/>
              <a:rect l="l" t="t" r="r" b="b"/>
              <a:pathLst>
                <a:path w="2880" h="1822" extrusionOk="0">
                  <a:moveTo>
                    <a:pt x="1892" y="0"/>
                  </a:moveTo>
                  <a:cubicBezTo>
                    <a:pt x="1661" y="0"/>
                    <a:pt x="1402" y="48"/>
                    <a:pt x="1143" y="147"/>
                  </a:cubicBezTo>
                  <a:cubicBezTo>
                    <a:pt x="432" y="427"/>
                    <a:pt x="1" y="998"/>
                    <a:pt x="164" y="1418"/>
                  </a:cubicBezTo>
                  <a:cubicBezTo>
                    <a:pt x="267" y="1682"/>
                    <a:pt x="587" y="1821"/>
                    <a:pt x="985" y="1821"/>
                  </a:cubicBezTo>
                  <a:cubicBezTo>
                    <a:pt x="1218" y="1821"/>
                    <a:pt x="1479" y="1773"/>
                    <a:pt x="1737" y="1674"/>
                  </a:cubicBezTo>
                  <a:cubicBezTo>
                    <a:pt x="2437" y="1394"/>
                    <a:pt x="2880" y="823"/>
                    <a:pt x="2705" y="404"/>
                  </a:cubicBezTo>
                  <a:cubicBezTo>
                    <a:pt x="2602" y="140"/>
                    <a:pt x="2286" y="0"/>
                    <a:pt x="1892"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8" name="Google Shape;3157;p91">
              <a:extLst>
                <a:ext uri="{FF2B5EF4-FFF2-40B4-BE49-F238E27FC236}">
                  <a16:creationId xmlns:a16="http://schemas.microsoft.com/office/drawing/2014/main" id="{5AE98B92-3B5C-A727-6ADE-3E8B034947EB}"/>
                </a:ext>
              </a:extLst>
            </p:cNvPr>
            <p:cNvSpPr/>
            <p:nvPr/>
          </p:nvSpPr>
          <p:spPr>
            <a:xfrm>
              <a:off x="451152" y="1325989"/>
              <a:ext cx="21967" cy="29493"/>
            </a:xfrm>
            <a:custGeom>
              <a:avLst/>
              <a:gdLst/>
              <a:ahLst/>
              <a:cxnLst/>
              <a:rect l="l" t="t" r="r" b="b"/>
              <a:pathLst>
                <a:path w="686" h="921" extrusionOk="0">
                  <a:moveTo>
                    <a:pt x="435" y="1"/>
                  </a:moveTo>
                  <a:cubicBezTo>
                    <a:pt x="402" y="1"/>
                    <a:pt x="365" y="11"/>
                    <a:pt x="327" y="35"/>
                  </a:cubicBezTo>
                  <a:cubicBezTo>
                    <a:pt x="164" y="128"/>
                    <a:pt x="71" y="291"/>
                    <a:pt x="36" y="478"/>
                  </a:cubicBezTo>
                  <a:cubicBezTo>
                    <a:pt x="1" y="629"/>
                    <a:pt x="12" y="851"/>
                    <a:pt x="187" y="921"/>
                  </a:cubicBezTo>
                  <a:cubicBezTo>
                    <a:pt x="211" y="921"/>
                    <a:pt x="234" y="921"/>
                    <a:pt x="245" y="897"/>
                  </a:cubicBezTo>
                  <a:cubicBezTo>
                    <a:pt x="292" y="792"/>
                    <a:pt x="269" y="676"/>
                    <a:pt x="304" y="571"/>
                  </a:cubicBezTo>
                  <a:cubicBezTo>
                    <a:pt x="339" y="478"/>
                    <a:pt x="420" y="385"/>
                    <a:pt x="502" y="338"/>
                  </a:cubicBezTo>
                  <a:cubicBezTo>
                    <a:pt x="685" y="241"/>
                    <a:pt x="597" y="1"/>
                    <a:pt x="435"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9" name="Google Shape;3158;p91">
              <a:extLst>
                <a:ext uri="{FF2B5EF4-FFF2-40B4-BE49-F238E27FC236}">
                  <a16:creationId xmlns:a16="http://schemas.microsoft.com/office/drawing/2014/main" id="{2825B4C0-32E6-8A8F-3C46-C88781A6D782}"/>
                </a:ext>
              </a:extLst>
            </p:cNvPr>
            <p:cNvSpPr/>
            <p:nvPr/>
          </p:nvSpPr>
          <p:spPr>
            <a:xfrm>
              <a:off x="657925" y="1280709"/>
              <a:ext cx="58249" cy="77911"/>
            </a:xfrm>
            <a:custGeom>
              <a:avLst/>
              <a:gdLst/>
              <a:ahLst/>
              <a:cxnLst/>
              <a:rect l="l" t="t" r="r" b="b"/>
              <a:pathLst>
                <a:path w="1819" h="2433" extrusionOk="0">
                  <a:moveTo>
                    <a:pt x="578" y="0"/>
                  </a:moveTo>
                  <a:cubicBezTo>
                    <a:pt x="528" y="0"/>
                    <a:pt x="478" y="9"/>
                    <a:pt x="431" y="27"/>
                  </a:cubicBezTo>
                  <a:cubicBezTo>
                    <a:pt x="82" y="167"/>
                    <a:pt x="0" y="820"/>
                    <a:pt x="257" y="1472"/>
                  </a:cubicBezTo>
                  <a:cubicBezTo>
                    <a:pt x="479" y="2049"/>
                    <a:pt x="886" y="2432"/>
                    <a:pt x="1226" y="2432"/>
                  </a:cubicBezTo>
                  <a:cubicBezTo>
                    <a:pt x="1277" y="2432"/>
                    <a:pt x="1328" y="2423"/>
                    <a:pt x="1375" y="2405"/>
                  </a:cubicBezTo>
                  <a:cubicBezTo>
                    <a:pt x="1737" y="2265"/>
                    <a:pt x="1818" y="1624"/>
                    <a:pt x="1562" y="960"/>
                  </a:cubicBezTo>
                  <a:cubicBezTo>
                    <a:pt x="1329" y="392"/>
                    <a:pt x="919" y="0"/>
                    <a:pt x="578"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0" name="Google Shape;3159;p91">
              <a:extLst>
                <a:ext uri="{FF2B5EF4-FFF2-40B4-BE49-F238E27FC236}">
                  <a16:creationId xmlns:a16="http://schemas.microsoft.com/office/drawing/2014/main" id="{683C9C2A-1EF1-DDDA-ED07-BCF0908AD81A}"/>
                </a:ext>
              </a:extLst>
            </p:cNvPr>
            <p:cNvSpPr/>
            <p:nvPr/>
          </p:nvSpPr>
          <p:spPr>
            <a:xfrm>
              <a:off x="685913" y="1367011"/>
              <a:ext cx="92193" cy="58281"/>
            </a:xfrm>
            <a:custGeom>
              <a:avLst/>
              <a:gdLst/>
              <a:ahLst/>
              <a:cxnLst/>
              <a:rect l="l" t="t" r="r" b="b"/>
              <a:pathLst>
                <a:path w="2879" h="1820" extrusionOk="0">
                  <a:moveTo>
                    <a:pt x="1893" y="0"/>
                  </a:moveTo>
                  <a:cubicBezTo>
                    <a:pt x="1660" y="0"/>
                    <a:pt x="1400" y="49"/>
                    <a:pt x="1142" y="152"/>
                  </a:cubicBezTo>
                  <a:cubicBezTo>
                    <a:pt x="443" y="421"/>
                    <a:pt x="0" y="992"/>
                    <a:pt x="175" y="1411"/>
                  </a:cubicBezTo>
                  <a:cubicBezTo>
                    <a:pt x="278" y="1676"/>
                    <a:pt x="594" y="1820"/>
                    <a:pt x="993" y="1820"/>
                  </a:cubicBezTo>
                  <a:cubicBezTo>
                    <a:pt x="1225" y="1820"/>
                    <a:pt x="1486" y="1771"/>
                    <a:pt x="1748" y="1668"/>
                  </a:cubicBezTo>
                  <a:cubicBezTo>
                    <a:pt x="2448" y="1388"/>
                    <a:pt x="2879" y="817"/>
                    <a:pt x="2716" y="409"/>
                  </a:cubicBezTo>
                  <a:cubicBezTo>
                    <a:pt x="2613" y="144"/>
                    <a:pt x="2292" y="0"/>
                    <a:pt x="1893"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1" name="Google Shape;3160;p91">
              <a:extLst>
                <a:ext uri="{FF2B5EF4-FFF2-40B4-BE49-F238E27FC236}">
                  <a16:creationId xmlns:a16="http://schemas.microsoft.com/office/drawing/2014/main" id="{AB6ACA10-D976-2987-4CB1-B1D3EBB2DBEA}"/>
                </a:ext>
              </a:extLst>
            </p:cNvPr>
            <p:cNvSpPr/>
            <p:nvPr/>
          </p:nvSpPr>
          <p:spPr>
            <a:xfrm>
              <a:off x="672079" y="1240520"/>
              <a:ext cx="32887" cy="18829"/>
            </a:xfrm>
            <a:custGeom>
              <a:avLst/>
              <a:gdLst/>
              <a:ahLst/>
              <a:cxnLst/>
              <a:rect l="l" t="t" r="r" b="b"/>
              <a:pathLst>
                <a:path w="1027" h="588" extrusionOk="0">
                  <a:moveTo>
                    <a:pt x="354" y="1"/>
                  </a:moveTo>
                  <a:cubicBezTo>
                    <a:pt x="315" y="1"/>
                    <a:pt x="275" y="4"/>
                    <a:pt x="234" y="12"/>
                  </a:cubicBezTo>
                  <a:cubicBezTo>
                    <a:pt x="1" y="65"/>
                    <a:pt x="57" y="359"/>
                    <a:pt x="253" y="359"/>
                  </a:cubicBezTo>
                  <a:cubicBezTo>
                    <a:pt x="273" y="359"/>
                    <a:pt x="294" y="356"/>
                    <a:pt x="316" y="350"/>
                  </a:cubicBezTo>
                  <a:cubicBezTo>
                    <a:pt x="347" y="342"/>
                    <a:pt x="382" y="338"/>
                    <a:pt x="418" y="338"/>
                  </a:cubicBezTo>
                  <a:cubicBezTo>
                    <a:pt x="489" y="338"/>
                    <a:pt x="564" y="354"/>
                    <a:pt x="619" y="385"/>
                  </a:cubicBezTo>
                  <a:cubicBezTo>
                    <a:pt x="712" y="443"/>
                    <a:pt x="782" y="548"/>
                    <a:pt x="887" y="583"/>
                  </a:cubicBezTo>
                  <a:cubicBezTo>
                    <a:pt x="893" y="586"/>
                    <a:pt x="899" y="588"/>
                    <a:pt x="905" y="588"/>
                  </a:cubicBezTo>
                  <a:cubicBezTo>
                    <a:pt x="921" y="588"/>
                    <a:pt x="933" y="577"/>
                    <a:pt x="933" y="560"/>
                  </a:cubicBezTo>
                  <a:cubicBezTo>
                    <a:pt x="1027" y="396"/>
                    <a:pt x="875" y="233"/>
                    <a:pt x="747" y="140"/>
                  </a:cubicBezTo>
                  <a:cubicBezTo>
                    <a:pt x="628" y="49"/>
                    <a:pt x="496" y="1"/>
                    <a:pt x="354"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2" name="Google Shape;3161;p91">
              <a:extLst>
                <a:ext uri="{FF2B5EF4-FFF2-40B4-BE49-F238E27FC236}">
                  <a16:creationId xmlns:a16="http://schemas.microsoft.com/office/drawing/2014/main" id="{2C975DDC-CA10-2F7B-DB10-5F44294D3DD5}"/>
                </a:ext>
              </a:extLst>
            </p:cNvPr>
            <p:cNvSpPr/>
            <p:nvPr/>
          </p:nvSpPr>
          <p:spPr>
            <a:xfrm rot="98897" flipH="1">
              <a:off x="971620" y="1232209"/>
              <a:ext cx="270092" cy="281268"/>
            </a:xfrm>
            <a:custGeom>
              <a:avLst/>
              <a:gdLst/>
              <a:ahLst/>
              <a:cxnLst/>
              <a:rect l="l" t="t" r="r" b="b"/>
              <a:pathLst>
                <a:path w="8135" h="8471" extrusionOk="0">
                  <a:moveTo>
                    <a:pt x="2550" y="0"/>
                  </a:moveTo>
                  <a:cubicBezTo>
                    <a:pt x="2362" y="0"/>
                    <a:pt x="2185" y="119"/>
                    <a:pt x="2191" y="369"/>
                  </a:cubicBezTo>
                  <a:cubicBezTo>
                    <a:pt x="2203" y="613"/>
                    <a:pt x="2215" y="858"/>
                    <a:pt x="2226" y="1103"/>
                  </a:cubicBezTo>
                  <a:cubicBezTo>
                    <a:pt x="2086" y="951"/>
                    <a:pt x="1947" y="812"/>
                    <a:pt x="1807" y="672"/>
                  </a:cubicBezTo>
                  <a:cubicBezTo>
                    <a:pt x="1724" y="586"/>
                    <a:pt x="1633" y="550"/>
                    <a:pt x="1546" y="550"/>
                  </a:cubicBezTo>
                  <a:cubicBezTo>
                    <a:pt x="1266" y="550"/>
                    <a:pt x="1030" y="926"/>
                    <a:pt x="1271" y="1219"/>
                  </a:cubicBezTo>
                  <a:cubicBezTo>
                    <a:pt x="1410" y="1394"/>
                    <a:pt x="1527" y="1569"/>
                    <a:pt x="1632" y="1767"/>
                  </a:cubicBezTo>
                  <a:cubicBezTo>
                    <a:pt x="1393" y="1727"/>
                    <a:pt x="1154" y="1709"/>
                    <a:pt x="911" y="1709"/>
                  </a:cubicBezTo>
                  <a:cubicBezTo>
                    <a:pt x="799" y="1709"/>
                    <a:pt x="686" y="1713"/>
                    <a:pt x="571" y="1721"/>
                  </a:cubicBezTo>
                  <a:cubicBezTo>
                    <a:pt x="128" y="1756"/>
                    <a:pt x="0" y="2385"/>
                    <a:pt x="466" y="2513"/>
                  </a:cubicBezTo>
                  <a:cubicBezTo>
                    <a:pt x="979" y="2676"/>
                    <a:pt x="1504" y="2839"/>
                    <a:pt x="2028" y="2979"/>
                  </a:cubicBezTo>
                  <a:cubicBezTo>
                    <a:pt x="2070" y="2990"/>
                    <a:pt x="2109" y="2995"/>
                    <a:pt x="2147" y="2995"/>
                  </a:cubicBezTo>
                  <a:cubicBezTo>
                    <a:pt x="2266" y="2995"/>
                    <a:pt x="2362" y="2943"/>
                    <a:pt x="2424" y="2863"/>
                  </a:cubicBezTo>
                  <a:cubicBezTo>
                    <a:pt x="2588" y="4075"/>
                    <a:pt x="3240" y="5263"/>
                    <a:pt x="3986" y="6161"/>
                  </a:cubicBezTo>
                  <a:cubicBezTo>
                    <a:pt x="4715" y="7044"/>
                    <a:pt x="6227" y="8470"/>
                    <a:pt x="7494" y="8470"/>
                  </a:cubicBezTo>
                  <a:cubicBezTo>
                    <a:pt x="7565" y="8470"/>
                    <a:pt x="7635" y="8466"/>
                    <a:pt x="7704" y="8457"/>
                  </a:cubicBezTo>
                  <a:cubicBezTo>
                    <a:pt x="7948" y="8422"/>
                    <a:pt x="8135" y="8130"/>
                    <a:pt x="7914" y="7921"/>
                  </a:cubicBezTo>
                  <a:cubicBezTo>
                    <a:pt x="7482" y="7501"/>
                    <a:pt x="6865" y="7373"/>
                    <a:pt x="6352" y="7070"/>
                  </a:cubicBezTo>
                  <a:cubicBezTo>
                    <a:pt x="5769" y="6720"/>
                    <a:pt x="5245" y="6289"/>
                    <a:pt x="4779" y="5788"/>
                  </a:cubicBezTo>
                  <a:cubicBezTo>
                    <a:pt x="3835" y="4774"/>
                    <a:pt x="3392" y="3655"/>
                    <a:pt x="2937" y="2408"/>
                  </a:cubicBezTo>
                  <a:cubicBezTo>
                    <a:pt x="3007" y="2396"/>
                    <a:pt x="3077" y="2373"/>
                    <a:pt x="3135" y="2327"/>
                  </a:cubicBezTo>
                  <a:cubicBezTo>
                    <a:pt x="3508" y="2035"/>
                    <a:pt x="3881" y="1744"/>
                    <a:pt x="4231" y="1418"/>
                  </a:cubicBezTo>
                  <a:cubicBezTo>
                    <a:pt x="4462" y="1205"/>
                    <a:pt x="4255" y="841"/>
                    <a:pt x="3991" y="841"/>
                  </a:cubicBezTo>
                  <a:cubicBezTo>
                    <a:pt x="3936" y="841"/>
                    <a:pt x="3879" y="857"/>
                    <a:pt x="3823" y="893"/>
                  </a:cubicBezTo>
                  <a:cubicBezTo>
                    <a:pt x="3613" y="1021"/>
                    <a:pt x="3415" y="1161"/>
                    <a:pt x="3217" y="1301"/>
                  </a:cubicBezTo>
                  <a:cubicBezTo>
                    <a:pt x="3170" y="951"/>
                    <a:pt x="3089" y="613"/>
                    <a:pt x="2949" y="264"/>
                  </a:cubicBezTo>
                  <a:cubicBezTo>
                    <a:pt x="2884" y="90"/>
                    <a:pt x="2713" y="0"/>
                    <a:pt x="255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grpSp>
        <p:nvGrpSpPr>
          <p:cNvPr id="63" name="Google Shape;388;p4">
            <a:extLst>
              <a:ext uri="{FF2B5EF4-FFF2-40B4-BE49-F238E27FC236}">
                <a16:creationId xmlns:a16="http://schemas.microsoft.com/office/drawing/2014/main" id="{D40ED039-4E7F-AD7A-2312-F1F89DAB4C60}"/>
              </a:ext>
            </a:extLst>
          </p:cNvPr>
          <p:cNvGrpSpPr/>
          <p:nvPr/>
        </p:nvGrpSpPr>
        <p:grpSpPr>
          <a:xfrm rot="-5400000">
            <a:off x="147041" y="194645"/>
            <a:ext cx="620120" cy="680860"/>
            <a:chOff x="818450" y="719950"/>
            <a:chExt cx="162075" cy="177950"/>
          </a:xfrm>
        </p:grpSpPr>
        <p:sp>
          <p:nvSpPr>
            <p:cNvPr id="32576" name="Google Shape;389;p4">
              <a:extLst>
                <a:ext uri="{FF2B5EF4-FFF2-40B4-BE49-F238E27FC236}">
                  <a16:creationId xmlns:a16="http://schemas.microsoft.com/office/drawing/2014/main" id="{CCEAD2F6-C1A5-609F-990C-C44960218822}"/>
                </a:ext>
              </a:extLst>
            </p:cNvPr>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7" name="Google Shape;390;p4">
              <a:extLst>
                <a:ext uri="{FF2B5EF4-FFF2-40B4-BE49-F238E27FC236}">
                  <a16:creationId xmlns:a16="http://schemas.microsoft.com/office/drawing/2014/main" id="{4A73C214-13EA-377B-7B69-88C2668D3405}"/>
                </a:ext>
              </a:extLst>
            </p:cNvPr>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8" name="Google Shape;391;p4">
              <a:extLst>
                <a:ext uri="{FF2B5EF4-FFF2-40B4-BE49-F238E27FC236}">
                  <a16:creationId xmlns:a16="http://schemas.microsoft.com/office/drawing/2014/main" id="{DCA9FC09-DA31-E84A-2CA9-6EE50C4FFB76}"/>
                </a:ext>
              </a:extLst>
            </p:cNvPr>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579" name="Google Shape;392;p4">
            <a:extLst>
              <a:ext uri="{FF2B5EF4-FFF2-40B4-BE49-F238E27FC236}">
                <a16:creationId xmlns:a16="http://schemas.microsoft.com/office/drawing/2014/main" id="{F3F707C2-23F4-7E5D-DADA-1CA89712BCA9}"/>
              </a:ext>
            </a:extLst>
          </p:cNvPr>
          <p:cNvGrpSpPr/>
          <p:nvPr/>
        </p:nvGrpSpPr>
        <p:grpSpPr>
          <a:xfrm rot="672145">
            <a:off x="11591394" y="4676289"/>
            <a:ext cx="439524" cy="565119"/>
            <a:chOff x="3526675" y="707075"/>
            <a:chExt cx="187750" cy="241400"/>
          </a:xfrm>
        </p:grpSpPr>
        <p:sp>
          <p:nvSpPr>
            <p:cNvPr id="32695" name="Google Shape;393;p4">
              <a:extLst>
                <a:ext uri="{FF2B5EF4-FFF2-40B4-BE49-F238E27FC236}">
                  <a16:creationId xmlns:a16="http://schemas.microsoft.com/office/drawing/2014/main" id="{808B7A01-12F7-146A-2C55-56E695642D79}"/>
                </a:ext>
              </a:extLst>
            </p:cNvPr>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6" name="Google Shape;394;p4">
              <a:extLst>
                <a:ext uri="{FF2B5EF4-FFF2-40B4-BE49-F238E27FC236}">
                  <a16:creationId xmlns:a16="http://schemas.microsoft.com/office/drawing/2014/main" id="{EAEFBB39-3533-F826-F911-FCC8358EECD0}"/>
                </a:ext>
              </a:extLst>
            </p:cNvPr>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7" name="Google Shape;395;p4">
              <a:extLst>
                <a:ext uri="{FF2B5EF4-FFF2-40B4-BE49-F238E27FC236}">
                  <a16:creationId xmlns:a16="http://schemas.microsoft.com/office/drawing/2014/main" id="{3BF18188-576F-248E-9474-125E8CB2D99C}"/>
                </a:ext>
              </a:extLst>
            </p:cNvPr>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698" name="Google Shape;399;p4">
            <a:extLst>
              <a:ext uri="{FF2B5EF4-FFF2-40B4-BE49-F238E27FC236}">
                <a16:creationId xmlns:a16="http://schemas.microsoft.com/office/drawing/2014/main" id="{FD6DFD93-56CC-A22B-DA33-FC529D47933B}"/>
              </a:ext>
            </a:extLst>
          </p:cNvPr>
          <p:cNvGrpSpPr/>
          <p:nvPr/>
        </p:nvGrpSpPr>
        <p:grpSpPr>
          <a:xfrm>
            <a:off x="11008677" y="5613190"/>
            <a:ext cx="996747" cy="1042300"/>
            <a:chOff x="6290250" y="1718800"/>
            <a:chExt cx="911325" cy="952975"/>
          </a:xfrm>
        </p:grpSpPr>
        <p:sp>
          <p:nvSpPr>
            <p:cNvPr id="32699" name="Google Shape;400;p4">
              <a:extLst>
                <a:ext uri="{FF2B5EF4-FFF2-40B4-BE49-F238E27FC236}">
                  <a16:creationId xmlns:a16="http://schemas.microsoft.com/office/drawing/2014/main" id="{2F3FC927-F3E3-B556-0FC7-D1BBFCE21E54}"/>
                </a:ext>
              </a:extLst>
            </p:cNvPr>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0" name="Google Shape;401;p4">
              <a:extLst>
                <a:ext uri="{FF2B5EF4-FFF2-40B4-BE49-F238E27FC236}">
                  <a16:creationId xmlns:a16="http://schemas.microsoft.com/office/drawing/2014/main" id="{5059FE98-793A-FB70-1012-DAD24632525B}"/>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1" name="Google Shape;402;p4">
              <a:extLst>
                <a:ext uri="{FF2B5EF4-FFF2-40B4-BE49-F238E27FC236}">
                  <a16:creationId xmlns:a16="http://schemas.microsoft.com/office/drawing/2014/main" id="{AF89A76C-1CDD-7841-D343-C1C2BE46C330}"/>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2" name="Google Shape;403;p4">
              <a:extLst>
                <a:ext uri="{FF2B5EF4-FFF2-40B4-BE49-F238E27FC236}">
                  <a16:creationId xmlns:a16="http://schemas.microsoft.com/office/drawing/2014/main" id="{8548FBF7-E82E-4502-1BFF-F6BEBA9A7A92}"/>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3" name="Google Shape;404;p4">
              <a:extLst>
                <a:ext uri="{FF2B5EF4-FFF2-40B4-BE49-F238E27FC236}">
                  <a16:creationId xmlns:a16="http://schemas.microsoft.com/office/drawing/2014/main" id="{41E02913-07E9-1152-0B56-E2792C63B892}"/>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4" name="Google Shape;405;p4">
              <a:extLst>
                <a:ext uri="{FF2B5EF4-FFF2-40B4-BE49-F238E27FC236}">
                  <a16:creationId xmlns:a16="http://schemas.microsoft.com/office/drawing/2014/main" id="{79451B65-F96A-1D57-C761-7E22766C0C8A}"/>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5" name="Google Shape;406;p4">
              <a:extLst>
                <a:ext uri="{FF2B5EF4-FFF2-40B4-BE49-F238E27FC236}">
                  <a16:creationId xmlns:a16="http://schemas.microsoft.com/office/drawing/2014/main" id="{B6F9740D-42D1-F4CE-4A2F-B3DCCC33BA86}"/>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6" name="Google Shape;407;p4">
              <a:extLst>
                <a:ext uri="{FF2B5EF4-FFF2-40B4-BE49-F238E27FC236}">
                  <a16:creationId xmlns:a16="http://schemas.microsoft.com/office/drawing/2014/main" id="{E0526880-70CF-9E31-C966-1310A59E6C41}"/>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7" name="Google Shape;408;p4">
              <a:extLst>
                <a:ext uri="{FF2B5EF4-FFF2-40B4-BE49-F238E27FC236}">
                  <a16:creationId xmlns:a16="http://schemas.microsoft.com/office/drawing/2014/main" id="{30A8CD12-3198-CB34-A370-7ECC896C0D31}"/>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8" name="Google Shape;409;p4">
              <a:extLst>
                <a:ext uri="{FF2B5EF4-FFF2-40B4-BE49-F238E27FC236}">
                  <a16:creationId xmlns:a16="http://schemas.microsoft.com/office/drawing/2014/main" id="{1B561FAF-6709-FF8C-8AE9-64C592E062ED}"/>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9" name="Google Shape;410;p4">
              <a:extLst>
                <a:ext uri="{FF2B5EF4-FFF2-40B4-BE49-F238E27FC236}">
                  <a16:creationId xmlns:a16="http://schemas.microsoft.com/office/drawing/2014/main" id="{EE745702-9BBE-620E-F079-0B6666865794}"/>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0" name="Google Shape;411;p4">
              <a:extLst>
                <a:ext uri="{FF2B5EF4-FFF2-40B4-BE49-F238E27FC236}">
                  <a16:creationId xmlns:a16="http://schemas.microsoft.com/office/drawing/2014/main" id="{86C616F6-B148-6BA5-2132-1B7E0CE6B2D6}"/>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1" name="Google Shape;412;p4">
              <a:extLst>
                <a:ext uri="{FF2B5EF4-FFF2-40B4-BE49-F238E27FC236}">
                  <a16:creationId xmlns:a16="http://schemas.microsoft.com/office/drawing/2014/main" id="{819A989B-1609-3EE8-9B0B-F07C75E8E26A}"/>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2" name="Google Shape;413;p4">
              <a:extLst>
                <a:ext uri="{FF2B5EF4-FFF2-40B4-BE49-F238E27FC236}">
                  <a16:creationId xmlns:a16="http://schemas.microsoft.com/office/drawing/2014/main" id="{C651EDF2-FF9B-CE64-1E44-0D201CD77A2A}"/>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3" name="Google Shape;414;p4">
              <a:extLst>
                <a:ext uri="{FF2B5EF4-FFF2-40B4-BE49-F238E27FC236}">
                  <a16:creationId xmlns:a16="http://schemas.microsoft.com/office/drawing/2014/main" id="{565DCD59-3ACF-278B-E43C-580081717B01}"/>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4" name="Google Shape;415;p4">
              <a:extLst>
                <a:ext uri="{FF2B5EF4-FFF2-40B4-BE49-F238E27FC236}">
                  <a16:creationId xmlns:a16="http://schemas.microsoft.com/office/drawing/2014/main" id="{CF0B6853-E717-7155-857C-1619FED043E9}"/>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5" name="Google Shape;416;p4">
              <a:extLst>
                <a:ext uri="{FF2B5EF4-FFF2-40B4-BE49-F238E27FC236}">
                  <a16:creationId xmlns:a16="http://schemas.microsoft.com/office/drawing/2014/main" id="{02CD0E60-BB91-99FD-F3AD-28F727436386}"/>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6" name="Google Shape;417;p4">
              <a:extLst>
                <a:ext uri="{FF2B5EF4-FFF2-40B4-BE49-F238E27FC236}">
                  <a16:creationId xmlns:a16="http://schemas.microsoft.com/office/drawing/2014/main" id="{6FC8DF54-621D-7011-F330-206DE323E6A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7" name="Google Shape;418;p4">
              <a:extLst>
                <a:ext uri="{FF2B5EF4-FFF2-40B4-BE49-F238E27FC236}">
                  <a16:creationId xmlns:a16="http://schemas.microsoft.com/office/drawing/2014/main" id="{A9CAA242-7EA8-4F0D-7A8A-FF353D3F4078}"/>
                </a:ext>
              </a:extLst>
            </p:cNvPr>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8" name="Google Shape;419;p4">
              <a:extLst>
                <a:ext uri="{FF2B5EF4-FFF2-40B4-BE49-F238E27FC236}">
                  <a16:creationId xmlns:a16="http://schemas.microsoft.com/office/drawing/2014/main" id="{91FDD339-F94C-495C-5320-8A91902DC958}"/>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9" name="Google Shape;420;p4">
              <a:extLst>
                <a:ext uri="{FF2B5EF4-FFF2-40B4-BE49-F238E27FC236}">
                  <a16:creationId xmlns:a16="http://schemas.microsoft.com/office/drawing/2014/main" id="{AFC19720-73BD-911F-A0BC-A163C65E520C}"/>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0" name="Google Shape;421;p4">
              <a:extLst>
                <a:ext uri="{FF2B5EF4-FFF2-40B4-BE49-F238E27FC236}">
                  <a16:creationId xmlns:a16="http://schemas.microsoft.com/office/drawing/2014/main" id="{0CBB8285-01EB-DA01-A4F8-C19E82599A23}"/>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1" name="Google Shape;422;p4">
              <a:extLst>
                <a:ext uri="{FF2B5EF4-FFF2-40B4-BE49-F238E27FC236}">
                  <a16:creationId xmlns:a16="http://schemas.microsoft.com/office/drawing/2014/main" id="{2F460AAE-C892-3C38-EA4E-9D70B6D6D24C}"/>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2" name="Google Shape;423;p4">
              <a:extLst>
                <a:ext uri="{FF2B5EF4-FFF2-40B4-BE49-F238E27FC236}">
                  <a16:creationId xmlns:a16="http://schemas.microsoft.com/office/drawing/2014/main" id="{7E8A4B74-72B7-4DF5-E89A-25F060C8EC66}"/>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3" name="Google Shape;424;p4">
              <a:extLst>
                <a:ext uri="{FF2B5EF4-FFF2-40B4-BE49-F238E27FC236}">
                  <a16:creationId xmlns:a16="http://schemas.microsoft.com/office/drawing/2014/main" id="{8CD0AD97-0E48-3699-AD1F-F90C90AE6C52}"/>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4" name="Google Shape;425;p4">
              <a:extLst>
                <a:ext uri="{FF2B5EF4-FFF2-40B4-BE49-F238E27FC236}">
                  <a16:creationId xmlns:a16="http://schemas.microsoft.com/office/drawing/2014/main" id="{3BC7235E-61AE-134A-53F2-FF9D977DE90A}"/>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5" name="Google Shape;426;p4">
              <a:extLst>
                <a:ext uri="{FF2B5EF4-FFF2-40B4-BE49-F238E27FC236}">
                  <a16:creationId xmlns:a16="http://schemas.microsoft.com/office/drawing/2014/main" id="{1E76143D-D924-9623-F3C5-AD6C6D17C82E}"/>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6" name="Google Shape;427;p4">
              <a:extLst>
                <a:ext uri="{FF2B5EF4-FFF2-40B4-BE49-F238E27FC236}">
                  <a16:creationId xmlns:a16="http://schemas.microsoft.com/office/drawing/2014/main" id="{8FF1E090-43B0-F603-33E3-A41A75BEF6DD}"/>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7" name="Google Shape;428;p4">
              <a:extLst>
                <a:ext uri="{FF2B5EF4-FFF2-40B4-BE49-F238E27FC236}">
                  <a16:creationId xmlns:a16="http://schemas.microsoft.com/office/drawing/2014/main" id="{BE3518C4-C985-2C8B-3CC8-A59B4BB03C46}"/>
                </a:ext>
              </a:extLst>
            </p:cNvPr>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8" name="Google Shape;429;p4">
              <a:extLst>
                <a:ext uri="{FF2B5EF4-FFF2-40B4-BE49-F238E27FC236}">
                  <a16:creationId xmlns:a16="http://schemas.microsoft.com/office/drawing/2014/main" id="{E109869A-1030-F7CE-4DDF-B9ABBAA908B1}"/>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9" name="Google Shape;430;p4">
              <a:extLst>
                <a:ext uri="{FF2B5EF4-FFF2-40B4-BE49-F238E27FC236}">
                  <a16:creationId xmlns:a16="http://schemas.microsoft.com/office/drawing/2014/main" id="{553FD2DF-EC3B-A68C-0D19-3425BBFE2455}"/>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0" name="Google Shape;431;p4">
              <a:extLst>
                <a:ext uri="{FF2B5EF4-FFF2-40B4-BE49-F238E27FC236}">
                  <a16:creationId xmlns:a16="http://schemas.microsoft.com/office/drawing/2014/main" id="{851AC070-8CFF-E61C-ABD1-E3AE1DB7EE9D}"/>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1" name="Google Shape;432;p4">
              <a:extLst>
                <a:ext uri="{FF2B5EF4-FFF2-40B4-BE49-F238E27FC236}">
                  <a16:creationId xmlns:a16="http://schemas.microsoft.com/office/drawing/2014/main" id="{5975934C-39A2-CF82-5135-F8443A0C0058}"/>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2" name="Google Shape;433;p4">
              <a:extLst>
                <a:ext uri="{FF2B5EF4-FFF2-40B4-BE49-F238E27FC236}">
                  <a16:creationId xmlns:a16="http://schemas.microsoft.com/office/drawing/2014/main" id="{961A3596-8360-5774-7491-30CB51A51C8A}"/>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3" name="Google Shape;434;p4">
              <a:extLst>
                <a:ext uri="{FF2B5EF4-FFF2-40B4-BE49-F238E27FC236}">
                  <a16:creationId xmlns:a16="http://schemas.microsoft.com/office/drawing/2014/main" id="{50E21EB8-1474-2083-CFD6-AA2E89014F58}"/>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4" name="Google Shape;435;p4">
              <a:extLst>
                <a:ext uri="{FF2B5EF4-FFF2-40B4-BE49-F238E27FC236}">
                  <a16:creationId xmlns:a16="http://schemas.microsoft.com/office/drawing/2014/main" id="{12C70A5B-3E99-4233-3D8D-2EE3E51A0D97}"/>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5" name="Google Shape;436;p4">
              <a:extLst>
                <a:ext uri="{FF2B5EF4-FFF2-40B4-BE49-F238E27FC236}">
                  <a16:creationId xmlns:a16="http://schemas.microsoft.com/office/drawing/2014/main" id="{0E02AB6B-8CB2-D2FA-63B8-65C5266C2130}"/>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6" name="Google Shape;437;p4">
              <a:extLst>
                <a:ext uri="{FF2B5EF4-FFF2-40B4-BE49-F238E27FC236}">
                  <a16:creationId xmlns:a16="http://schemas.microsoft.com/office/drawing/2014/main" id="{AF8D3B83-E274-1FDB-2F7B-F687FB0109B4}"/>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7" name="Google Shape;438;p4">
              <a:extLst>
                <a:ext uri="{FF2B5EF4-FFF2-40B4-BE49-F238E27FC236}">
                  <a16:creationId xmlns:a16="http://schemas.microsoft.com/office/drawing/2014/main" id="{574C8F0E-E79F-4ECB-395D-A3079EDE970A}"/>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8" name="Google Shape;439;p4">
              <a:extLst>
                <a:ext uri="{FF2B5EF4-FFF2-40B4-BE49-F238E27FC236}">
                  <a16:creationId xmlns:a16="http://schemas.microsoft.com/office/drawing/2014/main" id="{32274493-F3B3-1301-E6FB-F502C0DE6D85}"/>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9" name="Google Shape;440;p4">
              <a:extLst>
                <a:ext uri="{FF2B5EF4-FFF2-40B4-BE49-F238E27FC236}">
                  <a16:creationId xmlns:a16="http://schemas.microsoft.com/office/drawing/2014/main" id="{F546071F-DCAB-B510-79E4-52250A7C2CD7}"/>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0" name="Google Shape;441;p4">
              <a:extLst>
                <a:ext uri="{FF2B5EF4-FFF2-40B4-BE49-F238E27FC236}">
                  <a16:creationId xmlns:a16="http://schemas.microsoft.com/office/drawing/2014/main" id="{FC95847D-F7A3-1BC7-8090-BA479B91543E}"/>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1" name="Google Shape;442;p4">
              <a:extLst>
                <a:ext uri="{FF2B5EF4-FFF2-40B4-BE49-F238E27FC236}">
                  <a16:creationId xmlns:a16="http://schemas.microsoft.com/office/drawing/2014/main" id="{2B63CCA0-E577-32A4-4E67-46EBA44EFFCE}"/>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2" name="Google Shape;443;p4">
              <a:extLst>
                <a:ext uri="{FF2B5EF4-FFF2-40B4-BE49-F238E27FC236}">
                  <a16:creationId xmlns:a16="http://schemas.microsoft.com/office/drawing/2014/main" id="{1F871A3A-474B-ED97-A827-68FE5062BEA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3" name="Google Shape;444;p4">
              <a:extLst>
                <a:ext uri="{FF2B5EF4-FFF2-40B4-BE49-F238E27FC236}">
                  <a16:creationId xmlns:a16="http://schemas.microsoft.com/office/drawing/2014/main" id="{6BC37366-80B4-7838-2284-06ED3A0BC546}"/>
                </a:ext>
              </a:extLst>
            </p:cNvPr>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4" name="Google Shape;445;p4">
              <a:extLst>
                <a:ext uri="{FF2B5EF4-FFF2-40B4-BE49-F238E27FC236}">
                  <a16:creationId xmlns:a16="http://schemas.microsoft.com/office/drawing/2014/main" id="{93CEABCD-BBFD-42A7-B25B-E2DD8A1783A0}"/>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5" name="Google Shape;446;p4">
              <a:extLst>
                <a:ext uri="{FF2B5EF4-FFF2-40B4-BE49-F238E27FC236}">
                  <a16:creationId xmlns:a16="http://schemas.microsoft.com/office/drawing/2014/main" id="{138FEB3C-6E8A-7EDB-694D-75A91D3A9C82}"/>
                </a:ext>
              </a:extLst>
            </p:cNvPr>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6" name="Google Shape;447;p4">
              <a:extLst>
                <a:ext uri="{FF2B5EF4-FFF2-40B4-BE49-F238E27FC236}">
                  <a16:creationId xmlns:a16="http://schemas.microsoft.com/office/drawing/2014/main" id="{84E0AF3A-208D-BB51-C6DB-466611DADEF8}"/>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7" name="Google Shape;448;p4">
              <a:extLst>
                <a:ext uri="{FF2B5EF4-FFF2-40B4-BE49-F238E27FC236}">
                  <a16:creationId xmlns:a16="http://schemas.microsoft.com/office/drawing/2014/main" id="{CAF7B73F-9F5C-7116-E66F-4C938992172F}"/>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8" name="Google Shape;449;p4">
              <a:extLst>
                <a:ext uri="{FF2B5EF4-FFF2-40B4-BE49-F238E27FC236}">
                  <a16:creationId xmlns:a16="http://schemas.microsoft.com/office/drawing/2014/main" id="{E52E77E6-8945-A1DF-E87D-0889EBC8DD07}"/>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9" name="Google Shape;450;p4">
              <a:extLst>
                <a:ext uri="{FF2B5EF4-FFF2-40B4-BE49-F238E27FC236}">
                  <a16:creationId xmlns:a16="http://schemas.microsoft.com/office/drawing/2014/main" id="{70C04B0C-A35C-7F8F-EA0F-4B20115D00FA}"/>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0" name="Google Shape;451;p4">
              <a:extLst>
                <a:ext uri="{FF2B5EF4-FFF2-40B4-BE49-F238E27FC236}">
                  <a16:creationId xmlns:a16="http://schemas.microsoft.com/office/drawing/2014/main" id="{E2AF552F-446E-9365-D591-109097812BE1}"/>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1" name="Google Shape;452;p4">
              <a:extLst>
                <a:ext uri="{FF2B5EF4-FFF2-40B4-BE49-F238E27FC236}">
                  <a16:creationId xmlns:a16="http://schemas.microsoft.com/office/drawing/2014/main" id="{34437C24-9F16-9C59-4B1B-08C8AA22C145}"/>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2" name="Google Shape;453;p4">
              <a:extLst>
                <a:ext uri="{FF2B5EF4-FFF2-40B4-BE49-F238E27FC236}">
                  <a16:creationId xmlns:a16="http://schemas.microsoft.com/office/drawing/2014/main" id="{CB2AADBF-6B6D-B919-DDB3-308684BC3372}"/>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3" name="Google Shape;454;p4">
              <a:extLst>
                <a:ext uri="{FF2B5EF4-FFF2-40B4-BE49-F238E27FC236}">
                  <a16:creationId xmlns:a16="http://schemas.microsoft.com/office/drawing/2014/main" id="{4B9488B7-7D41-527C-A8E9-569420A5D2DE}"/>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4" name="Google Shape;455;p4">
              <a:extLst>
                <a:ext uri="{FF2B5EF4-FFF2-40B4-BE49-F238E27FC236}">
                  <a16:creationId xmlns:a16="http://schemas.microsoft.com/office/drawing/2014/main" id="{E55530D7-F64C-6A9A-407C-9CC8B7AB0760}"/>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5" name="Google Shape;456;p4">
              <a:extLst>
                <a:ext uri="{FF2B5EF4-FFF2-40B4-BE49-F238E27FC236}">
                  <a16:creationId xmlns:a16="http://schemas.microsoft.com/office/drawing/2014/main" id="{A47F3919-E4AB-04F0-F100-C90FEFE384FC}"/>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6" name="Google Shape;457;p4">
              <a:extLst>
                <a:ext uri="{FF2B5EF4-FFF2-40B4-BE49-F238E27FC236}">
                  <a16:creationId xmlns:a16="http://schemas.microsoft.com/office/drawing/2014/main" id="{B01257F6-0C70-890D-8749-6F1BB09DE9D6}"/>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7" name="Google Shape;458;p4">
              <a:extLst>
                <a:ext uri="{FF2B5EF4-FFF2-40B4-BE49-F238E27FC236}">
                  <a16:creationId xmlns:a16="http://schemas.microsoft.com/office/drawing/2014/main" id="{A37226CE-D6A6-B6D3-0F5B-B8503B68D5E6}"/>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8" name="Google Shape;459;p4">
              <a:extLst>
                <a:ext uri="{FF2B5EF4-FFF2-40B4-BE49-F238E27FC236}">
                  <a16:creationId xmlns:a16="http://schemas.microsoft.com/office/drawing/2014/main" id="{BFB316F0-5397-40E0-2AE2-53B204FCFD88}"/>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9" name="Google Shape;460;p4">
              <a:extLst>
                <a:ext uri="{FF2B5EF4-FFF2-40B4-BE49-F238E27FC236}">
                  <a16:creationId xmlns:a16="http://schemas.microsoft.com/office/drawing/2014/main" id="{B4C8AF12-AF2D-0E9E-98B0-A4DA2DD604C5}"/>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0" name="Google Shape;461;p4">
              <a:extLst>
                <a:ext uri="{FF2B5EF4-FFF2-40B4-BE49-F238E27FC236}">
                  <a16:creationId xmlns:a16="http://schemas.microsoft.com/office/drawing/2014/main" id="{49340A39-A7BE-3C4C-3A00-162C0A0B1E78}"/>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1" name="Google Shape;462;p4">
              <a:extLst>
                <a:ext uri="{FF2B5EF4-FFF2-40B4-BE49-F238E27FC236}">
                  <a16:creationId xmlns:a16="http://schemas.microsoft.com/office/drawing/2014/main" id="{479B3112-029F-8155-73B5-673421F34270}"/>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2" name="Google Shape;463;p4">
              <a:extLst>
                <a:ext uri="{FF2B5EF4-FFF2-40B4-BE49-F238E27FC236}">
                  <a16:creationId xmlns:a16="http://schemas.microsoft.com/office/drawing/2014/main" id="{9158A1CF-B850-8CC8-C1B3-8F5DDA223564}"/>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3" name="Google Shape;464;p4">
              <a:extLst>
                <a:ext uri="{FF2B5EF4-FFF2-40B4-BE49-F238E27FC236}">
                  <a16:creationId xmlns:a16="http://schemas.microsoft.com/office/drawing/2014/main" id="{18E202A4-B9E7-3244-8C53-024FE0EA5B26}"/>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4" name="Google Shape;465;p4">
              <a:extLst>
                <a:ext uri="{FF2B5EF4-FFF2-40B4-BE49-F238E27FC236}">
                  <a16:creationId xmlns:a16="http://schemas.microsoft.com/office/drawing/2014/main" id="{015B9E37-F68F-DE3D-8C71-12EFBCBE3207}"/>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5" name="Google Shape;466;p4">
              <a:extLst>
                <a:ext uri="{FF2B5EF4-FFF2-40B4-BE49-F238E27FC236}">
                  <a16:creationId xmlns:a16="http://schemas.microsoft.com/office/drawing/2014/main" id="{02A6C8E7-F5C3-F291-F100-C35D97035B21}"/>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6" name="Google Shape;467;p4">
              <a:extLst>
                <a:ext uri="{FF2B5EF4-FFF2-40B4-BE49-F238E27FC236}">
                  <a16:creationId xmlns:a16="http://schemas.microsoft.com/office/drawing/2014/main" id="{E369A5EC-8380-9CD2-027E-3559DF55EEA5}"/>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7" name="Google Shape;468;p4">
              <a:extLst>
                <a:ext uri="{FF2B5EF4-FFF2-40B4-BE49-F238E27FC236}">
                  <a16:creationId xmlns:a16="http://schemas.microsoft.com/office/drawing/2014/main" id="{1B347F8C-AAAA-FF73-BA1A-CCB565196C98}"/>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8" name="Google Shape;469;p4">
              <a:extLst>
                <a:ext uri="{FF2B5EF4-FFF2-40B4-BE49-F238E27FC236}">
                  <a16:creationId xmlns:a16="http://schemas.microsoft.com/office/drawing/2014/main" id="{C9EA198B-5096-5A22-43A0-797A60BDF2B8}"/>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9" name="Google Shape;470;p4">
              <a:extLst>
                <a:ext uri="{FF2B5EF4-FFF2-40B4-BE49-F238E27FC236}">
                  <a16:creationId xmlns:a16="http://schemas.microsoft.com/office/drawing/2014/main" id="{D3FB25FF-0828-D2EC-4FC6-276301F919F0}"/>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0" name="Google Shape;471;p4">
              <a:extLst>
                <a:ext uri="{FF2B5EF4-FFF2-40B4-BE49-F238E27FC236}">
                  <a16:creationId xmlns:a16="http://schemas.microsoft.com/office/drawing/2014/main" id="{ADAA45B8-7511-2105-99A3-FD9147C33516}"/>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1" name="Google Shape;472;p4">
              <a:extLst>
                <a:ext uri="{FF2B5EF4-FFF2-40B4-BE49-F238E27FC236}">
                  <a16:creationId xmlns:a16="http://schemas.microsoft.com/office/drawing/2014/main" id="{ECF04421-6A3D-6E2A-4C34-B1F89FB59A8A}"/>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2" name="Google Shape;473;p4">
              <a:extLst>
                <a:ext uri="{FF2B5EF4-FFF2-40B4-BE49-F238E27FC236}">
                  <a16:creationId xmlns:a16="http://schemas.microsoft.com/office/drawing/2014/main" id="{6EE54932-4B99-56EE-6F6A-FC66B625C616}"/>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3" name="Google Shape;474;p4">
              <a:extLst>
                <a:ext uri="{FF2B5EF4-FFF2-40B4-BE49-F238E27FC236}">
                  <a16:creationId xmlns:a16="http://schemas.microsoft.com/office/drawing/2014/main" id="{3405DCF7-F091-2BE5-3D0B-417F45E4FC7F}"/>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4" name="Google Shape;475;p4">
              <a:extLst>
                <a:ext uri="{FF2B5EF4-FFF2-40B4-BE49-F238E27FC236}">
                  <a16:creationId xmlns:a16="http://schemas.microsoft.com/office/drawing/2014/main" id="{6697E515-8136-9E71-924A-2E7EAA0097C0}"/>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5" name="Google Shape;476;p4">
              <a:extLst>
                <a:ext uri="{FF2B5EF4-FFF2-40B4-BE49-F238E27FC236}">
                  <a16:creationId xmlns:a16="http://schemas.microsoft.com/office/drawing/2014/main" id="{68E5EF84-8FE0-0317-5796-46B64A3B31BF}"/>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6" name="Google Shape;477;p4">
              <a:extLst>
                <a:ext uri="{FF2B5EF4-FFF2-40B4-BE49-F238E27FC236}">
                  <a16:creationId xmlns:a16="http://schemas.microsoft.com/office/drawing/2014/main" id="{35F513FD-CB89-5D2A-0EE6-BEC6ADBBBF8B}"/>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7" name="Google Shape;478;p4">
              <a:extLst>
                <a:ext uri="{FF2B5EF4-FFF2-40B4-BE49-F238E27FC236}">
                  <a16:creationId xmlns:a16="http://schemas.microsoft.com/office/drawing/2014/main" id="{BCAB4E83-AB83-671C-91AF-321D2FBF9AAB}"/>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8" name="Google Shape;479;p4">
              <a:extLst>
                <a:ext uri="{FF2B5EF4-FFF2-40B4-BE49-F238E27FC236}">
                  <a16:creationId xmlns:a16="http://schemas.microsoft.com/office/drawing/2014/main" id="{95364E81-79FC-5F82-1111-7928D233B0C3}"/>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9" name="Google Shape;480;p4">
              <a:extLst>
                <a:ext uri="{FF2B5EF4-FFF2-40B4-BE49-F238E27FC236}">
                  <a16:creationId xmlns:a16="http://schemas.microsoft.com/office/drawing/2014/main" id="{F4E4A931-DA1C-C640-DB8B-D6C8946B7CBD}"/>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0" name="Google Shape;481;p4">
              <a:extLst>
                <a:ext uri="{FF2B5EF4-FFF2-40B4-BE49-F238E27FC236}">
                  <a16:creationId xmlns:a16="http://schemas.microsoft.com/office/drawing/2014/main" id="{F739AAB3-F40E-394D-2EC1-FCC02DEF64E4}"/>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1" name="Google Shape;482;p4">
              <a:extLst>
                <a:ext uri="{FF2B5EF4-FFF2-40B4-BE49-F238E27FC236}">
                  <a16:creationId xmlns:a16="http://schemas.microsoft.com/office/drawing/2014/main" id="{A6B75FD7-B76C-9B89-FEA3-009B1BD8AF17}"/>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2" name="Google Shape;483;p4">
              <a:extLst>
                <a:ext uri="{FF2B5EF4-FFF2-40B4-BE49-F238E27FC236}">
                  <a16:creationId xmlns:a16="http://schemas.microsoft.com/office/drawing/2014/main" id="{4B1D1EBF-D82A-5379-5E00-FEE51774D9EC}"/>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3" name="Google Shape;484;p4">
              <a:extLst>
                <a:ext uri="{FF2B5EF4-FFF2-40B4-BE49-F238E27FC236}">
                  <a16:creationId xmlns:a16="http://schemas.microsoft.com/office/drawing/2014/main" id="{798AFFD1-12BD-8330-C787-581E31B0EFD5}"/>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4" name="Google Shape;485;p4">
              <a:extLst>
                <a:ext uri="{FF2B5EF4-FFF2-40B4-BE49-F238E27FC236}">
                  <a16:creationId xmlns:a16="http://schemas.microsoft.com/office/drawing/2014/main" id="{7D491098-4A88-B1A2-083D-FC99F4F1F90B}"/>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5" name="Google Shape;486;p4">
              <a:extLst>
                <a:ext uri="{FF2B5EF4-FFF2-40B4-BE49-F238E27FC236}">
                  <a16:creationId xmlns:a16="http://schemas.microsoft.com/office/drawing/2014/main" id="{25AFBB75-3386-FC21-55B2-42C5CDD5C1DA}"/>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6" name="Google Shape;487;p4">
              <a:extLst>
                <a:ext uri="{FF2B5EF4-FFF2-40B4-BE49-F238E27FC236}">
                  <a16:creationId xmlns:a16="http://schemas.microsoft.com/office/drawing/2014/main" id="{D173692B-7F84-625C-D29B-C5A0B74B46D5}"/>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7" name="Google Shape;488;p4">
              <a:extLst>
                <a:ext uri="{FF2B5EF4-FFF2-40B4-BE49-F238E27FC236}">
                  <a16:creationId xmlns:a16="http://schemas.microsoft.com/office/drawing/2014/main" id="{2AE04FAE-40A4-DF34-4A8F-DC66A50CA80D}"/>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8" name="Google Shape;489;p4">
              <a:extLst>
                <a:ext uri="{FF2B5EF4-FFF2-40B4-BE49-F238E27FC236}">
                  <a16:creationId xmlns:a16="http://schemas.microsoft.com/office/drawing/2014/main" id="{C38226B7-CE6A-BFDC-8F3F-26C0209B3D60}"/>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9" name="Google Shape;490;p4">
              <a:extLst>
                <a:ext uri="{FF2B5EF4-FFF2-40B4-BE49-F238E27FC236}">
                  <a16:creationId xmlns:a16="http://schemas.microsoft.com/office/drawing/2014/main" id="{EF9CC859-208C-76C0-1AB4-3715A85F627E}"/>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0" name="Google Shape;491;p4">
              <a:extLst>
                <a:ext uri="{FF2B5EF4-FFF2-40B4-BE49-F238E27FC236}">
                  <a16:creationId xmlns:a16="http://schemas.microsoft.com/office/drawing/2014/main" id="{F8668AB5-77C4-6535-CDB9-D0D94BDBE309}"/>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1" name="Google Shape;492;p4">
              <a:extLst>
                <a:ext uri="{FF2B5EF4-FFF2-40B4-BE49-F238E27FC236}">
                  <a16:creationId xmlns:a16="http://schemas.microsoft.com/office/drawing/2014/main" id="{ED6F41CA-297E-B8DC-51F5-2C05E7EAC83D}"/>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2" name="Google Shape;493;p4">
              <a:extLst>
                <a:ext uri="{FF2B5EF4-FFF2-40B4-BE49-F238E27FC236}">
                  <a16:creationId xmlns:a16="http://schemas.microsoft.com/office/drawing/2014/main" id="{0A947FE7-4C5E-BC4B-27BE-5E16B42969D9}"/>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3" name="Google Shape;494;p4">
              <a:extLst>
                <a:ext uri="{FF2B5EF4-FFF2-40B4-BE49-F238E27FC236}">
                  <a16:creationId xmlns:a16="http://schemas.microsoft.com/office/drawing/2014/main" id="{0353B0D7-1802-5AA2-2852-AB19F59205E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4" name="Google Shape;495;p4">
              <a:extLst>
                <a:ext uri="{FF2B5EF4-FFF2-40B4-BE49-F238E27FC236}">
                  <a16:creationId xmlns:a16="http://schemas.microsoft.com/office/drawing/2014/main" id="{87DAF093-5531-A768-98A3-BB691536D528}"/>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5" name="Google Shape;496;p4">
              <a:extLst>
                <a:ext uri="{FF2B5EF4-FFF2-40B4-BE49-F238E27FC236}">
                  <a16:creationId xmlns:a16="http://schemas.microsoft.com/office/drawing/2014/main" id="{01B78D77-3025-0EB8-1726-A04C1BABD1C8}"/>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6" name="Google Shape;497;p4">
              <a:extLst>
                <a:ext uri="{FF2B5EF4-FFF2-40B4-BE49-F238E27FC236}">
                  <a16:creationId xmlns:a16="http://schemas.microsoft.com/office/drawing/2014/main" id="{9FEEEF5C-943E-FB61-3804-760E1E9EB3E3}"/>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7" name="Google Shape;498;p4">
              <a:extLst>
                <a:ext uri="{FF2B5EF4-FFF2-40B4-BE49-F238E27FC236}">
                  <a16:creationId xmlns:a16="http://schemas.microsoft.com/office/drawing/2014/main" id="{E9140374-A32F-4249-FD6E-A5E71D77C3F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8" name="Google Shape;499;p4">
              <a:extLst>
                <a:ext uri="{FF2B5EF4-FFF2-40B4-BE49-F238E27FC236}">
                  <a16:creationId xmlns:a16="http://schemas.microsoft.com/office/drawing/2014/main" id="{8A4D3796-7B46-DBDF-4868-FBBA67FB8BF0}"/>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9" name="Google Shape;500;p4">
              <a:extLst>
                <a:ext uri="{FF2B5EF4-FFF2-40B4-BE49-F238E27FC236}">
                  <a16:creationId xmlns:a16="http://schemas.microsoft.com/office/drawing/2014/main" id="{6B9CE033-6D4C-019E-8ABA-DA1D31A9D5A0}"/>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0" name="Google Shape;501;p4">
              <a:extLst>
                <a:ext uri="{FF2B5EF4-FFF2-40B4-BE49-F238E27FC236}">
                  <a16:creationId xmlns:a16="http://schemas.microsoft.com/office/drawing/2014/main" id="{5BA34136-77C8-6DA2-B29F-882109F1FC7D}"/>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1" name="Google Shape;502;p4">
              <a:extLst>
                <a:ext uri="{FF2B5EF4-FFF2-40B4-BE49-F238E27FC236}">
                  <a16:creationId xmlns:a16="http://schemas.microsoft.com/office/drawing/2014/main" id="{C14C1C92-1C23-F252-E864-C4EBACD6C90E}"/>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2" name="Google Shape;503;p4">
              <a:extLst>
                <a:ext uri="{FF2B5EF4-FFF2-40B4-BE49-F238E27FC236}">
                  <a16:creationId xmlns:a16="http://schemas.microsoft.com/office/drawing/2014/main" id="{5DE7F15D-988F-6E61-36F1-8725001059AF}"/>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3" name="Google Shape;504;p4">
              <a:extLst>
                <a:ext uri="{FF2B5EF4-FFF2-40B4-BE49-F238E27FC236}">
                  <a16:creationId xmlns:a16="http://schemas.microsoft.com/office/drawing/2014/main" id="{2A42B973-E633-223C-E802-9DA10A8E9510}"/>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4" name="Google Shape;505;p4">
              <a:extLst>
                <a:ext uri="{FF2B5EF4-FFF2-40B4-BE49-F238E27FC236}">
                  <a16:creationId xmlns:a16="http://schemas.microsoft.com/office/drawing/2014/main" id="{CA981544-F7D1-5F73-852A-5E4C2AB5E338}"/>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5" name="Google Shape;506;p4">
              <a:extLst>
                <a:ext uri="{FF2B5EF4-FFF2-40B4-BE49-F238E27FC236}">
                  <a16:creationId xmlns:a16="http://schemas.microsoft.com/office/drawing/2014/main" id="{12129753-E29B-651B-9BDE-8D5C7798CC1F}"/>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6" name="Google Shape;507;p4">
              <a:extLst>
                <a:ext uri="{FF2B5EF4-FFF2-40B4-BE49-F238E27FC236}">
                  <a16:creationId xmlns:a16="http://schemas.microsoft.com/office/drawing/2014/main" id="{DE4DC22A-3C6B-D426-8A84-A4607EB21259}"/>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7" name="Google Shape;508;p4">
              <a:extLst>
                <a:ext uri="{FF2B5EF4-FFF2-40B4-BE49-F238E27FC236}">
                  <a16:creationId xmlns:a16="http://schemas.microsoft.com/office/drawing/2014/main" id="{5D92CA0B-5037-E412-FD55-5419FF60EDA8}"/>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8" name="Google Shape;509;p4">
              <a:extLst>
                <a:ext uri="{FF2B5EF4-FFF2-40B4-BE49-F238E27FC236}">
                  <a16:creationId xmlns:a16="http://schemas.microsoft.com/office/drawing/2014/main" id="{3E748558-69C6-8FF6-53AA-D9CF94B5788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9" name="Google Shape;510;p4">
              <a:extLst>
                <a:ext uri="{FF2B5EF4-FFF2-40B4-BE49-F238E27FC236}">
                  <a16:creationId xmlns:a16="http://schemas.microsoft.com/office/drawing/2014/main" id="{E7D99CBF-423E-DAAB-0711-5C024A57F22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0" name="Google Shape;511;p4">
              <a:extLst>
                <a:ext uri="{FF2B5EF4-FFF2-40B4-BE49-F238E27FC236}">
                  <a16:creationId xmlns:a16="http://schemas.microsoft.com/office/drawing/2014/main" id="{16503BA2-4AB8-58BB-5B0E-06CE0770ECBE}"/>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1" name="Google Shape;512;p4">
              <a:extLst>
                <a:ext uri="{FF2B5EF4-FFF2-40B4-BE49-F238E27FC236}">
                  <a16:creationId xmlns:a16="http://schemas.microsoft.com/office/drawing/2014/main" id="{5A99DF16-847F-0353-0262-B18FD4495E27}"/>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2" name="Google Shape;513;p4">
              <a:extLst>
                <a:ext uri="{FF2B5EF4-FFF2-40B4-BE49-F238E27FC236}">
                  <a16:creationId xmlns:a16="http://schemas.microsoft.com/office/drawing/2014/main" id="{AB2812AD-E2EA-A95C-BF20-FE4C1EEEB906}"/>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3" name="Google Shape;514;p4">
              <a:extLst>
                <a:ext uri="{FF2B5EF4-FFF2-40B4-BE49-F238E27FC236}">
                  <a16:creationId xmlns:a16="http://schemas.microsoft.com/office/drawing/2014/main" id="{7C42CB94-305D-E4A2-DC2B-46BFB238ADF5}"/>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4" name="Google Shape;515;p4">
              <a:extLst>
                <a:ext uri="{FF2B5EF4-FFF2-40B4-BE49-F238E27FC236}">
                  <a16:creationId xmlns:a16="http://schemas.microsoft.com/office/drawing/2014/main" id="{ED6BBE1F-7123-8E53-55C1-B16827AEA067}"/>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5" name="Google Shape;516;p4">
              <a:extLst>
                <a:ext uri="{FF2B5EF4-FFF2-40B4-BE49-F238E27FC236}">
                  <a16:creationId xmlns:a16="http://schemas.microsoft.com/office/drawing/2014/main" id="{1179C049-DCB3-F6A7-3B25-328510B9DEC0}"/>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6" name="Google Shape;517;p4">
              <a:extLst>
                <a:ext uri="{FF2B5EF4-FFF2-40B4-BE49-F238E27FC236}">
                  <a16:creationId xmlns:a16="http://schemas.microsoft.com/office/drawing/2014/main" id="{35EC8EE6-40DA-ABC8-0639-EE3DB4575471}"/>
                </a:ext>
              </a:extLst>
            </p:cNvPr>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7" name="Google Shape;518;p4">
              <a:extLst>
                <a:ext uri="{FF2B5EF4-FFF2-40B4-BE49-F238E27FC236}">
                  <a16:creationId xmlns:a16="http://schemas.microsoft.com/office/drawing/2014/main" id="{BEA19978-0265-CDEB-12D5-3877CF91F7AC}"/>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8" name="Google Shape;519;p4">
              <a:extLst>
                <a:ext uri="{FF2B5EF4-FFF2-40B4-BE49-F238E27FC236}">
                  <a16:creationId xmlns:a16="http://schemas.microsoft.com/office/drawing/2014/main" id="{ECD0D7EE-ADD3-16E7-7004-E36196E008D1}"/>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9" name="Google Shape;520;p4">
              <a:extLst>
                <a:ext uri="{FF2B5EF4-FFF2-40B4-BE49-F238E27FC236}">
                  <a16:creationId xmlns:a16="http://schemas.microsoft.com/office/drawing/2014/main" id="{583C77A0-2506-8AEA-A904-B4453B534361}"/>
                </a:ext>
              </a:extLst>
            </p:cNvPr>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0" name="Google Shape;521;p4">
              <a:extLst>
                <a:ext uri="{FF2B5EF4-FFF2-40B4-BE49-F238E27FC236}">
                  <a16:creationId xmlns:a16="http://schemas.microsoft.com/office/drawing/2014/main" id="{C437D05E-A17F-D1C3-3B97-A78FE6DB8079}"/>
                </a:ext>
              </a:extLst>
            </p:cNvPr>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1" name="Google Shape;522;p4">
              <a:extLst>
                <a:ext uri="{FF2B5EF4-FFF2-40B4-BE49-F238E27FC236}">
                  <a16:creationId xmlns:a16="http://schemas.microsoft.com/office/drawing/2014/main" id="{BE50D060-1C89-26D7-20DB-29403AEF5D02}"/>
                </a:ext>
              </a:extLst>
            </p:cNvPr>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2" name="Google Shape;523;p4">
              <a:extLst>
                <a:ext uri="{FF2B5EF4-FFF2-40B4-BE49-F238E27FC236}">
                  <a16:creationId xmlns:a16="http://schemas.microsoft.com/office/drawing/2014/main" id="{745AB9F4-9B42-2790-22B0-4AFB4B94D6C2}"/>
                </a:ext>
              </a:extLst>
            </p:cNvPr>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3" name="Google Shape;524;p4">
              <a:extLst>
                <a:ext uri="{FF2B5EF4-FFF2-40B4-BE49-F238E27FC236}">
                  <a16:creationId xmlns:a16="http://schemas.microsoft.com/office/drawing/2014/main" id="{84943DA4-3962-04F4-F300-EBD6B80AE7D4}"/>
                </a:ext>
              </a:extLst>
            </p:cNvPr>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4" name="Google Shape;525;p4">
              <a:extLst>
                <a:ext uri="{FF2B5EF4-FFF2-40B4-BE49-F238E27FC236}">
                  <a16:creationId xmlns:a16="http://schemas.microsoft.com/office/drawing/2014/main" id="{C156572D-6AA5-78AF-F0F2-0B8E8D10A97A}"/>
                </a:ext>
              </a:extLst>
            </p:cNvPr>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5" name="Google Shape;526;p4">
              <a:extLst>
                <a:ext uri="{FF2B5EF4-FFF2-40B4-BE49-F238E27FC236}">
                  <a16:creationId xmlns:a16="http://schemas.microsoft.com/office/drawing/2014/main" id="{17E7A92E-4D22-D117-5565-6F58C107D202}"/>
                </a:ext>
              </a:extLst>
            </p:cNvPr>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6" name="Google Shape;527;p4">
              <a:extLst>
                <a:ext uri="{FF2B5EF4-FFF2-40B4-BE49-F238E27FC236}">
                  <a16:creationId xmlns:a16="http://schemas.microsoft.com/office/drawing/2014/main" id="{4F67DFB0-677A-6681-62F1-57FF25469459}"/>
                </a:ext>
              </a:extLst>
            </p:cNvPr>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7" name="Google Shape;528;p4">
              <a:extLst>
                <a:ext uri="{FF2B5EF4-FFF2-40B4-BE49-F238E27FC236}">
                  <a16:creationId xmlns:a16="http://schemas.microsoft.com/office/drawing/2014/main" id="{6FC23F4C-9AAC-1BB4-9541-E8015D84B227}"/>
                </a:ext>
              </a:extLst>
            </p:cNvPr>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8" name="Google Shape;529;p4">
              <a:extLst>
                <a:ext uri="{FF2B5EF4-FFF2-40B4-BE49-F238E27FC236}">
                  <a16:creationId xmlns:a16="http://schemas.microsoft.com/office/drawing/2014/main" id="{3BAF1C86-E3CA-CD2F-7EEC-CA447184CD14}"/>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9" name="Google Shape;530;p4">
              <a:extLst>
                <a:ext uri="{FF2B5EF4-FFF2-40B4-BE49-F238E27FC236}">
                  <a16:creationId xmlns:a16="http://schemas.microsoft.com/office/drawing/2014/main" id="{BB5270A3-AD84-683A-AAEC-64CE06F8995C}"/>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0" name="Google Shape;531;p4">
              <a:extLst>
                <a:ext uri="{FF2B5EF4-FFF2-40B4-BE49-F238E27FC236}">
                  <a16:creationId xmlns:a16="http://schemas.microsoft.com/office/drawing/2014/main" id="{4A5456EC-E5D8-AB0B-97D2-EF4C38A171D0}"/>
                </a:ext>
              </a:extLst>
            </p:cNvPr>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1" name="Google Shape;532;p4">
              <a:extLst>
                <a:ext uri="{FF2B5EF4-FFF2-40B4-BE49-F238E27FC236}">
                  <a16:creationId xmlns:a16="http://schemas.microsoft.com/office/drawing/2014/main" id="{8A97D086-DD35-6E60-685A-386B20C26A0B}"/>
                </a:ext>
              </a:extLst>
            </p:cNvPr>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2" name="Google Shape;533;p4">
              <a:extLst>
                <a:ext uri="{FF2B5EF4-FFF2-40B4-BE49-F238E27FC236}">
                  <a16:creationId xmlns:a16="http://schemas.microsoft.com/office/drawing/2014/main" id="{B1F72EAE-455E-FF1E-DCB5-BF933F242FCC}"/>
                </a:ext>
              </a:extLst>
            </p:cNvPr>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3" name="Google Shape;534;p4">
              <a:extLst>
                <a:ext uri="{FF2B5EF4-FFF2-40B4-BE49-F238E27FC236}">
                  <a16:creationId xmlns:a16="http://schemas.microsoft.com/office/drawing/2014/main" id="{AAD110C4-F177-F445-2758-9A6846B4E2C5}"/>
                </a:ext>
              </a:extLst>
            </p:cNvPr>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4" name="Google Shape;535;p4">
              <a:extLst>
                <a:ext uri="{FF2B5EF4-FFF2-40B4-BE49-F238E27FC236}">
                  <a16:creationId xmlns:a16="http://schemas.microsoft.com/office/drawing/2014/main" id="{F4481BEE-B8E4-DC69-01B3-B8EF291A9D62}"/>
                </a:ext>
              </a:extLst>
            </p:cNvPr>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5" name="Google Shape;536;p4">
              <a:extLst>
                <a:ext uri="{FF2B5EF4-FFF2-40B4-BE49-F238E27FC236}">
                  <a16:creationId xmlns:a16="http://schemas.microsoft.com/office/drawing/2014/main" id="{45C9009F-4367-E053-D302-B8AA0451BACB}"/>
                </a:ext>
              </a:extLst>
            </p:cNvPr>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6" name="Google Shape;537;p4">
              <a:extLst>
                <a:ext uri="{FF2B5EF4-FFF2-40B4-BE49-F238E27FC236}">
                  <a16:creationId xmlns:a16="http://schemas.microsoft.com/office/drawing/2014/main" id="{5EA3D3E4-6651-BF2B-5CB5-B178F66250B2}"/>
                </a:ext>
              </a:extLst>
            </p:cNvPr>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7" name="Google Shape;538;p4">
              <a:extLst>
                <a:ext uri="{FF2B5EF4-FFF2-40B4-BE49-F238E27FC236}">
                  <a16:creationId xmlns:a16="http://schemas.microsoft.com/office/drawing/2014/main" id="{0AC8BE0C-F0E7-D191-9299-7C716FA4EB5A}"/>
                </a:ext>
              </a:extLst>
            </p:cNvPr>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8" name="Google Shape;539;p4">
              <a:extLst>
                <a:ext uri="{FF2B5EF4-FFF2-40B4-BE49-F238E27FC236}">
                  <a16:creationId xmlns:a16="http://schemas.microsoft.com/office/drawing/2014/main" id="{0FE96F3E-95F0-9CE9-7D48-20C104C804D5}"/>
                </a:ext>
              </a:extLst>
            </p:cNvPr>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9" name="Google Shape;540;p4">
              <a:extLst>
                <a:ext uri="{FF2B5EF4-FFF2-40B4-BE49-F238E27FC236}">
                  <a16:creationId xmlns:a16="http://schemas.microsoft.com/office/drawing/2014/main" id="{C1D05A00-C709-4D1B-688B-24B318AD0E01}"/>
                </a:ext>
              </a:extLst>
            </p:cNvPr>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0" name="Google Shape;541;p4">
              <a:extLst>
                <a:ext uri="{FF2B5EF4-FFF2-40B4-BE49-F238E27FC236}">
                  <a16:creationId xmlns:a16="http://schemas.microsoft.com/office/drawing/2014/main" id="{9D44D26B-B9BC-878A-6C0E-04304012994A}"/>
                </a:ext>
              </a:extLst>
            </p:cNvPr>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1" name="Google Shape;542;p4">
              <a:extLst>
                <a:ext uri="{FF2B5EF4-FFF2-40B4-BE49-F238E27FC236}">
                  <a16:creationId xmlns:a16="http://schemas.microsoft.com/office/drawing/2014/main" id="{2B1CCCD5-E153-0E67-3253-EA7313EEFED3}"/>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2" name="Google Shape;543;p4">
              <a:extLst>
                <a:ext uri="{FF2B5EF4-FFF2-40B4-BE49-F238E27FC236}">
                  <a16:creationId xmlns:a16="http://schemas.microsoft.com/office/drawing/2014/main" id="{8E2832E9-F756-1E46-7BB6-B92A56227013}"/>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3" name="Google Shape;544;p4">
              <a:extLst>
                <a:ext uri="{FF2B5EF4-FFF2-40B4-BE49-F238E27FC236}">
                  <a16:creationId xmlns:a16="http://schemas.microsoft.com/office/drawing/2014/main" id="{8021D18A-7CB2-0B45-47EA-CEC19B9656F4}"/>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4" name="Google Shape;545;p4">
              <a:extLst>
                <a:ext uri="{FF2B5EF4-FFF2-40B4-BE49-F238E27FC236}">
                  <a16:creationId xmlns:a16="http://schemas.microsoft.com/office/drawing/2014/main" id="{56408C1E-3947-4206-7FE3-2F91FE0005E8}"/>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5" name="Google Shape;546;p4">
              <a:extLst>
                <a:ext uri="{FF2B5EF4-FFF2-40B4-BE49-F238E27FC236}">
                  <a16:creationId xmlns:a16="http://schemas.microsoft.com/office/drawing/2014/main" id="{8966741B-F490-7A98-A0D3-8D264E582C06}"/>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6" name="Google Shape;547;p4">
              <a:extLst>
                <a:ext uri="{FF2B5EF4-FFF2-40B4-BE49-F238E27FC236}">
                  <a16:creationId xmlns:a16="http://schemas.microsoft.com/office/drawing/2014/main" id="{DF642962-CB6E-3B2E-AF28-2D9C716508BF}"/>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7" name="Google Shape;548;p4">
              <a:extLst>
                <a:ext uri="{FF2B5EF4-FFF2-40B4-BE49-F238E27FC236}">
                  <a16:creationId xmlns:a16="http://schemas.microsoft.com/office/drawing/2014/main" id="{E85930FB-14D7-88B2-4069-88BC01C92327}"/>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8" name="Google Shape;549;p4">
              <a:extLst>
                <a:ext uri="{FF2B5EF4-FFF2-40B4-BE49-F238E27FC236}">
                  <a16:creationId xmlns:a16="http://schemas.microsoft.com/office/drawing/2014/main" id="{ED8A9BC2-06E8-1BE2-D300-0ED79EA1BD59}"/>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9" name="Google Shape;550;p4">
              <a:extLst>
                <a:ext uri="{FF2B5EF4-FFF2-40B4-BE49-F238E27FC236}">
                  <a16:creationId xmlns:a16="http://schemas.microsoft.com/office/drawing/2014/main" id="{29BAFCB9-48D7-3953-F3B2-99A077CBAD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0" name="Google Shape;551;p4">
              <a:extLst>
                <a:ext uri="{FF2B5EF4-FFF2-40B4-BE49-F238E27FC236}">
                  <a16:creationId xmlns:a16="http://schemas.microsoft.com/office/drawing/2014/main" id="{BFE4DB9D-A431-B942-9D5A-993206DB8C3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1" name="Google Shape;552;p4">
              <a:extLst>
                <a:ext uri="{FF2B5EF4-FFF2-40B4-BE49-F238E27FC236}">
                  <a16:creationId xmlns:a16="http://schemas.microsoft.com/office/drawing/2014/main" id="{59E6ED49-282C-6874-D608-14F6D5DCBE80}"/>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2" name="Google Shape;553;p4">
              <a:extLst>
                <a:ext uri="{FF2B5EF4-FFF2-40B4-BE49-F238E27FC236}">
                  <a16:creationId xmlns:a16="http://schemas.microsoft.com/office/drawing/2014/main" id="{14AC3B3A-71DE-2266-7402-347807434B62}"/>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3" name="Google Shape;554;p4">
              <a:extLst>
                <a:ext uri="{FF2B5EF4-FFF2-40B4-BE49-F238E27FC236}">
                  <a16:creationId xmlns:a16="http://schemas.microsoft.com/office/drawing/2014/main" id="{A7D8A849-CA32-9DAD-06F1-447BBA1233DE}"/>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4" name="Google Shape;555;p4">
              <a:extLst>
                <a:ext uri="{FF2B5EF4-FFF2-40B4-BE49-F238E27FC236}">
                  <a16:creationId xmlns:a16="http://schemas.microsoft.com/office/drawing/2014/main" id="{5677B809-50FB-31FF-ABE2-37E7D653F12C}"/>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5" name="Google Shape;556;p4">
              <a:extLst>
                <a:ext uri="{FF2B5EF4-FFF2-40B4-BE49-F238E27FC236}">
                  <a16:creationId xmlns:a16="http://schemas.microsoft.com/office/drawing/2014/main" id="{0A15AFA3-4065-25ED-7535-8031FAAF8E34}"/>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6" name="Google Shape;557;p4">
              <a:extLst>
                <a:ext uri="{FF2B5EF4-FFF2-40B4-BE49-F238E27FC236}">
                  <a16:creationId xmlns:a16="http://schemas.microsoft.com/office/drawing/2014/main" id="{CC3A64AF-887F-839E-0D39-53EA7BE4BFE8}"/>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7" name="Google Shape;558;p4">
              <a:extLst>
                <a:ext uri="{FF2B5EF4-FFF2-40B4-BE49-F238E27FC236}">
                  <a16:creationId xmlns:a16="http://schemas.microsoft.com/office/drawing/2014/main" id="{DFB15758-BA5C-54A4-8592-C53DFE07C268}"/>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8" name="Google Shape;559;p4">
              <a:extLst>
                <a:ext uri="{FF2B5EF4-FFF2-40B4-BE49-F238E27FC236}">
                  <a16:creationId xmlns:a16="http://schemas.microsoft.com/office/drawing/2014/main" id="{8296B19D-193B-3E86-69E1-9CB74062A20A}"/>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9" name="Google Shape;560;p4">
              <a:extLst>
                <a:ext uri="{FF2B5EF4-FFF2-40B4-BE49-F238E27FC236}">
                  <a16:creationId xmlns:a16="http://schemas.microsoft.com/office/drawing/2014/main" id="{7A7D69AD-34E1-9D7D-2F4A-1E46E9FA746B}"/>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0" name="Google Shape;561;p4">
              <a:extLst>
                <a:ext uri="{FF2B5EF4-FFF2-40B4-BE49-F238E27FC236}">
                  <a16:creationId xmlns:a16="http://schemas.microsoft.com/office/drawing/2014/main" id="{1C2D1468-7BC3-DD74-AF88-3B1088BBE96C}"/>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1" name="Google Shape;562;p4">
              <a:extLst>
                <a:ext uri="{FF2B5EF4-FFF2-40B4-BE49-F238E27FC236}">
                  <a16:creationId xmlns:a16="http://schemas.microsoft.com/office/drawing/2014/main" id="{02E0ED59-A534-B8D3-C6F6-E6BD3FF242CE}"/>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2" name="Google Shape;563;p4">
              <a:extLst>
                <a:ext uri="{FF2B5EF4-FFF2-40B4-BE49-F238E27FC236}">
                  <a16:creationId xmlns:a16="http://schemas.microsoft.com/office/drawing/2014/main" id="{726B6989-62D3-0D0C-5C02-0BC152E125F9}"/>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3" name="Google Shape;564;p4">
              <a:extLst>
                <a:ext uri="{FF2B5EF4-FFF2-40B4-BE49-F238E27FC236}">
                  <a16:creationId xmlns:a16="http://schemas.microsoft.com/office/drawing/2014/main" id="{691FC590-6AF1-B60F-4565-7C5B5A907FE4}"/>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EAE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4" name="Google Shape;565;p4">
              <a:extLst>
                <a:ext uri="{FF2B5EF4-FFF2-40B4-BE49-F238E27FC236}">
                  <a16:creationId xmlns:a16="http://schemas.microsoft.com/office/drawing/2014/main" id="{33CC3C8B-F63F-53E8-B00F-70A0E530B778}"/>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5" name="Google Shape;566;p4">
              <a:extLst>
                <a:ext uri="{FF2B5EF4-FFF2-40B4-BE49-F238E27FC236}">
                  <a16:creationId xmlns:a16="http://schemas.microsoft.com/office/drawing/2014/main" id="{87E54D2A-1FF1-ED1F-05C1-F39A323491FE}"/>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6" name="Google Shape;567;p4">
              <a:extLst>
                <a:ext uri="{FF2B5EF4-FFF2-40B4-BE49-F238E27FC236}">
                  <a16:creationId xmlns:a16="http://schemas.microsoft.com/office/drawing/2014/main" id="{89EABCB7-306E-4C6F-4A59-6FA5CB544F85}"/>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7" name="Google Shape;568;p4">
              <a:extLst>
                <a:ext uri="{FF2B5EF4-FFF2-40B4-BE49-F238E27FC236}">
                  <a16:creationId xmlns:a16="http://schemas.microsoft.com/office/drawing/2014/main" id="{F60062AE-1A72-AAF4-5430-7EBDA3655C82}"/>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8" name="Google Shape;569;p4">
              <a:extLst>
                <a:ext uri="{FF2B5EF4-FFF2-40B4-BE49-F238E27FC236}">
                  <a16:creationId xmlns:a16="http://schemas.microsoft.com/office/drawing/2014/main" id="{3F9A922B-FE91-C356-706D-6A2F64DAB653}"/>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9" name="Google Shape;570;p4">
              <a:extLst>
                <a:ext uri="{FF2B5EF4-FFF2-40B4-BE49-F238E27FC236}">
                  <a16:creationId xmlns:a16="http://schemas.microsoft.com/office/drawing/2014/main" id="{B7D38AF4-678E-9301-FB0F-DA01277B224F}"/>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0" name="Google Shape;571;p4">
              <a:extLst>
                <a:ext uri="{FF2B5EF4-FFF2-40B4-BE49-F238E27FC236}">
                  <a16:creationId xmlns:a16="http://schemas.microsoft.com/office/drawing/2014/main" id="{11F38F7C-8A8D-1DA6-44D4-7ED88BE6869B}"/>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1" name="Google Shape;572;p4">
              <a:extLst>
                <a:ext uri="{FF2B5EF4-FFF2-40B4-BE49-F238E27FC236}">
                  <a16:creationId xmlns:a16="http://schemas.microsoft.com/office/drawing/2014/main" id="{C9D4CA97-02D7-AE7C-7516-06E213210180}"/>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2" name="Google Shape;573;p4">
              <a:extLst>
                <a:ext uri="{FF2B5EF4-FFF2-40B4-BE49-F238E27FC236}">
                  <a16:creationId xmlns:a16="http://schemas.microsoft.com/office/drawing/2014/main" id="{79684C9B-1FB4-6A12-A89C-AE4631225536}"/>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3" name="Google Shape;574;p4">
              <a:extLst>
                <a:ext uri="{FF2B5EF4-FFF2-40B4-BE49-F238E27FC236}">
                  <a16:creationId xmlns:a16="http://schemas.microsoft.com/office/drawing/2014/main" id="{AE6B9B0D-C6CB-30C9-4C31-863DA865E451}"/>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4" name="Google Shape;575;p4">
              <a:extLst>
                <a:ext uri="{FF2B5EF4-FFF2-40B4-BE49-F238E27FC236}">
                  <a16:creationId xmlns:a16="http://schemas.microsoft.com/office/drawing/2014/main" id="{998FB0F1-EBDC-45C9-D4EA-257F412ED1CC}"/>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5" name="Google Shape;576;p4">
              <a:extLst>
                <a:ext uri="{FF2B5EF4-FFF2-40B4-BE49-F238E27FC236}">
                  <a16:creationId xmlns:a16="http://schemas.microsoft.com/office/drawing/2014/main" id="{A04A015C-A5BC-581E-C0EE-6F55E5A7531F}"/>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6" name="Google Shape;577;p4">
              <a:extLst>
                <a:ext uri="{FF2B5EF4-FFF2-40B4-BE49-F238E27FC236}">
                  <a16:creationId xmlns:a16="http://schemas.microsoft.com/office/drawing/2014/main" id="{0B0824D1-B5FC-08DA-73E2-7C25B066BF06}"/>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7" name="Google Shape;578;p4">
              <a:extLst>
                <a:ext uri="{FF2B5EF4-FFF2-40B4-BE49-F238E27FC236}">
                  <a16:creationId xmlns:a16="http://schemas.microsoft.com/office/drawing/2014/main" id="{40081146-2E0F-37EB-A141-FBB37D7505E0}"/>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8" name="Google Shape;579;p4">
              <a:extLst>
                <a:ext uri="{FF2B5EF4-FFF2-40B4-BE49-F238E27FC236}">
                  <a16:creationId xmlns:a16="http://schemas.microsoft.com/office/drawing/2014/main" id="{B9D9FC32-4046-EB0C-CCDB-2CC639902012}"/>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9" name="Google Shape;580;p4">
              <a:extLst>
                <a:ext uri="{FF2B5EF4-FFF2-40B4-BE49-F238E27FC236}">
                  <a16:creationId xmlns:a16="http://schemas.microsoft.com/office/drawing/2014/main" id="{59AE8ABE-0129-1166-D941-D01B5A42670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0" name="Google Shape;581;p4">
              <a:extLst>
                <a:ext uri="{FF2B5EF4-FFF2-40B4-BE49-F238E27FC236}">
                  <a16:creationId xmlns:a16="http://schemas.microsoft.com/office/drawing/2014/main" id="{47C8E0FF-7873-AEE7-38B3-1DDF5FB1CEAC}"/>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1" name="Google Shape;582;p4">
              <a:extLst>
                <a:ext uri="{FF2B5EF4-FFF2-40B4-BE49-F238E27FC236}">
                  <a16:creationId xmlns:a16="http://schemas.microsoft.com/office/drawing/2014/main" id="{9B403F16-E297-283B-4270-38852B9A5001}"/>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2" name="Google Shape;583;p4">
              <a:extLst>
                <a:ext uri="{FF2B5EF4-FFF2-40B4-BE49-F238E27FC236}">
                  <a16:creationId xmlns:a16="http://schemas.microsoft.com/office/drawing/2014/main" id="{AF34BA42-31F2-A634-AC56-EED1BD75D419}"/>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3" name="Google Shape;584;p4">
              <a:extLst>
                <a:ext uri="{FF2B5EF4-FFF2-40B4-BE49-F238E27FC236}">
                  <a16:creationId xmlns:a16="http://schemas.microsoft.com/office/drawing/2014/main" id="{1706CD90-07A5-6CAB-51C7-5C2C4CE4B832}"/>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4" name="Google Shape;585;p4">
              <a:extLst>
                <a:ext uri="{FF2B5EF4-FFF2-40B4-BE49-F238E27FC236}">
                  <a16:creationId xmlns:a16="http://schemas.microsoft.com/office/drawing/2014/main" id="{3CBD56AE-01F4-48E8-DE66-27BB3B3EE725}"/>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5" name="Google Shape;586;p4">
              <a:extLst>
                <a:ext uri="{FF2B5EF4-FFF2-40B4-BE49-F238E27FC236}">
                  <a16:creationId xmlns:a16="http://schemas.microsoft.com/office/drawing/2014/main" id="{61061880-2838-C71D-B455-9990EA6BE20F}"/>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6" name="Google Shape;587;p4">
              <a:extLst>
                <a:ext uri="{FF2B5EF4-FFF2-40B4-BE49-F238E27FC236}">
                  <a16:creationId xmlns:a16="http://schemas.microsoft.com/office/drawing/2014/main" id="{BDFF2311-0140-8728-1D3A-31E9F7CD1DA4}"/>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7" name="Google Shape;588;p4">
              <a:extLst>
                <a:ext uri="{FF2B5EF4-FFF2-40B4-BE49-F238E27FC236}">
                  <a16:creationId xmlns:a16="http://schemas.microsoft.com/office/drawing/2014/main" id="{3DF63A0F-9DC5-9D63-998A-9FD5D7B90115}"/>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8" name="Google Shape;589;p4">
              <a:extLst>
                <a:ext uri="{FF2B5EF4-FFF2-40B4-BE49-F238E27FC236}">
                  <a16:creationId xmlns:a16="http://schemas.microsoft.com/office/drawing/2014/main" id="{00962C8A-999E-0E23-DF42-8D0ABE893EA4}"/>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9" name="Google Shape;590;p4">
              <a:extLst>
                <a:ext uri="{FF2B5EF4-FFF2-40B4-BE49-F238E27FC236}">
                  <a16:creationId xmlns:a16="http://schemas.microsoft.com/office/drawing/2014/main" id="{B0BD7D64-AECE-72E9-9374-46481B3104C6}"/>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0" name="Google Shape;591;p4">
              <a:extLst>
                <a:ext uri="{FF2B5EF4-FFF2-40B4-BE49-F238E27FC236}">
                  <a16:creationId xmlns:a16="http://schemas.microsoft.com/office/drawing/2014/main" id="{6F8CB26B-D453-8D2F-1E8E-B34EE37397DA}"/>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1" name="Google Shape;592;p4">
              <a:extLst>
                <a:ext uri="{FF2B5EF4-FFF2-40B4-BE49-F238E27FC236}">
                  <a16:creationId xmlns:a16="http://schemas.microsoft.com/office/drawing/2014/main" id="{0AC18F71-B1A8-F9C7-8699-5121FFD040D5}"/>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2" name="Google Shape;593;p4">
              <a:extLst>
                <a:ext uri="{FF2B5EF4-FFF2-40B4-BE49-F238E27FC236}">
                  <a16:creationId xmlns:a16="http://schemas.microsoft.com/office/drawing/2014/main" id="{6CA714E5-9DB2-E61A-4941-E32E91A7A27E}"/>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3" name="Google Shape;594;p4">
              <a:extLst>
                <a:ext uri="{FF2B5EF4-FFF2-40B4-BE49-F238E27FC236}">
                  <a16:creationId xmlns:a16="http://schemas.microsoft.com/office/drawing/2014/main" id="{5F8D77A3-E67E-2675-9E26-27F347B58B1E}"/>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4" name="Google Shape;595;p4">
              <a:extLst>
                <a:ext uri="{FF2B5EF4-FFF2-40B4-BE49-F238E27FC236}">
                  <a16:creationId xmlns:a16="http://schemas.microsoft.com/office/drawing/2014/main" id="{10076575-AB56-9FF4-0C90-D414CD8EAD66}"/>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5" name="Google Shape;596;p4">
              <a:extLst>
                <a:ext uri="{FF2B5EF4-FFF2-40B4-BE49-F238E27FC236}">
                  <a16:creationId xmlns:a16="http://schemas.microsoft.com/office/drawing/2014/main" id="{01DD3749-A34D-CFF8-4A2B-4C8F0A4972DC}"/>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6" name="Google Shape;597;p4">
              <a:extLst>
                <a:ext uri="{FF2B5EF4-FFF2-40B4-BE49-F238E27FC236}">
                  <a16:creationId xmlns:a16="http://schemas.microsoft.com/office/drawing/2014/main" id="{86AC2908-94E2-A600-4EBE-32A45CB903C1}"/>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7" name="Google Shape;598;p4">
              <a:extLst>
                <a:ext uri="{FF2B5EF4-FFF2-40B4-BE49-F238E27FC236}">
                  <a16:creationId xmlns:a16="http://schemas.microsoft.com/office/drawing/2014/main" id="{126F22AE-6610-22C0-73A3-0E72522ACEA9}"/>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8" name="Google Shape;599;p4">
              <a:extLst>
                <a:ext uri="{FF2B5EF4-FFF2-40B4-BE49-F238E27FC236}">
                  <a16:creationId xmlns:a16="http://schemas.microsoft.com/office/drawing/2014/main" id="{D309531D-3D99-5176-49B4-54D67BF96C18}"/>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9" name="Google Shape;600;p4">
              <a:extLst>
                <a:ext uri="{FF2B5EF4-FFF2-40B4-BE49-F238E27FC236}">
                  <a16:creationId xmlns:a16="http://schemas.microsoft.com/office/drawing/2014/main" id="{21B727B8-5E18-C383-2814-3C975A788A5A}"/>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0" name="Google Shape;601;p4">
              <a:extLst>
                <a:ext uri="{FF2B5EF4-FFF2-40B4-BE49-F238E27FC236}">
                  <a16:creationId xmlns:a16="http://schemas.microsoft.com/office/drawing/2014/main" id="{EEC7104C-DFE2-75B8-3968-6BA17192CA2D}"/>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1" name="Google Shape;602;p4">
              <a:extLst>
                <a:ext uri="{FF2B5EF4-FFF2-40B4-BE49-F238E27FC236}">
                  <a16:creationId xmlns:a16="http://schemas.microsoft.com/office/drawing/2014/main" id="{38F032F9-A887-9820-709B-6E179D0B0871}"/>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2" name="Google Shape;603;p4">
              <a:extLst>
                <a:ext uri="{FF2B5EF4-FFF2-40B4-BE49-F238E27FC236}">
                  <a16:creationId xmlns:a16="http://schemas.microsoft.com/office/drawing/2014/main" id="{2599DDAD-D922-710C-50DD-4FAF7707443C}"/>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3" name="Google Shape;604;p4">
              <a:extLst>
                <a:ext uri="{FF2B5EF4-FFF2-40B4-BE49-F238E27FC236}">
                  <a16:creationId xmlns:a16="http://schemas.microsoft.com/office/drawing/2014/main" id="{B9CAAD69-EEFF-147D-FBD0-96F71BE1CA6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4" name="Google Shape;605;p4">
              <a:extLst>
                <a:ext uri="{FF2B5EF4-FFF2-40B4-BE49-F238E27FC236}">
                  <a16:creationId xmlns:a16="http://schemas.microsoft.com/office/drawing/2014/main" id="{7322BB79-DB7E-047F-BF52-15372A46529C}"/>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5" name="Google Shape;606;p4">
              <a:extLst>
                <a:ext uri="{FF2B5EF4-FFF2-40B4-BE49-F238E27FC236}">
                  <a16:creationId xmlns:a16="http://schemas.microsoft.com/office/drawing/2014/main" id="{6B7D4E74-078B-25B0-14C6-2CD59D20ABCC}"/>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6" name="Google Shape;607;p4">
              <a:extLst>
                <a:ext uri="{FF2B5EF4-FFF2-40B4-BE49-F238E27FC236}">
                  <a16:creationId xmlns:a16="http://schemas.microsoft.com/office/drawing/2014/main" id="{A02CE461-99E0-48BE-A386-FC7698DBEA44}"/>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7" name="Google Shape;608;p4">
              <a:extLst>
                <a:ext uri="{FF2B5EF4-FFF2-40B4-BE49-F238E27FC236}">
                  <a16:creationId xmlns:a16="http://schemas.microsoft.com/office/drawing/2014/main" id="{93FE658E-2B39-D0C2-0F15-6AE92887021F}"/>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8" name="Google Shape;609;p4">
              <a:extLst>
                <a:ext uri="{FF2B5EF4-FFF2-40B4-BE49-F238E27FC236}">
                  <a16:creationId xmlns:a16="http://schemas.microsoft.com/office/drawing/2014/main" id="{6D8FD9D2-F14D-48F0-2322-9011CC8E96A4}"/>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9" name="Google Shape;610;p4">
              <a:extLst>
                <a:ext uri="{FF2B5EF4-FFF2-40B4-BE49-F238E27FC236}">
                  <a16:creationId xmlns:a16="http://schemas.microsoft.com/office/drawing/2014/main" id="{40EEC0A8-96FB-A9C3-630D-EC9B08724709}"/>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0" name="Google Shape;611;p4">
              <a:extLst>
                <a:ext uri="{FF2B5EF4-FFF2-40B4-BE49-F238E27FC236}">
                  <a16:creationId xmlns:a16="http://schemas.microsoft.com/office/drawing/2014/main" id="{B2E0DC28-C5CA-E556-6DC6-D84C63C8120C}"/>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1" name="Google Shape;612;p4">
              <a:extLst>
                <a:ext uri="{FF2B5EF4-FFF2-40B4-BE49-F238E27FC236}">
                  <a16:creationId xmlns:a16="http://schemas.microsoft.com/office/drawing/2014/main" id="{4689AAD8-3C1A-4B2B-78B4-5F9D607BDC5B}"/>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2" name="Google Shape;613;p4">
              <a:extLst>
                <a:ext uri="{FF2B5EF4-FFF2-40B4-BE49-F238E27FC236}">
                  <a16:creationId xmlns:a16="http://schemas.microsoft.com/office/drawing/2014/main" id="{0EDA63F6-CE90-C538-9102-C10F684054AB}"/>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3" name="Google Shape;614;p4">
              <a:extLst>
                <a:ext uri="{FF2B5EF4-FFF2-40B4-BE49-F238E27FC236}">
                  <a16:creationId xmlns:a16="http://schemas.microsoft.com/office/drawing/2014/main" id="{6F72E6FA-1BCE-3D0E-7827-AACD238642DB}"/>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4" name="Google Shape;615;p4">
              <a:extLst>
                <a:ext uri="{FF2B5EF4-FFF2-40B4-BE49-F238E27FC236}">
                  <a16:creationId xmlns:a16="http://schemas.microsoft.com/office/drawing/2014/main" id="{1C16C2FC-613B-2D34-683E-45D1D6E1BB75}"/>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5" name="Google Shape;616;p4">
              <a:extLst>
                <a:ext uri="{FF2B5EF4-FFF2-40B4-BE49-F238E27FC236}">
                  <a16:creationId xmlns:a16="http://schemas.microsoft.com/office/drawing/2014/main" id="{5EA7D35C-35A6-53E0-7B03-CDD56212998B}"/>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6" name="Google Shape;617;p4">
              <a:extLst>
                <a:ext uri="{FF2B5EF4-FFF2-40B4-BE49-F238E27FC236}">
                  <a16:creationId xmlns:a16="http://schemas.microsoft.com/office/drawing/2014/main" id="{7CA2B5E7-53EE-0C79-0C3F-D9509D3BC64C}"/>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7" name="Google Shape;618;p4">
              <a:extLst>
                <a:ext uri="{FF2B5EF4-FFF2-40B4-BE49-F238E27FC236}">
                  <a16:creationId xmlns:a16="http://schemas.microsoft.com/office/drawing/2014/main" id="{A7508EC7-FFF9-0A4C-4DCA-EA4D61F7E85B}"/>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8" name="Google Shape;619;p4">
              <a:extLst>
                <a:ext uri="{FF2B5EF4-FFF2-40B4-BE49-F238E27FC236}">
                  <a16:creationId xmlns:a16="http://schemas.microsoft.com/office/drawing/2014/main" id="{17F73D67-2E28-B497-BA35-D4BA1C2EC856}"/>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9" name="Google Shape;620;p4">
              <a:extLst>
                <a:ext uri="{FF2B5EF4-FFF2-40B4-BE49-F238E27FC236}">
                  <a16:creationId xmlns:a16="http://schemas.microsoft.com/office/drawing/2014/main" id="{D4E4629D-F521-C80C-63A5-974CAB80D874}"/>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0" name="Google Shape;621;p4">
              <a:extLst>
                <a:ext uri="{FF2B5EF4-FFF2-40B4-BE49-F238E27FC236}">
                  <a16:creationId xmlns:a16="http://schemas.microsoft.com/office/drawing/2014/main" id="{8CDE368E-E4EA-730A-5002-D7CAE639902F}"/>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1" name="Google Shape;622;p4">
              <a:extLst>
                <a:ext uri="{FF2B5EF4-FFF2-40B4-BE49-F238E27FC236}">
                  <a16:creationId xmlns:a16="http://schemas.microsoft.com/office/drawing/2014/main" id="{60D0F126-DD9B-0736-F65E-C927EC3E03EB}"/>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2" name="Google Shape;623;p4">
              <a:extLst>
                <a:ext uri="{FF2B5EF4-FFF2-40B4-BE49-F238E27FC236}">
                  <a16:creationId xmlns:a16="http://schemas.microsoft.com/office/drawing/2014/main" id="{C911BFAC-0357-9265-8D4C-7062F22328FE}"/>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3" name="Google Shape;624;p4">
              <a:extLst>
                <a:ext uri="{FF2B5EF4-FFF2-40B4-BE49-F238E27FC236}">
                  <a16:creationId xmlns:a16="http://schemas.microsoft.com/office/drawing/2014/main" id="{2E42B751-151F-6F98-28BA-848FFE1C99EA}"/>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4" name="Google Shape;625;p4">
              <a:extLst>
                <a:ext uri="{FF2B5EF4-FFF2-40B4-BE49-F238E27FC236}">
                  <a16:creationId xmlns:a16="http://schemas.microsoft.com/office/drawing/2014/main" id="{758AB261-BF52-D739-D5B4-873326552405}"/>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5" name="Google Shape;626;p4">
              <a:extLst>
                <a:ext uri="{FF2B5EF4-FFF2-40B4-BE49-F238E27FC236}">
                  <a16:creationId xmlns:a16="http://schemas.microsoft.com/office/drawing/2014/main" id="{7709C4CF-11D8-3E90-BD2D-920FD254852B}"/>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6" name="Google Shape;627;p4">
              <a:extLst>
                <a:ext uri="{FF2B5EF4-FFF2-40B4-BE49-F238E27FC236}">
                  <a16:creationId xmlns:a16="http://schemas.microsoft.com/office/drawing/2014/main" id="{CBBF758F-A164-FD0E-C674-85A906B8D12E}"/>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7" name="Google Shape;628;p4">
              <a:extLst>
                <a:ext uri="{FF2B5EF4-FFF2-40B4-BE49-F238E27FC236}">
                  <a16:creationId xmlns:a16="http://schemas.microsoft.com/office/drawing/2014/main" id="{D0F5AA23-AB7E-1D06-A914-F41803D29E64}"/>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8" name="Google Shape;629;p4">
              <a:extLst>
                <a:ext uri="{FF2B5EF4-FFF2-40B4-BE49-F238E27FC236}">
                  <a16:creationId xmlns:a16="http://schemas.microsoft.com/office/drawing/2014/main" id="{7E8982FA-CE44-F078-76A6-CC9D7268BE5A}"/>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9" name="Google Shape;630;p4">
              <a:extLst>
                <a:ext uri="{FF2B5EF4-FFF2-40B4-BE49-F238E27FC236}">
                  <a16:creationId xmlns:a16="http://schemas.microsoft.com/office/drawing/2014/main" id="{90033CDB-BC78-2D4F-DEDB-343371795F2F}"/>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0" name="Google Shape;631;p4">
              <a:extLst>
                <a:ext uri="{FF2B5EF4-FFF2-40B4-BE49-F238E27FC236}">
                  <a16:creationId xmlns:a16="http://schemas.microsoft.com/office/drawing/2014/main" id="{2F8C0B67-F739-01BF-D34A-81D4FA97A871}"/>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1" name="Google Shape;632;p4">
              <a:extLst>
                <a:ext uri="{FF2B5EF4-FFF2-40B4-BE49-F238E27FC236}">
                  <a16:creationId xmlns:a16="http://schemas.microsoft.com/office/drawing/2014/main" id="{EFBD51F5-A17A-4634-03BB-3F804A31832F}"/>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2" name="Google Shape;633;p4">
              <a:extLst>
                <a:ext uri="{FF2B5EF4-FFF2-40B4-BE49-F238E27FC236}">
                  <a16:creationId xmlns:a16="http://schemas.microsoft.com/office/drawing/2014/main" id="{1607D409-5830-AC66-F4EC-E6F2EFE00A23}"/>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3" name="Google Shape;634;p4">
              <a:extLst>
                <a:ext uri="{FF2B5EF4-FFF2-40B4-BE49-F238E27FC236}">
                  <a16:creationId xmlns:a16="http://schemas.microsoft.com/office/drawing/2014/main" id="{5D332D38-5D91-2251-563C-A1279CDA29E6}"/>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4" name="Google Shape;635;p4">
              <a:extLst>
                <a:ext uri="{FF2B5EF4-FFF2-40B4-BE49-F238E27FC236}">
                  <a16:creationId xmlns:a16="http://schemas.microsoft.com/office/drawing/2014/main" id="{F6FCEE1D-F2E9-2CEE-591B-7B971F1D7679}"/>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5" name="Google Shape;636;p4">
              <a:extLst>
                <a:ext uri="{FF2B5EF4-FFF2-40B4-BE49-F238E27FC236}">
                  <a16:creationId xmlns:a16="http://schemas.microsoft.com/office/drawing/2014/main" id="{C56F3C7C-DCCB-09BE-E19B-EABE03EC5BA8}"/>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6" name="Google Shape;637;p4">
              <a:extLst>
                <a:ext uri="{FF2B5EF4-FFF2-40B4-BE49-F238E27FC236}">
                  <a16:creationId xmlns:a16="http://schemas.microsoft.com/office/drawing/2014/main" id="{85BF40C9-1A15-704B-3851-8E7D4AC6165C}"/>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7" name="Google Shape;638;p4">
              <a:extLst>
                <a:ext uri="{FF2B5EF4-FFF2-40B4-BE49-F238E27FC236}">
                  <a16:creationId xmlns:a16="http://schemas.microsoft.com/office/drawing/2014/main" id="{3735AE5C-7AB7-D50B-393B-1B648AD2A547}"/>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8" name="Google Shape;639;p4">
              <a:extLst>
                <a:ext uri="{FF2B5EF4-FFF2-40B4-BE49-F238E27FC236}">
                  <a16:creationId xmlns:a16="http://schemas.microsoft.com/office/drawing/2014/main" id="{2ADD857B-C540-4DCC-78D2-E3406E861D59}"/>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9" name="Google Shape;640;p4">
              <a:extLst>
                <a:ext uri="{FF2B5EF4-FFF2-40B4-BE49-F238E27FC236}">
                  <a16:creationId xmlns:a16="http://schemas.microsoft.com/office/drawing/2014/main" id="{817651EF-E85B-D3D6-64D9-7A13C1387C26}"/>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0" name="Google Shape;641;p4">
              <a:extLst>
                <a:ext uri="{FF2B5EF4-FFF2-40B4-BE49-F238E27FC236}">
                  <a16:creationId xmlns:a16="http://schemas.microsoft.com/office/drawing/2014/main" id="{E8DE5633-E79F-C359-882D-0E413DC0EBA3}"/>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1" name="Google Shape;642;p4">
              <a:extLst>
                <a:ext uri="{FF2B5EF4-FFF2-40B4-BE49-F238E27FC236}">
                  <a16:creationId xmlns:a16="http://schemas.microsoft.com/office/drawing/2014/main" id="{C07CB61F-BE64-2F34-5524-2C44BAF00740}"/>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2" name="Google Shape;643;p4">
              <a:extLst>
                <a:ext uri="{FF2B5EF4-FFF2-40B4-BE49-F238E27FC236}">
                  <a16:creationId xmlns:a16="http://schemas.microsoft.com/office/drawing/2014/main" id="{66B94E99-445F-FAC6-F276-96D2BCE16681}"/>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3" name="Google Shape;644;p4">
              <a:extLst>
                <a:ext uri="{FF2B5EF4-FFF2-40B4-BE49-F238E27FC236}">
                  <a16:creationId xmlns:a16="http://schemas.microsoft.com/office/drawing/2014/main" id="{461A6F9B-212E-642C-3375-EE54967F7623}"/>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4" name="Google Shape;645;p4">
              <a:extLst>
                <a:ext uri="{FF2B5EF4-FFF2-40B4-BE49-F238E27FC236}">
                  <a16:creationId xmlns:a16="http://schemas.microsoft.com/office/drawing/2014/main" id="{B462F73C-1CC9-845D-03E0-8BA60691B57F}"/>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5" name="Google Shape;646;p4">
              <a:extLst>
                <a:ext uri="{FF2B5EF4-FFF2-40B4-BE49-F238E27FC236}">
                  <a16:creationId xmlns:a16="http://schemas.microsoft.com/office/drawing/2014/main" id="{635CFB1E-5A97-3297-C73B-328D19CCD1DD}"/>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6" name="Google Shape;647;p4">
              <a:extLst>
                <a:ext uri="{FF2B5EF4-FFF2-40B4-BE49-F238E27FC236}">
                  <a16:creationId xmlns:a16="http://schemas.microsoft.com/office/drawing/2014/main" id="{F213BFFB-F577-C950-D00C-EFFCC526358B}"/>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7" name="Google Shape;648;p4">
              <a:extLst>
                <a:ext uri="{FF2B5EF4-FFF2-40B4-BE49-F238E27FC236}">
                  <a16:creationId xmlns:a16="http://schemas.microsoft.com/office/drawing/2014/main" id="{D3205914-9FA2-3363-DF4A-8DF33FF4A64A}"/>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8" name="Google Shape;649;p4">
              <a:extLst>
                <a:ext uri="{FF2B5EF4-FFF2-40B4-BE49-F238E27FC236}">
                  <a16:creationId xmlns:a16="http://schemas.microsoft.com/office/drawing/2014/main" id="{B9B5A9A2-F2F1-6505-6043-4249CEAC9B59}"/>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9" name="Google Shape;650;p4">
              <a:extLst>
                <a:ext uri="{FF2B5EF4-FFF2-40B4-BE49-F238E27FC236}">
                  <a16:creationId xmlns:a16="http://schemas.microsoft.com/office/drawing/2014/main" id="{1E138073-CC38-8045-36EC-4475E1BD3436}"/>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0" name="Google Shape;651;p4">
              <a:extLst>
                <a:ext uri="{FF2B5EF4-FFF2-40B4-BE49-F238E27FC236}">
                  <a16:creationId xmlns:a16="http://schemas.microsoft.com/office/drawing/2014/main" id="{C2D8C992-C48F-C1CE-F697-0FF256F50A20}"/>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1" name="Google Shape;652;p4">
              <a:extLst>
                <a:ext uri="{FF2B5EF4-FFF2-40B4-BE49-F238E27FC236}">
                  <a16:creationId xmlns:a16="http://schemas.microsoft.com/office/drawing/2014/main" id="{262EBDF0-841D-1982-BDCE-00440BA47023}"/>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2" name="Google Shape;653;p4">
              <a:extLst>
                <a:ext uri="{FF2B5EF4-FFF2-40B4-BE49-F238E27FC236}">
                  <a16:creationId xmlns:a16="http://schemas.microsoft.com/office/drawing/2014/main" id="{96E22DA2-BE0F-01E2-609C-C5F9FF88D83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3" name="Google Shape;654;p4">
              <a:extLst>
                <a:ext uri="{FF2B5EF4-FFF2-40B4-BE49-F238E27FC236}">
                  <a16:creationId xmlns:a16="http://schemas.microsoft.com/office/drawing/2014/main" id="{A4726362-388E-F966-A90E-5287F6FD6717}"/>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4" name="Google Shape;655;p4">
              <a:extLst>
                <a:ext uri="{FF2B5EF4-FFF2-40B4-BE49-F238E27FC236}">
                  <a16:creationId xmlns:a16="http://schemas.microsoft.com/office/drawing/2014/main" id="{A7E121E8-3702-8C02-78A3-6FFD765B4779}"/>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5" name="Google Shape;656;p4">
              <a:extLst>
                <a:ext uri="{FF2B5EF4-FFF2-40B4-BE49-F238E27FC236}">
                  <a16:creationId xmlns:a16="http://schemas.microsoft.com/office/drawing/2014/main" id="{BBC21D8C-8000-7364-41C7-04912280BEDE}"/>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6" name="Google Shape;657;p4">
              <a:extLst>
                <a:ext uri="{FF2B5EF4-FFF2-40B4-BE49-F238E27FC236}">
                  <a16:creationId xmlns:a16="http://schemas.microsoft.com/office/drawing/2014/main" id="{53E4B05D-0A5B-F5C6-53D1-DCD6E91DE5C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7" name="Google Shape;658;p4">
              <a:extLst>
                <a:ext uri="{FF2B5EF4-FFF2-40B4-BE49-F238E27FC236}">
                  <a16:creationId xmlns:a16="http://schemas.microsoft.com/office/drawing/2014/main" id="{BC8108B5-B2AF-341B-58EC-683B653C97E2}"/>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8" name="Google Shape;659;p4">
              <a:extLst>
                <a:ext uri="{FF2B5EF4-FFF2-40B4-BE49-F238E27FC236}">
                  <a16:creationId xmlns:a16="http://schemas.microsoft.com/office/drawing/2014/main" id="{76720D45-5210-44C8-A324-4B636BA7C0F1}"/>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9" name="Google Shape;660;p4">
              <a:extLst>
                <a:ext uri="{FF2B5EF4-FFF2-40B4-BE49-F238E27FC236}">
                  <a16:creationId xmlns:a16="http://schemas.microsoft.com/office/drawing/2014/main" id="{E46416A6-622D-21B7-F785-E29ACB4289D6}"/>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0" name="Google Shape;661;p4">
              <a:extLst>
                <a:ext uri="{FF2B5EF4-FFF2-40B4-BE49-F238E27FC236}">
                  <a16:creationId xmlns:a16="http://schemas.microsoft.com/office/drawing/2014/main" id="{05473AAD-DDFD-6F0A-08A6-178E676A8DE6}"/>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1" name="Google Shape;662;p4">
              <a:extLst>
                <a:ext uri="{FF2B5EF4-FFF2-40B4-BE49-F238E27FC236}">
                  <a16:creationId xmlns:a16="http://schemas.microsoft.com/office/drawing/2014/main" id="{4339AD03-03C6-EA58-2FC5-5917DB20C82E}"/>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2" name="Google Shape;663;p4">
              <a:extLst>
                <a:ext uri="{FF2B5EF4-FFF2-40B4-BE49-F238E27FC236}">
                  <a16:creationId xmlns:a16="http://schemas.microsoft.com/office/drawing/2014/main" id="{37DB6059-D172-861B-AB53-2CEBE480AE3E}"/>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3" name="Google Shape;664;p4">
              <a:extLst>
                <a:ext uri="{FF2B5EF4-FFF2-40B4-BE49-F238E27FC236}">
                  <a16:creationId xmlns:a16="http://schemas.microsoft.com/office/drawing/2014/main" id="{20648461-70CC-C78E-EF73-B006EC5555EA}"/>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4" name="Google Shape;665;p4">
              <a:extLst>
                <a:ext uri="{FF2B5EF4-FFF2-40B4-BE49-F238E27FC236}">
                  <a16:creationId xmlns:a16="http://schemas.microsoft.com/office/drawing/2014/main" id="{93AFB327-78D4-F931-2E92-FB78D2C87488}"/>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5" name="Google Shape;666;p4">
              <a:extLst>
                <a:ext uri="{FF2B5EF4-FFF2-40B4-BE49-F238E27FC236}">
                  <a16:creationId xmlns:a16="http://schemas.microsoft.com/office/drawing/2014/main" id="{7F4CC26E-8201-A56C-46F3-EBFBDAB607FB}"/>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6" name="Google Shape;667;p4">
              <a:extLst>
                <a:ext uri="{FF2B5EF4-FFF2-40B4-BE49-F238E27FC236}">
                  <a16:creationId xmlns:a16="http://schemas.microsoft.com/office/drawing/2014/main" id="{86F27C37-EC1D-00C4-6478-C1C254EC2DE9}"/>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7" name="Google Shape;668;p4">
              <a:extLst>
                <a:ext uri="{FF2B5EF4-FFF2-40B4-BE49-F238E27FC236}">
                  <a16:creationId xmlns:a16="http://schemas.microsoft.com/office/drawing/2014/main" id="{7E7D288F-128B-9F00-222F-2FF685BA141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8" name="Google Shape;669;p4">
              <a:extLst>
                <a:ext uri="{FF2B5EF4-FFF2-40B4-BE49-F238E27FC236}">
                  <a16:creationId xmlns:a16="http://schemas.microsoft.com/office/drawing/2014/main" id="{193F0805-71E4-27B7-A971-816333EF5C1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9" name="Google Shape;670;p4">
              <a:extLst>
                <a:ext uri="{FF2B5EF4-FFF2-40B4-BE49-F238E27FC236}">
                  <a16:creationId xmlns:a16="http://schemas.microsoft.com/office/drawing/2014/main" id="{E8CC5858-1929-2C23-876E-B5DF110DB697}"/>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0" name="Google Shape;671;p4">
              <a:extLst>
                <a:ext uri="{FF2B5EF4-FFF2-40B4-BE49-F238E27FC236}">
                  <a16:creationId xmlns:a16="http://schemas.microsoft.com/office/drawing/2014/main" id="{AF635BB1-FD6C-2D52-5192-80FBEDB9FEB8}"/>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1" name="Google Shape;672;p4">
              <a:extLst>
                <a:ext uri="{FF2B5EF4-FFF2-40B4-BE49-F238E27FC236}">
                  <a16:creationId xmlns:a16="http://schemas.microsoft.com/office/drawing/2014/main" id="{0611C73B-C430-DC1B-F753-557E137B18F8}"/>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2" name="Google Shape;673;p4">
              <a:extLst>
                <a:ext uri="{FF2B5EF4-FFF2-40B4-BE49-F238E27FC236}">
                  <a16:creationId xmlns:a16="http://schemas.microsoft.com/office/drawing/2014/main" id="{C63159DF-6EC2-5E34-1DA1-C476967C3B68}"/>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3" name="Google Shape;674;p4">
              <a:extLst>
                <a:ext uri="{FF2B5EF4-FFF2-40B4-BE49-F238E27FC236}">
                  <a16:creationId xmlns:a16="http://schemas.microsoft.com/office/drawing/2014/main" id="{D38729F7-63E2-2489-849A-612417C0AE0B}"/>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4" name="Google Shape;675;p4">
              <a:extLst>
                <a:ext uri="{FF2B5EF4-FFF2-40B4-BE49-F238E27FC236}">
                  <a16:creationId xmlns:a16="http://schemas.microsoft.com/office/drawing/2014/main" id="{E853680F-428B-840E-4EE4-3C01A12EFF99}"/>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5" name="Google Shape;676;p4">
              <a:extLst>
                <a:ext uri="{FF2B5EF4-FFF2-40B4-BE49-F238E27FC236}">
                  <a16:creationId xmlns:a16="http://schemas.microsoft.com/office/drawing/2014/main" id="{0EAB2B72-DD76-ED66-0D04-FE28D0789766}"/>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6" name="Google Shape;677;p4">
              <a:extLst>
                <a:ext uri="{FF2B5EF4-FFF2-40B4-BE49-F238E27FC236}">
                  <a16:creationId xmlns:a16="http://schemas.microsoft.com/office/drawing/2014/main" id="{797E972F-24FE-D872-9CDF-354636452112}"/>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7" name="Google Shape;678;p4">
              <a:extLst>
                <a:ext uri="{FF2B5EF4-FFF2-40B4-BE49-F238E27FC236}">
                  <a16:creationId xmlns:a16="http://schemas.microsoft.com/office/drawing/2014/main" id="{8D6F9727-FEF1-7C89-7395-A795221F8081}"/>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8" name="Google Shape;679;p4">
              <a:extLst>
                <a:ext uri="{FF2B5EF4-FFF2-40B4-BE49-F238E27FC236}">
                  <a16:creationId xmlns:a16="http://schemas.microsoft.com/office/drawing/2014/main" id="{F4CA45D6-36A2-AB78-2AEB-CFFEB340E5FD}"/>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9" name="Google Shape;680;p4">
              <a:extLst>
                <a:ext uri="{FF2B5EF4-FFF2-40B4-BE49-F238E27FC236}">
                  <a16:creationId xmlns:a16="http://schemas.microsoft.com/office/drawing/2014/main" id="{617F9AEE-FCD4-F130-CB3E-EB305C7BAE64}"/>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0" name="Google Shape;681;p4">
              <a:extLst>
                <a:ext uri="{FF2B5EF4-FFF2-40B4-BE49-F238E27FC236}">
                  <a16:creationId xmlns:a16="http://schemas.microsoft.com/office/drawing/2014/main" id="{6BF5DF7B-E69C-DA51-30B5-2533F4A68A95}"/>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1" name="Google Shape;682;p4">
              <a:extLst>
                <a:ext uri="{FF2B5EF4-FFF2-40B4-BE49-F238E27FC236}">
                  <a16:creationId xmlns:a16="http://schemas.microsoft.com/office/drawing/2014/main" id="{02683214-5A4B-3F5E-60BD-485B8B4447CA}"/>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2" name="Google Shape;683;p4">
              <a:extLst>
                <a:ext uri="{FF2B5EF4-FFF2-40B4-BE49-F238E27FC236}">
                  <a16:creationId xmlns:a16="http://schemas.microsoft.com/office/drawing/2014/main" id="{5AF11515-859F-1BE8-3E01-02A3F2FCCA8C}"/>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3" name="Google Shape;684;p4">
              <a:extLst>
                <a:ext uri="{FF2B5EF4-FFF2-40B4-BE49-F238E27FC236}">
                  <a16:creationId xmlns:a16="http://schemas.microsoft.com/office/drawing/2014/main" id="{8995EB40-96B1-9F91-54C3-3CBF5D0A2EC5}"/>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4" name="Google Shape;685;p4">
              <a:extLst>
                <a:ext uri="{FF2B5EF4-FFF2-40B4-BE49-F238E27FC236}">
                  <a16:creationId xmlns:a16="http://schemas.microsoft.com/office/drawing/2014/main" id="{27C78E14-81B8-9848-1641-53ECB1F73DBB}"/>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5" name="Google Shape;686;p4">
              <a:extLst>
                <a:ext uri="{FF2B5EF4-FFF2-40B4-BE49-F238E27FC236}">
                  <a16:creationId xmlns:a16="http://schemas.microsoft.com/office/drawing/2014/main" id="{E3853224-B826-3C1B-8D3E-97AB8F974B70}"/>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6" name="Google Shape;687;p4">
              <a:extLst>
                <a:ext uri="{FF2B5EF4-FFF2-40B4-BE49-F238E27FC236}">
                  <a16:creationId xmlns:a16="http://schemas.microsoft.com/office/drawing/2014/main" id="{A29E7D2B-5640-A42F-CDF7-B803CC5727A1}"/>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7" name="Google Shape;688;p4">
              <a:extLst>
                <a:ext uri="{FF2B5EF4-FFF2-40B4-BE49-F238E27FC236}">
                  <a16:creationId xmlns:a16="http://schemas.microsoft.com/office/drawing/2014/main" id="{6524A831-2757-E0A6-DB77-5D784DD62E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8" name="Google Shape;689;p4">
              <a:extLst>
                <a:ext uri="{FF2B5EF4-FFF2-40B4-BE49-F238E27FC236}">
                  <a16:creationId xmlns:a16="http://schemas.microsoft.com/office/drawing/2014/main" id="{04877F96-46B5-D74E-920D-E58138F8B38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9" name="Google Shape;690;p4">
              <a:extLst>
                <a:ext uri="{FF2B5EF4-FFF2-40B4-BE49-F238E27FC236}">
                  <a16:creationId xmlns:a16="http://schemas.microsoft.com/office/drawing/2014/main" id="{2BBDC8CB-AC45-AF02-2D74-703E89DE4B84}"/>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0" name="Google Shape;691;p4">
              <a:extLst>
                <a:ext uri="{FF2B5EF4-FFF2-40B4-BE49-F238E27FC236}">
                  <a16:creationId xmlns:a16="http://schemas.microsoft.com/office/drawing/2014/main" id="{4AEDEB3A-5091-B79F-5CA3-145A1E7C450B}"/>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1" name="Google Shape;692;p4">
              <a:extLst>
                <a:ext uri="{FF2B5EF4-FFF2-40B4-BE49-F238E27FC236}">
                  <a16:creationId xmlns:a16="http://schemas.microsoft.com/office/drawing/2014/main" id="{92D57EC0-DA9C-CD91-5BC8-FE92C9D12A30}"/>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2" name="Google Shape;693;p4">
              <a:extLst>
                <a:ext uri="{FF2B5EF4-FFF2-40B4-BE49-F238E27FC236}">
                  <a16:creationId xmlns:a16="http://schemas.microsoft.com/office/drawing/2014/main" id="{CF5CF276-48B1-2E7D-D680-52E3F897E1D3}"/>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3" name="Google Shape;694;p4">
              <a:extLst>
                <a:ext uri="{FF2B5EF4-FFF2-40B4-BE49-F238E27FC236}">
                  <a16:creationId xmlns:a16="http://schemas.microsoft.com/office/drawing/2014/main" id="{B39A6003-A5E1-4E01-56C3-3460B0B27707}"/>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4" name="Google Shape;695;p4">
              <a:extLst>
                <a:ext uri="{FF2B5EF4-FFF2-40B4-BE49-F238E27FC236}">
                  <a16:creationId xmlns:a16="http://schemas.microsoft.com/office/drawing/2014/main" id="{41CA7468-3F52-C572-9A62-9BB8110DED37}"/>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5" name="Google Shape;696;p4">
              <a:extLst>
                <a:ext uri="{FF2B5EF4-FFF2-40B4-BE49-F238E27FC236}">
                  <a16:creationId xmlns:a16="http://schemas.microsoft.com/office/drawing/2014/main" id="{75141381-417C-A4BF-65F0-5FC11230D4F4}"/>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6" name="Google Shape;697;p4">
              <a:extLst>
                <a:ext uri="{FF2B5EF4-FFF2-40B4-BE49-F238E27FC236}">
                  <a16:creationId xmlns:a16="http://schemas.microsoft.com/office/drawing/2014/main" id="{0929A2E6-B540-50B3-43B6-EB1B1EBD9BBF}"/>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7" name="Google Shape;698;p4">
              <a:extLst>
                <a:ext uri="{FF2B5EF4-FFF2-40B4-BE49-F238E27FC236}">
                  <a16:creationId xmlns:a16="http://schemas.microsoft.com/office/drawing/2014/main" id="{99B1165A-2E0F-B869-974D-965EBCD94D86}"/>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8" name="Google Shape;699;p4">
              <a:extLst>
                <a:ext uri="{FF2B5EF4-FFF2-40B4-BE49-F238E27FC236}">
                  <a16:creationId xmlns:a16="http://schemas.microsoft.com/office/drawing/2014/main" id="{A69A72F1-4F07-1C53-EDBB-B272AAC3C563}"/>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9" name="Google Shape;700;p4">
              <a:extLst>
                <a:ext uri="{FF2B5EF4-FFF2-40B4-BE49-F238E27FC236}">
                  <a16:creationId xmlns:a16="http://schemas.microsoft.com/office/drawing/2014/main" id="{C53FFC90-81A7-7A99-8208-D69C6BFEF5D1}"/>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0" name="Google Shape;701;p4">
              <a:extLst>
                <a:ext uri="{FF2B5EF4-FFF2-40B4-BE49-F238E27FC236}">
                  <a16:creationId xmlns:a16="http://schemas.microsoft.com/office/drawing/2014/main" id="{C654715C-7881-84BE-A367-C5E001207468}"/>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3001" name="Google Shape;702;p4">
            <a:extLst>
              <a:ext uri="{FF2B5EF4-FFF2-40B4-BE49-F238E27FC236}">
                <a16:creationId xmlns:a16="http://schemas.microsoft.com/office/drawing/2014/main" id="{AED07A7A-7780-84BA-D90A-4861AF395628}"/>
              </a:ext>
            </a:extLst>
          </p:cNvPr>
          <p:cNvGrpSpPr/>
          <p:nvPr/>
        </p:nvGrpSpPr>
        <p:grpSpPr>
          <a:xfrm>
            <a:off x="10741823" y="95190"/>
            <a:ext cx="1279624" cy="1167841"/>
            <a:chOff x="4097300" y="529025"/>
            <a:chExt cx="796050" cy="726450"/>
          </a:xfrm>
        </p:grpSpPr>
        <p:sp>
          <p:nvSpPr>
            <p:cNvPr id="33002" name="Google Shape;703;p4">
              <a:extLst>
                <a:ext uri="{FF2B5EF4-FFF2-40B4-BE49-F238E27FC236}">
                  <a16:creationId xmlns:a16="http://schemas.microsoft.com/office/drawing/2014/main" id="{BC082F9D-8A6A-0271-A12B-4921A3250E88}"/>
                </a:ext>
              </a:extLst>
            </p:cNvPr>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3" name="Google Shape;704;p4">
              <a:extLst>
                <a:ext uri="{FF2B5EF4-FFF2-40B4-BE49-F238E27FC236}">
                  <a16:creationId xmlns:a16="http://schemas.microsoft.com/office/drawing/2014/main" id="{13D974C5-2511-4A8E-C5DD-19258D1DA86B}"/>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4" name="Google Shape;705;p4">
              <a:extLst>
                <a:ext uri="{FF2B5EF4-FFF2-40B4-BE49-F238E27FC236}">
                  <a16:creationId xmlns:a16="http://schemas.microsoft.com/office/drawing/2014/main" id="{821AD310-3935-3C9B-2925-56EA5C2579F7}"/>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5" name="Google Shape;706;p4">
              <a:extLst>
                <a:ext uri="{FF2B5EF4-FFF2-40B4-BE49-F238E27FC236}">
                  <a16:creationId xmlns:a16="http://schemas.microsoft.com/office/drawing/2014/main" id="{75E68622-6EF1-6D38-7430-B20AB877AC86}"/>
                </a:ext>
              </a:extLst>
            </p:cNvPr>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6" name="Google Shape;707;p4">
              <a:extLst>
                <a:ext uri="{FF2B5EF4-FFF2-40B4-BE49-F238E27FC236}">
                  <a16:creationId xmlns:a16="http://schemas.microsoft.com/office/drawing/2014/main" id="{23765607-93DD-4E26-0A75-CC487FB925A8}"/>
                </a:ext>
              </a:extLst>
            </p:cNvPr>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7" name="Google Shape;708;p4">
              <a:extLst>
                <a:ext uri="{FF2B5EF4-FFF2-40B4-BE49-F238E27FC236}">
                  <a16:creationId xmlns:a16="http://schemas.microsoft.com/office/drawing/2014/main" id="{4A3493C4-1856-6F5A-DEAD-C3A7A6962F69}"/>
                </a:ext>
              </a:extLst>
            </p:cNvPr>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8" name="Google Shape;709;p4">
              <a:extLst>
                <a:ext uri="{FF2B5EF4-FFF2-40B4-BE49-F238E27FC236}">
                  <a16:creationId xmlns:a16="http://schemas.microsoft.com/office/drawing/2014/main" id="{0ED34D1B-C959-4B18-5409-D88ACAFAFE12}"/>
                </a:ext>
              </a:extLst>
            </p:cNvPr>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9" name="Google Shape;710;p4">
              <a:extLst>
                <a:ext uri="{FF2B5EF4-FFF2-40B4-BE49-F238E27FC236}">
                  <a16:creationId xmlns:a16="http://schemas.microsoft.com/office/drawing/2014/main" id="{0B9BC505-C10F-16BB-EB6C-126CC8754268}"/>
                </a:ext>
              </a:extLst>
            </p:cNvPr>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0" name="Google Shape;711;p4">
              <a:extLst>
                <a:ext uri="{FF2B5EF4-FFF2-40B4-BE49-F238E27FC236}">
                  <a16:creationId xmlns:a16="http://schemas.microsoft.com/office/drawing/2014/main" id="{8A808053-B49C-E13A-F37E-4F6A5D9E4E0F}"/>
                </a:ext>
              </a:extLst>
            </p:cNvPr>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1" name="Google Shape;712;p4">
              <a:extLst>
                <a:ext uri="{FF2B5EF4-FFF2-40B4-BE49-F238E27FC236}">
                  <a16:creationId xmlns:a16="http://schemas.microsoft.com/office/drawing/2014/main" id="{04545185-6117-4112-00BE-B96D98260532}"/>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2" name="Google Shape;713;p4">
              <a:extLst>
                <a:ext uri="{FF2B5EF4-FFF2-40B4-BE49-F238E27FC236}">
                  <a16:creationId xmlns:a16="http://schemas.microsoft.com/office/drawing/2014/main" id="{214D687A-C323-9F2F-752A-BE702E2AD37A}"/>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3" name="Google Shape;714;p4">
              <a:extLst>
                <a:ext uri="{FF2B5EF4-FFF2-40B4-BE49-F238E27FC236}">
                  <a16:creationId xmlns:a16="http://schemas.microsoft.com/office/drawing/2014/main" id="{F3E35315-9C03-88EC-95C1-8EFA39BEBC19}"/>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4" name="Google Shape;715;p4">
              <a:extLst>
                <a:ext uri="{FF2B5EF4-FFF2-40B4-BE49-F238E27FC236}">
                  <a16:creationId xmlns:a16="http://schemas.microsoft.com/office/drawing/2014/main" id="{436E6E20-0887-CFC1-A3FE-7483B0724908}"/>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5" name="Google Shape;716;p4">
              <a:extLst>
                <a:ext uri="{FF2B5EF4-FFF2-40B4-BE49-F238E27FC236}">
                  <a16:creationId xmlns:a16="http://schemas.microsoft.com/office/drawing/2014/main" id="{38F8455D-113A-7630-98DF-D19911BBD2AA}"/>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6" name="Google Shape;717;p4">
              <a:extLst>
                <a:ext uri="{FF2B5EF4-FFF2-40B4-BE49-F238E27FC236}">
                  <a16:creationId xmlns:a16="http://schemas.microsoft.com/office/drawing/2014/main" id="{B20104A5-97CB-A588-9B4E-E552B05909E5}"/>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7" name="Google Shape;718;p4">
              <a:extLst>
                <a:ext uri="{FF2B5EF4-FFF2-40B4-BE49-F238E27FC236}">
                  <a16:creationId xmlns:a16="http://schemas.microsoft.com/office/drawing/2014/main" id="{EAF9B49A-02FD-3197-32F0-1F56F1C67281}"/>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8" name="Google Shape;719;p4">
              <a:extLst>
                <a:ext uri="{FF2B5EF4-FFF2-40B4-BE49-F238E27FC236}">
                  <a16:creationId xmlns:a16="http://schemas.microsoft.com/office/drawing/2014/main" id="{A5E19029-4A0B-92C2-7773-D55AFB83E216}"/>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9" name="Google Shape;720;p4">
              <a:extLst>
                <a:ext uri="{FF2B5EF4-FFF2-40B4-BE49-F238E27FC236}">
                  <a16:creationId xmlns:a16="http://schemas.microsoft.com/office/drawing/2014/main" id="{D8549B60-3D56-3762-3C72-BC9980478498}"/>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0" name="Google Shape;721;p4">
              <a:extLst>
                <a:ext uri="{FF2B5EF4-FFF2-40B4-BE49-F238E27FC236}">
                  <a16:creationId xmlns:a16="http://schemas.microsoft.com/office/drawing/2014/main" id="{1C72107B-F4E6-3FB2-E0EF-10ABBFEA6956}"/>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1" name="Google Shape;722;p4">
              <a:extLst>
                <a:ext uri="{FF2B5EF4-FFF2-40B4-BE49-F238E27FC236}">
                  <a16:creationId xmlns:a16="http://schemas.microsoft.com/office/drawing/2014/main" id="{65C5EA2B-1E88-B3D7-9292-0C6A171CE2B0}"/>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2" name="Google Shape;723;p4">
              <a:extLst>
                <a:ext uri="{FF2B5EF4-FFF2-40B4-BE49-F238E27FC236}">
                  <a16:creationId xmlns:a16="http://schemas.microsoft.com/office/drawing/2014/main" id="{3BD1A727-5231-463B-6E71-41C7A26831AE}"/>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3" name="Google Shape;724;p4">
              <a:extLst>
                <a:ext uri="{FF2B5EF4-FFF2-40B4-BE49-F238E27FC236}">
                  <a16:creationId xmlns:a16="http://schemas.microsoft.com/office/drawing/2014/main" id="{6B1B87AD-F863-EC07-93EB-D55A16041018}"/>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4" name="Google Shape;725;p4">
              <a:extLst>
                <a:ext uri="{FF2B5EF4-FFF2-40B4-BE49-F238E27FC236}">
                  <a16:creationId xmlns:a16="http://schemas.microsoft.com/office/drawing/2014/main" id="{20071C5B-415F-3247-FA77-AC4E8F428E46}"/>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5" name="Google Shape;726;p4">
              <a:extLst>
                <a:ext uri="{FF2B5EF4-FFF2-40B4-BE49-F238E27FC236}">
                  <a16:creationId xmlns:a16="http://schemas.microsoft.com/office/drawing/2014/main" id="{63D42507-819C-E4AB-4996-5BF850953EC6}"/>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6" name="Google Shape;727;p4">
              <a:extLst>
                <a:ext uri="{FF2B5EF4-FFF2-40B4-BE49-F238E27FC236}">
                  <a16:creationId xmlns:a16="http://schemas.microsoft.com/office/drawing/2014/main" id="{F111D2D3-07F6-1091-93EC-F1F5B38F2477}"/>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7" name="Google Shape;728;p4">
              <a:extLst>
                <a:ext uri="{FF2B5EF4-FFF2-40B4-BE49-F238E27FC236}">
                  <a16:creationId xmlns:a16="http://schemas.microsoft.com/office/drawing/2014/main" id="{1A3DB38B-9CD2-A17A-94F7-E28235E57559}"/>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8" name="Google Shape;729;p4">
              <a:extLst>
                <a:ext uri="{FF2B5EF4-FFF2-40B4-BE49-F238E27FC236}">
                  <a16:creationId xmlns:a16="http://schemas.microsoft.com/office/drawing/2014/main" id="{5C7ABBE8-6074-C7FB-05B0-3761578C8B2D}"/>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9" name="Google Shape;730;p4">
              <a:extLst>
                <a:ext uri="{FF2B5EF4-FFF2-40B4-BE49-F238E27FC236}">
                  <a16:creationId xmlns:a16="http://schemas.microsoft.com/office/drawing/2014/main" id="{D6C2825E-FC41-6A76-4BAC-FFE4132969B8}"/>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0" name="Google Shape;731;p4">
              <a:extLst>
                <a:ext uri="{FF2B5EF4-FFF2-40B4-BE49-F238E27FC236}">
                  <a16:creationId xmlns:a16="http://schemas.microsoft.com/office/drawing/2014/main" id="{AE9B8D24-80EE-7EA6-F6C0-5BC2CA82204D}"/>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1" name="Google Shape;732;p4">
              <a:extLst>
                <a:ext uri="{FF2B5EF4-FFF2-40B4-BE49-F238E27FC236}">
                  <a16:creationId xmlns:a16="http://schemas.microsoft.com/office/drawing/2014/main" id="{F910056C-6EAB-6CC4-5D5D-C21D04AF0DB8}"/>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2" name="Google Shape;733;p4">
              <a:extLst>
                <a:ext uri="{FF2B5EF4-FFF2-40B4-BE49-F238E27FC236}">
                  <a16:creationId xmlns:a16="http://schemas.microsoft.com/office/drawing/2014/main" id="{B3DC4413-9F13-0637-739D-224E858608F1}"/>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3" name="Google Shape;734;p4">
              <a:extLst>
                <a:ext uri="{FF2B5EF4-FFF2-40B4-BE49-F238E27FC236}">
                  <a16:creationId xmlns:a16="http://schemas.microsoft.com/office/drawing/2014/main" id="{241AFC1A-79C4-423A-C3EB-390FB912B172}"/>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4" name="Google Shape;735;p4">
              <a:extLst>
                <a:ext uri="{FF2B5EF4-FFF2-40B4-BE49-F238E27FC236}">
                  <a16:creationId xmlns:a16="http://schemas.microsoft.com/office/drawing/2014/main" id="{D0CDA4B7-C9DF-8316-8EE3-3407D51203E1}"/>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5" name="Google Shape;736;p4">
              <a:extLst>
                <a:ext uri="{FF2B5EF4-FFF2-40B4-BE49-F238E27FC236}">
                  <a16:creationId xmlns:a16="http://schemas.microsoft.com/office/drawing/2014/main" id="{594D8C30-6441-087C-3473-BF22BADFAEA7}"/>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6" name="Google Shape;737;p4">
              <a:extLst>
                <a:ext uri="{FF2B5EF4-FFF2-40B4-BE49-F238E27FC236}">
                  <a16:creationId xmlns:a16="http://schemas.microsoft.com/office/drawing/2014/main" id="{BC9A5288-7381-0F22-2691-638B83A6A0A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7" name="Google Shape;738;p4">
              <a:extLst>
                <a:ext uri="{FF2B5EF4-FFF2-40B4-BE49-F238E27FC236}">
                  <a16:creationId xmlns:a16="http://schemas.microsoft.com/office/drawing/2014/main" id="{4CB71F82-96F7-A1B6-D38A-034B9D5B613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8" name="Google Shape;739;p4">
              <a:extLst>
                <a:ext uri="{FF2B5EF4-FFF2-40B4-BE49-F238E27FC236}">
                  <a16:creationId xmlns:a16="http://schemas.microsoft.com/office/drawing/2014/main" id="{01967E44-2069-11EA-06CA-38E6BB80B899}"/>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9" name="Google Shape;740;p4">
              <a:extLst>
                <a:ext uri="{FF2B5EF4-FFF2-40B4-BE49-F238E27FC236}">
                  <a16:creationId xmlns:a16="http://schemas.microsoft.com/office/drawing/2014/main" id="{A643DAA6-6F1D-68E6-0FEC-51B404334C5E}"/>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0" name="Google Shape;741;p4">
              <a:extLst>
                <a:ext uri="{FF2B5EF4-FFF2-40B4-BE49-F238E27FC236}">
                  <a16:creationId xmlns:a16="http://schemas.microsoft.com/office/drawing/2014/main" id="{F3803636-A683-623E-453F-2F8D48DD9C81}"/>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1" name="Google Shape;742;p4">
              <a:extLst>
                <a:ext uri="{FF2B5EF4-FFF2-40B4-BE49-F238E27FC236}">
                  <a16:creationId xmlns:a16="http://schemas.microsoft.com/office/drawing/2014/main" id="{D9FED390-D255-93BA-35F6-5A2A68CB4579}"/>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2" name="Google Shape;743;p4">
              <a:extLst>
                <a:ext uri="{FF2B5EF4-FFF2-40B4-BE49-F238E27FC236}">
                  <a16:creationId xmlns:a16="http://schemas.microsoft.com/office/drawing/2014/main" id="{30FB7924-B66C-8581-D8A5-4927A45A129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3" name="Google Shape;744;p4">
              <a:extLst>
                <a:ext uri="{FF2B5EF4-FFF2-40B4-BE49-F238E27FC236}">
                  <a16:creationId xmlns:a16="http://schemas.microsoft.com/office/drawing/2014/main" id="{12051BEA-B8BC-ADD1-9205-6B2F9E1C6A44}"/>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4" name="Google Shape;745;p4">
              <a:extLst>
                <a:ext uri="{FF2B5EF4-FFF2-40B4-BE49-F238E27FC236}">
                  <a16:creationId xmlns:a16="http://schemas.microsoft.com/office/drawing/2014/main" id="{42FE2D6E-1A1C-8520-DB6A-DF4606E1BBD0}"/>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5" name="Google Shape;746;p4">
              <a:extLst>
                <a:ext uri="{FF2B5EF4-FFF2-40B4-BE49-F238E27FC236}">
                  <a16:creationId xmlns:a16="http://schemas.microsoft.com/office/drawing/2014/main" id="{13FFE2DE-814A-1388-D0EC-D9FB62D69A94}"/>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6" name="Google Shape;747;p4">
              <a:extLst>
                <a:ext uri="{FF2B5EF4-FFF2-40B4-BE49-F238E27FC236}">
                  <a16:creationId xmlns:a16="http://schemas.microsoft.com/office/drawing/2014/main" id="{E8C3DC23-A129-400D-5A02-1438D9CB8329}"/>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7" name="Google Shape;748;p4">
              <a:extLst>
                <a:ext uri="{FF2B5EF4-FFF2-40B4-BE49-F238E27FC236}">
                  <a16:creationId xmlns:a16="http://schemas.microsoft.com/office/drawing/2014/main" id="{47A98F9A-ACE2-977A-E56D-BA8539587BEC}"/>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8" name="Google Shape;749;p4">
              <a:extLst>
                <a:ext uri="{FF2B5EF4-FFF2-40B4-BE49-F238E27FC236}">
                  <a16:creationId xmlns:a16="http://schemas.microsoft.com/office/drawing/2014/main" id="{9936E3C9-7DC4-B884-80EB-858765D87339}"/>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9" name="Google Shape;750;p4">
              <a:extLst>
                <a:ext uri="{FF2B5EF4-FFF2-40B4-BE49-F238E27FC236}">
                  <a16:creationId xmlns:a16="http://schemas.microsoft.com/office/drawing/2014/main" id="{F174B3C6-4DEC-5724-24C6-446426AE02C1}"/>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0" name="Google Shape;751;p4">
              <a:extLst>
                <a:ext uri="{FF2B5EF4-FFF2-40B4-BE49-F238E27FC236}">
                  <a16:creationId xmlns:a16="http://schemas.microsoft.com/office/drawing/2014/main" id="{AB542498-AE77-FEE2-7426-7D447A463964}"/>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1" name="Google Shape;752;p4">
              <a:extLst>
                <a:ext uri="{FF2B5EF4-FFF2-40B4-BE49-F238E27FC236}">
                  <a16:creationId xmlns:a16="http://schemas.microsoft.com/office/drawing/2014/main" id="{F13207F7-35AC-4C7F-EDA2-B941262A13D7}"/>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2" name="Google Shape;753;p4">
              <a:extLst>
                <a:ext uri="{FF2B5EF4-FFF2-40B4-BE49-F238E27FC236}">
                  <a16:creationId xmlns:a16="http://schemas.microsoft.com/office/drawing/2014/main" id="{3CFEA14A-2E9C-C8BC-BB31-AA6F38C4F086}"/>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3" name="Google Shape;754;p4">
              <a:extLst>
                <a:ext uri="{FF2B5EF4-FFF2-40B4-BE49-F238E27FC236}">
                  <a16:creationId xmlns:a16="http://schemas.microsoft.com/office/drawing/2014/main" id="{8D984978-3A34-0506-A695-C4A2BFBD8F7C}"/>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4" name="Google Shape;755;p4">
              <a:extLst>
                <a:ext uri="{FF2B5EF4-FFF2-40B4-BE49-F238E27FC236}">
                  <a16:creationId xmlns:a16="http://schemas.microsoft.com/office/drawing/2014/main" id="{9730C331-2801-EB63-9D2E-F897BC6DA460}"/>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5" name="Google Shape;756;p4">
              <a:extLst>
                <a:ext uri="{FF2B5EF4-FFF2-40B4-BE49-F238E27FC236}">
                  <a16:creationId xmlns:a16="http://schemas.microsoft.com/office/drawing/2014/main" id="{75B0F72A-2BA1-A5DE-FF20-08352011DF92}"/>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6" name="Google Shape;757;p4">
              <a:extLst>
                <a:ext uri="{FF2B5EF4-FFF2-40B4-BE49-F238E27FC236}">
                  <a16:creationId xmlns:a16="http://schemas.microsoft.com/office/drawing/2014/main" id="{09A8C43A-3D1F-C8ED-86DD-BEAAF6A5E67D}"/>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7" name="Google Shape;758;p4">
              <a:extLst>
                <a:ext uri="{FF2B5EF4-FFF2-40B4-BE49-F238E27FC236}">
                  <a16:creationId xmlns:a16="http://schemas.microsoft.com/office/drawing/2014/main" id="{18F03004-5015-C1AC-EB12-580FD596F6B6}"/>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8" name="Google Shape;759;p4">
              <a:extLst>
                <a:ext uri="{FF2B5EF4-FFF2-40B4-BE49-F238E27FC236}">
                  <a16:creationId xmlns:a16="http://schemas.microsoft.com/office/drawing/2014/main" id="{14F1E341-76AA-B1D5-D999-92A5A7517C47}"/>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9" name="Google Shape;760;p4">
              <a:extLst>
                <a:ext uri="{FF2B5EF4-FFF2-40B4-BE49-F238E27FC236}">
                  <a16:creationId xmlns:a16="http://schemas.microsoft.com/office/drawing/2014/main" id="{27EBC7B6-33BA-C938-77D6-AD77EF7F91C5}"/>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0" name="Google Shape;761;p4">
              <a:extLst>
                <a:ext uri="{FF2B5EF4-FFF2-40B4-BE49-F238E27FC236}">
                  <a16:creationId xmlns:a16="http://schemas.microsoft.com/office/drawing/2014/main" id="{2C92F3B4-F05F-D41C-42FD-DA2F4F72094E}"/>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1" name="Google Shape;762;p4">
              <a:extLst>
                <a:ext uri="{FF2B5EF4-FFF2-40B4-BE49-F238E27FC236}">
                  <a16:creationId xmlns:a16="http://schemas.microsoft.com/office/drawing/2014/main" id="{8676DACB-0712-BD95-BA74-14FCE9F1D977}"/>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2" name="Google Shape;763;p4">
              <a:extLst>
                <a:ext uri="{FF2B5EF4-FFF2-40B4-BE49-F238E27FC236}">
                  <a16:creationId xmlns:a16="http://schemas.microsoft.com/office/drawing/2014/main" id="{C51AD31D-479E-6B8E-14BA-26281D49A0BF}"/>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3" name="Google Shape;764;p4">
              <a:extLst>
                <a:ext uri="{FF2B5EF4-FFF2-40B4-BE49-F238E27FC236}">
                  <a16:creationId xmlns:a16="http://schemas.microsoft.com/office/drawing/2014/main" id="{6B05C190-8E8A-AB18-60C1-2CBE60E84FC8}"/>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4" name="Google Shape;765;p4">
              <a:extLst>
                <a:ext uri="{FF2B5EF4-FFF2-40B4-BE49-F238E27FC236}">
                  <a16:creationId xmlns:a16="http://schemas.microsoft.com/office/drawing/2014/main" id="{DC62030A-5AA2-098D-03B6-88B090048F33}"/>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5" name="Google Shape;766;p4">
              <a:extLst>
                <a:ext uri="{FF2B5EF4-FFF2-40B4-BE49-F238E27FC236}">
                  <a16:creationId xmlns:a16="http://schemas.microsoft.com/office/drawing/2014/main" id="{536A579C-F742-C3C0-2729-CCB3A47605D0}"/>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6" name="Google Shape;767;p4">
              <a:extLst>
                <a:ext uri="{FF2B5EF4-FFF2-40B4-BE49-F238E27FC236}">
                  <a16:creationId xmlns:a16="http://schemas.microsoft.com/office/drawing/2014/main" id="{86956FF4-9360-EE49-F29C-6A968FB021E7}"/>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7" name="Google Shape;768;p4">
              <a:extLst>
                <a:ext uri="{FF2B5EF4-FFF2-40B4-BE49-F238E27FC236}">
                  <a16:creationId xmlns:a16="http://schemas.microsoft.com/office/drawing/2014/main" id="{C291CA1C-B330-761E-D8E0-697C32BC8F60}"/>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8" name="Google Shape;769;p4">
              <a:extLst>
                <a:ext uri="{FF2B5EF4-FFF2-40B4-BE49-F238E27FC236}">
                  <a16:creationId xmlns:a16="http://schemas.microsoft.com/office/drawing/2014/main" id="{1F171585-0956-D855-407F-002BEEB5724E}"/>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9" name="Google Shape;770;p4">
              <a:extLst>
                <a:ext uri="{FF2B5EF4-FFF2-40B4-BE49-F238E27FC236}">
                  <a16:creationId xmlns:a16="http://schemas.microsoft.com/office/drawing/2014/main" id="{B488B439-D157-A750-B847-A183DD01FD1E}"/>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0" name="Google Shape;771;p4">
              <a:extLst>
                <a:ext uri="{FF2B5EF4-FFF2-40B4-BE49-F238E27FC236}">
                  <a16:creationId xmlns:a16="http://schemas.microsoft.com/office/drawing/2014/main" id="{68AF3B45-4523-AB0C-E1B2-3082A01BF0A9}"/>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1" name="Google Shape;772;p4">
              <a:extLst>
                <a:ext uri="{FF2B5EF4-FFF2-40B4-BE49-F238E27FC236}">
                  <a16:creationId xmlns:a16="http://schemas.microsoft.com/office/drawing/2014/main" id="{3609FD40-9AF2-ED25-B187-0A6E70C456FB}"/>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2" name="Google Shape;773;p4">
              <a:extLst>
                <a:ext uri="{FF2B5EF4-FFF2-40B4-BE49-F238E27FC236}">
                  <a16:creationId xmlns:a16="http://schemas.microsoft.com/office/drawing/2014/main" id="{B40E382C-0A17-7B1F-A77A-93D7156C71C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3" name="Google Shape;774;p4">
              <a:extLst>
                <a:ext uri="{FF2B5EF4-FFF2-40B4-BE49-F238E27FC236}">
                  <a16:creationId xmlns:a16="http://schemas.microsoft.com/office/drawing/2014/main" id="{BBFE83AF-BC2D-9158-B3E7-40E924FE0FC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4" name="Google Shape;775;p4">
              <a:extLst>
                <a:ext uri="{FF2B5EF4-FFF2-40B4-BE49-F238E27FC236}">
                  <a16:creationId xmlns:a16="http://schemas.microsoft.com/office/drawing/2014/main" id="{64F2D85E-90AA-185E-3C34-42E3136C8312}"/>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5" name="Google Shape;776;p4">
              <a:extLst>
                <a:ext uri="{FF2B5EF4-FFF2-40B4-BE49-F238E27FC236}">
                  <a16:creationId xmlns:a16="http://schemas.microsoft.com/office/drawing/2014/main" id="{2A8FC18B-8AF5-035C-CEFB-A830E07A316C}"/>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6" name="Google Shape;777;p4">
              <a:extLst>
                <a:ext uri="{FF2B5EF4-FFF2-40B4-BE49-F238E27FC236}">
                  <a16:creationId xmlns:a16="http://schemas.microsoft.com/office/drawing/2014/main" id="{733E3916-5315-E4D1-E44F-25CEDB964E8B}"/>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7" name="Google Shape;778;p4">
              <a:extLst>
                <a:ext uri="{FF2B5EF4-FFF2-40B4-BE49-F238E27FC236}">
                  <a16:creationId xmlns:a16="http://schemas.microsoft.com/office/drawing/2014/main" id="{18764F0A-300E-0847-F05C-E7F3976F552B}"/>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8" name="Google Shape;779;p4">
              <a:extLst>
                <a:ext uri="{FF2B5EF4-FFF2-40B4-BE49-F238E27FC236}">
                  <a16:creationId xmlns:a16="http://schemas.microsoft.com/office/drawing/2014/main" id="{B386487F-A133-C1FD-467C-8ED68F94073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9" name="Google Shape;780;p4">
              <a:extLst>
                <a:ext uri="{FF2B5EF4-FFF2-40B4-BE49-F238E27FC236}">
                  <a16:creationId xmlns:a16="http://schemas.microsoft.com/office/drawing/2014/main" id="{48E09B3A-75F7-5891-E965-018C18903CFF}"/>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80" name="Google Shape;781;p4">
              <a:extLst>
                <a:ext uri="{FF2B5EF4-FFF2-40B4-BE49-F238E27FC236}">
                  <a16:creationId xmlns:a16="http://schemas.microsoft.com/office/drawing/2014/main" id="{8AADB5E7-6987-C2F6-A6C6-34850B9D1917}"/>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3081" name="Google Shape;1261;p51">
            <a:extLst>
              <a:ext uri="{FF2B5EF4-FFF2-40B4-BE49-F238E27FC236}">
                <a16:creationId xmlns:a16="http://schemas.microsoft.com/office/drawing/2014/main" id="{62DFC2B8-2B5F-FC0A-78E2-6FC514BA7DDD}"/>
              </a:ext>
            </a:extLst>
          </p:cNvPr>
          <p:cNvGrpSpPr/>
          <p:nvPr/>
        </p:nvGrpSpPr>
        <p:grpSpPr>
          <a:xfrm flipH="1">
            <a:off x="988191" y="1938397"/>
            <a:ext cx="6131452" cy="3288295"/>
            <a:chOff x="2516483" y="702500"/>
            <a:chExt cx="7022565" cy="3594300"/>
          </a:xfrm>
          <a:solidFill>
            <a:srgbClr val="FFECD5">
              <a:lumMod val="75000"/>
            </a:srgbClr>
          </a:solidFill>
        </p:grpSpPr>
        <p:sp>
          <p:nvSpPr>
            <p:cNvPr id="33082" name="Google Shape;1262;p51">
              <a:extLst>
                <a:ext uri="{FF2B5EF4-FFF2-40B4-BE49-F238E27FC236}">
                  <a16:creationId xmlns:a16="http://schemas.microsoft.com/office/drawing/2014/main" id="{317E4CAA-DFB8-FEF7-E6E2-BE1323B69980}"/>
                </a:ext>
              </a:extLst>
            </p:cNvPr>
            <p:cNvSpPr/>
            <p:nvPr/>
          </p:nvSpPr>
          <p:spPr>
            <a:xfrm>
              <a:off x="2894775" y="702500"/>
              <a:ext cx="6176400" cy="3594300"/>
            </a:xfrm>
            <a:prstGeom prst="wedgeEllipseCallout">
              <a:avLst>
                <a:gd name="adj1" fmla="val -40962"/>
                <a:gd name="adj2" fmla="val 50806"/>
              </a:avLst>
            </a:prstGeom>
            <a:grp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nvGrpSpPr>
            <p:cNvPr id="33083" name="Google Shape;1263;p51">
              <a:extLst>
                <a:ext uri="{FF2B5EF4-FFF2-40B4-BE49-F238E27FC236}">
                  <a16:creationId xmlns:a16="http://schemas.microsoft.com/office/drawing/2014/main" id="{53F89367-6F7C-1982-A672-C5884A07F778}"/>
                </a:ext>
              </a:extLst>
            </p:cNvPr>
            <p:cNvGrpSpPr/>
            <p:nvPr/>
          </p:nvGrpSpPr>
          <p:grpSpPr>
            <a:xfrm>
              <a:off x="2516483" y="1938572"/>
              <a:ext cx="7022565" cy="633170"/>
              <a:chOff x="2977600" y="2841597"/>
              <a:chExt cx="4043859" cy="364603"/>
            </a:xfrm>
            <a:grpFill/>
          </p:grpSpPr>
          <p:sp>
            <p:nvSpPr>
              <p:cNvPr id="33084" name="Google Shape;1264;p51">
                <a:extLst>
                  <a:ext uri="{FF2B5EF4-FFF2-40B4-BE49-F238E27FC236}">
                    <a16:creationId xmlns:a16="http://schemas.microsoft.com/office/drawing/2014/main" id="{F90F71CD-6A56-5839-EEA2-436AE981E5CA}"/>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grp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85" name="Google Shape;1265;p51">
                <a:extLst>
                  <a:ext uri="{FF2B5EF4-FFF2-40B4-BE49-F238E27FC236}">
                    <a16:creationId xmlns:a16="http://schemas.microsoft.com/office/drawing/2014/main" id="{CEDE1564-DFC7-1620-1358-A66F7ACC84F2}"/>
                  </a:ext>
                </a:extLst>
              </p:cNvPr>
              <p:cNvSpPr/>
              <p:nvPr/>
            </p:nvSpPr>
            <p:spPr>
              <a:xfrm rot="2104647">
                <a:off x="6764591" y="2886614"/>
                <a:ext cx="213706" cy="180480"/>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grp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86" name="Google Shape;1266;p51">
                <a:extLst>
                  <a:ext uri="{FF2B5EF4-FFF2-40B4-BE49-F238E27FC236}">
                    <a16:creationId xmlns:a16="http://schemas.microsoft.com/office/drawing/2014/main" id="{D5EF43F5-092E-7EB8-E48E-E0CAB4B8A660}"/>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grp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87" name="Google Shape;1267;p51">
                <a:extLst>
                  <a:ext uri="{FF2B5EF4-FFF2-40B4-BE49-F238E27FC236}">
                    <a16:creationId xmlns:a16="http://schemas.microsoft.com/office/drawing/2014/main" id="{3A0FCEC9-7D05-834B-E2D6-51158EAE19E1}"/>
                  </a:ext>
                </a:extLst>
              </p:cNvPr>
              <p:cNvSpPr/>
              <p:nvPr/>
            </p:nvSpPr>
            <p:spPr>
              <a:xfrm rot="2104647">
                <a:off x="6907153" y="2873784"/>
                <a:ext cx="101553" cy="76477"/>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grp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sp>
        <p:nvSpPr>
          <p:cNvPr id="33088" name="Google Shape;1268;p51">
            <a:extLst>
              <a:ext uri="{FF2B5EF4-FFF2-40B4-BE49-F238E27FC236}">
                <a16:creationId xmlns:a16="http://schemas.microsoft.com/office/drawing/2014/main" id="{D8DD206D-102B-F1DD-1C55-B723615B6EF1}"/>
              </a:ext>
            </a:extLst>
          </p:cNvPr>
          <p:cNvSpPr txBox="1">
            <a:spLocks/>
          </p:cNvSpPr>
          <p:nvPr/>
        </p:nvSpPr>
        <p:spPr>
          <a:xfrm flipH="1">
            <a:off x="1687204" y="3230285"/>
            <a:ext cx="4686300" cy="932472"/>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ancois One"/>
              <a:buNone/>
              <a:defRPr sz="5000" b="0" i="0" u="none" strike="noStrike" cap="none">
                <a:solidFill>
                  <a:schemeClr val="lt2"/>
                </a:solidFill>
                <a:latin typeface="Francois One"/>
                <a:ea typeface="Francois One"/>
                <a:cs typeface="Francois One"/>
                <a:sym typeface="Francois One"/>
              </a:defRPr>
            </a:lvl1pPr>
            <a:lvl2pPr marR="0" lvl="1"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2pPr>
            <a:lvl3pPr marR="0" lvl="2"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3pPr>
            <a:lvl4pPr marR="0" lvl="3"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4pPr>
            <a:lvl5pPr marR="0" lvl="4"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5pPr>
            <a:lvl6pPr marR="0" lvl="5"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6pPr>
            <a:lvl7pPr marR="0" lvl="6"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7pPr>
            <a:lvl8pPr marR="0" lvl="7"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8pPr>
            <a:lvl9pPr marR="0" lvl="8"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9pPr>
          </a:lstStyle>
          <a:p>
            <a:r>
              <a:rPr lang="vi-VN" sz="3200" i="1">
                <a:solidFill>
                  <a:schemeClr val="bg1"/>
                </a:solidFill>
                <a:latin typeface="+mj-lt"/>
              </a:rPr>
              <a:t>Vấn đề được bàn luận trong bài viết là gì? Tác giả thể hiện thái độ đồng tình hay phản đối đối với vấn đề đó? </a:t>
            </a:r>
            <a:endParaRPr lang="en-US" sz="3200">
              <a:solidFill>
                <a:schemeClr val="bg1"/>
              </a:solidFill>
              <a:latin typeface="+mj-lt"/>
            </a:endParaRPr>
          </a:p>
        </p:txBody>
      </p:sp>
      <p:grpSp>
        <p:nvGrpSpPr>
          <p:cNvPr id="33089" name="Google Shape;1279;p51">
            <a:extLst>
              <a:ext uri="{FF2B5EF4-FFF2-40B4-BE49-F238E27FC236}">
                <a16:creationId xmlns:a16="http://schemas.microsoft.com/office/drawing/2014/main" id="{87CC2D80-EDB1-E9A7-F0A6-F4243EE6CBAB}"/>
              </a:ext>
            </a:extLst>
          </p:cNvPr>
          <p:cNvGrpSpPr/>
          <p:nvPr/>
        </p:nvGrpSpPr>
        <p:grpSpPr>
          <a:xfrm rot="788979">
            <a:off x="9186182" y="1798499"/>
            <a:ext cx="1689409" cy="987685"/>
            <a:chOff x="5479850" y="93588"/>
            <a:chExt cx="1625975" cy="891625"/>
          </a:xfrm>
        </p:grpSpPr>
        <p:grpSp>
          <p:nvGrpSpPr>
            <p:cNvPr id="33090" name="Google Shape;1280;p51">
              <a:extLst>
                <a:ext uri="{FF2B5EF4-FFF2-40B4-BE49-F238E27FC236}">
                  <a16:creationId xmlns:a16="http://schemas.microsoft.com/office/drawing/2014/main" id="{EA80D453-110F-6335-CD6B-C7541CCD2058}"/>
                </a:ext>
              </a:extLst>
            </p:cNvPr>
            <p:cNvGrpSpPr/>
            <p:nvPr/>
          </p:nvGrpSpPr>
          <p:grpSpPr>
            <a:xfrm flipH="1">
              <a:off x="5479850" y="93588"/>
              <a:ext cx="1625975" cy="891625"/>
              <a:chOff x="2977600" y="2496900"/>
              <a:chExt cx="1625975" cy="891625"/>
            </a:xfrm>
          </p:grpSpPr>
          <p:sp>
            <p:nvSpPr>
              <p:cNvPr id="33092" name="Google Shape;1281;p51">
                <a:extLst>
                  <a:ext uri="{FF2B5EF4-FFF2-40B4-BE49-F238E27FC236}">
                    <a16:creationId xmlns:a16="http://schemas.microsoft.com/office/drawing/2014/main" id="{F8D7ECE1-512B-6B18-B788-83AB192B8097}"/>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solidFill>
                <a:srgbClr val="4C6F8A">
                  <a:alpha val="3661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93" name="Google Shape;1282;p51">
                <a:extLst>
                  <a:ext uri="{FF2B5EF4-FFF2-40B4-BE49-F238E27FC236}">
                    <a16:creationId xmlns:a16="http://schemas.microsoft.com/office/drawing/2014/main" id="{D2AE839C-F73F-A5AF-944C-1982409CD801}"/>
                  </a:ext>
                </a:extLst>
              </p:cNvPr>
              <p:cNvSpPr/>
              <p:nvPr/>
            </p:nvSpPr>
            <p:spPr>
              <a:xfrm>
                <a:off x="4352900" y="2547650"/>
                <a:ext cx="213700" cy="180475"/>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solidFill>
                <a:srgbClr val="4C6F8A">
                  <a:alpha val="3661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94" name="Google Shape;1283;p51">
                <a:extLst>
                  <a:ext uri="{FF2B5EF4-FFF2-40B4-BE49-F238E27FC236}">
                    <a16:creationId xmlns:a16="http://schemas.microsoft.com/office/drawing/2014/main" id="{5253528E-474B-D75F-FC64-976CD6501C47}"/>
                  </a:ext>
                </a:extLst>
              </p:cNvPr>
              <p:cNvSpPr/>
              <p:nvPr/>
            </p:nvSpPr>
            <p:spPr>
              <a:xfrm>
                <a:off x="4351650" y="3107800"/>
                <a:ext cx="188000" cy="152275"/>
              </a:xfrm>
              <a:custGeom>
                <a:avLst/>
                <a:gdLst/>
                <a:ahLst/>
                <a:cxnLst/>
                <a:rect l="l" t="t" r="r" b="b"/>
                <a:pathLst>
                  <a:path w="7520" h="6091" extrusionOk="0">
                    <a:moveTo>
                      <a:pt x="1" y="5865"/>
                    </a:moveTo>
                    <a:cubicBezTo>
                      <a:pt x="928" y="5214"/>
                      <a:pt x="1605" y="4687"/>
                      <a:pt x="2357" y="4261"/>
                    </a:cubicBezTo>
                    <a:cubicBezTo>
                      <a:pt x="3560" y="3585"/>
                      <a:pt x="4587" y="2707"/>
                      <a:pt x="5540" y="1755"/>
                    </a:cubicBezTo>
                    <a:cubicBezTo>
                      <a:pt x="5865" y="1454"/>
                      <a:pt x="6116" y="1078"/>
                      <a:pt x="6417" y="727"/>
                    </a:cubicBezTo>
                    <a:cubicBezTo>
                      <a:pt x="6667" y="452"/>
                      <a:pt x="6868" y="101"/>
                      <a:pt x="7219" y="1"/>
                    </a:cubicBezTo>
                    <a:cubicBezTo>
                      <a:pt x="7520" y="151"/>
                      <a:pt x="7495" y="351"/>
                      <a:pt x="7444" y="552"/>
                    </a:cubicBezTo>
                    <a:cubicBezTo>
                      <a:pt x="7169" y="1254"/>
                      <a:pt x="6818" y="1880"/>
                      <a:pt x="6317" y="2432"/>
                    </a:cubicBezTo>
                    <a:cubicBezTo>
                      <a:pt x="5013" y="3860"/>
                      <a:pt x="3434" y="4938"/>
                      <a:pt x="1705" y="5790"/>
                    </a:cubicBezTo>
                    <a:cubicBezTo>
                      <a:pt x="1229" y="6016"/>
                      <a:pt x="753" y="6091"/>
                      <a:pt x="1" y="5865"/>
                    </a:cubicBezTo>
                  </a:path>
                </a:pathLst>
              </a:custGeom>
              <a:solidFill>
                <a:srgbClr val="4C6F8A">
                  <a:alpha val="3661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95" name="Google Shape;1284;p51">
                <a:extLst>
                  <a:ext uri="{FF2B5EF4-FFF2-40B4-BE49-F238E27FC236}">
                    <a16:creationId xmlns:a16="http://schemas.microsoft.com/office/drawing/2014/main" id="{9DB5F6FA-F93E-83B1-3690-41EC0F040441}"/>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solidFill>
                <a:srgbClr val="4C6F8A">
                  <a:alpha val="3661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96" name="Google Shape;1285;p51">
                <a:extLst>
                  <a:ext uri="{FF2B5EF4-FFF2-40B4-BE49-F238E27FC236}">
                    <a16:creationId xmlns:a16="http://schemas.microsoft.com/office/drawing/2014/main" id="{7FE55836-6A72-2375-E21C-E1CCE23C87B2}"/>
                  </a:ext>
                </a:extLst>
              </p:cNvPr>
              <p:cNvSpPr/>
              <p:nvPr/>
            </p:nvSpPr>
            <p:spPr>
              <a:xfrm>
                <a:off x="4537125" y="3151025"/>
                <a:ext cx="66450" cy="84000"/>
              </a:xfrm>
              <a:custGeom>
                <a:avLst/>
                <a:gdLst/>
                <a:ahLst/>
                <a:cxnLst/>
                <a:rect l="l" t="t" r="r" b="b"/>
                <a:pathLst>
                  <a:path w="2658" h="3360" extrusionOk="0">
                    <a:moveTo>
                      <a:pt x="2356" y="1"/>
                    </a:moveTo>
                    <a:cubicBezTo>
                      <a:pt x="2457" y="151"/>
                      <a:pt x="2557" y="226"/>
                      <a:pt x="2607" y="352"/>
                    </a:cubicBezTo>
                    <a:cubicBezTo>
                      <a:pt x="2657" y="427"/>
                      <a:pt x="2657" y="552"/>
                      <a:pt x="2632" y="653"/>
                    </a:cubicBezTo>
                    <a:cubicBezTo>
                      <a:pt x="2331" y="1605"/>
                      <a:pt x="1880" y="2482"/>
                      <a:pt x="1028" y="3109"/>
                    </a:cubicBezTo>
                    <a:cubicBezTo>
                      <a:pt x="903" y="3209"/>
                      <a:pt x="727" y="3309"/>
                      <a:pt x="577" y="3334"/>
                    </a:cubicBezTo>
                    <a:cubicBezTo>
                      <a:pt x="426" y="3359"/>
                      <a:pt x="226" y="3309"/>
                      <a:pt x="126" y="3209"/>
                    </a:cubicBezTo>
                    <a:cubicBezTo>
                      <a:pt x="25" y="3109"/>
                      <a:pt x="0" y="2883"/>
                      <a:pt x="51" y="2733"/>
                    </a:cubicBezTo>
                    <a:cubicBezTo>
                      <a:pt x="76" y="2582"/>
                      <a:pt x="176" y="2407"/>
                      <a:pt x="276" y="2282"/>
                    </a:cubicBezTo>
                    <a:cubicBezTo>
                      <a:pt x="853" y="1680"/>
                      <a:pt x="1379" y="1054"/>
                      <a:pt x="1830" y="352"/>
                    </a:cubicBezTo>
                    <a:cubicBezTo>
                      <a:pt x="1905" y="201"/>
                      <a:pt x="2156" y="126"/>
                      <a:pt x="2356" y="1"/>
                    </a:cubicBezTo>
                  </a:path>
                </a:pathLst>
              </a:custGeom>
              <a:solidFill>
                <a:srgbClr val="4C6F8A">
                  <a:alpha val="3661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97" name="Google Shape;1286;p51">
                <a:extLst>
                  <a:ext uri="{FF2B5EF4-FFF2-40B4-BE49-F238E27FC236}">
                    <a16:creationId xmlns:a16="http://schemas.microsoft.com/office/drawing/2014/main" id="{D457B1E4-528D-F6C0-51C5-43A536DD9E03}"/>
                  </a:ext>
                </a:extLst>
              </p:cNvPr>
              <p:cNvSpPr/>
              <p:nvPr/>
            </p:nvSpPr>
            <p:spPr>
              <a:xfrm>
                <a:off x="4442500" y="2496900"/>
                <a:ext cx="101550" cy="76475"/>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solidFill>
                <a:srgbClr val="4C6F8A">
                  <a:alpha val="3661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98" name="Google Shape;1287;p51">
                <a:extLst>
                  <a:ext uri="{FF2B5EF4-FFF2-40B4-BE49-F238E27FC236}">
                    <a16:creationId xmlns:a16="http://schemas.microsoft.com/office/drawing/2014/main" id="{945F4160-E05B-E579-9C4D-7932CD240600}"/>
                  </a:ext>
                </a:extLst>
              </p:cNvPr>
              <p:cNvSpPr/>
              <p:nvPr/>
            </p:nvSpPr>
            <p:spPr>
              <a:xfrm>
                <a:off x="3159300" y="2599025"/>
                <a:ext cx="1362800" cy="789500"/>
              </a:xfrm>
              <a:custGeom>
                <a:avLst/>
                <a:gdLst/>
                <a:ahLst/>
                <a:cxnLst/>
                <a:rect l="l" t="t" r="r" b="b"/>
                <a:pathLst>
                  <a:path w="54512" h="31580" extrusionOk="0">
                    <a:moveTo>
                      <a:pt x="10677" y="29274"/>
                    </a:moveTo>
                    <a:cubicBezTo>
                      <a:pt x="11253" y="29149"/>
                      <a:pt x="11855" y="29249"/>
                      <a:pt x="12457" y="29249"/>
                    </a:cubicBezTo>
                    <a:cubicBezTo>
                      <a:pt x="13033" y="29249"/>
                      <a:pt x="13634" y="29324"/>
                      <a:pt x="14236" y="29324"/>
                    </a:cubicBezTo>
                    <a:cubicBezTo>
                      <a:pt x="15013" y="29324"/>
                      <a:pt x="15815" y="29299"/>
                      <a:pt x="16617" y="29249"/>
                    </a:cubicBezTo>
                    <a:cubicBezTo>
                      <a:pt x="18121" y="29174"/>
                      <a:pt x="19599" y="29073"/>
                      <a:pt x="21103" y="28998"/>
                    </a:cubicBezTo>
                    <a:cubicBezTo>
                      <a:pt x="21279" y="28973"/>
                      <a:pt x="21429" y="28923"/>
                      <a:pt x="21604" y="28898"/>
                    </a:cubicBezTo>
                    <a:cubicBezTo>
                      <a:pt x="21955" y="28848"/>
                      <a:pt x="22306" y="28823"/>
                      <a:pt x="22657" y="28798"/>
                    </a:cubicBezTo>
                    <a:cubicBezTo>
                      <a:pt x="23309" y="28723"/>
                      <a:pt x="23960" y="28672"/>
                      <a:pt x="24612" y="28622"/>
                    </a:cubicBezTo>
                    <a:cubicBezTo>
                      <a:pt x="25063" y="28572"/>
                      <a:pt x="25514" y="28422"/>
                      <a:pt x="25965" y="28422"/>
                    </a:cubicBezTo>
                    <a:cubicBezTo>
                      <a:pt x="27469" y="28347"/>
                      <a:pt x="28923" y="28121"/>
                      <a:pt x="30351" y="27670"/>
                    </a:cubicBezTo>
                    <a:cubicBezTo>
                      <a:pt x="31504" y="27294"/>
                      <a:pt x="32732" y="27068"/>
                      <a:pt x="33910" y="26793"/>
                    </a:cubicBezTo>
                    <a:cubicBezTo>
                      <a:pt x="35464" y="26442"/>
                      <a:pt x="37018" y="26066"/>
                      <a:pt x="38572" y="25690"/>
                    </a:cubicBezTo>
                    <a:cubicBezTo>
                      <a:pt x="40652" y="25239"/>
                      <a:pt x="42707" y="24788"/>
                      <a:pt x="44687" y="23961"/>
                    </a:cubicBezTo>
                    <a:cubicBezTo>
                      <a:pt x="46191" y="23334"/>
                      <a:pt x="47670" y="22632"/>
                      <a:pt x="48923" y="21580"/>
                    </a:cubicBezTo>
                    <a:cubicBezTo>
                      <a:pt x="50502" y="20251"/>
                      <a:pt x="52031" y="18898"/>
                      <a:pt x="53083" y="17093"/>
                    </a:cubicBezTo>
                    <a:cubicBezTo>
                      <a:pt x="53534" y="16342"/>
                      <a:pt x="53860" y="15540"/>
                      <a:pt x="54211" y="14738"/>
                    </a:cubicBezTo>
                    <a:cubicBezTo>
                      <a:pt x="54412" y="14261"/>
                      <a:pt x="54487" y="13735"/>
                      <a:pt x="54487" y="13209"/>
                    </a:cubicBezTo>
                    <a:cubicBezTo>
                      <a:pt x="54462" y="12733"/>
                      <a:pt x="54462" y="12231"/>
                      <a:pt x="54462" y="11755"/>
                    </a:cubicBezTo>
                    <a:cubicBezTo>
                      <a:pt x="54512" y="10352"/>
                      <a:pt x="54086" y="9073"/>
                      <a:pt x="53509" y="7845"/>
                    </a:cubicBezTo>
                    <a:cubicBezTo>
                      <a:pt x="53359" y="7545"/>
                      <a:pt x="53133" y="7269"/>
                      <a:pt x="52983" y="6943"/>
                    </a:cubicBezTo>
                    <a:cubicBezTo>
                      <a:pt x="52181" y="5414"/>
                      <a:pt x="51003" y="4211"/>
                      <a:pt x="49575" y="3234"/>
                    </a:cubicBezTo>
                    <a:cubicBezTo>
                      <a:pt x="48346" y="2407"/>
                      <a:pt x="47018" y="1805"/>
                      <a:pt x="45590" y="1429"/>
                    </a:cubicBezTo>
                    <a:cubicBezTo>
                      <a:pt x="44712" y="1204"/>
                      <a:pt x="43885" y="853"/>
                      <a:pt x="43033" y="577"/>
                    </a:cubicBezTo>
                    <a:cubicBezTo>
                      <a:pt x="42482" y="377"/>
                      <a:pt x="41905" y="176"/>
                      <a:pt x="41329" y="176"/>
                    </a:cubicBezTo>
                    <a:cubicBezTo>
                      <a:pt x="38472" y="251"/>
                      <a:pt x="35615" y="1"/>
                      <a:pt x="32782" y="452"/>
                    </a:cubicBezTo>
                    <a:cubicBezTo>
                      <a:pt x="31755" y="602"/>
                      <a:pt x="30702" y="727"/>
                      <a:pt x="29700" y="953"/>
                    </a:cubicBezTo>
                    <a:cubicBezTo>
                      <a:pt x="28898" y="1153"/>
                      <a:pt x="28121" y="1229"/>
                      <a:pt x="27319" y="1229"/>
                    </a:cubicBezTo>
                    <a:cubicBezTo>
                      <a:pt x="26767" y="1229"/>
                      <a:pt x="26216" y="1304"/>
                      <a:pt x="25715" y="1554"/>
                    </a:cubicBezTo>
                    <a:cubicBezTo>
                      <a:pt x="25289" y="1755"/>
                      <a:pt x="24863" y="1855"/>
                      <a:pt x="24411" y="1905"/>
                    </a:cubicBezTo>
                    <a:cubicBezTo>
                      <a:pt x="22908" y="2156"/>
                      <a:pt x="21379" y="2357"/>
                      <a:pt x="19850" y="2532"/>
                    </a:cubicBezTo>
                    <a:cubicBezTo>
                      <a:pt x="19148" y="2582"/>
                      <a:pt x="18421" y="2758"/>
                      <a:pt x="17720" y="2933"/>
                    </a:cubicBezTo>
                    <a:cubicBezTo>
                      <a:pt x="16040" y="3409"/>
                      <a:pt x="14386" y="3910"/>
                      <a:pt x="12707" y="4387"/>
                    </a:cubicBezTo>
                    <a:cubicBezTo>
                      <a:pt x="12131" y="4562"/>
                      <a:pt x="11604" y="4813"/>
                      <a:pt x="11103" y="5138"/>
                    </a:cubicBezTo>
                    <a:cubicBezTo>
                      <a:pt x="9850" y="5940"/>
                      <a:pt x="8547" y="6692"/>
                      <a:pt x="7294" y="7519"/>
                    </a:cubicBezTo>
                    <a:cubicBezTo>
                      <a:pt x="5790" y="8522"/>
                      <a:pt x="4411" y="9650"/>
                      <a:pt x="3309" y="11154"/>
                    </a:cubicBezTo>
                    <a:cubicBezTo>
                      <a:pt x="1680" y="13409"/>
                      <a:pt x="1680" y="13384"/>
                      <a:pt x="577" y="15941"/>
                    </a:cubicBezTo>
                    <a:cubicBezTo>
                      <a:pt x="151" y="16893"/>
                      <a:pt x="0" y="17845"/>
                      <a:pt x="50" y="18873"/>
                    </a:cubicBezTo>
                    <a:cubicBezTo>
                      <a:pt x="151" y="20728"/>
                      <a:pt x="351" y="22532"/>
                      <a:pt x="1604" y="24061"/>
                    </a:cubicBezTo>
                    <a:cubicBezTo>
                      <a:pt x="1980" y="24562"/>
                      <a:pt x="2356" y="25063"/>
                      <a:pt x="2857" y="25414"/>
                    </a:cubicBezTo>
                    <a:cubicBezTo>
                      <a:pt x="3258" y="25715"/>
                      <a:pt x="3634" y="26016"/>
                      <a:pt x="3985" y="26317"/>
                    </a:cubicBezTo>
                    <a:cubicBezTo>
                      <a:pt x="4111" y="28146"/>
                      <a:pt x="3584" y="29800"/>
                      <a:pt x="2832" y="31454"/>
                    </a:cubicBezTo>
                    <a:cubicBezTo>
                      <a:pt x="3484" y="31555"/>
                      <a:pt x="4086" y="31580"/>
                      <a:pt x="4637" y="31479"/>
                    </a:cubicBezTo>
                    <a:cubicBezTo>
                      <a:pt x="5489" y="31329"/>
                      <a:pt x="6341" y="31078"/>
                      <a:pt x="7018" y="30452"/>
                    </a:cubicBezTo>
                    <a:cubicBezTo>
                      <a:pt x="7494" y="30026"/>
                      <a:pt x="8020" y="29625"/>
                      <a:pt x="8572" y="29174"/>
                    </a:cubicBezTo>
                    <a:cubicBezTo>
                      <a:pt x="9248" y="29500"/>
                      <a:pt x="9950" y="29449"/>
                      <a:pt x="10677" y="29274"/>
                    </a:cubicBezTo>
                  </a:path>
                </a:pathLst>
              </a:custGeom>
              <a:solidFill>
                <a:srgbClr val="4C6F8A">
                  <a:alpha val="3661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sp>
          <p:nvSpPr>
            <p:cNvPr id="33091" name="Google Shape;1288;p51">
              <a:extLst>
                <a:ext uri="{FF2B5EF4-FFF2-40B4-BE49-F238E27FC236}">
                  <a16:creationId xmlns:a16="http://schemas.microsoft.com/office/drawing/2014/main" id="{F883BEF2-CC20-81A3-15C7-64EBFD7EFB46}"/>
                </a:ext>
              </a:extLst>
            </p:cNvPr>
            <p:cNvSpPr/>
            <p:nvPr/>
          </p:nvSpPr>
          <p:spPr>
            <a:xfrm rot="616563">
              <a:off x="5791438" y="546482"/>
              <a:ext cx="1019886" cy="273524"/>
            </a:xfrm>
            <a:prstGeom prst="rect">
              <a:avLst/>
            </a:prstGeom>
          </p:spPr>
          <p:txBody>
            <a:bodyPr>
              <a:prstTxWarp prst="textPlain">
                <a:avLst/>
              </a:prstTxWarp>
            </a:bodyPr>
            <a:lstStyle/>
            <a:p>
              <a:pPr algn="ctr" defTabSz="1219170">
                <a:defRPr/>
              </a:pPr>
              <a:endParaRPr sz="2400" kern="0">
                <a:solidFill>
                  <a:srgbClr val="B5E5E2"/>
                </a:solidFill>
                <a:latin typeface="Bahiana"/>
                <a:cs typeface="Arial"/>
                <a:sym typeface="Arial"/>
              </a:endParaRPr>
            </a:p>
          </p:txBody>
        </p:sp>
      </p:grpSp>
      <p:grpSp>
        <p:nvGrpSpPr>
          <p:cNvPr id="33099" name="Google Shape;1289;p51">
            <a:extLst>
              <a:ext uri="{FF2B5EF4-FFF2-40B4-BE49-F238E27FC236}">
                <a16:creationId xmlns:a16="http://schemas.microsoft.com/office/drawing/2014/main" id="{5C0D55E5-175E-D40D-85DD-E6B4E4269F49}"/>
              </a:ext>
            </a:extLst>
          </p:cNvPr>
          <p:cNvGrpSpPr/>
          <p:nvPr/>
        </p:nvGrpSpPr>
        <p:grpSpPr>
          <a:xfrm>
            <a:off x="7423102" y="2964307"/>
            <a:ext cx="3119485" cy="3458381"/>
            <a:chOff x="5687246" y="2571810"/>
            <a:chExt cx="2743664" cy="2769961"/>
          </a:xfrm>
        </p:grpSpPr>
        <p:sp>
          <p:nvSpPr>
            <p:cNvPr id="33100" name="Google Shape;1290;p51">
              <a:extLst>
                <a:ext uri="{FF2B5EF4-FFF2-40B4-BE49-F238E27FC236}">
                  <a16:creationId xmlns:a16="http://schemas.microsoft.com/office/drawing/2014/main" id="{17EB9405-49D9-364A-C45A-25D292CB425E}"/>
                </a:ext>
              </a:extLst>
            </p:cNvPr>
            <p:cNvSpPr/>
            <p:nvPr/>
          </p:nvSpPr>
          <p:spPr>
            <a:xfrm>
              <a:off x="5687246" y="4093814"/>
              <a:ext cx="1057118" cy="1247957"/>
            </a:xfrm>
            <a:custGeom>
              <a:avLst/>
              <a:gdLst/>
              <a:ahLst/>
              <a:cxnLst/>
              <a:rect l="l" t="t" r="r" b="b"/>
              <a:pathLst>
                <a:path w="19432" h="22940" extrusionOk="0">
                  <a:moveTo>
                    <a:pt x="4881" y="3602"/>
                  </a:moveTo>
                  <a:cubicBezTo>
                    <a:pt x="5058" y="3602"/>
                    <a:pt x="7157" y="3625"/>
                    <a:pt x="7327" y="5131"/>
                  </a:cubicBezTo>
                  <a:lnTo>
                    <a:pt x="7151" y="5156"/>
                  </a:lnTo>
                  <a:cubicBezTo>
                    <a:pt x="6976" y="3752"/>
                    <a:pt x="4921" y="3802"/>
                    <a:pt x="4896" y="3777"/>
                  </a:cubicBezTo>
                  <a:lnTo>
                    <a:pt x="4870" y="3602"/>
                  </a:lnTo>
                  <a:cubicBezTo>
                    <a:pt x="4872" y="3602"/>
                    <a:pt x="4876" y="3602"/>
                    <a:pt x="4881" y="3602"/>
                  </a:cubicBezTo>
                  <a:close/>
                  <a:moveTo>
                    <a:pt x="2637" y="1"/>
                  </a:moveTo>
                  <a:cubicBezTo>
                    <a:pt x="2380" y="1"/>
                    <a:pt x="2202" y="44"/>
                    <a:pt x="2139" y="143"/>
                  </a:cubicBezTo>
                  <a:cubicBezTo>
                    <a:pt x="1838" y="619"/>
                    <a:pt x="4094" y="1547"/>
                    <a:pt x="4870" y="1847"/>
                  </a:cubicBezTo>
                  <a:cubicBezTo>
                    <a:pt x="4174" y="1603"/>
                    <a:pt x="2249" y="977"/>
                    <a:pt x="1269" y="977"/>
                  </a:cubicBezTo>
                  <a:cubicBezTo>
                    <a:pt x="944" y="977"/>
                    <a:pt x="722" y="1046"/>
                    <a:pt x="685" y="1221"/>
                  </a:cubicBezTo>
                  <a:cubicBezTo>
                    <a:pt x="635" y="1597"/>
                    <a:pt x="2665" y="2299"/>
                    <a:pt x="3743" y="2649"/>
                  </a:cubicBezTo>
                  <a:cubicBezTo>
                    <a:pt x="3743" y="2649"/>
                    <a:pt x="3718" y="2675"/>
                    <a:pt x="3718" y="2675"/>
                  </a:cubicBezTo>
                  <a:cubicBezTo>
                    <a:pt x="2891" y="2495"/>
                    <a:pt x="1524" y="2225"/>
                    <a:pt x="779" y="2225"/>
                  </a:cubicBezTo>
                  <a:cubicBezTo>
                    <a:pt x="485" y="2225"/>
                    <a:pt x="287" y="2267"/>
                    <a:pt x="259" y="2374"/>
                  </a:cubicBezTo>
                  <a:cubicBezTo>
                    <a:pt x="159" y="2800"/>
                    <a:pt x="2489" y="3401"/>
                    <a:pt x="3517" y="3652"/>
                  </a:cubicBezTo>
                  <a:cubicBezTo>
                    <a:pt x="2789" y="3534"/>
                    <a:pt x="1433" y="3312"/>
                    <a:pt x="636" y="3312"/>
                  </a:cubicBezTo>
                  <a:cubicBezTo>
                    <a:pt x="254" y="3312"/>
                    <a:pt x="0" y="3363"/>
                    <a:pt x="8" y="3502"/>
                  </a:cubicBezTo>
                  <a:cubicBezTo>
                    <a:pt x="8" y="4078"/>
                    <a:pt x="2515" y="4705"/>
                    <a:pt x="3492" y="4955"/>
                  </a:cubicBezTo>
                  <a:lnTo>
                    <a:pt x="3567" y="4880"/>
                  </a:lnTo>
                  <a:cubicBezTo>
                    <a:pt x="3667" y="5607"/>
                    <a:pt x="3843" y="6484"/>
                    <a:pt x="4169" y="7587"/>
                  </a:cubicBezTo>
                  <a:cubicBezTo>
                    <a:pt x="4169" y="7587"/>
                    <a:pt x="4369" y="13903"/>
                    <a:pt x="6449" y="19442"/>
                  </a:cubicBezTo>
                  <a:cubicBezTo>
                    <a:pt x="7282" y="21640"/>
                    <a:pt x="9511" y="22940"/>
                    <a:pt x="12104" y="22940"/>
                  </a:cubicBezTo>
                  <a:cubicBezTo>
                    <a:pt x="14509" y="22940"/>
                    <a:pt x="17225" y="21822"/>
                    <a:pt x="19432" y="19266"/>
                  </a:cubicBezTo>
                  <a:cubicBezTo>
                    <a:pt x="16424" y="18289"/>
                    <a:pt x="13718" y="16660"/>
                    <a:pt x="12189" y="13903"/>
                  </a:cubicBezTo>
                  <a:cubicBezTo>
                    <a:pt x="11988" y="14229"/>
                    <a:pt x="11888" y="14404"/>
                    <a:pt x="11888" y="14404"/>
                  </a:cubicBezTo>
                  <a:lnTo>
                    <a:pt x="10134" y="9692"/>
                  </a:lnTo>
                  <a:lnTo>
                    <a:pt x="9858" y="8690"/>
                  </a:lnTo>
                  <a:cubicBezTo>
                    <a:pt x="9858" y="8690"/>
                    <a:pt x="8855" y="5983"/>
                    <a:pt x="8730" y="5256"/>
                  </a:cubicBezTo>
                  <a:cubicBezTo>
                    <a:pt x="8605" y="4379"/>
                    <a:pt x="9357" y="1822"/>
                    <a:pt x="9282" y="820"/>
                  </a:cubicBezTo>
                  <a:cubicBezTo>
                    <a:pt x="9260" y="573"/>
                    <a:pt x="9152" y="477"/>
                    <a:pt x="8996" y="477"/>
                  </a:cubicBezTo>
                  <a:cubicBezTo>
                    <a:pt x="8597" y="477"/>
                    <a:pt x="7887" y="1104"/>
                    <a:pt x="7527" y="1446"/>
                  </a:cubicBezTo>
                  <a:cubicBezTo>
                    <a:pt x="6582" y="892"/>
                    <a:pt x="3802" y="1"/>
                    <a:pt x="2637" y="1"/>
                  </a:cubicBezTo>
                  <a:close/>
                </a:path>
              </a:pathLst>
            </a:custGeom>
            <a:solidFill>
              <a:srgbClr val="FCA17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01" name="Google Shape;1291;p51">
              <a:extLst>
                <a:ext uri="{FF2B5EF4-FFF2-40B4-BE49-F238E27FC236}">
                  <a16:creationId xmlns:a16="http://schemas.microsoft.com/office/drawing/2014/main" id="{D1826F51-3FD8-D99C-A0B6-0146FBFAB7CE}"/>
                </a:ext>
              </a:extLst>
            </p:cNvPr>
            <p:cNvSpPr/>
            <p:nvPr/>
          </p:nvSpPr>
          <p:spPr>
            <a:xfrm>
              <a:off x="6350271" y="4798294"/>
              <a:ext cx="444564" cy="343650"/>
            </a:xfrm>
            <a:custGeom>
              <a:avLst/>
              <a:gdLst/>
              <a:ahLst/>
              <a:cxnLst/>
              <a:rect l="l" t="t" r="r" b="b"/>
              <a:pathLst>
                <a:path w="8172" h="6317" extrusionOk="0">
                  <a:moveTo>
                    <a:pt x="602" y="0"/>
                  </a:moveTo>
                  <a:cubicBezTo>
                    <a:pt x="377" y="376"/>
                    <a:pt x="151" y="702"/>
                    <a:pt x="1" y="953"/>
                  </a:cubicBezTo>
                  <a:cubicBezTo>
                    <a:pt x="1530" y="3710"/>
                    <a:pt x="4236" y="5339"/>
                    <a:pt x="7244" y="6316"/>
                  </a:cubicBezTo>
                  <a:cubicBezTo>
                    <a:pt x="7570" y="5940"/>
                    <a:pt x="7871" y="5514"/>
                    <a:pt x="8171" y="5063"/>
                  </a:cubicBezTo>
                  <a:cubicBezTo>
                    <a:pt x="8171" y="4888"/>
                    <a:pt x="8171" y="4737"/>
                    <a:pt x="8146" y="4562"/>
                  </a:cubicBezTo>
                  <a:cubicBezTo>
                    <a:pt x="7444" y="4386"/>
                    <a:pt x="3710" y="3359"/>
                    <a:pt x="602" y="0"/>
                  </a:cubicBezTo>
                  <a:close/>
                </a:path>
              </a:pathLst>
            </a:custGeom>
            <a:solidFill>
              <a:srgbClr val="FCA17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02" name="Google Shape;1292;p51">
              <a:extLst>
                <a:ext uri="{FF2B5EF4-FFF2-40B4-BE49-F238E27FC236}">
                  <a16:creationId xmlns:a16="http://schemas.microsoft.com/office/drawing/2014/main" id="{49CBCF43-7628-2698-541C-E94A842DB7A7}"/>
                </a:ext>
              </a:extLst>
            </p:cNvPr>
            <p:cNvSpPr/>
            <p:nvPr/>
          </p:nvSpPr>
          <p:spPr>
            <a:xfrm>
              <a:off x="5952173" y="4289708"/>
              <a:ext cx="133663" cy="84593"/>
            </a:xfrm>
            <a:custGeom>
              <a:avLst/>
              <a:gdLst/>
              <a:ahLst/>
              <a:cxnLst/>
              <a:rect l="l" t="t" r="r" b="b"/>
              <a:pathLst>
                <a:path w="2457" h="1555" extrusionOk="0">
                  <a:moveTo>
                    <a:pt x="11" y="1"/>
                  </a:moveTo>
                  <a:cubicBezTo>
                    <a:pt x="6" y="1"/>
                    <a:pt x="2" y="1"/>
                    <a:pt x="0" y="1"/>
                  </a:cubicBezTo>
                  <a:lnTo>
                    <a:pt x="26" y="201"/>
                  </a:lnTo>
                  <a:cubicBezTo>
                    <a:pt x="27" y="201"/>
                    <a:pt x="38" y="201"/>
                    <a:pt x="56" y="201"/>
                  </a:cubicBezTo>
                  <a:cubicBezTo>
                    <a:pt x="316" y="201"/>
                    <a:pt x="2117" y="245"/>
                    <a:pt x="2281" y="1555"/>
                  </a:cubicBezTo>
                  <a:lnTo>
                    <a:pt x="2457" y="1530"/>
                  </a:lnTo>
                  <a:cubicBezTo>
                    <a:pt x="2287" y="24"/>
                    <a:pt x="188" y="1"/>
                    <a:pt x="1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03" name="Google Shape;1293;p51">
              <a:extLst>
                <a:ext uri="{FF2B5EF4-FFF2-40B4-BE49-F238E27FC236}">
                  <a16:creationId xmlns:a16="http://schemas.microsoft.com/office/drawing/2014/main" id="{5819971B-E630-924B-E19D-7C77AD36A3EA}"/>
                </a:ext>
              </a:extLst>
            </p:cNvPr>
            <p:cNvSpPr/>
            <p:nvPr/>
          </p:nvSpPr>
          <p:spPr>
            <a:xfrm>
              <a:off x="6650232" y="3308060"/>
              <a:ext cx="109128" cy="154118"/>
            </a:xfrm>
            <a:custGeom>
              <a:avLst/>
              <a:gdLst/>
              <a:ahLst/>
              <a:cxnLst/>
              <a:rect l="l" t="t" r="r" b="b"/>
              <a:pathLst>
                <a:path w="2006" h="2833" extrusionOk="0">
                  <a:moveTo>
                    <a:pt x="2006" y="1"/>
                  </a:moveTo>
                  <a:lnTo>
                    <a:pt x="2006" y="1"/>
                  </a:lnTo>
                  <a:cubicBezTo>
                    <a:pt x="1830" y="26"/>
                    <a:pt x="1655" y="76"/>
                    <a:pt x="1454" y="101"/>
                  </a:cubicBezTo>
                  <a:cubicBezTo>
                    <a:pt x="1254" y="126"/>
                    <a:pt x="1078" y="176"/>
                    <a:pt x="953" y="251"/>
                  </a:cubicBezTo>
                  <a:cubicBezTo>
                    <a:pt x="552" y="627"/>
                    <a:pt x="226" y="1053"/>
                    <a:pt x="1" y="1555"/>
                  </a:cubicBezTo>
                  <a:cubicBezTo>
                    <a:pt x="76" y="2006"/>
                    <a:pt x="151" y="2432"/>
                    <a:pt x="226" y="2833"/>
                  </a:cubicBezTo>
                  <a:cubicBezTo>
                    <a:pt x="702" y="1956"/>
                    <a:pt x="1354" y="1630"/>
                    <a:pt x="1981" y="1580"/>
                  </a:cubicBezTo>
                  <a:cubicBezTo>
                    <a:pt x="1981" y="1028"/>
                    <a:pt x="2006" y="502"/>
                    <a:pt x="2006"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04" name="Google Shape;1294;p51">
              <a:extLst>
                <a:ext uri="{FF2B5EF4-FFF2-40B4-BE49-F238E27FC236}">
                  <a16:creationId xmlns:a16="http://schemas.microsoft.com/office/drawing/2014/main" id="{922A36A8-F3A0-9335-9A5B-127A9C370374}"/>
                </a:ext>
              </a:extLst>
            </p:cNvPr>
            <p:cNvSpPr/>
            <p:nvPr/>
          </p:nvSpPr>
          <p:spPr>
            <a:xfrm>
              <a:off x="6779758" y="3708934"/>
              <a:ext cx="19149" cy="8215"/>
            </a:xfrm>
            <a:custGeom>
              <a:avLst/>
              <a:gdLst/>
              <a:ahLst/>
              <a:cxnLst/>
              <a:rect l="l" t="t" r="r" b="b"/>
              <a:pathLst>
                <a:path w="352" h="151" extrusionOk="0">
                  <a:moveTo>
                    <a:pt x="276" y="0"/>
                  </a:moveTo>
                  <a:cubicBezTo>
                    <a:pt x="201" y="25"/>
                    <a:pt x="101" y="25"/>
                    <a:pt x="1" y="25"/>
                  </a:cubicBezTo>
                  <a:cubicBezTo>
                    <a:pt x="126" y="75"/>
                    <a:pt x="226" y="125"/>
                    <a:pt x="351" y="151"/>
                  </a:cubicBezTo>
                  <a:cubicBezTo>
                    <a:pt x="326" y="100"/>
                    <a:pt x="301" y="50"/>
                    <a:pt x="276" y="0"/>
                  </a:cubicBezTo>
                  <a:close/>
                </a:path>
              </a:pathLst>
            </a:custGeom>
            <a:solidFill>
              <a:srgbClr val="0101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05" name="Google Shape;1295;p51">
              <a:extLst>
                <a:ext uri="{FF2B5EF4-FFF2-40B4-BE49-F238E27FC236}">
                  <a16:creationId xmlns:a16="http://schemas.microsoft.com/office/drawing/2014/main" id="{26287802-E83A-137F-CDEA-8CF1DE0C676C}"/>
                </a:ext>
              </a:extLst>
            </p:cNvPr>
            <p:cNvSpPr/>
            <p:nvPr/>
          </p:nvSpPr>
          <p:spPr>
            <a:xfrm>
              <a:off x="6639352" y="3238537"/>
              <a:ext cx="31389" cy="130943"/>
            </a:xfrm>
            <a:custGeom>
              <a:avLst/>
              <a:gdLst/>
              <a:ahLst/>
              <a:cxnLst/>
              <a:rect l="l" t="t" r="r" b="b"/>
              <a:pathLst>
                <a:path w="577" h="2407" extrusionOk="0">
                  <a:moveTo>
                    <a:pt x="0" y="0"/>
                  </a:moveTo>
                  <a:cubicBezTo>
                    <a:pt x="0" y="802"/>
                    <a:pt x="50" y="1604"/>
                    <a:pt x="150" y="2406"/>
                  </a:cubicBezTo>
                  <a:cubicBezTo>
                    <a:pt x="276" y="2181"/>
                    <a:pt x="426" y="1980"/>
                    <a:pt x="577" y="1780"/>
                  </a:cubicBezTo>
                  <a:lnTo>
                    <a:pt x="577" y="1780"/>
                  </a:lnTo>
                  <a:cubicBezTo>
                    <a:pt x="511" y="1813"/>
                    <a:pt x="461" y="1833"/>
                    <a:pt x="421" y="1833"/>
                  </a:cubicBezTo>
                  <a:cubicBezTo>
                    <a:pt x="248" y="1833"/>
                    <a:pt x="265" y="1447"/>
                    <a:pt x="0" y="0"/>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06" name="Google Shape;1296;p51">
              <a:extLst>
                <a:ext uri="{FF2B5EF4-FFF2-40B4-BE49-F238E27FC236}">
                  <a16:creationId xmlns:a16="http://schemas.microsoft.com/office/drawing/2014/main" id="{1FF5868B-7E72-A38A-5E95-36B30BE952ED}"/>
                </a:ext>
              </a:extLst>
            </p:cNvPr>
            <p:cNvSpPr/>
            <p:nvPr/>
          </p:nvSpPr>
          <p:spPr>
            <a:xfrm>
              <a:off x="7670066" y="3051727"/>
              <a:ext cx="422695" cy="831790"/>
            </a:xfrm>
            <a:custGeom>
              <a:avLst/>
              <a:gdLst/>
              <a:ahLst/>
              <a:cxnLst/>
              <a:rect l="l" t="t" r="r" b="b"/>
              <a:pathLst>
                <a:path w="7770" h="15290" extrusionOk="0">
                  <a:moveTo>
                    <a:pt x="6918" y="1"/>
                  </a:moveTo>
                  <a:lnTo>
                    <a:pt x="6918" y="1"/>
                  </a:lnTo>
                  <a:cubicBezTo>
                    <a:pt x="7244" y="3961"/>
                    <a:pt x="6016" y="6292"/>
                    <a:pt x="5389" y="7219"/>
                  </a:cubicBezTo>
                  <a:cubicBezTo>
                    <a:pt x="5565" y="7570"/>
                    <a:pt x="5665" y="8021"/>
                    <a:pt x="5690" y="8572"/>
                  </a:cubicBezTo>
                  <a:cubicBezTo>
                    <a:pt x="5821" y="10763"/>
                    <a:pt x="4554" y="11767"/>
                    <a:pt x="3212" y="11767"/>
                  </a:cubicBezTo>
                  <a:cubicBezTo>
                    <a:pt x="3019" y="11767"/>
                    <a:pt x="2824" y="11746"/>
                    <a:pt x="2632" y="11705"/>
                  </a:cubicBezTo>
                  <a:cubicBezTo>
                    <a:pt x="1981" y="13209"/>
                    <a:pt x="1078" y="14387"/>
                    <a:pt x="1" y="15289"/>
                  </a:cubicBezTo>
                  <a:cubicBezTo>
                    <a:pt x="1855" y="14587"/>
                    <a:pt x="3334" y="13409"/>
                    <a:pt x="5138" y="11129"/>
                  </a:cubicBezTo>
                  <a:cubicBezTo>
                    <a:pt x="7770" y="7846"/>
                    <a:pt x="6918" y="3"/>
                    <a:pt x="6918"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07" name="Google Shape;1297;p51">
              <a:extLst>
                <a:ext uri="{FF2B5EF4-FFF2-40B4-BE49-F238E27FC236}">
                  <a16:creationId xmlns:a16="http://schemas.microsoft.com/office/drawing/2014/main" id="{5B3B325F-1881-076C-E36D-66A9D9721683}"/>
                </a:ext>
              </a:extLst>
            </p:cNvPr>
            <p:cNvSpPr/>
            <p:nvPr/>
          </p:nvSpPr>
          <p:spPr>
            <a:xfrm>
              <a:off x="6734769" y="3707574"/>
              <a:ext cx="128223" cy="115928"/>
            </a:xfrm>
            <a:custGeom>
              <a:avLst/>
              <a:gdLst/>
              <a:ahLst/>
              <a:cxnLst/>
              <a:rect l="l" t="t" r="r" b="b"/>
              <a:pathLst>
                <a:path w="2357" h="2131" extrusionOk="0">
                  <a:moveTo>
                    <a:pt x="0" y="0"/>
                  </a:moveTo>
                  <a:cubicBezTo>
                    <a:pt x="101" y="276"/>
                    <a:pt x="226" y="526"/>
                    <a:pt x="326" y="727"/>
                  </a:cubicBezTo>
                  <a:cubicBezTo>
                    <a:pt x="602" y="1228"/>
                    <a:pt x="1329" y="1704"/>
                    <a:pt x="2356" y="2130"/>
                  </a:cubicBezTo>
                  <a:cubicBezTo>
                    <a:pt x="1955" y="1604"/>
                    <a:pt x="1605" y="1053"/>
                    <a:pt x="1329" y="476"/>
                  </a:cubicBezTo>
                  <a:cubicBezTo>
                    <a:pt x="928" y="376"/>
                    <a:pt x="552" y="226"/>
                    <a:pt x="201" y="25"/>
                  </a:cubicBezTo>
                  <a:cubicBezTo>
                    <a:pt x="126" y="25"/>
                    <a:pt x="51" y="0"/>
                    <a:pt x="0" y="0"/>
                  </a:cubicBezTo>
                  <a:close/>
                </a:path>
              </a:pathLst>
            </a:custGeom>
            <a:solidFill>
              <a:srgbClr val="B93F4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08" name="Google Shape;1298;p51">
              <a:extLst>
                <a:ext uri="{FF2B5EF4-FFF2-40B4-BE49-F238E27FC236}">
                  <a16:creationId xmlns:a16="http://schemas.microsoft.com/office/drawing/2014/main" id="{AE2C71F3-187C-6933-7E40-2DFE6D143AEE}"/>
                </a:ext>
              </a:extLst>
            </p:cNvPr>
            <p:cNvSpPr/>
            <p:nvPr/>
          </p:nvSpPr>
          <p:spPr>
            <a:xfrm>
              <a:off x="7525526" y="4072924"/>
              <a:ext cx="47818" cy="35524"/>
            </a:xfrm>
            <a:custGeom>
              <a:avLst/>
              <a:gdLst/>
              <a:ahLst/>
              <a:cxnLst/>
              <a:rect l="l" t="t" r="r" b="b"/>
              <a:pathLst>
                <a:path w="879" h="653" extrusionOk="0">
                  <a:moveTo>
                    <a:pt x="1" y="1"/>
                  </a:moveTo>
                  <a:lnTo>
                    <a:pt x="1" y="653"/>
                  </a:lnTo>
                  <a:cubicBezTo>
                    <a:pt x="427" y="352"/>
                    <a:pt x="778" y="126"/>
                    <a:pt x="878" y="51"/>
                  </a:cubicBezTo>
                  <a:cubicBezTo>
                    <a:pt x="878" y="51"/>
                    <a:pt x="728" y="26"/>
                    <a:pt x="1"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09" name="Google Shape;1299;p51">
              <a:extLst>
                <a:ext uri="{FF2B5EF4-FFF2-40B4-BE49-F238E27FC236}">
                  <a16:creationId xmlns:a16="http://schemas.microsoft.com/office/drawing/2014/main" id="{409D1369-FD90-FDC3-E739-206A7E25301C}"/>
                </a:ext>
              </a:extLst>
            </p:cNvPr>
            <p:cNvSpPr/>
            <p:nvPr/>
          </p:nvSpPr>
          <p:spPr>
            <a:xfrm>
              <a:off x="7068785" y="4085219"/>
              <a:ext cx="45044" cy="34164"/>
            </a:xfrm>
            <a:custGeom>
              <a:avLst/>
              <a:gdLst/>
              <a:ahLst/>
              <a:cxnLst/>
              <a:rect l="l" t="t" r="r" b="b"/>
              <a:pathLst>
                <a:path w="828" h="628" extrusionOk="0">
                  <a:moveTo>
                    <a:pt x="803" y="0"/>
                  </a:moveTo>
                  <a:cubicBezTo>
                    <a:pt x="226" y="126"/>
                    <a:pt x="1" y="251"/>
                    <a:pt x="1" y="251"/>
                  </a:cubicBezTo>
                  <a:cubicBezTo>
                    <a:pt x="76" y="326"/>
                    <a:pt x="402" y="452"/>
                    <a:pt x="828" y="627"/>
                  </a:cubicBezTo>
                  <a:lnTo>
                    <a:pt x="803" y="326"/>
                  </a:lnTo>
                  <a:lnTo>
                    <a:pt x="803" y="0"/>
                  </a:ln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10" name="Google Shape;1300;p51">
              <a:extLst>
                <a:ext uri="{FF2B5EF4-FFF2-40B4-BE49-F238E27FC236}">
                  <a16:creationId xmlns:a16="http://schemas.microsoft.com/office/drawing/2014/main" id="{43F32A08-E29D-0CF9-4894-F8957A25FE37}"/>
                </a:ext>
              </a:extLst>
            </p:cNvPr>
            <p:cNvSpPr/>
            <p:nvPr/>
          </p:nvSpPr>
          <p:spPr>
            <a:xfrm>
              <a:off x="7109693" y="3969347"/>
              <a:ext cx="418669" cy="142150"/>
            </a:xfrm>
            <a:custGeom>
              <a:avLst/>
              <a:gdLst/>
              <a:ahLst/>
              <a:cxnLst/>
              <a:rect l="l" t="t" r="r" b="b"/>
              <a:pathLst>
                <a:path w="7696" h="2613" extrusionOk="0">
                  <a:moveTo>
                    <a:pt x="7695" y="0"/>
                  </a:moveTo>
                  <a:lnTo>
                    <a:pt x="7695" y="0"/>
                  </a:lnTo>
                  <a:cubicBezTo>
                    <a:pt x="6247" y="554"/>
                    <a:pt x="4690" y="800"/>
                    <a:pt x="3133" y="800"/>
                  </a:cubicBezTo>
                  <a:cubicBezTo>
                    <a:pt x="2857" y="800"/>
                    <a:pt x="2582" y="792"/>
                    <a:pt x="2307" y="777"/>
                  </a:cubicBezTo>
                  <a:cubicBezTo>
                    <a:pt x="1505" y="727"/>
                    <a:pt x="728" y="602"/>
                    <a:pt x="1" y="376"/>
                  </a:cubicBezTo>
                  <a:lnTo>
                    <a:pt x="1" y="376"/>
                  </a:lnTo>
                  <a:lnTo>
                    <a:pt x="51" y="2130"/>
                  </a:lnTo>
                  <a:lnTo>
                    <a:pt x="51" y="2456"/>
                  </a:lnTo>
                  <a:cubicBezTo>
                    <a:pt x="746" y="2562"/>
                    <a:pt x="1434" y="2612"/>
                    <a:pt x="2116" y="2612"/>
                  </a:cubicBezTo>
                  <a:cubicBezTo>
                    <a:pt x="4015" y="2612"/>
                    <a:pt x="5863" y="2225"/>
                    <a:pt x="7670" y="1579"/>
                  </a:cubicBezTo>
                  <a:lnTo>
                    <a:pt x="7695" y="0"/>
                  </a:lnTo>
                  <a:close/>
                </a:path>
              </a:pathLst>
            </a:custGeom>
            <a:solidFill>
              <a:srgbClr val="F5886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11" name="Google Shape;1301;p51">
              <a:extLst>
                <a:ext uri="{FF2B5EF4-FFF2-40B4-BE49-F238E27FC236}">
                  <a16:creationId xmlns:a16="http://schemas.microsoft.com/office/drawing/2014/main" id="{5C567CB6-A690-6D68-0769-8E0B4E64C641}"/>
                </a:ext>
              </a:extLst>
            </p:cNvPr>
            <p:cNvSpPr/>
            <p:nvPr/>
          </p:nvSpPr>
          <p:spPr>
            <a:xfrm>
              <a:off x="7112413" y="4055244"/>
              <a:ext cx="414535" cy="269992"/>
            </a:xfrm>
            <a:custGeom>
              <a:avLst/>
              <a:gdLst/>
              <a:ahLst/>
              <a:cxnLst/>
              <a:rect l="l" t="t" r="r" b="b"/>
              <a:pathLst>
                <a:path w="7620" h="4963" extrusionOk="0">
                  <a:moveTo>
                    <a:pt x="7620" y="0"/>
                  </a:moveTo>
                  <a:lnTo>
                    <a:pt x="7620" y="0"/>
                  </a:lnTo>
                  <a:cubicBezTo>
                    <a:pt x="5813" y="646"/>
                    <a:pt x="3965" y="1033"/>
                    <a:pt x="2066" y="1033"/>
                  </a:cubicBezTo>
                  <a:cubicBezTo>
                    <a:pt x="1384" y="1033"/>
                    <a:pt x="696" y="983"/>
                    <a:pt x="1" y="877"/>
                  </a:cubicBezTo>
                  <a:lnTo>
                    <a:pt x="1" y="877"/>
                  </a:lnTo>
                  <a:lnTo>
                    <a:pt x="26" y="1178"/>
                  </a:lnTo>
                  <a:cubicBezTo>
                    <a:pt x="1129" y="1629"/>
                    <a:pt x="3008" y="2331"/>
                    <a:pt x="3510" y="2531"/>
                  </a:cubicBezTo>
                  <a:cubicBezTo>
                    <a:pt x="3585" y="2531"/>
                    <a:pt x="3635" y="2556"/>
                    <a:pt x="3635" y="2582"/>
                  </a:cubicBezTo>
                  <a:cubicBezTo>
                    <a:pt x="3735" y="2782"/>
                    <a:pt x="4387" y="4461"/>
                    <a:pt x="4562" y="4963"/>
                  </a:cubicBezTo>
                  <a:lnTo>
                    <a:pt x="4663" y="4963"/>
                  </a:lnTo>
                  <a:lnTo>
                    <a:pt x="5264" y="2607"/>
                  </a:lnTo>
                  <a:lnTo>
                    <a:pt x="5314" y="2607"/>
                  </a:lnTo>
                  <a:lnTo>
                    <a:pt x="5264" y="2531"/>
                  </a:lnTo>
                  <a:cubicBezTo>
                    <a:pt x="5264" y="2531"/>
                    <a:pt x="6643" y="1604"/>
                    <a:pt x="7595" y="978"/>
                  </a:cubicBezTo>
                  <a:lnTo>
                    <a:pt x="7595" y="326"/>
                  </a:lnTo>
                  <a:lnTo>
                    <a:pt x="7620" y="0"/>
                  </a:lnTo>
                  <a:close/>
                </a:path>
              </a:pathLst>
            </a:custGeom>
            <a:solidFill>
              <a:srgbClr val="FCA17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12" name="Google Shape;1302;p51">
              <a:extLst>
                <a:ext uri="{FF2B5EF4-FFF2-40B4-BE49-F238E27FC236}">
                  <a16:creationId xmlns:a16="http://schemas.microsoft.com/office/drawing/2014/main" id="{AED7C7AF-5074-F10E-70C9-F3BEC998A7A7}"/>
                </a:ext>
              </a:extLst>
            </p:cNvPr>
            <p:cNvSpPr/>
            <p:nvPr/>
          </p:nvSpPr>
          <p:spPr>
            <a:xfrm>
              <a:off x="6635218" y="3393957"/>
              <a:ext cx="159612" cy="316396"/>
            </a:xfrm>
            <a:custGeom>
              <a:avLst/>
              <a:gdLst/>
              <a:ahLst/>
              <a:cxnLst/>
              <a:rect l="l" t="t" r="r" b="b"/>
              <a:pathLst>
                <a:path w="2934" h="5816" extrusionOk="0">
                  <a:moveTo>
                    <a:pt x="2257" y="1"/>
                  </a:moveTo>
                  <a:cubicBezTo>
                    <a:pt x="1630" y="51"/>
                    <a:pt x="978" y="377"/>
                    <a:pt x="502" y="1254"/>
                  </a:cubicBezTo>
                  <a:cubicBezTo>
                    <a:pt x="377" y="1479"/>
                    <a:pt x="277" y="1730"/>
                    <a:pt x="176" y="2006"/>
                  </a:cubicBezTo>
                  <a:cubicBezTo>
                    <a:pt x="101" y="2256"/>
                    <a:pt x="26" y="2482"/>
                    <a:pt x="1" y="2682"/>
                  </a:cubicBezTo>
                  <a:cubicBezTo>
                    <a:pt x="302" y="4111"/>
                    <a:pt x="1304" y="5289"/>
                    <a:pt x="2658" y="5815"/>
                  </a:cubicBezTo>
                  <a:cubicBezTo>
                    <a:pt x="2758" y="5815"/>
                    <a:pt x="2858" y="5815"/>
                    <a:pt x="2933" y="5790"/>
                  </a:cubicBezTo>
                  <a:cubicBezTo>
                    <a:pt x="2532" y="4813"/>
                    <a:pt x="2307" y="3785"/>
                    <a:pt x="2282" y="2732"/>
                  </a:cubicBezTo>
                  <a:cubicBezTo>
                    <a:pt x="2081" y="2783"/>
                    <a:pt x="1931" y="2833"/>
                    <a:pt x="1931" y="2833"/>
                  </a:cubicBezTo>
                  <a:lnTo>
                    <a:pt x="1881" y="2833"/>
                  </a:lnTo>
                  <a:cubicBezTo>
                    <a:pt x="1856" y="2808"/>
                    <a:pt x="1856" y="2808"/>
                    <a:pt x="1830" y="2783"/>
                  </a:cubicBezTo>
                  <a:cubicBezTo>
                    <a:pt x="1830" y="2732"/>
                    <a:pt x="1856" y="2707"/>
                    <a:pt x="1881" y="2682"/>
                  </a:cubicBezTo>
                  <a:cubicBezTo>
                    <a:pt x="1881" y="2682"/>
                    <a:pt x="2056" y="2632"/>
                    <a:pt x="2282" y="2582"/>
                  </a:cubicBezTo>
                  <a:cubicBezTo>
                    <a:pt x="2282" y="2131"/>
                    <a:pt x="2257" y="1705"/>
                    <a:pt x="2257" y="1279"/>
                  </a:cubicBezTo>
                  <a:cubicBezTo>
                    <a:pt x="1580" y="1279"/>
                    <a:pt x="1003" y="1780"/>
                    <a:pt x="1003" y="1780"/>
                  </a:cubicBezTo>
                  <a:cubicBezTo>
                    <a:pt x="991" y="1793"/>
                    <a:pt x="972" y="1799"/>
                    <a:pt x="953" y="1799"/>
                  </a:cubicBezTo>
                  <a:cubicBezTo>
                    <a:pt x="935" y="1799"/>
                    <a:pt x="916" y="1793"/>
                    <a:pt x="903" y="1780"/>
                  </a:cubicBezTo>
                  <a:cubicBezTo>
                    <a:pt x="878" y="1755"/>
                    <a:pt x="878" y="1705"/>
                    <a:pt x="903" y="1680"/>
                  </a:cubicBezTo>
                  <a:cubicBezTo>
                    <a:pt x="928" y="1655"/>
                    <a:pt x="1505" y="1128"/>
                    <a:pt x="2257" y="1128"/>
                  </a:cubicBezTo>
                  <a:cubicBezTo>
                    <a:pt x="2257" y="753"/>
                    <a:pt x="2257" y="377"/>
                    <a:pt x="2257" y="1"/>
                  </a:cubicBezTo>
                  <a:close/>
                </a:path>
              </a:pathLst>
            </a:custGeom>
            <a:solidFill>
              <a:srgbClr val="F5886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13" name="Google Shape;1303;p51">
              <a:extLst>
                <a:ext uri="{FF2B5EF4-FFF2-40B4-BE49-F238E27FC236}">
                  <a16:creationId xmlns:a16="http://schemas.microsoft.com/office/drawing/2014/main" id="{C12EE823-3D72-1504-5C54-3F775B913AB9}"/>
                </a:ext>
              </a:extLst>
            </p:cNvPr>
            <p:cNvSpPr/>
            <p:nvPr/>
          </p:nvSpPr>
          <p:spPr>
            <a:xfrm>
              <a:off x="6632498" y="3576687"/>
              <a:ext cx="113208" cy="132303"/>
            </a:xfrm>
            <a:custGeom>
              <a:avLst/>
              <a:gdLst/>
              <a:ahLst/>
              <a:cxnLst/>
              <a:rect l="l" t="t" r="r" b="b"/>
              <a:pathLst>
                <a:path w="2081" h="2432" extrusionOk="0">
                  <a:moveTo>
                    <a:pt x="1" y="0"/>
                  </a:moveTo>
                  <a:cubicBezTo>
                    <a:pt x="1" y="1328"/>
                    <a:pt x="853" y="2155"/>
                    <a:pt x="1880" y="2406"/>
                  </a:cubicBezTo>
                  <a:cubicBezTo>
                    <a:pt x="1931" y="2406"/>
                    <a:pt x="2006" y="2431"/>
                    <a:pt x="2081" y="2431"/>
                  </a:cubicBezTo>
                  <a:cubicBezTo>
                    <a:pt x="1129" y="1905"/>
                    <a:pt x="377" y="1053"/>
                    <a:pt x="1" y="0"/>
                  </a:cubicBezTo>
                  <a:close/>
                </a:path>
              </a:pathLst>
            </a:custGeom>
            <a:solidFill>
              <a:srgbClr val="F5886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14" name="Google Shape;1304;p51">
              <a:extLst>
                <a:ext uri="{FF2B5EF4-FFF2-40B4-BE49-F238E27FC236}">
                  <a16:creationId xmlns:a16="http://schemas.microsoft.com/office/drawing/2014/main" id="{DBE09FAB-EA29-A4F0-B5A6-D4CE5E2ABFA3}"/>
                </a:ext>
              </a:extLst>
            </p:cNvPr>
            <p:cNvSpPr/>
            <p:nvPr/>
          </p:nvSpPr>
          <p:spPr>
            <a:xfrm>
              <a:off x="6682981" y="3455321"/>
              <a:ext cx="75019" cy="36503"/>
            </a:xfrm>
            <a:custGeom>
              <a:avLst/>
              <a:gdLst/>
              <a:ahLst/>
              <a:cxnLst/>
              <a:rect l="l" t="t" r="r" b="b"/>
              <a:pathLst>
                <a:path w="1379" h="671" extrusionOk="0">
                  <a:moveTo>
                    <a:pt x="1379" y="0"/>
                  </a:moveTo>
                  <a:cubicBezTo>
                    <a:pt x="627" y="0"/>
                    <a:pt x="50" y="527"/>
                    <a:pt x="25" y="552"/>
                  </a:cubicBezTo>
                  <a:cubicBezTo>
                    <a:pt x="0" y="577"/>
                    <a:pt x="0" y="627"/>
                    <a:pt x="25" y="652"/>
                  </a:cubicBezTo>
                  <a:cubicBezTo>
                    <a:pt x="38" y="665"/>
                    <a:pt x="57" y="671"/>
                    <a:pt x="75" y="671"/>
                  </a:cubicBezTo>
                  <a:cubicBezTo>
                    <a:pt x="94" y="671"/>
                    <a:pt x="113" y="665"/>
                    <a:pt x="125" y="652"/>
                  </a:cubicBezTo>
                  <a:cubicBezTo>
                    <a:pt x="125" y="652"/>
                    <a:pt x="702" y="151"/>
                    <a:pt x="1379" y="151"/>
                  </a:cubicBezTo>
                  <a:cubicBezTo>
                    <a:pt x="1379" y="101"/>
                    <a:pt x="1379" y="51"/>
                    <a:pt x="1379" y="0"/>
                  </a:cubicBezTo>
                  <a:close/>
                </a:path>
              </a:pathLst>
            </a:custGeom>
            <a:solidFill>
              <a:srgbClr val="F58863"/>
            </a:solidFill>
            <a:ln w="9525" cap="flat" cmpd="sng">
              <a:solidFill>
                <a:srgbClr val="F58863"/>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15" name="Google Shape;1305;p51">
              <a:extLst>
                <a:ext uri="{FF2B5EF4-FFF2-40B4-BE49-F238E27FC236}">
                  <a16:creationId xmlns:a16="http://schemas.microsoft.com/office/drawing/2014/main" id="{E3FCA3CE-8D37-BC39-F8A4-378FFC137BB2}"/>
                </a:ext>
              </a:extLst>
            </p:cNvPr>
            <p:cNvSpPr/>
            <p:nvPr/>
          </p:nvSpPr>
          <p:spPr>
            <a:xfrm>
              <a:off x="6734769" y="3534418"/>
              <a:ext cx="24589" cy="13655"/>
            </a:xfrm>
            <a:custGeom>
              <a:avLst/>
              <a:gdLst/>
              <a:ahLst/>
              <a:cxnLst/>
              <a:rect l="l" t="t" r="r" b="b"/>
              <a:pathLst>
                <a:path w="452" h="251" extrusionOk="0">
                  <a:moveTo>
                    <a:pt x="452" y="0"/>
                  </a:moveTo>
                  <a:cubicBezTo>
                    <a:pt x="201" y="50"/>
                    <a:pt x="51" y="100"/>
                    <a:pt x="51" y="100"/>
                  </a:cubicBezTo>
                  <a:cubicBezTo>
                    <a:pt x="26" y="125"/>
                    <a:pt x="0" y="150"/>
                    <a:pt x="0" y="201"/>
                  </a:cubicBezTo>
                  <a:cubicBezTo>
                    <a:pt x="26" y="226"/>
                    <a:pt x="26" y="226"/>
                    <a:pt x="51" y="251"/>
                  </a:cubicBezTo>
                  <a:lnTo>
                    <a:pt x="101" y="251"/>
                  </a:lnTo>
                  <a:cubicBezTo>
                    <a:pt x="101" y="251"/>
                    <a:pt x="251" y="201"/>
                    <a:pt x="452" y="150"/>
                  </a:cubicBezTo>
                  <a:cubicBezTo>
                    <a:pt x="452" y="100"/>
                    <a:pt x="452" y="50"/>
                    <a:pt x="452" y="0"/>
                  </a:cubicBezTo>
                  <a:close/>
                </a:path>
              </a:pathLst>
            </a:custGeom>
            <a:solidFill>
              <a:srgbClr val="F58863"/>
            </a:solidFill>
            <a:ln w="9525" cap="flat" cmpd="sng">
              <a:solidFill>
                <a:srgbClr val="F58863"/>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16" name="Google Shape;1306;p51">
              <a:extLst>
                <a:ext uri="{FF2B5EF4-FFF2-40B4-BE49-F238E27FC236}">
                  <a16:creationId xmlns:a16="http://schemas.microsoft.com/office/drawing/2014/main" id="{F1C033F9-84A6-26C8-D216-84830FBDC5BB}"/>
                </a:ext>
              </a:extLst>
            </p:cNvPr>
            <p:cNvSpPr/>
            <p:nvPr/>
          </p:nvSpPr>
          <p:spPr>
            <a:xfrm>
              <a:off x="7265114" y="2969746"/>
              <a:ext cx="470459" cy="489717"/>
            </a:xfrm>
            <a:custGeom>
              <a:avLst/>
              <a:gdLst/>
              <a:ahLst/>
              <a:cxnLst/>
              <a:rect l="l" t="t" r="r" b="b"/>
              <a:pathLst>
                <a:path w="8648" h="9002" extrusionOk="0">
                  <a:moveTo>
                    <a:pt x="4759" y="0"/>
                  </a:moveTo>
                  <a:cubicBezTo>
                    <a:pt x="4469" y="0"/>
                    <a:pt x="4169" y="132"/>
                    <a:pt x="3861" y="430"/>
                  </a:cubicBezTo>
                  <a:cubicBezTo>
                    <a:pt x="2407" y="1809"/>
                    <a:pt x="1154" y="2811"/>
                    <a:pt x="1" y="3563"/>
                  </a:cubicBezTo>
                  <a:cubicBezTo>
                    <a:pt x="76" y="4440"/>
                    <a:pt x="327" y="7924"/>
                    <a:pt x="76" y="8701"/>
                  </a:cubicBezTo>
                  <a:cubicBezTo>
                    <a:pt x="302" y="8776"/>
                    <a:pt x="527" y="8876"/>
                    <a:pt x="728" y="9002"/>
                  </a:cubicBezTo>
                  <a:cubicBezTo>
                    <a:pt x="1129" y="7147"/>
                    <a:pt x="2607" y="5718"/>
                    <a:pt x="4462" y="5393"/>
                  </a:cubicBezTo>
                  <a:cubicBezTo>
                    <a:pt x="3886" y="4866"/>
                    <a:pt x="3685" y="4290"/>
                    <a:pt x="3886" y="3864"/>
                  </a:cubicBezTo>
                  <a:cubicBezTo>
                    <a:pt x="4023" y="3565"/>
                    <a:pt x="4246" y="3347"/>
                    <a:pt x="4654" y="3347"/>
                  </a:cubicBezTo>
                  <a:cubicBezTo>
                    <a:pt x="5068" y="3347"/>
                    <a:pt x="5671" y="3571"/>
                    <a:pt x="6567" y="4165"/>
                  </a:cubicBezTo>
                  <a:cubicBezTo>
                    <a:pt x="7770" y="4967"/>
                    <a:pt x="7795" y="5668"/>
                    <a:pt x="7670" y="6044"/>
                  </a:cubicBezTo>
                  <a:cubicBezTo>
                    <a:pt x="8046" y="6270"/>
                    <a:pt x="8372" y="6545"/>
                    <a:pt x="8648" y="6871"/>
                  </a:cubicBezTo>
                  <a:cubicBezTo>
                    <a:pt x="7792" y="4476"/>
                    <a:pt x="6444" y="0"/>
                    <a:pt x="4759" y="0"/>
                  </a:cubicBezTo>
                  <a:close/>
                </a:path>
              </a:pathLst>
            </a:custGeom>
            <a:solidFill>
              <a:srgbClr val="FCA17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17" name="Google Shape;1307;p51">
              <a:extLst>
                <a:ext uri="{FF2B5EF4-FFF2-40B4-BE49-F238E27FC236}">
                  <a16:creationId xmlns:a16="http://schemas.microsoft.com/office/drawing/2014/main" id="{A271975E-2D1D-8014-3DCB-EF1424CD2CCF}"/>
                </a:ext>
              </a:extLst>
            </p:cNvPr>
            <p:cNvSpPr/>
            <p:nvPr/>
          </p:nvSpPr>
          <p:spPr>
            <a:xfrm>
              <a:off x="6996542" y="3167653"/>
              <a:ext cx="276846" cy="285006"/>
            </a:xfrm>
            <a:custGeom>
              <a:avLst/>
              <a:gdLst/>
              <a:ahLst/>
              <a:cxnLst/>
              <a:rect l="l" t="t" r="r" b="b"/>
              <a:pathLst>
                <a:path w="5089" h="5239" extrusionOk="0">
                  <a:moveTo>
                    <a:pt x="4788" y="0"/>
                  </a:moveTo>
                  <a:cubicBezTo>
                    <a:pt x="3259" y="978"/>
                    <a:pt x="1905" y="1479"/>
                    <a:pt x="552" y="1780"/>
                  </a:cubicBezTo>
                  <a:cubicBezTo>
                    <a:pt x="477" y="1830"/>
                    <a:pt x="402" y="1855"/>
                    <a:pt x="326" y="1880"/>
                  </a:cubicBezTo>
                  <a:cubicBezTo>
                    <a:pt x="226" y="1930"/>
                    <a:pt x="101" y="1980"/>
                    <a:pt x="1" y="2005"/>
                  </a:cubicBezTo>
                  <a:cubicBezTo>
                    <a:pt x="1128" y="2707"/>
                    <a:pt x="1955" y="3885"/>
                    <a:pt x="2156" y="5238"/>
                  </a:cubicBezTo>
                  <a:cubicBezTo>
                    <a:pt x="2256" y="5188"/>
                    <a:pt x="2432" y="5138"/>
                    <a:pt x="2632" y="5063"/>
                  </a:cubicBezTo>
                  <a:cubicBezTo>
                    <a:pt x="2762" y="4970"/>
                    <a:pt x="2906" y="4918"/>
                    <a:pt x="3054" y="4918"/>
                  </a:cubicBezTo>
                  <a:cubicBezTo>
                    <a:pt x="3105" y="4918"/>
                    <a:pt x="3157" y="4925"/>
                    <a:pt x="3209" y="4938"/>
                  </a:cubicBezTo>
                  <a:cubicBezTo>
                    <a:pt x="3406" y="4906"/>
                    <a:pt x="3620" y="4888"/>
                    <a:pt x="3847" y="4888"/>
                  </a:cubicBezTo>
                  <a:cubicBezTo>
                    <a:pt x="4167" y="4888"/>
                    <a:pt x="4510" y="4925"/>
                    <a:pt x="4863" y="5013"/>
                  </a:cubicBezTo>
                  <a:cubicBezTo>
                    <a:pt x="5088" y="4436"/>
                    <a:pt x="4913" y="1429"/>
                    <a:pt x="4788" y="0"/>
                  </a:cubicBezTo>
                  <a:close/>
                </a:path>
              </a:pathLst>
            </a:custGeom>
            <a:solidFill>
              <a:srgbClr val="FCA17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18" name="Google Shape;1308;p51">
              <a:extLst>
                <a:ext uri="{FF2B5EF4-FFF2-40B4-BE49-F238E27FC236}">
                  <a16:creationId xmlns:a16="http://schemas.microsoft.com/office/drawing/2014/main" id="{42F19A7A-B49C-6284-3F10-F2386D12D97F}"/>
                </a:ext>
              </a:extLst>
            </p:cNvPr>
            <p:cNvSpPr/>
            <p:nvPr/>
          </p:nvSpPr>
          <p:spPr>
            <a:xfrm>
              <a:off x="6757944" y="3283525"/>
              <a:ext cx="347731" cy="443531"/>
            </a:xfrm>
            <a:custGeom>
              <a:avLst/>
              <a:gdLst/>
              <a:ahLst/>
              <a:cxnLst/>
              <a:rect l="l" t="t" r="r" b="b"/>
              <a:pathLst>
                <a:path w="6392" h="8153" extrusionOk="0">
                  <a:moveTo>
                    <a:pt x="4136" y="2356"/>
                  </a:moveTo>
                  <a:cubicBezTo>
                    <a:pt x="4562" y="2356"/>
                    <a:pt x="4913" y="2783"/>
                    <a:pt x="4913" y="3284"/>
                  </a:cubicBezTo>
                  <a:cubicBezTo>
                    <a:pt x="4913" y="3810"/>
                    <a:pt x="4587" y="4236"/>
                    <a:pt x="4161" y="4236"/>
                  </a:cubicBezTo>
                  <a:cubicBezTo>
                    <a:pt x="3735" y="4236"/>
                    <a:pt x="3384" y="3835"/>
                    <a:pt x="3384" y="3309"/>
                  </a:cubicBezTo>
                  <a:cubicBezTo>
                    <a:pt x="3384" y="2783"/>
                    <a:pt x="3710" y="2356"/>
                    <a:pt x="4136" y="2356"/>
                  </a:cubicBezTo>
                  <a:close/>
                  <a:moveTo>
                    <a:pt x="4086" y="1"/>
                  </a:moveTo>
                  <a:cubicBezTo>
                    <a:pt x="3670" y="134"/>
                    <a:pt x="3316" y="206"/>
                    <a:pt x="3023" y="206"/>
                  </a:cubicBezTo>
                  <a:cubicBezTo>
                    <a:pt x="2822" y="206"/>
                    <a:pt x="2650" y="172"/>
                    <a:pt x="2507" y="101"/>
                  </a:cubicBezTo>
                  <a:cubicBezTo>
                    <a:pt x="1730" y="201"/>
                    <a:pt x="903" y="301"/>
                    <a:pt x="26" y="452"/>
                  </a:cubicBezTo>
                  <a:cubicBezTo>
                    <a:pt x="26" y="953"/>
                    <a:pt x="26" y="1479"/>
                    <a:pt x="1" y="2031"/>
                  </a:cubicBezTo>
                  <a:cubicBezTo>
                    <a:pt x="1" y="2407"/>
                    <a:pt x="1" y="2783"/>
                    <a:pt x="1" y="3158"/>
                  </a:cubicBezTo>
                  <a:cubicBezTo>
                    <a:pt x="1" y="3209"/>
                    <a:pt x="1" y="3259"/>
                    <a:pt x="1" y="3309"/>
                  </a:cubicBezTo>
                  <a:cubicBezTo>
                    <a:pt x="1" y="3735"/>
                    <a:pt x="26" y="4161"/>
                    <a:pt x="26" y="4612"/>
                  </a:cubicBezTo>
                  <a:cubicBezTo>
                    <a:pt x="26" y="4662"/>
                    <a:pt x="26" y="4712"/>
                    <a:pt x="26" y="4762"/>
                  </a:cubicBezTo>
                  <a:cubicBezTo>
                    <a:pt x="51" y="5815"/>
                    <a:pt x="276" y="6843"/>
                    <a:pt x="677" y="7820"/>
                  </a:cubicBezTo>
                  <a:cubicBezTo>
                    <a:pt x="702" y="7870"/>
                    <a:pt x="727" y="7920"/>
                    <a:pt x="752" y="7971"/>
                  </a:cubicBezTo>
                  <a:cubicBezTo>
                    <a:pt x="1103" y="8071"/>
                    <a:pt x="1479" y="8146"/>
                    <a:pt x="1880" y="8146"/>
                  </a:cubicBezTo>
                  <a:cubicBezTo>
                    <a:pt x="1942" y="8150"/>
                    <a:pt x="2005" y="8152"/>
                    <a:pt x="2067" y="8152"/>
                  </a:cubicBezTo>
                  <a:cubicBezTo>
                    <a:pt x="2355" y="8152"/>
                    <a:pt x="2644" y="8108"/>
                    <a:pt x="2933" y="8046"/>
                  </a:cubicBezTo>
                  <a:cubicBezTo>
                    <a:pt x="1630" y="7720"/>
                    <a:pt x="702" y="6918"/>
                    <a:pt x="878" y="6191"/>
                  </a:cubicBezTo>
                  <a:cubicBezTo>
                    <a:pt x="1007" y="5675"/>
                    <a:pt x="1691" y="5362"/>
                    <a:pt x="2582" y="5362"/>
                  </a:cubicBezTo>
                  <a:cubicBezTo>
                    <a:pt x="2903" y="5362"/>
                    <a:pt x="3251" y="5403"/>
                    <a:pt x="3610" y="5489"/>
                  </a:cubicBezTo>
                  <a:cubicBezTo>
                    <a:pt x="4412" y="5665"/>
                    <a:pt x="5063" y="6041"/>
                    <a:pt x="5439" y="6467"/>
                  </a:cubicBezTo>
                  <a:cubicBezTo>
                    <a:pt x="5991" y="5765"/>
                    <a:pt x="6316" y="4888"/>
                    <a:pt x="6341" y="3935"/>
                  </a:cubicBezTo>
                  <a:cubicBezTo>
                    <a:pt x="6392" y="2256"/>
                    <a:pt x="5464" y="752"/>
                    <a:pt x="4086" y="1"/>
                  </a:cubicBezTo>
                  <a:close/>
                </a:path>
              </a:pathLst>
            </a:custGeom>
            <a:solidFill>
              <a:srgbClr val="FCA17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19" name="Google Shape;1309;p51">
              <a:extLst>
                <a:ext uri="{FF2B5EF4-FFF2-40B4-BE49-F238E27FC236}">
                  <a16:creationId xmlns:a16="http://schemas.microsoft.com/office/drawing/2014/main" id="{F5B50D70-A486-737E-A2FA-0901C0243DA3}"/>
                </a:ext>
              </a:extLst>
            </p:cNvPr>
            <p:cNvSpPr/>
            <p:nvPr/>
          </p:nvSpPr>
          <p:spPr>
            <a:xfrm>
              <a:off x="7195591" y="3446671"/>
              <a:ext cx="57339" cy="11696"/>
            </a:xfrm>
            <a:custGeom>
              <a:avLst/>
              <a:gdLst/>
              <a:ahLst/>
              <a:cxnLst/>
              <a:rect l="l" t="t" r="r" b="b"/>
              <a:pathLst>
                <a:path w="1054" h="215" extrusionOk="0">
                  <a:moveTo>
                    <a:pt x="236" y="0"/>
                  </a:moveTo>
                  <a:cubicBezTo>
                    <a:pt x="156" y="0"/>
                    <a:pt x="78" y="3"/>
                    <a:pt x="1" y="9"/>
                  </a:cubicBezTo>
                  <a:cubicBezTo>
                    <a:pt x="283" y="143"/>
                    <a:pt x="521" y="215"/>
                    <a:pt x="715" y="215"/>
                  </a:cubicBezTo>
                  <a:cubicBezTo>
                    <a:pt x="849" y="215"/>
                    <a:pt x="961" y="181"/>
                    <a:pt x="1053" y="109"/>
                  </a:cubicBezTo>
                  <a:cubicBezTo>
                    <a:pt x="766" y="33"/>
                    <a:pt x="494" y="0"/>
                    <a:pt x="236" y="0"/>
                  </a:cubicBezTo>
                  <a:close/>
                </a:path>
              </a:pathLst>
            </a:custGeom>
            <a:solidFill>
              <a:srgbClr val="FCA17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20" name="Google Shape;1310;p51">
              <a:extLst>
                <a:ext uri="{FF2B5EF4-FFF2-40B4-BE49-F238E27FC236}">
                  <a16:creationId xmlns:a16="http://schemas.microsoft.com/office/drawing/2014/main" id="{78118E63-D66C-F7C4-D27D-2D32D8B89961}"/>
                </a:ext>
              </a:extLst>
            </p:cNvPr>
            <p:cNvSpPr/>
            <p:nvPr/>
          </p:nvSpPr>
          <p:spPr>
            <a:xfrm>
              <a:off x="7311517" y="3275365"/>
              <a:ext cx="449950" cy="471928"/>
            </a:xfrm>
            <a:custGeom>
              <a:avLst/>
              <a:gdLst/>
              <a:ahLst/>
              <a:cxnLst/>
              <a:rect l="l" t="t" r="r" b="b"/>
              <a:pathLst>
                <a:path w="8271" h="8675" extrusionOk="0">
                  <a:moveTo>
                    <a:pt x="3308" y="2682"/>
                  </a:moveTo>
                  <a:cubicBezTo>
                    <a:pt x="3734" y="2682"/>
                    <a:pt x="4085" y="3083"/>
                    <a:pt x="4085" y="3609"/>
                  </a:cubicBezTo>
                  <a:cubicBezTo>
                    <a:pt x="4085" y="4136"/>
                    <a:pt x="3759" y="4537"/>
                    <a:pt x="3333" y="4562"/>
                  </a:cubicBezTo>
                  <a:cubicBezTo>
                    <a:pt x="2907" y="4562"/>
                    <a:pt x="2556" y="4136"/>
                    <a:pt x="2556" y="3634"/>
                  </a:cubicBezTo>
                  <a:cubicBezTo>
                    <a:pt x="2556" y="3108"/>
                    <a:pt x="2882" y="2682"/>
                    <a:pt x="3308" y="2682"/>
                  </a:cubicBezTo>
                  <a:close/>
                  <a:moveTo>
                    <a:pt x="3835" y="0"/>
                  </a:moveTo>
                  <a:cubicBezTo>
                    <a:pt x="1754" y="251"/>
                    <a:pt x="100" y="2030"/>
                    <a:pt x="25" y="4186"/>
                  </a:cubicBezTo>
                  <a:cubicBezTo>
                    <a:pt x="0" y="5740"/>
                    <a:pt x="752" y="7093"/>
                    <a:pt x="1930" y="7920"/>
                  </a:cubicBezTo>
                  <a:cubicBezTo>
                    <a:pt x="1855" y="7820"/>
                    <a:pt x="1805" y="7694"/>
                    <a:pt x="1780" y="7569"/>
                  </a:cubicBezTo>
                  <a:cubicBezTo>
                    <a:pt x="1629" y="6867"/>
                    <a:pt x="2582" y="6040"/>
                    <a:pt x="3935" y="5765"/>
                  </a:cubicBezTo>
                  <a:cubicBezTo>
                    <a:pt x="4247" y="5701"/>
                    <a:pt x="4553" y="5671"/>
                    <a:pt x="4840" y="5671"/>
                  </a:cubicBezTo>
                  <a:cubicBezTo>
                    <a:pt x="5797" y="5671"/>
                    <a:pt x="6551" y="6007"/>
                    <a:pt x="6667" y="6567"/>
                  </a:cubicBezTo>
                  <a:cubicBezTo>
                    <a:pt x="6817" y="7293"/>
                    <a:pt x="5840" y="8095"/>
                    <a:pt x="4486" y="8371"/>
                  </a:cubicBezTo>
                  <a:cubicBezTo>
                    <a:pt x="4161" y="8442"/>
                    <a:pt x="3845" y="8473"/>
                    <a:pt x="3549" y="8473"/>
                  </a:cubicBezTo>
                  <a:cubicBezTo>
                    <a:pt x="3320" y="8473"/>
                    <a:pt x="3104" y="8454"/>
                    <a:pt x="2907" y="8421"/>
                  </a:cubicBezTo>
                  <a:lnTo>
                    <a:pt x="2907" y="8421"/>
                  </a:lnTo>
                  <a:cubicBezTo>
                    <a:pt x="3333" y="8572"/>
                    <a:pt x="3785" y="8647"/>
                    <a:pt x="4261" y="8672"/>
                  </a:cubicBezTo>
                  <a:cubicBezTo>
                    <a:pt x="4309" y="8674"/>
                    <a:pt x="4357" y="8674"/>
                    <a:pt x="4405" y="8674"/>
                  </a:cubicBezTo>
                  <a:cubicBezTo>
                    <a:pt x="5825" y="8674"/>
                    <a:pt x="7095" y="7959"/>
                    <a:pt x="7895" y="6892"/>
                  </a:cubicBezTo>
                  <a:cubicBezTo>
                    <a:pt x="7644" y="6667"/>
                    <a:pt x="7419" y="6416"/>
                    <a:pt x="7268" y="6090"/>
                  </a:cubicBezTo>
                  <a:lnTo>
                    <a:pt x="8271" y="2431"/>
                  </a:lnTo>
                  <a:cubicBezTo>
                    <a:pt x="8221" y="2331"/>
                    <a:pt x="8171" y="2231"/>
                    <a:pt x="8120" y="2080"/>
                  </a:cubicBezTo>
                  <a:cubicBezTo>
                    <a:pt x="7770" y="1504"/>
                    <a:pt x="7293" y="1003"/>
                    <a:pt x="6717" y="652"/>
                  </a:cubicBezTo>
                  <a:cubicBezTo>
                    <a:pt x="6692" y="677"/>
                    <a:pt x="6667" y="702"/>
                    <a:pt x="6667" y="702"/>
                  </a:cubicBezTo>
                  <a:cubicBezTo>
                    <a:pt x="6497" y="909"/>
                    <a:pt x="6279" y="1006"/>
                    <a:pt x="6007" y="1006"/>
                  </a:cubicBezTo>
                  <a:cubicBezTo>
                    <a:pt x="5554" y="1006"/>
                    <a:pt x="4953" y="736"/>
                    <a:pt x="4186" y="251"/>
                  </a:cubicBezTo>
                  <a:cubicBezTo>
                    <a:pt x="4060" y="176"/>
                    <a:pt x="3960" y="75"/>
                    <a:pt x="3835" y="0"/>
                  </a:cubicBezTo>
                  <a:close/>
                </a:path>
              </a:pathLst>
            </a:custGeom>
            <a:solidFill>
              <a:srgbClr val="FCA17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21" name="Google Shape;1311;p51">
              <a:extLst>
                <a:ext uri="{FF2B5EF4-FFF2-40B4-BE49-F238E27FC236}">
                  <a16:creationId xmlns:a16="http://schemas.microsoft.com/office/drawing/2014/main" id="{A073C562-C74B-BD9D-7137-FF95DC3E9A88}"/>
                </a:ext>
              </a:extLst>
            </p:cNvPr>
            <p:cNvSpPr/>
            <p:nvPr/>
          </p:nvSpPr>
          <p:spPr>
            <a:xfrm>
              <a:off x="6807012" y="3448521"/>
              <a:ext cx="1006308" cy="564355"/>
            </a:xfrm>
            <a:custGeom>
              <a:avLst/>
              <a:gdLst/>
              <a:ahLst/>
              <a:cxnLst/>
              <a:rect l="l" t="t" r="r" b="b"/>
              <a:pathLst>
                <a:path w="18498" h="10374" extrusionOk="0">
                  <a:moveTo>
                    <a:pt x="9374" y="3459"/>
                  </a:moveTo>
                  <a:cubicBezTo>
                    <a:pt x="9374" y="3459"/>
                    <a:pt x="9374" y="3734"/>
                    <a:pt x="9274" y="4060"/>
                  </a:cubicBezTo>
                  <a:cubicBezTo>
                    <a:pt x="9149" y="4562"/>
                    <a:pt x="8873" y="5188"/>
                    <a:pt x="8221" y="5414"/>
                  </a:cubicBezTo>
                  <a:cubicBezTo>
                    <a:pt x="8114" y="5451"/>
                    <a:pt x="8011" y="5468"/>
                    <a:pt x="7911" y="5468"/>
                  </a:cubicBezTo>
                  <a:cubicBezTo>
                    <a:pt x="7545" y="5468"/>
                    <a:pt x="7235" y="5239"/>
                    <a:pt x="7018" y="4963"/>
                  </a:cubicBezTo>
                  <a:cubicBezTo>
                    <a:pt x="6718" y="4587"/>
                    <a:pt x="6542" y="4161"/>
                    <a:pt x="6542" y="4161"/>
                  </a:cubicBezTo>
                  <a:cubicBezTo>
                    <a:pt x="7520" y="3459"/>
                    <a:pt x="9374" y="3459"/>
                    <a:pt x="9374" y="3459"/>
                  </a:cubicBezTo>
                  <a:close/>
                  <a:moveTo>
                    <a:pt x="6868" y="0"/>
                  </a:moveTo>
                  <a:cubicBezTo>
                    <a:pt x="6567" y="25"/>
                    <a:pt x="6317" y="100"/>
                    <a:pt x="6091" y="176"/>
                  </a:cubicBezTo>
                  <a:cubicBezTo>
                    <a:pt x="5916" y="476"/>
                    <a:pt x="5891" y="1028"/>
                    <a:pt x="6066" y="1379"/>
                  </a:cubicBezTo>
                  <a:cubicBezTo>
                    <a:pt x="6342" y="1930"/>
                    <a:pt x="6968" y="2206"/>
                    <a:pt x="6968" y="2206"/>
                  </a:cubicBezTo>
                  <a:cubicBezTo>
                    <a:pt x="6993" y="2231"/>
                    <a:pt x="7018" y="2281"/>
                    <a:pt x="6993" y="2306"/>
                  </a:cubicBezTo>
                  <a:cubicBezTo>
                    <a:pt x="6993" y="2331"/>
                    <a:pt x="6968" y="2356"/>
                    <a:pt x="6943" y="2356"/>
                  </a:cubicBezTo>
                  <a:lnTo>
                    <a:pt x="6893" y="2356"/>
                  </a:lnTo>
                  <a:cubicBezTo>
                    <a:pt x="6868" y="2331"/>
                    <a:pt x="6241" y="2055"/>
                    <a:pt x="5941" y="1454"/>
                  </a:cubicBezTo>
                  <a:cubicBezTo>
                    <a:pt x="5740" y="1103"/>
                    <a:pt x="5740" y="602"/>
                    <a:pt x="5891" y="226"/>
                  </a:cubicBezTo>
                  <a:lnTo>
                    <a:pt x="5891" y="226"/>
                  </a:lnTo>
                  <a:cubicBezTo>
                    <a:pt x="5790" y="276"/>
                    <a:pt x="5715" y="301"/>
                    <a:pt x="5665" y="326"/>
                  </a:cubicBezTo>
                  <a:cubicBezTo>
                    <a:pt x="5690" y="526"/>
                    <a:pt x="5690" y="702"/>
                    <a:pt x="5690" y="902"/>
                  </a:cubicBezTo>
                  <a:cubicBezTo>
                    <a:pt x="5665" y="1930"/>
                    <a:pt x="5289" y="2882"/>
                    <a:pt x="4688" y="3634"/>
                  </a:cubicBezTo>
                  <a:cubicBezTo>
                    <a:pt x="4838" y="3860"/>
                    <a:pt x="4888" y="4085"/>
                    <a:pt x="4838" y="4311"/>
                  </a:cubicBezTo>
                  <a:cubicBezTo>
                    <a:pt x="4712" y="4836"/>
                    <a:pt x="4006" y="5149"/>
                    <a:pt x="3103" y="5149"/>
                  </a:cubicBezTo>
                  <a:cubicBezTo>
                    <a:pt x="2928" y="5149"/>
                    <a:pt x="2745" y="5137"/>
                    <a:pt x="2557" y="5113"/>
                  </a:cubicBezTo>
                  <a:cubicBezTo>
                    <a:pt x="2107" y="5270"/>
                    <a:pt x="1637" y="5367"/>
                    <a:pt x="1128" y="5367"/>
                  </a:cubicBezTo>
                  <a:cubicBezTo>
                    <a:pt x="1070" y="5367"/>
                    <a:pt x="1012" y="5366"/>
                    <a:pt x="953" y="5364"/>
                  </a:cubicBezTo>
                  <a:cubicBezTo>
                    <a:pt x="627" y="5364"/>
                    <a:pt x="302" y="5313"/>
                    <a:pt x="1" y="5238"/>
                  </a:cubicBezTo>
                  <a:lnTo>
                    <a:pt x="1" y="5238"/>
                  </a:lnTo>
                  <a:cubicBezTo>
                    <a:pt x="277" y="5815"/>
                    <a:pt x="627" y="6366"/>
                    <a:pt x="1028" y="6892"/>
                  </a:cubicBezTo>
                  <a:cubicBezTo>
                    <a:pt x="2131" y="8271"/>
                    <a:pt x="3685" y="9399"/>
                    <a:pt x="5565" y="9950"/>
                  </a:cubicBezTo>
                  <a:cubicBezTo>
                    <a:pt x="6292" y="10176"/>
                    <a:pt x="7069" y="10301"/>
                    <a:pt x="7871" y="10351"/>
                  </a:cubicBezTo>
                  <a:cubicBezTo>
                    <a:pt x="8146" y="10366"/>
                    <a:pt x="8421" y="10374"/>
                    <a:pt x="8697" y="10374"/>
                  </a:cubicBezTo>
                  <a:cubicBezTo>
                    <a:pt x="10254" y="10374"/>
                    <a:pt x="11811" y="10128"/>
                    <a:pt x="13259" y="9574"/>
                  </a:cubicBezTo>
                  <a:cubicBezTo>
                    <a:pt x="14186" y="9198"/>
                    <a:pt x="15089" y="8672"/>
                    <a:pt x="15866" y="7995"/>
                  </a:cubicBezTo>
                  <a:cubicBezTo>
                    <a:pt x="16943" y="7093"/>
                    <a:pt x="17846" y="5915"/>
                    <a:pt x="18497" y="4411"/>
                  </a:cubicBezTo>
                  <a:cubicBezTo>
                    <a:pt x="18096" y="4311"/>
                    <a:pt x="17695" y="4135"/>
                    <a:pt x="17344" y="3860"/>
                  </a:cubicBezTo>
                  <a:cubicBezTo>
                    <a:pt x="16506" y="5018"/>
                    <a:pt x="15135" y="5740"/>
                    <a:pt x="13613" y="5740"/>
                  </a:cubicBezTo>
                  <a:cubicBezTo>
                    <a:pt x="13587" y="5740"/>
                    <a:pt x="13561" y="5740"/>
                    <a:pt x="13535" y="5740"/>
                  </a:cubicBezTo>
                  <a:cubicBezTo>
                    <a:pt x="11003" y="5664"/>
                    <a:pt x="8998" y="3534"/>
                    <a:pt x="9074" y="1003"/>
                  </a:cubicBezTo>
                  <a:cubicBezTo>
                    <a:pt x="9074" y="827"/>
                    <a:pt x="9099" y="627"/>
                    <a:pt x="9124" y="451"/>
                  </a:cubicBezTo>
                  <a:cubicBezTo>
                    <a:pt x="8873" y="301"/>
                    <a:pt x="8622" y="201"/>
                    <a:pt x="8372" y="125"/>
                  </a:cubicBezTo>
                  <a:cubicBezTo>
                    <a:pt x="8257" y="240"/>
                    <a:pt x="8090" y="329"/>
                    <a:pt x="7848" y="329"/>
                  </a:cubicBezTo>
                  <a:cubicBezTo>
                    <a:pt x="7615" y="329"/>
                    <a:pt x="7312" y="247"/>
                    <a:pt x="6918" y="25"/>
                  </a:cubicBezTo>
                  <a:cubicBezTo>
                    <a:pt x="6893" y="0"/>
                    <a:pt x="6868" y="0"/>
                    <a:pt x="6868" y="0"/>
                  </a:cubicBezTo>
                  <a:close/>
                </a:path>
              </a:pathLst>
            </a:custGeom>
            <a:solidFill>
              <a:srgbClr val="FCA17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22" name="Google Shape;1312;p51">
              <a:extLst>
                <a:ext uri="{FF2B5EF4-FFF2-40B4-BE49-F238E27FC236}">
                  <a16:creationId xmlns:a16="http://schemas.microsoft.com/office/drawing/2014/main" id="{43CB5F3E-229C-55A2-55E7-F434E25C8AAB}"/>
                </a:ext>
              </a:extLst>
            </p:cNvPr>
            <p:cNvSpPr/>
            <p:nvPr/>
          </p:nvSpPr>
          <p:spPr>
            <a:xfrm>
              <a:off x="7465577" y="3151768"/>
              <a:ext cx="223642" cy="146828"/>
            </a:xfrm>
            <a:custGeom>
              <a:avLst/>
              <a:gdLst/>
              <a:ahLst/>
              <a:cxnLst/>
              <a:rect l="l" t="t" r="r" b="b"/>
              <a:pathLst>
                <a:path w="4111" h="2699" extrusionOk="0">
                  <a:moveTo>
                    <a:pt x="969" y="1"/>
                  </a:moveTo>
                  <a:cubicBezTo>
                    <a:pt x="561" y="1"/>
                    <a:pt x="338" y="219"/>
                    <a:pt x="201" y="518"/>
                  </a:cubicBezTo>
                  <a:cubicBezTo>
                    <a:pt x="0" y="944"/>
                    <a:pt x="201" y="1520"/>
                    <a:pt x="777" y="2072"/>
                  </a:cubicBezTo>
                  <a:cubicBezTo>
                    <a:pt x="1053" y="1996"/>
                    <a:pt x="1379" y="1996"/>
                    <a:pt x="1679" y="1996"/>
                  </a:cubicBezTo>
                  <a:cubicBezTo>
                    <a:pt x="2531" y="2022"/>
                    <a:pt x="3308" y="2272"/>
                    <a:pt x="3985" y="2698"/>
                  </a:cubicBezTo>
                  <a:cubicBezTo>
                    <a:pt x="4110" y="2322"/>
                    <a:pt x="4085" y="1621"/>
                    <a:pt x="2882" y="819"/>
                  </a:cubicBezTo>
                  <a:cubicBezTo>
                    <a:pt x="1986" y="225"/>
                    <a:pt x="1383" y="1"/>
                    <a:pt x="96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23" name="Google Shape;1313;p51">
              <a:extLst>
                <a:ext uri="{FF2B5EF4-FFF2-40B4-BE49-F238E27FC236}">
                  <a16:creationId xmlns:a16="http://schemas.microsoft.com/office/drawing/2014/main" id="{4D65D08E-EAA8-6996-AFD4-A093DC5F1EF5}"/>
                </a:ext>
              </a:extLst>
            </p:cNvPr>
            <p:cNvSpPr/>
            <p:nvPr/>
          </p:nvSpPr>
          <p:spPr>
            <a:xfrm>
              <a:off x="7520086" y="3273407"/>
              <a:ext cx="156838" cy="56740"/>
            </a:xfrm>
            <a:custGeom>
              <a:avLst/>
              <a:gdLst/>
              <a:ahLst/>
              <a:cxnLst/>
              <a:rect l="l" t="t" r="r" b="b"/>
              <a:pathLst>
                <a:path w="2883" h="1043" extrusionOk="0">
                  <a:moveTo>
                    <a:pt x="479" y="1"/>
                  </a:moveTo>
                  <a:cubicBezTo>
                    <a:pt x="320" y="1"/>
                    <a:pt x="160" y="18"/>
                    <a:pt x="1" y="36"/>
                  </a:cubicBezTo>
                  <a:cubicBezTo>
                    <a:pt x="126" y="111"/>
                    <a:pt x="226" y="212"/>
                    <a:pt x="352" y="287"/>
                  </a:cubicBezTo>
                  <a:cubicBezTo>
                    <a:pt x="1119" y="772"/>
                    <a:pt x="1720" y="1042"/>
                    <a:pt x="2173" y="1042"/>
                  </a:cubicBezTo>
                  <a:cubicBezTo>
                    <a:pt x="2445" y="1042"/>
                    <a:pt x="2663" y="945"/>
                    <a:pt x="2833" y="738"/>
                  </a:cubicBezTo>
                  <a:cubicBezTo>
                    <a:pt x="2833" y="738"/>
                    <a:pt x="2858" y="713"/>
                    <a:pt x="2883" y="688"/>
                  </a:cubicBezTo>
                  <a:cubicBezTo>
                    <a:pt x="2231" y="287"/>
                    <a:pt x="1479" y="36"/>
                    <a:pt x="677" y="11"/>
                  </a:cubicBezTo>
                  <a:cubicBezTo>
                    <a:pt x="611" y="4"/>
                    <a:pt x="545" y="1"/>
                    <a:pt x="47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24" name="Google Shape;1314;p51">
              <a:extLst>
                <a:ext uri="{FF2B5EF4-FFF2-40B4-BE49-F238E27FC236}">
                  <a16:creationId xmlns:a16="http://schemas.microsoft.com/office/drawing/2014/main" id="{569A89F5-FF2A-4B7C-BCC9-BFC6B114CA9A}"/>
                </a:ext>
              </a:extLst>
            </p:cNvPr>
            <p:cNvSpPr/>
            <p:nvPr/>
          </p:nvSpPr>
          <p:spPr>
            <a:xfrm>
              <a:off x="6894270" y="3276725"/>
              <a:ext cx="85953" cy="18061"/>
            </a:xfrm>
            <a:custGeom>
              <a:avLst/>
              <a:gdLst/>
              <a:ahLst/>
              <a:cxnLst/>
              <a:rect l="l" t="t" r="r" b="b"/>
              <a:pathLst>
                <a:path w="1580" h="332" extrusionOk="0">
                  <a:moveTo>
                    <a:pt x="1354" y="0"/>
                  </a:moveTo>
                  <a:cubicBezTo>
                    <a:pt x="928" y="75"/>
                    <a:pt x="477" y="151"/>
                    <a:pt x="1" y="226"/>
                  </a:cubicBezTo>
                  <a:cubicBezTo>
                    <a:pt x="144" y="297"/>
                    <a:pt x="316" y="331"/>
                    <a:pt x="517" y="331"/>
                  </a:cubicBezTo>
                  <a:cubicBezTo>
                    <a:pt x="810" y="331"/>
                    <a:pt x="1164" y="259"/>
                    <a:pt x="1580" y="126"/>
                  </a:cubicBezTo>
                  <a:cubicBezTo>
                    <a:pt x="1505" y="75"/>
                    <a:pt x="1429" y="50"/>
                    <a:pt x="1354"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25" name="Google Shape;1315;p51">
              <a:extLst>
                <a:ext uri="{FF2B5EF4-FFF2-40B4-BE49-F238E27FC236}">
                  <a16:creationId xmlns:a16="http://schemas.microsoft.com/office/drawing/2014/main" id="{B7B79EF3-8BCE-0928-9673-6D58D290352E}"/>
                </a:ext>
              </a:extLst>
            </p:cNvPr>
            <p:cNvSpPr/>
            <p:nvPr/>
          </p:nvSpPr>
          <p:spPr>
            <a:xfrm>
              <a:off x="6989742" y="3264431"/>
              <a:ext cx="36829" cy="12349"/>
            </a:xfrm>
            <a:custGeom>
              <a:avLst/>
              <a:gdLst/>
              <a:ahLst/>
              <a:cxnLst/>
              <a:rect l="l" t="t" r="r" b="b"/>
              <a:pathLst>
                <a:path w="677" h="227" extrusionOk="0">
                  <a:moveTo>
                    <a:pt x="677" y="1"/>
                  </a:moveTo>
                  <a:cubicBezTo>
                    <a:pt x="451" y="76"/>
                    <a:pt x="226" y="101"/>
                    <a:pt x="0" y="151"/>
                  </a:cubicBezTo>
                  <a:cubicBezTo>
                    <a:pt x="50" y="176"/>
                    <a:pt x="75" y="201"/>
                    <a:pt x="126" y="226"/>
                  </a:cubicBezTo>
                  <a:cubicBezTo>
                    <a:pt x="226" y="201"/>
                    <a:pt x="351" y="151"/>
                    <a:pt x="451" y="101"/>
                  </a:cubicBezTo>
                  <a:cubicBezTo>
                    <a:pt x="527" y="76"/>
                    <a:pt x="602" y="51"/>
                    <a:pt x="677" y="1"/>
                  </a:cubicBezTo>
                  <a:close/>
                </a:path>
              </a:pathLst>
            </a:custGeom>
            <a:solidFill>
              <a:srgbClr val="0101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26" name="Google Shape;1316;p51">
              <a:extLst>
                <a:ext uri="{FF2B5EF4-FFF2-40B4-BE49-F238E27FC236}">
                  <a16:creationId xmlns:a16="http://schemas.microsoft.com/office/drawing/2014/main" id="{D9852A47-EB35-ACA6-C894-1157E40BB879}"/>
                </a:ext>
              </a:extLst>
            </p:cNvPr>
            <p:cNvSpPr/>
            <p:nvPr/>
          </p:nvSpPr>
          <p:spPr>
            <a:xfrm>
              <a:off x="7450563" y="3421212"/>
              <a:ext cx="83233" cy="102328"/>
            </a:xfrm>
            <a:custGeom>
              <a:avLst/>
              <a:gdLst/>
              <a:ahLst/>
              <a:cxnLst/>
              <a:rect l="l" t="t" r="r" b="b"/>
              <a:pathLst>
                <a:path w="1530" h="1881" extrusionOk="0">
                  <a:moveTo>
                    <a:pt x="752" y="1"/>
                  </a:moveTo>
                  <a:cubicBezTo>
                    <a:pt x="326" y="1"/>
                    <a:pt x="0" y="427"/>
                    <a:pt x="0" y="953"/>
                  </a:cubicBezTo>
                  <a:cubicBezTo>
                    <a:pt x="0" y="1455"/>
                    <a:pt x="351" y="1881"/>
                    <a:pt x="777" y="1881"/>
                  </a:cubicBezTo>
                  <a:cubicBezTo>
                    <a:pt x="1203" y="1856"/>
                    <a:pt x="1529" y="1455"/>
                    <a:pt x="1529" y="928"/>
                  </a:cubicBezTo>
                  <a:cubicBezTo>
                    <a:pt x="1529" y="402"/>
                    <a:pt x="1178" y="1"/>
                    <a:pt x="752"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27" name="Google Shape;1317;p51">
              <a:extLst>
                <a:ext uri="{FF2B5EF4-FFF2-40B4-BE49-F238E27FC236}">
                  <a16:creationId xmlns:a16="http://schemas.microsoft.com/office/drawing/2014/main" id="{27278F42-0717-A29E-AA95-FFABA0002647}"/>
                </a:ext>
              </a:extLst>
            </p:cNvPr>
            <p:cNvSpPr/>
            <p:nvPr/>
          </p:nvSpPr>
          <p:spPr>
            <a:xfrm>
              <a:off x="6942033" y="3411692"/>
              <a:ext cx="83179" cy="102328"/>
            </a:xfrm>
            <a:custGeom>
              <a:avLst/>
              <a:gdLst/>
              <a:ahLst/>
              <a:cxnLst/>
              <a:rect l="l" t="t" r="r" b="b"/>
              <a:pathLst>
                <a:path w="1529" h="1881" extrusionOk="0">
                  <a:moveTo>
                    <a:pt x="752" y="0"/>
                  </a:moveTo>
                  <a:cubicBezTo>
                    <a:pt x="326" y="0"/>
                    <a:pt x="0" y="427"/>
                    <a:pt x="0" y="953"/>
                  </a:cubicBezTo>
                  <a:cubicBezTo>
                    <a:pt x="0" y="1479"/>
                    <a:pt x="351" y="1880"/>
                    <a:pt x="777" y="1880"/>
                  </a:cubicBezTo>
                  <a:cubicBezTo>
                    <a:pt x="1203" y="1880"/>
                    <a:pt x="1529" y="1454"/>
                    <a:pt x="1529" y="928"/>
                  </a:cubicBezTo>
                  <a:cubicBezTo>
                    <a:pt x="1529" y="427"/>
                    <a:pt x="1178" y="0"/>
                    <a:pt x="752"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28" name="Google Shape;1318;p51">
              <a:extLst>
                <a:ext uri="{FF2B5EF4-FFF2-40B4-BE49-F238E27FC236}">
                  <a16:creationId xmlns:a16="http://schemas.microsoft.com/office/drawing/2014/main" id="{88EA44D2-616F-AC8B-9D1F-42AAB8517275}"/>
                </a:ext>
              </a:extLst>
            </p:cNvPr>
            <p:cNvSpPr/>
            <p:nvPr/>
          </p:nvSpPr>
          <p:spPr>
            <a:xfrm>
              <a:off x="7119268" y="3458041"/>
              <a:ext cx="69579" cy="118703"/>
            </a:xfrm>
            <a:custGeom>
              <a:avLst/>
              <a:gdLst/>
              <a:ahLst/>
              <a:cxnLst/>
              <a:rect l="l" t="t" r="r" b="b"/>
              <a:pathLst>
                <a:path w="1279" h="2182" extrusionOk="0">
                  <a:moveTo>
                    <a:pt x="351" y="1"/>
                  </a:moveTo>
                  <a:cubicBezTo>
                    <a:pt x="276" y="26"/>
                    <a:pt x="226" y="51"/>
                    <a:pt x="151" y="51"/>
                  </a:cubicBezTo>
                  <a:cubicBezTo>
                    <a:pt x="0" y="427"/>
                    <a:pt x="0" y="928"/>
                    <a:pt x="201" y="1279"/>
                  </a:cubicBezTo>
                  <a:cubicBezTo>
                    <a:pt x="501" y="1880"/>
                    <a:pt x="1128" y="2156"/>
                    <a:pt x="1153" y="2181"/>
                  </a:cubicBezTo>
                  <a:lnTo>
                    <a:pt x="1203" y="2181"/>
                  </a:lnTo>
                  <a:cubicBezTo>
                    <a:pt x="1228" y="2181"/>
                    <a:pt x="1253" y="2156"/>
                    <a:pt x="1253" y="2131"/>
                  </a:cubicBezTo>
                  <a:cubicBezTo>
                    <a:pt x="1278" y="2106"/>
                    <a:pt x="1253" y="2056"/>
                    <a:pt x="1228" y="2031"/>
                  </a:cubicBezTo>
                  <a:cubicBezTo>
                    <a:pt x="1228" y="2031"/>
                    <a:pt x="602" y="1755"/>
                    <a:pt x="326" y="1204"/>
                  </a:cubicBezTo>
                  <a:cubicBezTo>
                    <a:pt x="151" y="853"/>
                    <a:pt x="176" y="301"/>
                    <a:pt x="35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29" name="Google Shape;1319;p51">
              <a:extLst>
                <a:ext uri="{FF2B5EF4-FFF2-40B4-BE49-F238E27FC236}">
                  <a16:creationId xmlns:a16="http://schemas.microsoft.com/office/drawing/2014/main" id="{ABB5CFB3-B09D-016C-BFEC-5E9415DC041F}"/>
                </a:ext>
              </a:extLst>
            </p:cNvPr>
            <p:cNvSpPr/>
            <p:nvPr/>
          </p:nvSpPr>
          <p:spPr>
            <a:xfrm>
              <a:off x="7139722" y="3435193"/>
              <a:ext cx="31389" cy="7888"/>
            </a:xfrm>
            <a:custGeom>
              <a:avLst/>
              <a:gdLst/>
              <a:ahLst/>
              <a:cxnLst/>
              <a:rect l="l" t="t" r="r" b="b"/>
              <a:pathLst>
                <a:path w="577" h="145" extrusionOk="0">
                  <a:moveTo>
                    <a:pt x="422" y="0"/>
                  </a:moveTo>
                  <a:cubicBezTo>
                    <a:pt x="274" y="0"/>
                    <a:pt x="130" y="52"/>
                    <a:pt x="0" y="145"/>
                  </a:cubicBezTo>
                  <a:cubicBezTo>
                    <a:pt x="176" y="95"/>
                    <a:pt x="376" y="45"/>
                    <a:pt x="577" y="20"/>
                  </a:cubicBezTo>
                  <a:cubicBezTo>
                    <a:pt x="525" y="7"/>
                    <a:pt x="473" y="0"/>
                    <a:pt x="422" y="0"/>
                  </a:cubicBezTo>
                  <a:close/>
                </a:path>
              </a:pathLst>
            </a:custGeom>
            <a:solidFill>
              <a:srgbClr val="DE73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30" name="Google Shape;1320;p51">
              <a:extLst>
                <a:ext uri="{FF2B5EF4-FFF2-40B4-BE49-F238E27FC236}">
                  <a16:creationId xmlns:a16="http://schemas.microsoft.com/office/drawing/2014/main" id="{61722054-59CE-3FBB-05E1-1C80D8296EF0}"/>
                </a:ext>
              </a:extLst>
            </p:cNvPr>
            <p:cNvSpPr/>
            <p:nvPr/>
          </p:nvSpPr>
          <p:spPr>
            <a:xfrm>
              <a:off x="7180631" y="3447161"/>
              <a:ext cx="81819" cy="19312"/>
            </a:xfrm>
            <a:custGeom>
              <a:avLst/>
              <a:gdLst/>
              <a:ahLst/>
              <a:cxnLst/>
              <a:rect l="l" t="t" r="r" b="b"/>
              <a:pathLst>
                <a:path w="1504" h="355" extrusionOk="0">
                  <a:moveTo>
                    <a:pt x="276" y="0"/>
                  </a:moveTo>
                  <a:cubicBezTo>
                    <a:pt x="175" y="0"/>
                    <a:pt x="100" y="0"/>
                    <a:pt x="0" y="25"/>
                  </a:cubicBezTo>
                  <a:cubicBezTo>
                    <a:pt x="0" y="25"/>
                    <a:pt x="25" y="25"/>
                    <a:pt x="50" y="50"/>
                  </a:cubicBezTo>
                  <a:cubicBezTo>
                    <a:pt x="444" y="272"/>
                    <a:pt x="747" y="354"/>
                    <a:pt x="980" y="354"/>
                  </a:cubicBezTo>
                  <a:cubicBezTo>
                    <a:pt x="1222" y="354"/>
                    <a:pt x="1389" y="265"/>
                    <a:pt x="1504" y="150"/>
                  </a:cubicBezTo>
                  <a:cubicBezTo>
                    <a:pt x="1429" y="125"/>
                    <a:pt x="1378" y="100"/>
                    <a:pt x="1328" y="100"/>
                  </a:cubicBezTo>
                  <a:cubicBezTo>
                    <a:pt x="1236" y="172"/>
                    <a:pt x="1124" y="206"/>
                    <a:pt x="990" y="206"/>
                  </a:cubicBezTo>
                  <a:cubicBezTo>
                    <a:pt x="796" y="206"/>
                    <a:pt x="558" y="134"/>
                    <a:pt x="276"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31" name="Google Shape;1321;p51">
              <a:extLst>
                <a:ext uri="{FF2B5EF4-FFF2-40B4-BE49-F238E27FC236}">
                  <a16:creationId xmlns:a16="http://schemas.microsoft.com/office/drawing/2014/main" id="{3BD1C587-9ACE-510F-562A-BF99E59FC7BB}"/>
                </a:ext>
              </a:extLst>
            </p:cNvPr>
            <p:cNvSpPr/>
            <p:nvPr/>
          </p:nvSpPr>
          <p:spPr>
            <a:xfrm>
              <a:off x="7256954" y="3163573"/>
              <a:ext cx="25949" cy="279512"/>
            </a:xfrm>
            <a:custGeom>
              <a:avLst/>
              <a:gdLst/>
              <a:ahLst/>
              <a:cxnLst/>
              <a:rect l="l" t="t" r="r" b="b"/>
              <a:pathLst>
                <a:path w="477" h="5138" extrusionOk="0">
                  <a:moveTo>
                    <a:pt x="151" y="0"/>
                  </a:moveTo>
                  <a:cubicBezTo>
                    <a:pt x="101" y="25"/>
                    <a:pt x="51" y="50"/>
                    <a:pt x="1" y="75"/>
                  </a:cubicBezTo>
                  <a:cubicBezTo>
                    <a:pt x="126" y="1504"/>
                    <a:pt x="301" y="4511"/>
                    <a:pt x="76" y="5088"/>
                  </a:cubicBezTo>
                  <a:cubicBezTo>
                    <a:pt x="126" y="5113"/>
                    <a:pt x="176" y="5113"/>
                    <a:pt x="226" y="5138"/>
                  </a:cubicBezTo>
                  <a:cubicBezTo>
                    <a:pt x="477" y="4361"/>
                    <a:pt x="226" y="877"/>
                    <a:pt x="15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32" name="Google Shape;1322;p51">
              <a:extLst>
                <a:ext uri="{FF2B5EF4-FFF2-40B4-BE49-F238E27FC236}">
                  <a16:creationId xmlns:a16="http://schemas.microsoft.com/office/drawing/2014/main" id="{CCCB2612-8292-DB09-B57B-B9A70E34A90C}"/>
                </a:ext>
              </a:extLst>
            </p:cNvPr>
            <p:cNvSpPr/>
            <p:nvPr/>
          </p:nvSpPr>
          <p:spPr>
            <a:xfrm>
              <a:off x="7400134" y="3583814"/>
              <a:ext cx="282286" cy="152486"/>
            </a:xfrm>
            <a:custGeom>
              <a:avLst/>
              <a:gdLst/>
              <a:ahLst/>
              <a:cxnLst/>
              <a:rect l="l" t="t" r="r" b="b"/>
              <a:pathLst>
                <a:path w="5189" h="2803" extrusionOk="0">
                  <a:moveTo>
                    <a:pt x="3211" y="1"/>
                  </a:moveTo>
                  <a:cubicBezTo>
                    <a:pt x="2924" y="1"/>
                    <a:pt x="2618" y="31"/>
                    <a:pt x="2306" y="95"/>
                  </a:cubicBezTo>
                  <a:cubicBezTo>
                    <a:pt x="953" y="370"/>
                    <a:pt x="0" y="1197"/>
                    <a:pt x="151" y="1899"/>
                  </a:cubicBezTo>
                  <a:cubicBezTo>
                    <a:pt x="176" y="2024"/>
                    <a:pt x="226" y="2150"/>
                    <a:pt x="301" y="2250"/>
                  </a:cubicBezTo>
                  <a:cubicBezTo>
                    <a:pt x="602" y="2451"/>
                    <a:pt x="927" y="2601"/>
                    <a:pt x="1278" y="2751"/>
                  </a:cubicBezTo>
                  <a:cubicBezTo>
                    <a:pt x="1475" y="2784"/>
                    <a:pt x="1691" y="2803"/>
                    <a:pt x="1920" y="2803"/>
                  </a:cubicBezTo>
                  <a:cubicBezTo>
                    <a:pt x="2216" y="2803"/>
                    <a:pt x="2532" y="2772"/>
                    <a:pt x="2857" y="2701"/>
                  </a:cubicBezTo>
                  <a:cubicBezTo>
                    <a:pt x="4211" y="2425"/>
                    <a:pt x="5188" y="1623"/>
                    <a:pt x="5038" y="897"/>
                  </a:cubicBezTo>
                  <a:cubicBezTo>
                    <a:pt x="4922" y="337"/>
                    <a:pt x="4168" y="1"/>
                    <a:pt x="321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33" name="Google Shape;1323;p51">
              <a:extLst>
                <a:ext uri="{FF2B5EF4-FFF2-40B4-BE49-F238E27FC236}">
                  <a16:creationId xmlns:a16="http://schemas.microsoft.com/office/drawing/2014/main" id="{EEF74FAE-2FBE-9F12-00EB-A1224E147C4B}"/>
                </a:ext>
              </a:extLst>
            </p:cNvPr>
            <p:cNvSpPr/>
            <p:nvPr/>
          </p:nvSpPr>
          <p:spPr>
            <a:xfrm>
              <a:off x="6796133" y="3575218"/>
              <a:ext cx="257751" cy="146012"/>
            </a:xfrm>
            <a:custGeom>
              <a:avLst/>
              <a:gdLst/>
              <a:ahLst/>
              <a:cxnLst/>
              <a:rect l="l" t="t" r="r" b="b"/>
              <a:pathLst>
                <a:path w="4738" h="2684" extrusionOk="0">
                  <a:moveTo>
                    <a:pt x="1880" y="0"/>
                  </a:moveTo>
                  <a:cubicBezTo>
                    <a:pt x="989" y="0"/>
                    <a:pt x="305" y="313"/>
                    <a:pt x="176" y="829"/>
                  </a:cubicBezTo>
                  <a:cubicBezTo>
                    <a:pt x="0" y="1556"/>
                    <a:pt x="928" y="2358"/>
                    <a:pt x="2231" y="2684"/>
                  </a:cubicBezTo>
                  <a:cubicBezTo>
                    <a:pt x="3233" y="2458"/>
                    <a:pt x="4111" y="1907"/>
                    <a:pt x="4737" y="1105"/>
                  </a:cubicBezTo>
                  <a:cubicBezTo>
                    <a:pt x="4361" y="679"/>
                    <a:pt x="3710" y="303"/>
                    <a:pt x="2908" y="127"/>
                  </a:cubicBezTo>
                  <a:cubicBezTo>
                    <a:pt x="2549" y="41"/>
                    <a:pt x="2201" y="0"/>
                    <a:pt x="1880"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34" name="Google Shape;1324;p51">
              <a:extLst>
                <a:ext uri="{FF2B5EF4-FFF2-40B4-BE49-F238E27FC236}">
                  <a16:creationId xmlns:a16="http://schemas.microsoft.com/office/drawing/2014/main" id="{531F0436-5AFC-525B-3525-8370B6B361DD}"/>
                </a:ext>
              </a:extLst>
            </p:cNvPr>
            <p:cNvSpPr/>
            <p:nvPr/>
          </p:nvSpPr>
          <p:spPr>
            <a:xfrm>
              <a:off x="6946113" y="3646210"/>
              <a:ext cx="126863" cy="82472"/>
            </a:xfrm>
            <a:custGeom>
              <a:avLst/>
              <a:gdLst/>
              <a:ahLst/>
              <a:cxnLst/>
              <a:rect l="l" t="t" r="r" b="b"/>
              <a:pathLst>
                <a:path w="2332" h="1516" extrusionOk="0">
                  <a:moveTo>
                    <a:pt x="2131" y="0"/>
                  </a:moveTo>
                  <a:cubicBezTo>
                    <a:pt x="1579" y="677"/>
                    <a:pt x="852" y="1203"/>
                    <a:pt x="0" y="1479"/>
                  </a:cubicBezTo>
                  <a:cubicBezTo>
                    <a:pt x="188" y="1503"/>
                    <a:pt x="371" y="1515"/>
                    <a:pt x="546" y="1515"/>
                  </a:cubicBezTo>
                  <a:cubicBezTo>
                    <a:pt x="1449" y="1515"/>
                    <a:pt x="2155" y="1202"/>
                    <a:pt x="2281" y="677"/>
                  </a:cubicBezTo>
                  <a:cubicBezTo>
                    <a:pt x="2331" y="451"/>
                    <a:pt x="2281" y="226"/>
                    <a:pt x="213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35" name="Google Shape;1325;p51">
              <a:extLst>
                <a:ext uri="{FF2B5EF4-FFF2-40B4-BE49-F238E27FC236}">
                  <a16:creationId xmlns:a16="http://schemas.microsoft.com/office/drawing/2014/main" id="{82391D18-C88B-69EC-543D-EFE0517FAC1A}"/>
                </a:ext>
              </a:extLst>
            </p:cNvPr>
            <p:cNvSpPr/>
            <p:nvPr/>
          </p:nvSpPr>
          <p:spPr>
            <a:xfrm>
              <a:off x="6598443" y="2571810"/>
              <a:ext cx="1465723" cy="872645"/>
            </a:xfrm>
            <a:custGeom>
              <a:avLst/>
              <a:gdLst/>
              <a:ahLst/>
              <a:cxnLst/>
              <a:rect l="l" t="t" r="r" b="b"/>
              <a:pathLst>
                <a:path w="26943" h="16041" extrusionOk="0">
                  <a:moveTo>
                    <a:pt x="19850" y="1"/>
                  </a:moveTo>
                  <a:cubicBezTo>
                    <a:pt x="19499" y="1"/>
                    <a:pt x="19023" y="1179"/>
                    <a:pt x="19148" y="2206"/>
                  </a:cubicBezTo>
                  <a:cubicBezTo>
                    <a:pt x="17741" y="1533"/>
                    <a:pt x="14409" y="130"/>
                    <a:pt x="10557" y="130"/>
                  </a:cubicBezTo>
                  <a:cubicBezTo>
                    <a:pt x="9675" y="130"/>
                    <a:pt x="8765" y="204"/>
                    <a:pt x="7845" y="377"/>
                  </a:cubicBezTo>
                  <a:cubicBezTo>
                    <a:pt x="1629" y="1580"/>
                    <a:pt x="0" y="8422"/>
                    <a:pt x="652" y="11755"/>
                  </a:cubicBezTo>
                  <a:cubicBezTo>
                    <a:pt x="677" y="11931"/>
                    <a:pt x="727" y="12106"/>
                    <a:pt x="752" y="12256"/>
                  </a:cubicBezTo>
                  <a:cubicBezTo>
                    <a:pt x="1017" y="13703"/>
                    <a:pt x="1000" y="14089"/>
                    <a:pt x="1173" y="14089"/>
                  </a:cubicBezTo>
                  <a:cubicBezTo>
                    <a:pt x="1213" y="14089"/>
                    <a:pt x="1263" y="14069"/>
                    <a:pt x="1329" y="14036"/>
                  </a:cubicBezTo>
                  <a:cubicBezTo>
                    <a:pt x="2190" y="12953"/>
                    <a:pt x="3511" y="12281"/>
                    <a:pt x="4982" y="12281"/>
                  </a:cubicBezTo>
                  <a:cubicBezTo>
                    <a:pt x="5009" y="12281"/>
                    <a:pt x="5036" y="12281"/>
                    <a:pt x="5063" y="12282"/>
                  </a:cubicBezTo>
                  <a:cubicBezTo>
                    <a:pt x="5840" y="12307"/>
                    <a:pt x="6567" y="12532"/>
                    <a:pt x="7193" y="12883"/>
                  </a:cubicBezTo>
                  <a:cubicBezTo>
                    <a:pt x="7419" y="12833"/>
                    <a:pt x="7644" y="12808"/>
                    <a:pt x="7870" y="12733"/>
                  </a:cubicBezTo>
                  <a:cubicBezTo>
                    <a:pt x="9223" y="12432"/>
                    <a:pt x="10577" y="11931"/>
                    <a:pt x="12106" y="10953"/>
                  </a:cubicBezTo>
                  <a:cubicBezTo>
                    <a:pt x="12156" y="10928"/>
                    <a:pt x="12206" y="10903"/>
                    <a:pt x="12256" y="10878"/>
                  </a:cubicBezTo>
                  <a:cubicBezTo>
                    <a:pt x="13409" y="10126"/>
                    <a:pt x="14662" y="9124"/>
                    <a:pt x="16116" y="7745"/>
                  </a:cubicBezTo>
                  <a:cubicBezTo>
                    <a:pt x="16424" y="7447"/>
                    <a:pt x="16724" y="7315"/>
                    <a:pt x="17014" y="7315"/>
                  </a:cubicBezTo>
                  <a:cubicBezTo>
                    <a:pt x="18699" y="7315"/>
                    <a:pt x="20047" y="11791"/>
                    <a:pt x="20903" y="14186"/>
                  </a:cubicBezTo>
                  <a:cubicBezTo>
                    <a:pt x="21128" y="14437"/>
                    <a:pt x="21329" y="14688"/>
                    <a:pt x="21479" y="14988"/>
                  </a:cubicBezTo>
                  <a:cubicBezTo>
                    <a:pt x="21479" y="14988"/>
                    <a:pt x="22133" y="14744"/>
                    <a:pt x="22907" y="14744"/>
                  </a:cubicBezTo>
                  <a:cubicBezTo>
                    <a:pt x="23700" y="14744"/>
                    <a:pt x="24619" y="15001"/>
                    <a:pt x="25088" y="16041"/>
                  </a:cubicBezTo>
                  <a:cubicBezTo>
                    <a:pt x="25715" y="15114"/>
                    <a:pt x="26943" y="12783"/>
                    <a:pt x="26617" y="8823"/>
                  </a:cubicBezTo>
                  <a:cubicBezTo>
                    <a:pt x="26241" y="4437"/>
                    <a:pt x="22557" y="3384"/>
                    <a:pt x="20978" y="2858"/>
                  </a:cubicBezTo>
                  <a:cubicBezTo>
                    <a:pt x="21504" y="2357"/>
                    <a:pt x="22005" y="1730"/>
                    <a:pt x="21604" y="1429"/>
                  </a:cubicBezTo>
                  <a:cubicBezTo>
                    <a:pt x="21508" y="1360"/>
                    <a:pt x="21413" y="1330"/>
                    <a:pt x="21319" y="1330"/>
                  </a:cubicBezTo>
                  <a:cubicBezTo>
                    <a:pt x="20803" y="1330"/>
                    <a:pt x="20345" y="2250"/>
                    <a:pt x="20176" y="2632"/>
                  </a:cubicBezTo>
                  <a:lnTo>
                    <a:pt x="20126" y="2632"/>
                  </a:lnTo>
                  <a:cubicBezTo>
                    <a:pt x="20176" y="2006"/>
                    <a:pt x="20301" y="26"/>
                    <a:pt x="19850"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36" name="Google Shape;1326;p51">
              <a:extLst>
                <a:ext uri="{FF2B5EF4-FFF2-40B4-BE49-F238E27FC236}">
                  <a16:creationId xmlns:a16="http://schemas.microsoft.com/office/drawing/2014/main" id="{96F46034-9559-FBE4-770A-5258F418EA76}"/>
                </a:ext>
              </a:extLst>
            </p:cNvPr>
            <p:cNvSpPr/>
            <p:nvPr/>
          </p:nvSpPr>
          <p:spPr>
            <a:xfrm>
              <a:off x="6702021" y="3253497"/>
              <a:ext cx="265966" cy="68273"/>
            </a:xfrm>
            <a:custGeom>
              <a:avLst/>
              <a:gdLst/>
              <a:ahLst/>
              <a:cxnLst/>
              <a:rect l="l" t="t" r="r" b="b"/>
              <a:pathLst>
                <a:path w="4889" h="1255" extrusionOk="0">
                  <a:moveTo>
                    <a:pt x="3067" y="0"/>
                  </a:moveTo>
                  <a:cubicBezTo>
                    <a:pt x="1874" y="0"/>
                    <a:pt x="783" y="472"/>
                    <a:pt x="1" y="1254"/>
                  </a:cubicBezTo>
                  <a:cubicBezTo>
                    <a:pt x="126" y="1179"/>
                    <a:pt x="302" y="1129"/>
                    <a:pt x="502" y="1104"/>
                  </a:cubicBezTo>
                  <a:cubicBezTo>
                    <a:pt x="703" y="1079"/>
                    <a:pt x="878" y="1029"/>
                    <a:pt x="1054" y="1004"/>
                  </a:cubicBezTo>
                  <a:cubicBezTo>
                    <a:pt x="1931" y="853"/>
                    <a:pt x="2758" y="753"/>
                    <a:pt x="3535" y="653"/>
                  </a:cubicBezTo>
                  <a:cubicBezTo>
                    <a:pt x="4011" y="578"/>
                    <a:pt x="4462" y="502"/>
                    <a:pt x="4888" y="427"/>
                  </a:cubicBezTo>
                  <a:cubicBezTo>
                    <a:pt x="4362" y="177"/>
                    <a:pt x="3785" y="26"/>
                    <a:pt x="3159" y="1"/>
                  </a:cubicBezTo>
                  <a:cubicBezTo>
                    <a:pt x="3128" y="1"/>
                    <a:pt x="3097" y="0"/>
                    <a:pt x="3067" y="0"/>
                  </a:cubicBezTo>
                  <a:close/>
                </a:path>
              </a:pathLst>
            </a:custGeom>
            <a:solidFill>
              <a:srgbClr val="B93F4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37" name="Google Shape;1327;p51">
              <a:extLst>
                <a:ext uri="{FF2B5EF4-FFF2-40B4-BE49-F238E27FC236}">
                  <a16:creationId xmlns:a16="http://schemas.microsoft.com/office/drawing/2014/main" id="{F2DB4A96-CA36-FFB8-0A98-2CEA3C03EB95}"/>
                </a:ext>
              </a:extLst>
            </p:cNvPr>
            <p:cNvSpPr/>
            <p:nvPr/>
          </p:nvSpPr>
          <p:spPr>
            <a:xfrm>
              <a:off x="7753244" y="3388517"/>
              <a:ext cx="9575" cy="19149"/>
            </a:xfrm>
            <a:custGeom>
              <a:avLst/>
              <a:gdLst/>
              <a:ahLst/>
              <a:cxnLst/>
              <a:rect l="l" t="t" r="r" b="b"/>
              <a:pathLst>
                <a:path w="176" h="352" extrusionOk="0">
                  <a:moveTo>
                    <a:pt x="0" y="0"/>
                  </a:moveTo>
                  <a:cubicBezTo>
                    <a:pt x="51" y="151"/>
                    <a:pt x="101" y="251"/>
                    <a:pt x="151" y="351"/>
                  </a:cubicBezTo>
                  <a:lnTo>
                    <a:pt x="176" y="301"/>
                  </a:lnTo>
                  <a:cubicBezTo>
                    <a:pt x="126" y="201"/>
                    <a:pt x="51" y="101"/>
                    <a:pt x="0" y="0"/>
                  </a:cubicBezTo>
                  <a:close/>
                </a:path>
              </a:pathLst>
            </a:custGeom>
            <a:solidFill>
              <a:srgbClr val="0101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38" name="Google Shape;1328;p51">
              <a:extLst>
                <a:ext uri="{FF2B5EF4-FFF2-40B4-BE49-F238E27FC236}">
                  <a16:creationId xmlns:a16="http://schemas.microsoft.com/office/drawing/2014/main" id="{4797FEAE-BFC0-450C-1755-D45DC8D325BA}"/>
                </a:ext>
              </a:extLst>
            </p:cNvPr>
            <p:cNvSpPr/>
            <p:nvPr/>
          </p:nvSpPr>
          <p:spPr>
            <a:xfrm>
              <a:off x="7750524" y="3373829"/>
              <a:ext cx="236263" cy="318028"/>
            </a:xfrm>
            <a:custGeom>
              <a:avLst/>
              <a:gdLst/>
              <a:ahLst/>
              <a:cxnLst/>
              <a:rect l="l" t="t" r="r" b="b"/>
              <a:pathLst>
                <a:path w="4343" h="5846" extrusionOk="0">
                  <a:moveTo>
                    <a:pt x="1729" y="1"/>
                  </a:moveTo>
                  <a:cubicBezTo>
                    <a:pt x="955" y="1"/>
                    <a:pt x="301" y="245"/>
                    <a:pt x="301" y="245"/>
                  </a:cubicBezTo>
                  <a:cubicBezTo>
                    <a:pt x="552" y="671"/>
                    <a:pt x="727" y="1123"/>
                    <a:pt x="827" y="1624"/>
                  </a:cubicBezTo>
                  <a:cubicBezTo>
                    <a:pt x="852" y="1599"/>
                    <a:pt x="877" y="1574"/>
                    <a:pt x="903" y="1549"/>
                  </a:cubicBezTo>
                  <a:cubicBezTo>
                    <a:pt x="1280" y="1303"/>
                    <a:pt x="1644" y="1186"/>
                    <a:pt x="1993" y="1186"/>
                  </a:cubicBezTo>
                  <a:cubicBezTo>
                    <a:pt x="2107" y="1186"/>
                    <a:pt x="2220" y="1198"/>
                    <a:pt x="2331" y="1223"/>
                  </a:cubicBezTo>
                  <a:cubicBezTo>
                    <a:pt x="3133" y="1398"/>
                    <a:pt x="3584" y="2125"/>
                    <a:pt x="3609" y="2150"/>
                  </a:cubicBezTo>
                  <a:cubicBezTo>
                    <a:pt x="3634" y="2200"/>
                    <a:pt x="3634" y="2225"/>
                    <a:pt x="3584" y="2250"/>
                  </a:cubicBezTo>
                  <a:cubicBezTo>
                    <a:pt x="3574" y="2261"/>
                    <a:pt x="3559" y="2267"/>
                    <a:pt x="3544" y="2267"/>
                  </a:cubicBezTo>
                  <a:cubicBezTo>
                    <a:pt x="3522" y="2267"/>
                    <a:pt x="3499" y="2255"/>
                    <a:pt x="3484" y="2225"/>
                  </a:cubicBezTo>
                  <a:cubicBezTo>
                    <a:pt x="3484" y="2225"/>
                    <a:pt x="3033" y="1524"/>
                    <a:pt x="2306" y="1373"/>
                  </a:cubicBezTo>
                  <a:cubicBezTo>
                    <a:pt x="2200" y="1348"/>
                    <a:pt x="2093" y="1336"/>
                    <a:pt x="1986" y="1336"/>
                  </a:cubicBezTo>
                  <a:cubicBezTo>
                    <a:pt x="1665" y="1336"/>
                    <a:pt x="1341" y="1448"/>
                    <a:pt x="1003" y="1674"/>
                  </a:cubicBezTo>
                  <a:cubicBezTo>
                    <a:pt x="953" y="1724"/>
                    <a:pt x="903" y="1749"/>
                    <a:pt x="852" y="1799"/>
                  </a:cubicBezTo>
                  <a:cubicBezTo>
                    <a:pt x="877" y="2025"/>
                    <a:pt x="903" y="2225"/>
                    <a:pt x="903" y="2451"/>
                  </a:cubicBezTo>
                  <a:cubicBezTo>
                    <a:pt x="983" y="2438"/>
                    <a:pt x="1062" y="2432"/>
                    <a:pt x="1141" y="2432"/>
                  </a:cubicBezTo>
                  <a:cubicBezTo>
                    <a:pt x="1801" y="2432"/>
                    <a:pt x="2384" y="2852"/>
                    <a:pt x="2406" y="2852"/>
                  </a:cubicBezTo>
                  <a:cubicBezTo>
                    <a:pt x="2431" y="2877"/>
                    <a:pt x="2431" y="2927"/>
                    <a:pt x="2406" y="2952"/>
                  </a:cubicBezTo>
                  <a:cubicBezTo>
                    <a:pt x="2406" y="2977"/>
                    <a:pt x="2381" y="3002"/>
                    <a:pt x="2356" y="3002"/>
                  </a:cubicBezTo>
                  <a:cubicBezTo>
                    <a:pt x="2331" y="3002"/>
                    <a:pt x="2306" y="2977"/>
                    <a:pt x="2306" y="2977"/>
                  </a:cubicBezTo>
                  <a:cubicBezTo>
                    <a:pt x="2306" y="2977"/>
                    <a:pt x="1775" y="2598"/>
                    <a:pt x="1176" y="2598"/>
                  </a:cubicBezTo>
                  <a:cubicBezTo>
                    <a:pt x="1086" y="2598"/>
                    <a:pt x="994" y="2607"/>
                    <a:pt x="903" y="2626"/>
                  </a:cubicBezTo>
                  <a:cubicBezTo>
                    <a:pt x="903" y="2626"/>
                    <a:pt x="903" y="2626"/>
                    <a:pt x="903" y="2651"/>
                  </a:cubicBezTo>
                  <a:cubicBezTo>
                    <a:pt x="903" y="3253"/>
                    <a:pt x="752" y="3804"/>
                    <a:pt x="527" y="4331"/>
                  </a:cubicBezTo>
                  <a:cubicBezTo>
                    <a:pt x="527" y="4356"/>
                    <a:pt x="552" y="4381"/>
                    <a:pt x="552" y="4381"/>
                  </a:cubicBezTo>
                  <a:cubicBezTo>
                    <a:pt x="552" y="4406"/>
                    <a:pt x="552" y="4456"/>
                    <a:pt x="502" y="4481"/>
                  </a:cubicBezTo>
                  <a:lnTo>
                    <a:pt x="476" y="4481"/>
                  </a:lnTo>
                  <a:cubicBezTo>
                    <a:pt x="326" y="4757"/>
                    <a:pt x="176" y="5007"/>
                    <a:pt x="0" y="5233"/>
                  </a:cubicBezTo>
                  <a:cubicBezTo>
                    <a:pt x="351" y="5508"/>
                    <a:pt x="752" y="5684"/>
                    <a:pt x="1153" y="5784"/>
                  </a:cubicBezTo>
                  <a:cubicBezTo>
                    <a:pt x="1345" y="5825"/>
                    <a:pt x="1540" y="5846"/>
                    <a:pt x="1733" y="5846"/>
                  </a:cubicBezTo>
                  <a:cubicBezTo>
                    <a:pt x="3075" y="5846"/>
                    <a:pt x="4342" y="4842"/>
                    <a:pt x="4211" y="2651"/>
                  </a:cubicBezTo>
                  <a:cubicBezTo>
                    <a:pt x="4186" y="2100"/>
                    <a:pt x="4086" y="1649"/>
                    <a:pt x="3910" y="1298"/>
                  </a:cubicBezTo>
                  <a:cubicBezTo>
                    <a:pt x="3441" y="258"/>
                    <a:pt x="2522" y="1"/>
                    <a:pt x="1729" y="1"/>
                  </a:cubicBezTo>
                  <a:close/>
                </a:path>
              </a:pathLst>
            </a:custGeom>
            <a:solidFill>
              <a:srgbClr val="FCA17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39" name="Google Shape;1329;p51">
              <a:extLst>
                <a:ext uri="{FF2B5EF4-FFF2-40B4-BE49-F238E27FC236}">
                  <a16:creationId xmlns:a16="http://schemas.microsoft.com/office/drawing/2014/main" id="{2558854C-CB0E-D0BC-523B-DBDAD5173D36}"/>
                </a:ext>
              </a:extLst>
            </p:cNvPr>
            <p:cNvSpPr/>
            <p:nvPr/>
          </p:nvSpPr>
          <p:spPr>
            <a:xfrm>
              <a:off x="7768258" y="3483935"/>
              <a:ext cx="17735" cy="38244"/>
            </a:xfrm>
            <a:custGeom>
              <a:avLst/>
              <a:gdLst/>
              <a:ahLst/>
              <a:cxnLst/>
              <a:rect l="l" t="t" r="r" b="b"/>
              <a:pathLst>
                <a:path w="326" h="703" extrusionOk="0">
                  <a:moveTo>
                    <a:pt x="301" y="1"/>
                  </a:moveTo>
                  <a:cubicBezTo>
                    <a:pt x="125" y="201"/>
                    <a:pt x="50" y="452"/>
                    <a:pt x="0" y="703"/>
                  </a:cubicBezTo>
                  <a:cubicBezTo>
                    <a:pt x="100" y="602"/>
                    <a:pt x="226" y="552"/>
                    <a:pt x="326" y="502"/>
                  </a:cubicBezTo>
                  <a:cubicBezTo>
                    <a:pt x="326" y="327"/>
                    <a:pt x="326" y="151"/>
                    <a:pt x="301" y="1"/>
                  </a:cubicBezTo>
                  <a:close/>
                </a:path>
              </a:pathLst>
            </a:custGeom>
            <a:solidFill>
              <a:srgbClr val="FCA17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40" name="Google Shape;1330;p51">
              <a:extLst>
                <a:ext uri="{FF2B5EF4-FFF2-40B4-BE49-F238E27FC236}">
                  <a16:creationId xmlns:a16="http://schemas.microsoft.com/office/drawing/2014/main" id="{9A28A2FD-73AC-26A7-5E75-C235AC68EE60}"/>
                </a:ext>
              </a:extLst>
            </p:cNvPr>
            <p:cNvSpPr/>
            <p:nvPr/>
          </p:nvSpPr>
          <p:spPr>
            <a:xfrm>
              <a:off x="7764123" y="3520764"/>
              <a:ext cx="21869" cy="69579"/>
            </a:xfrm>
            <a:custGeom>
              <a:avLst/>
              <a:gdLst/>
              <a:ahLst/>
              <a:cxnLst/>
              <a:rect l="l" t="t" r="r" b="b"/>
              <a:pathLst>
                <a:path w="402" h="1279" extrusionOk="0">
                  <a:moveTo>
                    <a:pt x="402" y="0"/>
                  </a:moveTo>
                  <a:lnTo>
                    <a:pt x="402" y="0"/>
                  </a:lnTo>
                  <a:cubicBezTo>
                    <a:pt x="277" y="51"/>
                    <a:pt x="151" y="126"/>
                    <a:pt x="51" y="251"/>
                  </a:cubicBezTo>
                  <a:cubicBezTo>
                    <a:pt x="1" y="627"/>
                    <a:pt x="76" y="1003"/>
                    <a:pt x="151" y="1279"/>
                  </a:cubicBezTo>
                  <a:cubicBezTo>
                    <a:pt x="302" y="878"/>
                    <a:pt x="402" y="452"/>
                    <a:pt x="402" y="0"/>
                  </a:cubicBezTo>
                  <a:close/>
                </a:path>
              </a:pathLst>
            </a:custGeom>
            <a:solidFill>
              <a:srgbClr val="FCA17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41" name="Google Shape;1331;p51">
              <a:extLst>
                <a:ext uri="{FF2B5EF4-FFF2-40B4-BE49-F238E27FC236}">
                  <a16:creationId xmlns:a16="http://schemas.microsoft.com/office/drawing/2014/main" id="{A904A4C6-08DB-B71E-CA7E-0648F7780F28}"/>
                </a:ext>
              </a:extLst>
            </p:cNvPr>
            <p:cNvSpPr/>
            <p:nvPr/>
          </p:nvSpPr>
          <p:spPr>
            <a:xfrm>
              <a:off x="7706895" y="3404892"/>
              <a:ext cx="76379" cy="245457"/>
            </a:xfrm>
            <a:custGeom>
              <a:avLst/>
              <a:gdLst/>
              <a:ahLst/>
              <a:cxnLst/>
              <a:rect l="l" t="t" r="r" b="b"/>
              <a:pathLst>
                <a:path w="1404" h="4512" extrusionOk="0">
                  <a:moveTo>
                    <a:pt x="1028" y="0"/>
                  </a:moveTo>
                  <a:lnTo>
                    <a:pt x="1003" y="50"/>
                  </a:lnTo>
                  <a:lnTo>
                    <a:pt x="0" y="3709"/>
                  </a:lnTo>
                  <a:cubicBezTo>
                    <a:pt x="151" y="4035"/>
                    <a:pt x="376" y="4286"/>
                    <a:pt x="627" y="4511"/>
                  </a:cubicBezTo>
                  <a:cubicBezTo>
                    <a:pt x="827" y="4236"/>
                    <a:pt x="978" y="3935"/>
                    <a:pt x="1128" y="3634"/>
                  </a:cubicBezTo>
                  <a:cubicBezTo>
                    <a:pt x="1028" y="3359"/>
                    <a:pt x="903" y="2857"/>
                    <a:pt x="953" y="2356"/>
                  </a:cubicBezTo>
                  <a:cubicBezTo>
                    <a:pt x="953" y="2356"/>
                    <a:pt x="953" y="2331"/>
                    <a:pt x="953" y="2331"/>
                  </a:cubicBezTo>
                  <a:cubicBezTo>
                    <a:pt x="978" y="1955"/>
                    <a:pt x="1103" y="1554"/>
                    <a:pt x="1404" y="1253"/>
                  </a:cubicBezTo>
                  <a:cubicBezTo>
                    <a:pt x="1329" y="802"/>
                    <a:pt x="1203" y="401"/>
                    <a:pt x="1028" y="0"/>
                  </a:cubicBezTo>
                  <a:close/>
                </a:path>
              </a:pathLst>
            </a:custGeom>
            <a:solidFill>
              <a:srgbClr val="FCA17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42" name="Google Shape;1332;p51">
              <a:extLst>
                <a:ext uri="{FF2B5EF4-FFF2-40B4-BE49-F238E27FC236}">
                  <a16:creationId xmlns:a16="http://schemas.microsoft.com/office/drawing/2014/main" id="{C9886434-4CBC-F463-1430-AC6CB571F5F7}"/>
                </a:ext>
              </a:extLst>
            </p:cNvPr>
            <p:cNvSpPr/>
            <p:nvPr/>
          </p:nvSpPr>
          <p:spPr>
            <a:xfrm>
              <a:off x="7776418" y="3609382"/>
              <a:ext cx="4134" cy="8215"/>
            </a:xfrm>
            <a:custGeom>
              <a:avLst/>
              <a:gdLst/>
              <a:ahLst/>
              <a:cxnLst/>
              <a:rect l="l" t="t" r="r" b="b"/>
              <a:pathLst>
                <a:path w="76" h="151" extrusionOk="0">
                  <a:moveTo>
                    <a:pt x="51" y="1"/>
                  </a:moveTo>
                  <a:cubicBezTo>
                    <a:pt x="26" y="51"/>
                    <a:pt x="0" y="101"/>
                    <a:pt x="0" y="151"/>
                  </a:cubicBezTo>
                  <a:lnTo>
                    <a:pt x="26" y="151"/>
                  </a:lnTo>
                  <a:cubicBezTo>
                    <a:pt x="76" y="126"/>
                    <a:pt x="76" y="76"/>
                    <a:pt x="76" y="51"/>
                  </a:cubicBezTo>
                  <a:cubicBezTo>
                    <a:pt x="76" y="51"/>
                    <a:pt x="51" y="26"/>
                    <a:pt x="51" y="1"/>
                  </a:cubicBezTo>
                  <a:close/>
                </a:path>
              </a:pathLst>
            </a:custGeom>
            <a:solidFill>
              <a:srgbClr val="6C471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43" name="Google Shape;1333;p51">
              <a:extLst>
                <a:ext uri="{FF2B5EF4-FFF2-40B4-BE49-F238E27FC236}">
                  <a16:creationId xmlns:a16="http://schemas.microsoft.com/office/drawing/2014/main" id="{AA85AB4A-497E-4CDB-45EE-05F673B8748D}"/>
                </a:ext>
              </a:extLst>
            </p:cNvPr>
            <p:cNvSpPr/>
            <p:nvPr/>
          </p:nvSpPr>
          <p:spPr>
            <a:xfrm>
              <a:off x="7795512" y="3438293"/>
              <a:ext cx="152758" cy="58862"/>
            </a:xfrm>
            <a:custGeom>
              <a:avLst/>
              <a:gdLst/>
              <a:ahLst/>
              <a:cxnLst/>
              <a:rect l="l" t="t" r="r" b="b"/>
              <a:pathLst>
                <a:path w="2808" h="1082" extrusionOk="0">
                  <a:moveTo>
                    <a:pt x="1166" y="1"/>
                  </a:moveTo>
                  <a:cubicBezTo>
                    <a:pt x="817" y="1"/>
                    <a:pt x="453" y="118"/>
                    <a:pt x="76" y="364"/>
                  </a:cubicBezTo>
                  <a:cubicBezTo>
                    <a:pt x="50" y="389"/>
                    <a:pt x="25" y="414"/>
                    <a:pt x="0" y="439"/>
                  </a:cubicBezTo>
                  <a:cubicBezTo>
                    <a:pt x="0" y="489"/>
                    <a:pt x="25" y="564"/>
                    <a:pt x="25" y="614"/>
                  </a:cubicBezTo>
                  <a:cubicBezTo>
                    <a:pt x="76" y="564"/>
                    <a:pt x="126" y="539"/>
                    <a:pt x="176" y="489"/>
                  </a:cubicBezTo>
                  <a:cubicBezTo>
                    <a:pt x="514" y="263"/>
                    <a:pt x="838" y="151"/>
                    <a:pt x="1159" y="151"/>
                  </a:cubicBezTo>
                  <a:cubicBezTo>
                    <a:pt x="1266" y="151"/>
                    <a:pt x="1373" y="163"/>
                    <a:pt x="1479" y="188"/>
                  </a:cubicBezTo>
                  <a:cubicBezTo>
                    <a:pt x="2206" y="339"/>
                    <a:pt x="2657" y="1040"/>
                    <a:pt x="2657" y="1040"/>
                  </a:cubicBezTo>
                  <a:cubicBezTo>
                    <a:pt x="2672" y="1070"/>
                    <a:pt x="2695" y="1082"/>
                    <a:pt x="2717" y="1082"/>
                  </a:cubicBezTo>
                  <a:cubicBezTo>
                    <a:pt x="2732" y="1082"/>
                    <a:pt x="2747" y="1076"/>
                    <a:pt x="2757" y="1065"/>
                  </a:cubicBezTo>
                  <a:cubicBezTo>
                    <a:pt x="2807" y="1040"/>
                    <a:pt x="2807" y="1015"/>
                    <a:pt x="2782" y="965"/>
                  </a:cubicBezTo>
                  <a:cubicBezTo>
                    <a:pt x="2757" y="940"/>
                    <a:pt x="2306" y="213"/>
                    <a:pt x="1504" y="38"/>
                  </a:cubicBezTo>
                  <a:cubicBezTo>
                    <a:pt x="1393" y="13"/>
                    <a:pt x="1280" y="1"/>
                    <a:pt x="1166"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44" name="Google Shape;1334;p51">
              <a:extLst>
                <a:ext uri="{FF2B5EF4-FFF2-40B4-BE49-F238E27FC236}">
                  <a16:creationId xmlns:a16="http://schemas.microsoft.com/office/drawing/2014/main" id="{E6902FFF-7B35-F734-274F-CA1FC5CE72B9}"/>
                </a:ext>
              </a:extLst>
            </p:cNvPr>
            <p:cNvSpPr/>
            <p:nvPr/>
          </p:nvSpPr>
          <p:spPr>
            <a:xfrm>
              <a:off x="7755963" y="3533058"/>
              <a:ext cx="16429" cy="69579"/>
            </a:xfrm>
            <a:custGeom>
              <a:avLst/>
              <a:gdLst/>
              <a:ahLst/>
              <a:cxnLst/>
              <a:rect l="l" t="t" r="r" b="b"/>
              <a:pathLst>
                <a:path w="302" h="1279" extrusionOk="0">
                  <a:moveTo>
                    <a:pt x="51" y="0"/>
                  </a:moveTo>
                  <a:cubicBezTo>
                    <a:pt x="1" y="501"/>
                    <a:pt x="126" y="1003"/>
                    <a:pt x="226" y="1278"/>
                  </a:cubicBezTo>
                  <a:cubicBezTo>
                    <a:pt x="251" y="1203"/>
                    <a:pt x="276" y="1128"/>
                    <a:pt x="301" y="1053"/>
                  </a:cubicBezTo>
                  <a:cubicBezTo>
                    <a:pt x="226" y="777"/>
                    <a:pt x="151" y="401"/>
                    <a:pt x="201" y="25"/>
                  </a:cubicBezTo>
                  <a:cubicBezTo>
                    <a:pt x="176" y="25"/>
                    <a:pt x="176" y="25"/>
                    <a:pt x="176" y="50"/>
                  </a:cubicBezTo>
                  <a:cubicBezTo>
                    <a:pt x="151" y="63"/>
                    <a:pt x="132" y="69"/>
                    <a:pt x="113" y="69"/>
                  </a:cubicBezTo>
                  <a:cubicBezTo>
                    <a:pt x="95" y="69"/>
                    <a:pt x="76" y="63"/>
                    <a:pt x="51" y="50"/>
                  </a:cubicBezTo>
                  <a:cubicBezTo>
                    <a:pt x="51" y="25"/>
                    <a:pt x="51" y="25"/>
                    <a:pt x="5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45" name="Google Shape;1335;p51">
              <a:extLst>
                <a:ext uri="{FF2B5EF4-FFF2-40B4-BE49-F238E27FC236}">
                  <a16:creationId xmlns:a16="http://schemas.microsoft.com/office/drawing/2014/main" id="{BC51088B-EE23-4CCB-FE2D-33BBFF9EC9E9}"/>
                </a:ext>
              </a:extLst>
            </p:cNvPr>
            <p:cNvSpPr/>
            <p:nvPr/>
          </p:nvSpPr>
          <p:spPr>
            <a:xfrm>
              <a:off x="7758683" y="3473055"/>
              <a:ext cx="25949" cy="58644"/>
            </a:xfrm>
            <a:custGeom>
              <a:avLst/>
              <a:gdLst/>
              <a:ahLst/>
              <a:cxnLst/>
              <a:rect l="l" t="t" r="r" b="b"/>
              <a:pathLst>
                <a:path w="477" h="1078" extrusionOk="0">
                  <a:moveTo>
                    <a:pt x="452" y="0"/>
                  </a:moveTo>
                  <a:cubicBezTo>
                    <a:pt x="165" y="287"/>
                    <a:pt x="38" y="664"/>
                    <a:pt x="5" y="1024"/>
                  </a:cubicBezTo>
                  <a:lnTo>
                    <a:pt x="5" y="1024"/>
                  </a:lnTo>
                  <a:cubicBezTo>
                    <a:pt x="55" y="975"/>
                    <a:pt x="127" y="927"/>
                    <a:pt x="176" y="903"/>
                  </a:cubicBezTo>
                  <a:cubicBezTo>
                    <a:pt x="226" y="652"/>
                    <a:pt x="301" y="401"/>
                    <a:pt x="477" y="201"/>
                  </a:cubicBezTo>
                  <a:cubicBezTo>
                    <a:pt x="477" y="126"/>
                    <a:pt x="477" y="50"/>
                    <a:pt x="452" y="0"/>
                  </a:cubicBezTo>
                  <a:close/>
                  <a:moveTo>
                    <a:pt x="5" y="1024"/>
                  </a:moveTo>
                  <a:cubicBezTo>
                    <a:pt x="4" y="1025"/>
                    <a:pt x="2" y="1026"/>
                    <a:pt x="1" y="1028"/>
                  </a:cubicBezTo>
                  <a:cubicBezTo>
                    <a:pt x="1" y="1053"/>
                    <a:pt x="1" y="1053"/>
                    <a:pt x="1" y="1078"/>
                  </a:cubicBezTo>
                  <a:cubicBezTo>
                    <a:pt x="2" y="1060"/>
                    <a:pt x="3" y="1042"/>
                    <a:pt x="5" y="1024"/>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46" name="Google Shape;1336;p51">
              <a:extLst>
                <a:ext uri="{FF2B5EF4-FFF2-40B4-BE49-F238E27FC236}">
                  <a16:creationId xmlns:a16="http://schemas.microsoft.com/office/drawing/2014/main" id="{5980A4EF-675A-F150-C000-F357301C36B9}"/>
                </a:ext>
              </a:extLst>
            </p:cNvPr>
            <p:cNvSpPr/>
            <p:nvPr/>
          </p:nvSpPr>
          <p:spPr>
            <a:xfrm>
              <a:off x="7799592" y="3506076"/>
              <a:ext cx="83233" cy="31117"/>
            </a:xfrm>
            <a:custGeom>
              <a:avLst/>
              <a:gdLst/>
              <a:ahLst/>
              <a:cxnLst/>
              <a:rect l="l" t="t" r="r" b="b"/>
              <a:pathLst>
                <a:path w="1530" h="572" extrusionOk="0">
                  <a:moveTo>
                    <a:pt x="239" y="1"/>
                  </a:moveTo>
                  <a:cubicBezTo>
                    <a:pt x="160" y="1"/>
                    <a:pt x="81" y="7"/>
                    <a:pt x="1" y="20"/>
                  </a:cubicBezTo>
                  <a:cubicBezTo>
                    <a:pt x="1" y="70"/>
                    <a:pt x="1" y="145"/>
                    <a:pt x="1" y="195"/>
                  </a:cubicBezTo>
                  <a:cubicBezTo>
                    <a:pt x="92" y="176"/>
                    <a:pt x="184" y="167"/>
                    <a:pt x="274" y="167"/>
                  </a:cubicBezTo>
                  <a:cubicBezTo>
                    <a:pt x="873" y="167"/>
                    <a:pt x="1404" y="546"/>
                    <a:pt x="1404" y="546"/>
                  </a:cubicBezTo>
                  <a:cubicBezTo>
                    <a:pt x="1404" y="546"/>
                    <a:pt x="1429" y="571"/>
                    <a:pt x="1454" y="571"/>
                  </a:cubicBezTo>
                  <a:cubicBezTo>
                    <a:pt x="1479" y="571"/>
                    <a:pt x="1504" y="546"/>
                    <a:pt x="1504" y="521"/>
                  </a:cubicBezTo>
                  <a:cubicBezTo>
                    <a:pt x="1529" y="496"/>
                    <a:pt x="1529" y="446"/>
                    <a:pt x="1504" y="421"/>
                  </a:cubicBezTo>
                  <a:cubicBezTo>
                    <a:pt x="1482" y="421"/>
                    <a:pt x="899" y="1"/>
                    <a:pt x="23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47" name="Google Shape;1337;p51">
              <a:extLst>
                <a:ext uri="{FF2B5EF4-FFF2-40B4-BE49-F238E27FC236}">
                  <a16:creationId xmlns:a16="http://schemas.microsoft.com/office/drawing/2014/main" id="{0601305C-7872-5C83-50C0-E75C97FD326D}"/>
                </a:ext>
              </a:extLst>
            </p:cNvPr>
            <p:cNvSpPr/>
            <p:nvPr/>
          </p:nvSpPr>
          <p:spPr>
            <a:xfrm>
              <a:off x="7758683" y="3511244"/>
              <a:ext cx="28669" cy="25568"/>
            </a:xfrm>
            <a:custGeom>
              <a:avLst/>
              <a:gdLst/>
              <a:ahLst/>
              <a:cxnLst/>
              <a:rect l="l" t="t" r="r" b="b"/>
              <a:pathLst>
                <a:path w="527" h="470" extrusionOk="0">
                  <a:moveTo>
                    <a:pt x="502" y="0"/>
                  </a:moveTo>
                  <a:cubicBezTo>
                    <a:pt x="402" y="50"/>
                    <a:pt x="276" y="100"/>
                    <a:pt x="176" y="201"/>
                  </a:cubicBezTo>
                  <a:cubicBezTo>
                    <a:pt x="126" y="226"/>
                    <a:pt x="51" y="276"/>
                    <a:pt x="1" y="326"/>
                  </a:cubicBezTo>
                  <a:cubicBezTo>
                    <a:pt x="1" y="351"/>
                    <a:pt x="1" y="351"/>
                    <a:pt x="1" y="376"/>
                  </a:cubicBezTo>
                  <a:cubicBezTo>
                    <a:pt x="1" y="376"/>
                    <a:pt x="1" y="401"/>
                    <a:pt x="1" y="401"/>
                  </a:cubicBezTo>
                  <a:cubicBezTo>
                    <a:pt x="1" y="426"/>
                    <a:pt x="1" y="426"/>
                    <a:pt x="1" y="451"/>
                  </a:cubicBezTo>
                  <a:cubicBezTo>
                    <a:pt x="26" y="464"/>
                    <a:pt x="45" y="470"/>
                    <a:pt x="63" y="470"/>
                  </a:cubicBezTo>
                  <a:cubicBezTo>
                    <a:pt x="82" y="470"/>
                    <a:pt x="101" y="464"/>
                    <a:pt x="126" y="451"/>
                  </a:cubicBezTo>
                  <a:cubicBezTo>
                    <a:pt x="126" y="426"/>
                    <a:pt x="126" y="426"/>
                    <a:pt x="151" y="426"/>
                  </a:cubicBezTo>
                  <a:cubicBezTo>
                    <a:pt x="251" y="301"/>
                    <a:pt x="377" y="226"/>
                    <a:pt x="502" y="175"/>
                  </a:cubicBezTo>
                  <a:cubicBezTo>
                    <a:pt x="502" y="150"/>
                    <a:pt x="502" y="125"/>
                    <a:pt x="527" y="100"/>
                  </a:cubicBezTo>
                  <a:cubicBezTo>
                    <a:pt x="527" y="75"/>
                    <a:pt x="502" y="50"/>
                    <a:pt x="502"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48" name="Google Shape;1338;p51">
              <a:extLst>
                <a:ext uri="{FF2B5EF4-FFF2-40B4-BE49-F238E27FC236}">
                  <a16:creationId xmlns:a16="http://schemas.microsoft.com/office/drawing/2014/main" id="{BF762C4F-6AE4-878B-5DE1-C433C0670A78}"/>
                </a:ext>
              </a:extLst>
            </p:cNvPr>
            <p:cNvSpPr/>
            <p:nvPr/>
          </p:nvSpPr>
          <p:spPr>
            <a:xfrm>
              <a:off x="7188791" y="3669385"/>
              <a:ext cx="122783" cy="76651"/>
            </a:xfrm>
            <a:custGeom>
              <a:avLst/>
              <a:gdLst/>
              <a:ahLst/>
              <a:cxnLst/>
              <a:rect l="l" t="t" r="r" b="b"/>
              <a:pathLst>
                <a:path w="2257" h="1409" extrusionOk="0">
                  <a:moveTo>
                    <a:pt x="2256" y="0"/>
                  </a:moveTo>
                  <a:lnTo>
                    <a:pt x="2256" y="0"/>
                  </a:lnTo>
                  <a:cubicBezTo>
                    <a:pt x="1504" y="176"/>
                    <a:pt x="677" y="451"/>
                    <a:pt x="0" y="903"/>
                  </a:cubicBezTo>
                  <a:cubicBezTo>
                    <a:pt x="217" y="1179"/>
                    <a:pt x="527" y="1408"/>
                    <a:pt x="893" y="1408"/>
                  </a:cubicBezTo>
                  <a:cubicBezTo>
                    <a:pt x="993" y="1408"/>
                    <a:pt x="1096" y="1391"/>
                    <a:pt x="1203" y="1354"/>
                  </a:cubicBezTo>
                  <a:cubicBezTo>
                    <a:pt x="1855" y="1128"/>
                    <a:pt x="2131" y="502"/>
                    <a:pt x="2256"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49" name="Google Shape;1339;p51">
              <a:extLst>
                <a:ext uri="{FF2B5EF4-FFF2-40B4-BE49-F238E27FC236}">
                  <a16:creationId xmlns:a16="http://schemas.microsoft.com/office/drawing/2014/main" id="{E38C048C-792C-900D-7B9B-0DA6AC5D222D}"/>
                </a:ext>
              </a:extLst>
            </p:cNvPr>
            <p:cNvSpPr/>
            <p:nvPr/>
          </p:nvSpPr>
          <p:spPr>
            <a:xfrm>
              <a:off x="7162896" y="3636636"/>
              <a:ext cx="154118" cy="81873"/>
            </a:xfrm>
            <a:custGeom>
              <a:avLst/>
              <a:gdLst/>
              <a:ahLst/>
              <a:cxnLst/>
              <a:rect l="l" t="t" r="r" b="b"/>
              <a:pathLst>
                <a:path w="2833" h="1505" extrusionOk="0">
                  <a:moveTo>
                    <a:pt x="2832" y="1"/>
                  </a:moveTo>
                  <a:cubicBezTo>
                    <a:pt x="2832" y="1"/>
                    <a:pt x="978" y="1"/>
                    <a:pt x="0" y="703"/>
                  </a:cubicBezTo>
                  <a:cubicBezTo>
                    <a:pt x="0" y="703"/>
                    <a:pt x="176" y="1129"/>
                    <a:pt x="476" y="1505"/>
                  </a:cubicBezTo>
                  <a:cubicBezTo>
                    <a:pt x="1153" y="1053"/>
                    <a:pt x="1980" y="778"/>
                    <a:pt x="2732" y="602"/>
                  </a:cubicBezTo>
                  <a:cubicBezTo>
                    <a:pt x="2832" y="276"/>
                    <a:pt x="2832" y="1"/>
                    <a:pt x="2832"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nvGrpSpPr>
            <p:cNvPr id="33150" name="Google Shape;1340;p51">
              <a:extLst>
                <a:ext uri="{FF2B5EF4-FFF2-40B4-BE49-F238E27FC236}">
                  <a16:creationId xmlns:a16="http://schemas.microsoft.com/office/drawing/2014/main" id="{96240AD7-BE16-88CD-69D0-1D64FBABAFAE}"/>
                </a:ext>
              </a:extLst>
            </p:cNvPr>
            <p:cNvGrpSpPr/>
            <p:nvPr/>
          </p:nvGrpSpPr>
          <p:grpSpPr>
            <a:xfrm>
              <a:off x="6832493" y="3168395"/>
              <a:ext cx="799059" cy="614017"/>
              <a:chOff x="5994293" y="3320795"/>
              <a:chExt cx="799059" cy="614017"/>
            </a:xfrm>
          </p:grpSpPr>
          <p:sp>
            <p:nvSpPr>
              <p:cNvPr id="33179" name="Google Shape;1341;p51">
                <a:extLst>
                  <a:ext uri="{FF2B5EF4-FFF2-40B4-BE49-F238E27FC236}">
                    <a16:creationId xmlns:a16="http://schemas.microsoft.com/office/drawing/2014/main" id="{3865FA6A-1173-D067-8375-3EC122336D40}"/>
                  </a:ext>
                </a:extLst>
              </p:cNvPr>
              <p:cNvSpPr/>
              <p:nvPr/>
            </p:nvSpPr>
            <p:spPr>
              <a:xfrm rot="566434">
                <a:off x="6000464" y="3807844"/>
                <a:ext cx="129859" cy="86063"/>
              </a:xfrm>
              <a:prstGeom prst="ellipse">
                <a:avLst/>
              </a:prstGeom>
              <a:solidFill>
                <a:srgbClr val="000000">
                  <a:alpha val="893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80" name="Google Shape;1342;p51">
                <a:extLst>
                  <a:ext uri="{FF2B5EF4-FFF2-40B4-BE49-F238E27FC236}">
                    <a16:creationId xmlns:a16="http://schemas.microsoft.com/office/drawing/2014/main" id="{689BEFE5-B2ED-9C2A-F05B-5E8A5D7849CA}"/>
                  </a:ext>
                </a:extLst>
              </p:cNvPr>
              <p:cNvSpPr/>
              <p:nvPr/>
            </p:nvSpPr>
            <p:spPr>
              <a:xfrm rot="-518129">
                <a:off x="6657766" y="3766403"/>
                <a:ext cx="129872" cy="86171"/>
              </a:xfrm>
              <a:prstGeom prst="ellipse">
                <a:avLst/>
              </a:prstGeom>
              <a:solidFill>
                <a:srgbClr val="000000">
                  <a:alpha val="893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81" name="Google Shape;1343;p51">
                <a:extLst>
                  <a:ext uri="{FF2B5EF4-FFF2-40B4-BE49-F238E27FC236}">
                    <a16:creationId xmlns:a16="http://schemas.microsoft.com/office/drawing/2014/main" id="{47DD76D7-7D96-4731-3E16-17D3E05DF816}"/>
                  </a:ext>
                </a:extLst>
              </p:cNvPr>
              <p:cNvSpPr/>
              <p:nvPr/>
            </p:nvSpPr>
            <p:spPr>
              <a:xfrm rot="-427541" flipH="1">
                <a:off x="6284349" y="3501461"/>
                <a:ext cx="101074" cy="288481"/>
              </a:xfrm>
              <a:custGeom>
                <a:avLst/>
                <a:gdLst/>
                <a:ahLst/>
                <a:cxnLst/>
                <a:rect l="l" t="t" r="r" b="b"/>
                <a:pathLst>
                  <a:path w="3785" h="10803" extrusionOk="0">
                    <a:moveTo>
                      <a:pt x="552" y="0"/>
                    </a:moveTo>
                    <a:lnTo>
                      <a:pt x="552" y="0"/>
                    </a:lnTo>
                    <a:cubicBezTo>
                      <a:pt x="552" y="0"/>
                      <a:pt x="502" y="226"/>
                      <a:pt x="426" y="627"/>
                    </a:cubicBezTo>
                    <a:cubicBezTo>
                      <a:pt x="401" y="702"/>
                      <a:pt x="376" y="827"/>
                      <a:pt x="351" y="928"/>
                    </a:cubicBezTo>
                    <a:cubicBezTo>
                      <a:pt x="351" y="1053"/>
                      <a:pt x="326" y="1178"/>
                      <a:pt x="326" y="1329"/>
                    </a:cubicBezTo>
                    <a:cubicBezTo>
                      <a:pt x="326" y="1604"/>
                      <a:pt x="276" y="1905"/>
                      <a:pt x="301" y="2256"/>
                    </a:cubicBezTo>
                    <a:cubicBezTo>
                      <a:pt x="326" y="2607"/>
                      <a:pt x="301" y="2983"/>
                      <a:pt x="401" y="3359"/>
                    </a:cubicBezTo>
                    <a:cubicBezTo>
                      <a:pt x="452" y="3735"/>
                      <a:pt x="502" y="4161"/>
                      <a:pt x="627" y="4562"/>
                    </a:cubicBezTo>
                    <a:cubicBezTo>
                      <a:pt x="677" y="4787"/>
                      <a:pt x="727" y="4988"/>
                      <a:pt x="802" y="5213"/>
                    </a:cubicBezTo>
                    <a:cubicBezTo>
                      <a:pt x="878" y="5414"/>
                      <a:pt x="953" y="5614"/>
                      <a:pt x="1028" y="5840"/>
                    </a:cubicBezTo>
                    <a:cubicBezTo>
                      <a:pt x="1178" y="6266"/>
                      <a:pt x="1429" y="6692"/>
                      <a:pt x="1629" y="7093"/>
                    </a:cubicBezTo>
                    <a:cubicBezTo>
                      <a:pt x="1755" y="7294"/>
                      <a:pt x="1905" y="7469"/>
                      <a:pt x="2030" y="7670"/>
                    </a:cubicBezTo>
                    <a:lnTo>
                      <a:pt x="2231" y="7920"/>
                    </a:lnTo>
                    <a:cubicBezTo>
                      <a:pt x="2331" y="8045"/>
                      <a:pt x="2381" y="8121"/>
                      <a:pt x="2482" y="8196"/>
                    </a:cubicBezTo>
                    <a:cubicBezTo>
                      <a:pt x="2632" y="8371"/>
                      <a:pt x="2807" y="8522"/>
                      <a:pt x="2908" y="8622"/>
                    </a:cubicBezTo>
                    <a:cubicBezTo>
                      <a:pt x="2983" y="8697"/>
                      <a:pt x="3033" y="8772"/>
                      <a:pt x="3083" y="8873"/>
                    </a:cubicBezTo>
                    <a:lnTo>
                      <a:pt x="3183" y="8998"/>
                    </a:lnTo>
                    <a:cubicBezTo>
                      <a:pt x="3158" y="8998"/>
                      <a:pt x="3183" y="9073"/>
                      <a:pt x="3208" y="9098"/>
                    </a:cubicBezTo>
                    <a:cubicBezTo>
                      <a:pt x="3233" y="9198"/>
                      <a:pt x="3259" y="9274"/>
                      <a:pt x="3259" y="9349"/>
                    </a:cubicBezTo>
                    <a:cubicBezTo>
                      <a:pt x="3284" y="9424"/>
                      <a:pt x="3259" y="9474"/>
                      <a:pt x="3259" y="9549"/>
                    </a:cubicBezTo>
                    <a:cubicBezTo>
                      <a:pt x="3284" y="9599"/>
                      <a:pt x="3208" y="9700"/>
                      <a:pt x="3158" y="9775"/>
                    </a:cubicBezTo>
                    <a:lnTo>
                      <a:pt x="3140" y="9830"/>
                    </a:lnTo>
                    <a:lnTo>
                      <a:pt x="3140" y="9830"/>
                    </a:lnTo>
                    <a:cubicBezTo>
                      <a:pt x="3140" y="9829"/>
                      <a:pt x="3139" y="9829"/>
                      <a:pt x="3139" y="9829"/>
                    </a:cubicBezTo>
                    <a:cubicBezTo>
                      <a:pt x="3132" y="9829"/>
                      <a:pt x="3108" y="9858"/>
                      <a:pt x="3108" y="9875"/>
                    </a:cubicBezTo>
                    <a:lnTo>
                      <a:pt x="3008" y="9950"/>
                    </a:lnTo>
                    <a:cubicBezTo>
                      <a:pt x="2807" y="10201"/>
                      <a:pt x="2457" y="10326"/>
                      <a:pt x="2156" y="10426"/>
                    </a:cubicBezTo>
                    <a:cubicBezTo>
                      <a:pt x="2005" y="10451"/>
                      <a:pt x="1855" y="10502"/>
                      <a:pt x="1730" y="10527"/>
                    </a:cubicBezTo>
                    <a:cubicBezTo>
                      <a:pt x="1579" y="10552"/>
                      <a:pt x="1429" y="10552"/>
                      <a:pt x="1304" y="10577"/>
                    </a:cubicBezTo>
                    <a:cubicBezTo>
                      <a:pt x="1028" y="10577"/>
                      <a:pt x="802" y="10577"/>
                      <a:pt x="602" y="10552"/>
                    </a:cubicBezTo>
                    <a:cubicBezTo>
                      <a:pt x="426" y="10527"/>
                      <a:pt x="276" y="10502"/>
                      <a:pt x="176" y="10451"/>
                    </a:cubicBezTo>
                    <a:cubicBezTo>
                      <a:pt x="76" y="10426"/>
                      <a:pt x="0" y="10426"/>
                      <a:pt x="0" y="10426"/>
                    </a:cubicBezTo>
                    <a:lnTo>
                      <a:pt x="0" y="10426"/>
                    </a:lnTo>
                    <a:cubicBezTo>
                      <a:pt x="0" y="10426"/>
                      <a:pt x="51" y="10451"/>
                      <a:pt x="151" y="10502"/>
                    </a:cubicBezTo>
                    <a:cubicBezTo>
                      <a:pt x="251" y="10552"/>
                      <a:pt x="376" y="10627"/>
                      <a:pt x="577" y="10652"/>
                    </a:cubicBezTo>
                    <a:cubicBezTo>
                      <a:pt x="777" y="10727"/>
                      <a:pt x="1003" y="10752"/>
                      <a:pt x="1304" y="10802"/>
                    </a:cubicBezTo>
                    <a:lnTo>
                      <a:pt x="1755" y="10802"/>
                    </a:lnTo>
                    <a:cubicBezTo>
                      <a:pt x="1905" y="10802"/>
                      <a:pt x="2081" y="10777"/>
                      <a:pt x="2256" y="10752"/>
                    </a:cubicBezTo>
                    <a:cubicBezTo>
                      <a:pt x="2582" y="10677"/>
                      <a:pt x="2983" y="10577"/>
                      <a:pt x="3309" y="10276"/>
                    </a:cubicBezTo>
                    <a:lnTo>
                      <a:pt x="3434" y="10176"/>
                    </a:lnTo>
                    <a:cubicBezTo>
                      <a:pt x="3484" y="10126"/>
                      <a:pt x="3459" y="10151"/>
                      <a:pt x="3534" y="10076"/>
                    </a:cubicBezTo>
                    <a:lnTo>
                      <a:pt x="3559" y="10025"/>
                    </a:lnTo>
                    <a:cubicBezTo>
                      <a:pt x="3609" y="9925"/>
                      <a:pt x="3685" y="9875"/>
                      <a:pt x="3710" y="9725"/>
                    </a:cubicBezTo>
                    <a:cubicBezTo>
                      <a:pt x="3760" y="9574"/>
                      <a:pt x="3785" y="9424"/>
                      <a:pt x="3785" y="9299"/>
                    </a:cubicBezTo>
                    <a:cubicBezTo>
                      <a:pt x="3785" y="9173"/>
                      <a:pt x="3735" y="9048"/>
                      <a:pt x="3710" y="8948"/>
                    </a:cubicBezTo>
                    <a:cubicBezTo>
                      <a:pt x="3685" y="8873"/>
                      <a:pt x="3685" y="8847"/>
                      <a:pt x="3634" y="8747"/>
                    </a:cubicBezTo>
                    <a:lnTo>
                      <a:pt x="3559" y="8597"/>
                    </a:lnTo>
                    <a:cubicBezTo>
                      <a:pt x="3509" y="8522"/>
                      <a:pt x="3459" y="8421"/>
                      <a:pt x="3359" y="8321"/>
                    </a:cubicBezTo>
                    <a:cubicBezTo>
                      <a:pt x="3183" y="8096"/>
                      <a:pt x="3033" y="7945"/>
                      <a:pt x="2883" y="7795"/>
                    </a:cubicBezTo>
                    <a:lnTo>
                      <a:pt x="2682" y="7594"/>
                    </a:lnTo>
                    <a:lnTo>
                      <a:pt x="2507" y="7319"/>
                    </a:lnTo>
                    <a:cubicBezTo>
                      <a:pt x="2381" y="7118"/>
                      <a:pt x="2231" y="6943"/>
                      <a:pt x="2131" y="6767"/>
                    </a:cubicBezTo>
                    <a:cubicBezTo>
                      <a:pt x="1930" y="6391"/>
                      <a:pt x="1705" y="6040"/>
                      <a:pt x="1554" y="5614"/>
                    </a:cubicBezTo>
                    <a:cubicBezTo>
                      <a:pt x="1479" y="5414"/>
                      <a:pt x="1404" y="5213"/>
                      <a:pt x="1329" y="5038"/>
                    </a:cubicBezTo>
                    <a:cubicBezTo>
                      <a:pt x="1254" y="4837"/>
                      <a:pt x="1203" y="4637"/>
                      <a:pt x="1128" y="4436"/>
                    </a:cubicBezTo>
                    <a:cubicBezTo>
                      <a:pt x="1003" y="4035"/>
                      <a:pt x="928" y="3659"/>
                      <a:pt x="827" y="3284"/>
                    </a:cubicBezTo>
                    <a:cubicBezTo>
                      <a:pt x="727" y="2908"/>
                      <a:pt x="702" y="2557"/>
                      <a:pt x="652" y="2231"/>
                    </a:cubicBezTo>
                    <a:cubicBezTo>
                      <a:pt x="577" y="1905"/>
                      <a:pt x="577" y="1604"/>
                      <a:pt x="552" y="1329"/>
                    </a:cubicBezTo>
                    <a:cubicBezTo>
                      <a:pt x="527" y="1203"/>
                      <a:pt x="527" y="1053"/>
                      <a:pt x="527" y="953"/>
                    </a:cubicBezTo>
                    <a:cubicBezTo>
                      <a:pt x="527" y="827"/>
                      <a:pt x="527" y="727"/>
                      <a:pt x="527" y="627"/>
                    </a:cubicBezTo>
                    <a:cubicBezTo>
                      <a:pt x="552" y="226"/>
                      <a:pt x="552" y="0"/>
                      <a:pt x="552" y="0"/>
                    </a:cubicBezTo>
                    <a:close/>
                  </a:path>
                </a:pathLst>
              </a:custGeom>
              <a:solidFill>
                <a:srgbClr val="6C471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82" name="Google Shape;1344;p51">
                <a:extLst>
                  <a:ext uri="{FF2B5EF4-FFF2-40B4-BE49-F238E27FC236}">
                    <a16:creationId xmlns:a16="http://schemas.microsoft.com/office/drawing/2014/main" id="{E167B952-369E-5F2F-7998-040731207645}"/>
                  </a:ext>
                </a:extLst>
              </p:cNvPr>
              <p:cNvSpPr/>
              <p:nvPr/>
            </p:nvSpPr>
            <p:spPr>
              <a:xfrm rot="-427541" flipH="1">
                <a:off x="6462163" y="3325639"/>
                <a:ext cx="80832" cy="43928"/>
              </a:xfrm>
              <a:custGeom>
                <a:avLst/>
                <a:gdLst/>
                <a:ahLst/>
                <a:cxnLst/>
                <a:rect l="l" t="t" r="r" b="b"/>
                <a:pathLst>
                  <a:path w="3027" h="1645" extrusionOk="0">
                    <a:moveTo>
                      <a:pt x="2322" y="1"/>
                    </a:moveTo>
                    <a:cubicBezTo>
                      <a:pt x="1852" y="1"/>
                      <a:pt x="1242" y="309"/>
                      <a:pt x="997" y="456"/>
                    </a:cubicBezTo>
                    <a:cubicBezTo>
                      <a:pt x="721" y="606"/>
                      <a:pt x="270" y="857"/>
                      <a:pt x="145" y="1183"/>
                    </a:cubicBezTo>
                    <a:cubicBezTo>
                      <a:pt x="0" y="1537"/>
                      <a:pt x="158" y="1644"/>
                      <a:pt x="388" y="1644"/>
                    </a:cubicBezTo>
                    <a:cubicBezTo>
                      <a:pt x="597" y="1644"/>
                      <a:pt x="867" y="1555"/>
                      <a:pt x="1022" y="1484"/>
                    </a:cubicBezTo>
                    <a:cubicBezTo>
                      <a:pt x="1072" y="1459"/>
                      <a:pt x="1222" y="1409"/>
                      <a:pt x="1373" y="1358"/>
                    </a:cubicBezTo>
                    <a:cubicBezTo>
                      <a:pt x="1974" y="1133"/>
                      <a:pt x="3027" y="732"/>
                      <a:pt x="2876" y="331"/>
                    </a:cubicBezTo>
                    <a:cubicBezTo>
                      <a:pt x="2781" y="88"/>
                      <a:pt x="2571" y="1"/>
                      <a:pt x="2322" y="1"/>
                    </a:cubicBezTo>
                    <a:close/>
                  </a:path>
                </a:pathLst>
              </a:custGeom>
              <a:solidFill>
                <a:srgbClr val="B93F4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83" name="Google Shape;1345;p51">
                <a:extLst>
                  <a:ext uri="{FF2B5EF4-FFF2-40B4-BE49-F238E27FC236}">
                    <a16:creationId xmlns:a16="http://schemas.microsoft.com/office/drawing/2014/main" id="{EAF1CAA4-F939-36BF-E756-1C5565E75371}"/>
                  </a:ext>
                </a:extLst>
              </p:cNvPr>
              <p:cNvSpPr/>
              <p:nvPr/>
            </p:nvSpPr>
            <p:spPr>
              <a:xfrm rot="-427541" flipH="1">
                <a:off x="6140218" y="3365884"/>
                <a:ext cx="80859" cy="43928"/>
              </a:xfrm>
              <a:custGeom>
                <a:avLst/>
                <a:gdLst/>
                <a:ahLst/>
                <a:cxnLst/>
                <a:rect l="l" t="t" r="r" b="b"/>
                <a:pathLst>
                  <a:path w="3028" h="1645" extrusionOk="0">
                    <a:moveTo>
                      <a:pt x="706" y="1"/>
                    </a:moveTo>
                    <a:cubicBezTo>
                      <a:pt x="457" y="1"/>
                      <a:pt x="247" y="88"/>
                      <a:pt x="151" y="331"/>
                    </a:cubicBezTo>
                    <a:cubicBezTo>
                      <a:pt x="1" y="732"/>
                      <a:pt x="1028" y="1133"/>
                      <a:pt x="1655" y="1358"/>
                    </a:cubicBezTo>
                    <a:cubicBezTo>
                      <a:pt x="1805" y="1409"/>
                      <a:pt x="1956" y="1459"/>
                      <a:pt x="2006" y="1484"/>
                    </a:cubicBezTo>
                    <a:cubicBezTo>
                      <a:pt x="2161" y="1555"/>
                      <a:pt x="2430" y="1644"/>
                      <a:pt x="2640" y="1644"/>
                    </a:cubicBezTo>
                    <a:cubicBezTo>
                      <a:pt x="2869" y="1644"/>
                      <a:pt x="3027" y="1537"/>
                      <a:pt x="2883" y="1183"/>
                    </a:cubicBezTo>
                    <a:cubicBezTo>
                      <a:pt x="2758" y="857"/>
                      <a:pt x="2306" y="606"/>
                      <a:pt x="2031" y="456"/>
                    </a:cubicBezTo>
                    <a:cubicBezTo>
                      <a:pt x="1785" y="309"/>
                      <a:pt x="1176" y="1"/>
                      <a:pt x="706" y="1"/>
                    </a:cubicBezTo>
                    <a:close/>
                  </a:path>
                </a:pathLst>
              </a:custGeom>
              <a:solidFill>
                <a:srgbClr val="B93F4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84" name="Google Shape;1346;p51">
                <a:extLst>
                  <a:ext uri="{FF2B5EF4-FFF2-40B4-BE49-F238E27FC236}">
                    <a16:creationId xmlns:a16="http://schemas.microsoft.com/office/drawing/2014/main" id="{C3B29612-20E2-811D-EE3F-EA0F0FF85098}"/>
                  </a:ext>
                </a:extLst>
              </p:cNvPr>
              <p:cNvSpPr/>
              <p:nvPr/>
            </p:nvSpPr>
            <p:spPr>
              <a:xfrm rot="-427541" flipH="1">
                <a:off x="6287267" y="3873445"/>
                <a:ext cx="214858" cy="48227"/>
              </a:xfrm>
              <a:custGeom>
                <a:avLst/>
                <a:gdLst/>
                <a:ahLst/>
                <a:cxnLst/>
                <a:rect l="l" t="t" r="r" b="b"/>
                <a:pathLst>
                  <a:path w="8046" h="1806" extrusionOk="0">
                    <a:moveTo>
                      <a:pt x="4058" y="1"/>
                    </a:moveTo>
                    <a:cubicBezTo>
                      <a:pt x="2655" y="1"/>
                      <a:pt x="1251" y="383"/>
                      <a:pt x="0" y="1154"/>
                    </a:cubicBezTo>
                    <a:cubicBezTo>
                      <a:pt x="1053" y="1530"/>
                      <a:pt x="2331" y="1805"/>
                      <a:pt x="3885" y="1805"/>
                    </a:cubicBezTo>
                    <a:cubicBezTo>
                      <a:pt x="5614" y="1805"/>
                      <a:pt x="6968" y="1530"/>
                      <a:pt x="8046" y="1103"/>
                    </a:cubicBezTo>
                    <a:cubicBezTo>
                      <a:pt x="6815" y="370"/>
                      <a:pt x="5437" y="1"/>
                      <a:pt x="4058" y="1"/>
                    </a:cubicBezTo>
                    <a:close/>
                  </a:path>
                </a:pathLst>
              </a:custGeom>
              <a:solidFill>
                <a:srgbClr val="FF999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85" name="Google Shape;1347;p51">
                <a:extLst>
                  <a:ext uri="{FF2B5EF4-FFF2-40B4-BE49-F238E27FC236}">
                    <a16:creationId xmlns:a16="http://schemas.microsoft.com/office/drawing/2014/main" id="{FACC608C-6890-A73E-CE8D-AE0E47DE36E2}"/>
                  </a:ext>
                </a:extLst>
              </p:cNvPr>
              <p:cNvSpPr/>
              <p:nvPr/>
            </p:nvSpPr>
            <p:spPr>
              <a:xfrm rot="-427541" flipH="1">
                <a:off x="6185547" y="3826439"/>
                <a:ext cx="416979" cy="77654"/>
              </a:xfrm>
              <a:custGeom>
                <a:avLst/>
                <a:gdLst/>
                <a:ahLst/>
                <a:cxnLst/>
                <a:rect l="l" t="t" r="r" b="b"/>
                <a:pathLst>
                  <a:path w="15615" h="2908" extrusionOk="0">
                    <a:moveTo>
                      <a:pt x="15615" y="0"/>
                    </a:moveTo>
                    <a:lnTo>
                      <a:pt x="15615" y="0"/>
                    </a:lnTo>
                    <a:cubicBezTo>
                      <a:pt x="12365" y="944"/>
                      <a:pt x="9547" y="1259"/>
                      <a:pt x="7234" y="1259"/>
                    </a:cubicBezTo>
                    <a:cubicBezTo>
                      <a:pt x="2607" y="1259"/>
                      <a:pt x="1" y="0"/>
                      <a:pt x="1" y="0"/>
                    </a:cubicBezTo>
                    <a:lnTo>
                      <a:pt x="1" y="0"/>
                    </a:lnTo>
                    <a:cubicBezTo>
                      <a:pt x="1" y="0"/>
                      <a:pt x="1053" y="1880"/>
                      <a:pt x="3910" y="2908"/>
                    </a:cubicBezTo>
                    <a:cubicBezTo>
                      <a:pt x="5161" y="2137"/>
                      <a:pt x="6565" y="1755"/>
                      <a:pt x="7968" y="1755"/>
                    </a:cubicBezTo>
                    <a:cubicBezTo>
                      <a:pt x="9347" y="1755"/>
                      <a:pt x="10725" y="2124"/>
                      <a:pt x="11956" y="2857"/>
                    </a:cubicBezTo>
                    <a:cubicBezTo>
                      <a:pt x="14687" y="1830"/>
                      <a:pt x="15615" y="0"/>
                      <a:pt x="15615" y="0"/>
                    </a:cubicBezTo>
                    <a:close/>
                  </a:path>
                </a:pathLst>
              </a:custGeom>
              <a:solidFill>
                <a:srgbClr val="B93F4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86" name="Google Shape;1348;p51">
                <a:extLst>
                  <a:ext uri="{FF2B5EF4-FFF2-40B4-BE49-F238E27FC236}">
                    <a16:creationId xmlns:a16="http://schemas.microsoft.com/office/drawing/2014/main" id="{6094C52B-011E-B582-F1C5-9D24B292FA6A}"/>
                  </a:ext>
                </a:extLst>
              </p:cNvPr>
              <p:cNvSpPr/>
              <p:nvPr/>
            </p:nvSpPr>
            <p:spPr>
              <a:xfrm rot="-427541" flipH="1">
                <a:off x="6565276" y="3550422"/>
                <a:ext cx="124520" cy="65691"/>
              </a:xfrm>
              <a:custGeom>
                <a:avLst/>
                <a:gdLst/>
                <a:ahLst/>
                <a:cxnLst/>
                <a:rect l="l" t="t" r="r" b="b"/>
                <a:pathLst>
                  <a:path w="4663" h="2460" extrusionOk="0">
                    <a:moveTo>
                      <a:pt x="3033" y="0"/>
                    </a:moveTo>
                    <a:cubicBezTo>
                      <a:pt x="2306" y="0"/>
                      <a:pt x="1579" y="176"/>
                      <a:pt x="1053" y="527"/>
                    </a:cubicBezTo>
                    <a:cubicBezTo>
                      <a:pt x="452" y="903"/>
                      <a:pt x="101" y="1454"/>
                      <a:pt x="25" y="2106"/>
                    </a:cubicBezTo>
                    <a:cubicBezTo>
                      <a:pt x="0" y="2281"/>
                      <a:pt x="126" y="2432"/>
                      <a:pt x="301" y="2457"/>
                    </a:cubicBezTo>
                    <a:cubicBezTo>
                      <a:pt x="316" y="2458"/>
                      <a:pt x="330" y="2459"/>
                      <a:pt x="345" y="2459"/>
                    </a:cubicBezTo>
                    <a:cubicBezTo>
                      <a:pt x="523" y="2459"/>
                      <a:pt x="652" y="2318"/>
                      <a:pt x="652" y="2156"/>
                    </a:cubicBezTo>
                    <a:cubicBezTo>
                      <a:pt x="702" y="1705"/>
                      <a:pt x="953" y="1329"/>
                      <a:pt x="1379" y="1053"/>
                    </a:cubicBezTo>
                    <a:cubicBezTo>
                      <a:pt x="1821" y="763"/>
                      <a:pt x="2412" y="613"/>
                      <a:pt x="3027" y="613"/>
                    </a:cubicBezTo>
                    <a:cubicBezTo>
                      <a:pt x="3423" y="613"/>
                      <a:pt x="3828" y="675"/>
                      <a:pt x="4211" y="802"/>
                    </a:cubicBezTo>
                    <a:cubicBezTo>
                      <a:pt x="4242" y="813"/>
                      <a:pt x="4274" y="818"/>
                      <a:pt x="4308" y="818"/>
                    </a:cubicBezTo>
                    <a:cubicBezTo>
                      <a:pt x="4437" y="818"/>
                      <a:pt x="4572" y="742"/>
                      <a:pt x="4612" y="602"/>
                    </a:cubicBezTo>
                    <a:cubicBezTo>
                      <a:pt x="4662" y="452"/>
                      <a:pt x="4562" y="276"/>
                      <a:pt x="4411" y="201"/>
                    </a:cubicBezTo>
                    <a:cubicBezTo>
                      <a:pt x="3960" y="76"/>
                      <a:pt x="3509" y="0"/>
                      <a:pt x="303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87" name="Google Shape;1349;p51">
                <a:extLst>
                  <a:ext uri="{FF2B5EF4-FFF2-40B4-BE49-F238E27FC236}">
                    <a16:creationId xmlns:a16="http://schemas.microsoft.com/office/drawing/2014/main" id="{8E321899-EF3D-F89D-D420-61EB9CB09F63}"/>
                  </a:ext>
                </a:extLst>
              </p:cNvPr>
              <p:cNvSpPr/>
              <p:nvPr/>
            </p:nvSpPr>
            <p:spPr>
              <a:xfrm rot="-427541" flipH="1">
                <a:off x="6087272" y="3582180"/>
                <a:ext cx="124493" cy="65691"/>
              </a:xfrm>
              <a:custGeom>
                <a:avLst/>
                <a:gdLst/>
                <a:ahLst/>
                <a:cxnLst/>
                <a:rect l="l" t="t" r="r" b="b"/>
                <a:pathLst>
                  <a:path w="4662" h="2460" extrusionOk="0">
                    <a:moveTo>
                      <a:pt x="1629" y="0"/>
                    </a:moveTo>
                    <a:cubicBezTo>
                      <a:pt x="1178" y="0"/>
                      <a:pt x="702" y="51"/>
                      <a:pt x="251" y="201"/>
                    </a:cubicBezTo>
                    <a:cubicBezTo>
                      <a:pt x="100" y="276"/>
                      <a:pt x="0" y="452"/>
                      <a:pt x="50" y="602"/>
                    </a:cubicBezTo>
                    <a:cubicBezTo>
                      <a:pt x="110" y="742"/>
                      <a:pt x="233" y="818"/>
                      <a:pt x="357" y="818"/>
                    </a:cubicBezTo>
                    <a:cubicBezTo>
                      <a:pt x="389" y="818"/>
                      <a:pt x="421" y="813"/>
                      <a:pt x="451" y="802"/>
                    </a:cubicBezTo>
                    <a:cubicBezTo>
                      <a:pt x="834" y="675"/>
                      <a:pt x="1239" y="613"/>
                      <a:pt x="1635" y="613"/>
                    </a:cubicBezTo>
                    <a:cubicBezTo>
                      <a:pt x="2250" y="613"/>
                      <a:pt x="2841" y="763"/>
                      <a:pt x="3283" y="1053"/>
                    </a:cubicBezTo>
                    <a:cubicBezTo>
                      <a:pt x="3709" y="1329"/>
                      <a:pt x="3960" y="1705"/>
                      <a:pt x="4010" y="2156"/>
                    </a:cubicBezTo>
                    <a:cubicBezTo>
                      <a:pt x="4033" y="2318"/>
                      <a:pt x="4143" y="2459"/>
                      <a:pt x="4318" y="2459"/>
                    </a:cubicBezTo>
                    <a:cubicBezTo>
                      <a:pt x="4332" y="2459"/>
                      <a:pt x="4346" y="2458"/>
                      <a:pt x="4361" y="2457"/>
                    </a:cubicBezTo>
                    <a:cubicBezTo>
                      <a:pt x="4537" y="2432"/>
                      <a:pt x="4662" y="2281"/>
                      <a:pt x="4637" y="2106"/>
                    </a:cubicBezTo>
                    <a:cubicBezTo>
                      <a:pt x="4562" y="1429"/>
                      <a:pt x="4211" y="903"/>
                      <a:pt x="3634" y="527"/>
                    </a:cubicBezTo>
                    <a:cubicBezTo>
                      <a:pt x="3083" y="176"/>
                      <a:pt x="2356" y="0"/>
                      <a:pt x="1629"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sp>
          <p:nvSpPr>
            <p:cNvPr id="33151" name="Google Shape;1350;p51">
              <a:extLst>
                <a:ext uri="{FF2B5EF4-FFF2-40B4-BE49-F238E27FC236}">
                  <a16:creationId xmlns:a16="http://schemas.microsoft.com/office/drawing/2014/main" id="{9DB3DA8D-590D-7336-3594-F686A3421803}"/>
                </a:ext>
              </a:extLst>
            </p:cNvPr>
            <p:cNvSpPr/>
            <p:nvPr/>
          </p:nvSpPr>
          <p:spPr>
            <a:xfrm>
              <a:off x="8064084" y="5015078"/>
              <a:ext cx="366825" cy="207703"/>
            </a:xfrm>
            <a:custGeom>
              <a:avLst/>
              <a:gdLst/>
              <a:ahLst/>
              <a:cxnLst/>
              <a:rect l="l" t="t" r="r" b="b"/>
              <a:pathLst>
                <a:path w="6743" h="3818" extrusionOk="0">
                  <a:moveTo>
                    <a:pt x="6291" y="0"/>
                  </a:moveTo>
                  <a:cubicBezTo>
                    <a:pt x="4387" y="1554"/>
                    <a:pt x="2256" y="2482"/>
                    <a:pt x="1" y="3133"/>
                  </a:cubicBezTo>
                  <a:lnTo>
                    <a:pt x="76" y="3785"/>
                  </a:lnTo>
                  <a:cubicBezTo>
                    <a:pt x="1279" y="3785"/>
                    <a:pt x="2181" y="3785"/>
                    <a:pt x="2682" y="3810"/>
                  </a:cubicBezTo>
                  <a:cubicBezTo>
                    <a:pt x="2845" y="3814"/>
                    <a:pt x="3021" y="3817"/>
                    <a:pt x="3206" y="3817"/>
                  </a:cubicBezTo>
                  <a:cubicBezTo>
                    <a:pt x="4278" y="3817"/>
                    <a:pt x="5674" y="3694"/>
                    <a:pt x="6743" y="2732"/>
                  </a:cubicBezTo>
                  <a:cubicBezTo>
                    <a:pt x="6617" y="1730"/>
                    <a:pt x="6442" y="802"/>
                    <a:pt x="6291" y="0"/>
                  </a:cubicBezTo>
                  <a:close/>
                </a:path>
              </a:pathLst>
            </a:custGeom>
            <a:solidFill>
              <a:srgbClr val="FCA17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52" name="Google Shape;1351;p51">
              <a:extLst>
                <a:ext uri="{FF2B5EF4-FFF2-40B4-BE49-F238E27FC236}">
                  <a16:creationId xmlns:a16="http://schemas.microsoft.com/office/drawing/2014/main" id="{190AA1E2-250F-4135-F7C7-8063AA0A0C31}"/>
                </a:ext>
              </a:extLst>
            </p:cNvPr>
            <p:cNvSpPr/>
            <p:nvPr/>
          </p:nvSpPr>
          <p:spPr>
            <a:xfrm>
              <a:off x="8046350" y="4888272"/>
              <a:ext cx="360025" cy="297301"/>
            </a:xfrm>
            <a:custGeom>
              <a:avLst/>
              <a:gdLst/>
              <a:ahLst/>
              <a:cxnLst/>
              <a:rect l="l" t="t" r="r" b="b"/>
              <a:pathLst>
                <a:path w="6618" h="5465" extrusionOk="0">
                  <a:moveTo>
                    <a:pt x="6116" y="0"/>
                  </a:moveTo>
                  <a:cubicBezTo>
                    <a:pt x="3785" y="2081"/>
                    <a:pt x="502" y="3083"/>
                    <a:pt x="1" y="3208"/>
                  </a:cubicBezTo>
                  <a:lnTo>
                    <a:pt x="327" y="5464"/>
                  </a:lnTo>
                  <a:cubicBezTo>
                    <a:pt x="2582" y="4813"/>
                    <a:pt x="4713" y="3885"/>
                    <a:pt x="6617" y="2331"/>
                  </a:cubicBezTo>
                  <a:cubicBezTo>
                    <a:pt x="6442" y="1354"/>
                    <a:pt x="6267" y="527"/>
                    <a:pt x="6116" y="0"/>
                  </a:cubicBezTo>
                  <a:close/>
                </a:path>
              </a:pathLst>
            </a:custGeom>
            <a:solidFill>
              <a:srgbClr val="FCA17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53" name="Google Shape;1352;p51">
              <a:extLst>
                <a:ext uri="{FF2B5EF4-FFF2-40B4-BE49-F238E27FC236}">
                  <a16:creationId xmlns:a16="http://schemas.microsoft.com/office/drawing/2014/main" id="{88E457A0-786B-9AA8-B601-9264EE35D93A}"/>
                </a:ext>
              </a:extLst>
            </p:cNvPr>
            <p:cNvSpPr/>
            <p:nvPr/>
          </p:nvSpPr>
          <p:spPr>
            <a:xfrm>
              <a:off x="6391180" y="4194291"/>
              <a:ext cx="974918" cy="1030462"/>
            </a:xfrm>
            <a:custGeom>
              <a:avLst/>
              <a:gdLst/>
              <a:ahLst/>
              <a:cxnLst/>
              <a:rect l="l" t="t" r="r" b="b"/>
              <a:pathLst>
                <a:path w="17921" h="18942" extrusionOk="0">
                  <a:moveTo>
                    <a:pt x="10978" y="0"/>
                  </a:moveTo>
                  <a:cubicBezTo>
                    <a:pt x="10778" y="0"/>
                    <a:pt x="10677" y="26"/>
                    <a:pt x="10677" y="26"/>
                  </a:cubicBezTo>
                  <a:cubicBezTo>
                    <a:pt x="10677" y="26"/>
                    <a:pt x="7119" y="76"/>
                    <a:pt x="5540" y="1203"/>
                  </a:cubicBezTo>
                  <a:cubicBezTo>
                    <a:pt x="3585" y="2432"/>
                    <a:pt x="1204" y="7068"/>
                    <a:pt x="26" y="8397"/>
                  </a:cubicBezTo>
                  <a:cubicBezTo>
                    <a:pt x="26" y="8397"/>
                    <a:pt x="1" y="8447"/>
                    <a:pt x="1" y="8522"/>
                  </a:cubicBezTo>
                  <a:cubicBezTo>
                    <a:pt x="51" y="8472"/>
                    <a:pt x="126" y="8447"/>
                    <a:pt x="201" y="8397"/>
                  </a:cubicBezTo>
                  <a:cubicBezTo>
                    <a:pt x="201" y="8397"/>
                    <a:pt x="3509" y="11805"/>
                    <a:pt x="7520" y="14086"/>
                  </a:cubicBezTo>
                  <a:lnTo>
                    <a:pt x="7520" y="15690"/>
                  </a:lnTo>
                  <a:cubicBezTo>
                    <a:pt x="7520" y="15690"/>
                    <a:pt x="7494" y="15690"/>
                    <a:pt x="7394" y="15665"/>
                  </a:cubicBezTo>
                  <a:lnTo>
                    <a:pt x="7394" y="15665"/>
                  </a:lnTo>
                  <a:cubicBezTo>
                    <a:pt x="7419" y="15840"/>
                    <a:pt x="7419" y="15991"/>
                    <a:pt x="7419" y="16166"/>
                  </a:cubicBezTo>
                  <a:cubicBezTo>
                    <a:pt x="7444" y="16993"/>
                    <a:pt x="7494" y="17996"/>
                    <a:pt x="7494" y="18923"/>
                  </a:cubicBezTo>
                  <a:cubicBezTo>
                    <a:pt x="8810" y="18935"/>
                    <a:pt x="10427" y="18942"/>
                    <a:pt x="12209" y="18942"/>
                  </a:cubicBezTo>
                  <a:cubicBezTo>
                    <a:pt x="13992" y="18942"/>
                    <a:pt x="15941" y="18935"/>
                    <a:pt x="17921" y="18923"/>
                  </a:cubicBezTo>
                  <a:lnTo>
                    <a:pt x="17820" y="2557"/>
                  </a:lnTo>
                  <a:cubicBezTo>
                    <a:pt x="17820" y="2557"/>
                    <a:pt x="17820" y="2532"/>
                    <a:pt x="17820" y="2532"/>
                  </a:cubicBezTo>
                  <a:lnTo>
                    <a:pt x="17670" y="2532"/>
                  </a:lnTo>
                  <a:cubicBezTo>
                    <a:pt x="16667" y="2532"/>
                    <a:pt x="16066" y="2256"/>
                    <a:pt x="15865" y="2131"/>
                  </a:cubicBezTo>
                  <a:lnTo>
                    <a:pt x="14863" y="4161"/>
                  </a:lnTo>
                  <a:cubicBezTo>
                    <a:pt x="13785" y="3910"/>
                    <a:pt x="10452" y="702"/>
                    <a:pt x="10452" y="702"/>
                  </a:cubicBezTo>
                  <a:cubicBezTo>
                    <a:pt x="10627" y="452"/>
                    <a:pt x="10803" y="226"/>
                    <a:pt x="10978" y="0"/>
                  </a:cubicBezTo>
                  <a:close/>
                </a:path>
              </a:pathLst>
            </a:custGeom>
            <a:solidFill>
              <a:srgbClr val="4C6F8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54" name="Google Shape;1353;p51">
              <a:extLst>
                <a:ext uri="{FF2B5EF4-FFF2-40B4-BE49-F238E27FC236}">
                  <a16:creationId xmlns:a16="http://schemas.microsoft.com/office/drawing/2014/main" id="{42B6E906-62FA-7AF3-6994-433941C171F7}"/>
                </a:ext>
              </a:extLst>
            </p:cNvPr>
            <p:cNvSpPr/>
            <p:nvPr/>
          </p:nvSpPr>
          <p:spPr>
            <a:xfrm>
              <a:off x="7438268" y="4291068"/>
              <a:ext cx="17789" cy="21869"/>
            </a:xfrm>
            <a:custGeom>
              <a:avLst/>
              <a:gdLst/>
              <a:ahLst/>
              <a:cxnLst/>
              <a:rect l="l" t="t" r="r" b="b"/>
              <a:pathLst>
                <a:path w="327" h="402" extrusionOk="0">
                  <a:moveTo>
                    <a:pt x="151" y="1"/>
                  </a:moveTo>
                  <a:lnTo>
                    <a:pt x="1" y="402"/>
                  </a:lnTo>
                  <a:cubicBezTo>
                    <a:pt x="101" y="377"/>
                    <a:pt x="201" y="352"/>
                    <a:pt x="302" y="327"/>
                  </a:cubicBezTo>
                  <a:lnTo>
                    <a:pt x="327" y="327"/>
                  </a:lnTo>
                  <a:lnTo>
                    <a:pt x="151" y="1"/>
                  </a:lnTo>
                  <a:close/>
                </a:path>
              </a:pathLst>
            </a:custGeom>
            <a:solidFill>
              <a:srgbClr val="0072A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55" name="Google Shape;1354;p51">
              <a:extLst>
                <a:ext uri="{FF2B5EF4-FFF2-40B4-BE49-F238E27FC236}">
                  <a16:creationId xmlns:a16="http://schemas.microsoft.com/office/drawing/2014/main" id="{A9CB5095-90C1-E373-F7EF-5AC29104D26F}"/>
                </a:ext>
              </a:extLst>
            </p:cNvPr>
            <p:cNvSpPr/>
            <p:nvPr/>
          </p:nvSpPr>
          <p:spPr>
            <a:xfrm>
              <a:off x="7366025" y="4322457"/>
              <a:ext cx="69579" cy="901260"/>
            </a:xfrm>
            <a:custGeom>
              <a:avLst/>
              <a:gdLst/>
              <a:ahLst/>
              <a:cxnLst/>
              <a:rect l="l" t="t" r="r" b="b"/>
              <a:pathLst>
                <a:path w="1279" h="16567" extrusionOk="0">
                  <a:moveTo>
                    <a:pt x="527" y="752"/>
                  </a:moveTo>
                  <a:cubicBezTo>
                    <a:pt x="727" y="752"/>
                    <a:pt x="878" y="928"/>
                    <a:pt x="878" y="1128"/>
                  </a:cubicBezTo>
                  <a:cubicBezTo>
                    <a:pt x="878" y="1329"/>
                    <a:pt x="727" y="1504"/>
                    <a:pt x="527" y="1504"/>
                  </a:cubicBezTo>
                  <a:cubicBezTo>
                    <a:pt x="326" y="1504"/>
                    <a:pt x="151" y="1329"/>
                    <a:pt x="151" y="1128"/>
                  </a:cubicBezTo>
                  <a:cubicBezTo>
                    <a:pt x="151" y="928"/>
                    <a:pt x="326" y="752"/>
                    <a:pt x="527" y="752"/>
                  </a:cubicBezTo>
                  <a:close/>
                  <a:moveTo>
                    <a:pt x="527" y="5063"/>
                  </a:moveTo>
                  <a:cubicBezTo>
                    <a:pt x="727" y="5063"/>
                    <a:pt x="878" y="5213"/>
                    <a:pt x="878" y="5439"/>
                  </a:cubicBezTo>
                  <a:cubicBezTo>
                    <a:pt x="878" y="5640"/>
                    <a:pt x="727" y="5790"/>
                    <a:pt x="527" y="5790"/>
                  </a:cubicBezTo>
                  <a:cubicBezTo>
                    <a:pt x="326" y="5790"/>
                    <a:pt x="151" y="5640"/>
                    <a:pt x="151" y="5439"/>
                  </a:cubicBezTo>
                  <a:cubicBezTo>
                    <a:pt x="151" y="5213"/>
                    <a:pt x="326" y="5063"/>
                    <a:pt x="527" y="5063"/>
                  </a:cubicBezTo>
                  <a:close/>
                  <a:moveTo>
                    <a:pt x="552" y="9358"/>
                  </a:moveTo>
                  <a:cubicBezTo>
                    <a:pt x="642" y="9358"/>
                    <a:pt x="731" y="9389"/>
                    <a:pt x="803" y="9449"/>
                  </a:cubicBezTo>
                  <a:cubicBezTo>
                    <a:pt x="953" y="9574"/>
                    <a:pt x="953" y="9825"/>
                    <a:pt x="828" y="9975"/>
                  </a:cubicBezTo>
                  <a:cubicBezTo>
                    <a:pt x="749" y="10054"/>
                    <a:pt x="650" y="10092"/>
                    <a:pt x="552" y="10092"/>
                  </a:cubicBezTo>
                  <a:cubicBezTo>
                    <a:pt x="462" y="10092"/>
                    <a:pt x="373" y="10060"/>
                    <a:pt x="301" y="10000"/>
                  </a:cubicBezTo>
                  <a:cubicBezTo>
                    <a:pt x="151" y="9850"/>
                    <a:pt x="151" y="9624"/>
                    <a:pt x="276" y="9474"/>
                  </a:cubicBezTo>
                  <a:cubicBezTo>
                    <a:pt x="355" y="9396"/>
                    <a:pt x="454" y="9358"/>
                    <a:pt x="552" y="9358"/>
                  </a:cubicBezTo>
                  <a:close/>
                  <a:moveTo>
                    <a:pt x="665" y="14396"/>
                  </a:moveTo>
                  <a:cubicBezTo>
                    <a:pt x="755" y="14396"/>
                    <a:pt x="843" y="14427"/>
                    <a:pt x="903" y="14487"/>
                  </a:cubicBezTo>
                  <a:cubicBezTo>
                    <a:pt x="1053" y="14612"/>
                    <a:pt x="1078" y="14863"/>
                    <a:pt x="928" y="15013"/>
                  </a:cubicBezTo>
                  <a:cubicBezTo>
                    <a:pt x="862" y="15092"/>
                    <a:pt x="769" y="15129"/>
                    <a:pt x="674" y="15129"/>
                  </a:cubicBezTo>
                  <a:cubicBezTo>
                    <a:pt x="587" y="15129"/>
                    <a:pt x="498" y="15098"/>
                    <a:pt x="427" y="15038"/>
                  </a:cubicBezTo>
                  <a:cubicBezTo>
                    <a:pt x="276" y="14888"/>
                    <a:pt x="251" y="14662"/>
                    <a:pt x="402" y="14512"/>
                  </a:cubicBezTo>
                  <a:cubicBezTo>
                    <a:pt x="467" y="14433"/>
                    <a:pt x="567" y="14396"/>
                    <a:pt x="665" y="14396"/>
                  </a:cubicBezTo>
                  <a:close/>
                  <a:moveTo>
                    <a:pt x="1153" y="0"/>
                  </a:moveTo>
                  <a:cubicBezTo>
                    <a:pt x="727" y="101"/>
                    <a:pt x="351" y="151"/>
                    <a:pt x="1" y="176"/>
                  </a:cubicBezTo>
                  <a:cubicBezTo>
                    <a:pt x="1" y="176"/>
                    <a:pt x="26" y="176"/>
                    <a:pt x="26" y="201"/>
                  </a:cubicBezTo>
                  <a:lnTo>
                    <a:pt x="126" y="16567"/>
                  </a:lnTo>
                  <a:lnTo>
                    <a:pt x="1279" y="16567"/>
                  </a:lnTo>
                  <a:lnTo>
                    <a:pt x="978" y="527"/>
                  </a:lnTo>
                  <a:cubicBezTo>
                    <a:pt x="978" y="502"/>
                    <a:pt x="978" y="502"/>
                    <a:pt x="978" y="502"/>
                  </a:cubicBezTo>
                  <a:lnTo>
                    <a:pt x="1153" y="0"/>
                  </a:lnTo>
                  <a:close/>
                </a:path>
              </a:pathLst>
            </a:custGeom>
            <a:solidFill>
              <a:srgbClr val="FAA83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56" name="Google Shape;1355;p51">
              <a:extLst>
                <a:ext uri="{FF2B5EF4-FFF2-40B4-BE49-F238E27FC236}">
                  <a16:creationId xmlns:a16="http://schemas.microsoft.com/office/drawing/2014/main" id="{474D5666-A50E-81FF-5885-39ED00268639}"/>
                </a:ext>
              </a:extLst>
            </p:cNvPr>
            <p:cNvSpPr/>
            <p:nvPr/>
          </p:nvSpPr>
          <p:spPr>
            <a:xfrm>
              <a:off x="7256954" y="4195651"/>
              <a:ext cx="103688" cy="129637"/>
            </a:xfrm>
            <a:custGeom>
              <a:avLst/>
              <a:gdLst/>
              <a:ahLst/>
              <a:cxnLst/>
              <a:rect l="l" t="t" r="r" b="b"/>
              <a:pathLst>
                <a:path w="1906" h="2383" extrusionOk="0">
                  <a:moveTo>
                    <a:pt x="978" y="1"/>
                  </a:moveTo>
                  <a:lnTo>
                    <a:pt x="1" y="2006"/>
                  </a:lnTo>
                  <a:cubicBezTo>
                    <a:pt x="193" y="2102"/>
                    <a:pt x="802" y="2383"/>
                    <a:pt x="1782" y="2383"/>
                  </a:cubicBezTo>
                  <a:cubicBezTo>
                    <a:pt x="1822" y="2383"/>
                    <a:pt x="1863" y="2383"/>
                    <a:pt x="1905" y="2382"/>
                  </a:cubicBezTo>
                  <a:cubicBezTo>
                    <a:pt x="1730" y="1880"/>
                    <a:pt x="1078" y="201"/>
                    <a:pt x="978" y="1"/>
                  </a:cubicBezTo>
                  <a:close/>
                </a:path>
              </a:pathLst>
            </a:custGeom>
            <a:solidFill>
              <a:srgbClr val="4C6F8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57" name="Google Shape;1356;p51">
              <a:extLst>
                <a:ext uri="{FF2B5EF4-FFF2-40B4-BE49-F238E27FC236}">
                  <a16:creationId xmlns:a16="http://schemas.microsoft.com/office/drawing/2014/main" id="{E21248BE-D267-1A40-EAD1-D16692F73280}"/>
                </a:ext>
              </a:extLst>
            </p:cNvPr>
            <p:cNvSpPr/>
            <p:nvPr/>
          </p:nvSpPr>
          <p:spPr>
            <a:xfrm>
              <a:off x="7303302" y="4192931"/>
              <a:ext cx="6855" cy="2774"/>
            </a:xfrm>
            <a:custGeom>
              <a:avLst/>
              <a:gdLst/>
              <a:ahLst/>
              <a:cxnLst/>
              <a:rect l="l" t="t" r="r" b="b"/>
              <a:pathLst>
                <a:path w="126" h="51" extrusionOk="0">
                  <a:moveTo>
                    <a:pt x="1" y="0"/>
                  </a:moveTo>
                  <a:cubicBezTo>
                    <a:pt x="76" y="25"/>
                    <a:pt x="126" y="51"/>
                    <a:pt x="126" y="51"/>
                  </a:cubicBezTo>
                  <a:cubicBezTo>
                    <a:pt x="126" y="25"/>
                    <a:pt x="76" y="0"/>
                    <a:pt x="1" y="0"/>
                  </a:cubicBezTo>
                  <a:close/>
                </a:path>
              </a:pathLst>
            </a:custGeom>
            <a:solidFill>
              <a:srgbClr val="0072A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58" name="Google Shape;1357;p51">
              <a:extLst>
                <a:ext uri="{FF2B5EF4-FFF2-40B4-BE49-F238E27FC236}">
                  <a16:creationId xmlns:a16="http://schemas.microsoft.com/office/drawing/2014/main" id="{561FC69B-ED3A-5918-BCB1-478DDD16CD0C}"/>
                </a:ext>
              </a:extLst>
            </p:cNvPr>
            <p:cNvSpPr/>
            <p:nvPr/>
          </p:nvSpPr>
          <p:spPr>
            <a:xfrm>
              <a:off x="7366025" y="4197011"/>
              <a:ext cx="76433" cy="128223"/>
            </a:xfrm>
            <a:custGeom>
              <a:avLst/>
              <a:gdLst/>
              <a:ahLst/>
              <a:cxnLst/>
              <a:rect l="l" t="t" r="r" b="b"/>
              <a:pathLst>
                <a:path w="1405" h="2357" extrusionOk="0">
                  <a:moveTo>
                    <a:pt x="652" y="1"/>
                  </a:moveTo>
                  <a:lnTo>
                    <a:pt x="602" y="26"/>
                  </a:lnTo>
                  <a:lnTo>
                    <a:pt x="1" y="2357"/>
                  </a:lnTo>
                  <a:cubicBezTo>
                    <a:pt x="351" y="2357"/>
                    <a:pt x="752" y="2281"/>
                    <a:pt x="1204" y="2181"/>
                  </a:cubicBezTo>
                  <a:lnTo>
                    <a:pt x="1404" y="1580"/>
                  </a:lnTo>
                  <a:lnTo>
                    <a:pt x="652" y="1"/>
                  </a:lnTo>
                  <a:close/>
                </a:path>
              </a:pathLst>
            </a:custGeom>
            <a:solidFill>
              <a:srgbClr val="4C6F8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59" name="Google Shape;1358;p51">
              <a:extLst>
                <a:ext uri="{FF2B5EF4-FFF2-40B4-BE49-F238E27FC236}">
                  <a16:creationId xmlns:a16="http://schemas.microsoft.com/office/drawing/2014/main" id="{FB592519-F9CC-B035-53AF-9384C3B1D96F}"/>
                </a:ext>
              </a:extLst>
            </p:cNvPr>
            <p:cNvSpPr/>
            <p:nvPr/>
          </p:nvSpPr>
          <p:spPr>
            <a:xfrm>
              <a:off x="7426028" y="4191571"/>
              <a:ext cx="953104" cy="1032148"/>
            </a:xfrm>
            <a:custGeom>
              <a:avLst/>
              <a:gdLst/>
              <a:ahLst/>
              <a:cxnLst/>
              <a:rect l="l" t="t" r="r" b="b"/>
              <a:pathLst>
                <a:path w="17520" h="18973" extrusionOk="0">
                  <a:moveTo>
                    <a:pt x="7542" y="8445"/>
                  </a:moveTo>
                  <a:cubicBezTo>
                    <a:pt x="7872" y="8445"/>
                    <a:pt x="8148" y="8688"/>
                    <a:pt x="8196" y="9023"/>
                  </a:cubicBezTo>
                  <a:lnTo>
                    <a:pt x="8847" y="13609"/>
                  </a:lnTo>
                  <a:cubicBezTo>
                    <a:pt x="8873" y="13835"/>
                    <a:pt x="8772" y="14086"/>
                    <a:pt x="8597" y="14236"/>
                  </a:cubicBezTo>
                  <a:lnTo>
                    <a:pt x="5915" y="16442"/>
                  </a:lnTo>
                  <a:cubicBezTo>
                    <a:pt x="5803" y="16539"/>
                    <a:pt x="5660" y="16590"/>
                    <a:pt x="5517" y="16590"/>
                  </a:cubicBezTo>
                  <a:cubicBezTo>
                    <a:pt x="5403" y="16590"/>
                    <a:pt x="5288" y="16558"/>
                    <a:pt x="5188" y="16492"/>
                  </a:cubicBezTo>
                  <a:lnTo>
                    <a:pt x="1329" y="14386"/>
                  </a:lnTo>
                  <a:cubicBezTo>
                    <a:pt x="1103" y="14261"/>
                    <a:pt x="978" y="14036"/>
                    <a:pt x="978" y="13785"/>
                  </a:cubicBezTo>
                  <a:lnTo>
                    <a:pt x="1078" y="9424"/>
                  </a:lnTo>
                  <a:cubicBezTo>
                    <a:pt x="1078" y="9073"/>
                    <a:pt x="1354" y="8797"/>
                    <a:pt x="1705" y="8772"/>
                  </a:cubicBezTo>
                  <a:lnTo>
                    <a:pt x="7494" y="8447"/>
                  </a:lnTo>
                  <a:cubicBezTo>
                    <a:pt x="7510" y="8445"/>
                    <a:pt x="7526" y="8445"/>
                    <a:pt x="7542" y="8445"/>
                  </a:cubicBezTo>
                  <a:close/>
                  <a:moveTo>
                    <a:pt x="5013" y="0"/>
                  </a:moveTo>
                  <a:lnTo>
                    <a:pt x="5013" y="0"/>
                  </a:lnTo>
                  <a:cubicBezTo>
                    <a:pt x="5138" y="176"/>
                    <a:pt x="5289" y="326"/>
                    <a:pt x="5389" y="502"/>
                  </a:cubicBezTo>
                  <a:cubicBezTo>
                    <a:pt x="5389" y="502"/>
                    <a:pt x="2607" y="3935"/>
                    <a:pt x="1554" y="4161"/>
                  </a:cubicBezTo>
                  <a:lnTo>
                    <a:pt x="602" y="2231"/>
                  </a:lnTo>
                  <a:cubicBezTo>
                    <a:pt x="577" y="2256"/>
                    <a:pt x="577" y="2256"/>
                    <a:pt x="552" y="2281"/>
                  </a:cubicBezTo>
                  <a:cubicBezTo>
                    <a:pt x="426" y="2306"/>
                    <a:pt x="301" y="2331"/>
                    <a:pt x="176" y="2381"/>
                  </a:cubicBezTo>
                  <a:lnTo>
                    <a:pt x="0" y="2933"/>
                  </a:lnTo>
                  <a:lnTo>
                    <a:pt x="276" y="18973"/>
                  </a:lnTo>
                  <a:cubicBezTo>
                    <a:pt x="4662" y="18948"/>
                    <a:pt x="9023" y="18923"/>
                    <a:pt x="11805" y="18923"/>
                  </a:cubicBezTo>
                  <a:lnTo>
                    <a:pt x="11730" y="18271"/>
                  </a:lnTo>
                  <a:lnTo>
                    <a:pt x="11404" y="16015"/>
                  </a:lnTo>
                  <a:cubicBezTo>
                    <a:pt x="11354" y="16041"/>
                    <a:pt x="11329" y="16041"/>
                    <a:pt x="11329" y="16041"/>
                  </a:cubicBezTo>
                  <a:lnTo>
                    <a:pt x="11254" y="15013"/>
                  </a:lnTo>
                  <a:cubicBezTo>
                    <a:pt x="15289" y="12707"/>
                    <a:pt x="17519" y="9825"/>
                    <a:pt x="17519" y="9825"/>
                  </a:cubicBezTo>
                  <a:cubicBezTo>
                    <a:pt x="17519" y="9825"/>
                    <a:pt x="14186" y="2607"/>
                    <a:pt x="12732" y="1830"/>
                  </a:cubicBezTo>
                  <a:cubicBezTo>
                    <a:pt x="11554" y="1203"/>
                    <a:pt x="6893" y="326"/>
                    <a:pt x="5013" y="0"/>
                  </a:cubicBezTo>
                  <a:close/>
                </a:path>
              </a:pathLst>
            </a:custGeom>
            <a:solidFill>
              <a:srgbClr val="4C6F8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60" name="Google Shape;1359;p51">
              <a:extLst>
                <a:ext uri="{FF2B5EF4-FFF2-40B4-BE49-F238E27FC236}">
                  <a16:creationId xmlns:a16="http://schemas.microsoft.com/office/drawing/2014/main" id="{455BEC79-C970-F45A-0637-071F8A4FCD80}"/>
                </a:ext>
              </a:extLst>
            </p:cNvPr>
            <p:cNvSpPr/>
            <p:nvPr/>
          </p:nvSpPr>
          <p:spPr>
            <a:xfrm>
              <a:off x="6616178" y="3239842"/>
              <a:ext cx="500434" cy="500706"/>
            </a:xfrm>
            <a:custGeom>
              <a:avLst/>
              <a:gdLst/>
              <a:ahLst/>
              <a:cxnLst/>
              <a:rect l="l" t="t" r="r" b="b"/>
              <a:pathLst>
                <a:path w="9199" h="9204" extrusionOk="0">
                  <a:moveTo>
                    <a:pt x="4645" y="251"/>
                  </a:moveTo>
                  <a:cubicBezTo>
                    <a:pt x="4675" y="251"/>
                    <a:pt x="4706" y="252"/>
                    <a:pt x="4737" y="252"/>
                  </a:cubicBezTo>
                  <a:cubicBezTo>
                    <a:pt x="5363" y="277"/>
                    <a:pt x="5940" y="428"/>
                    <a:pt x="6466" y="678"/>
                  </a:cubicBezTo>
                  <a:cubicBezTo>
                    <a:pt x="6541" y="728"/>
                    <a:pt x="6617" y="753"/>
                    <a:pt x="6692" y="804"/>
                  </a:cubicBezTo>
                  <a:cubicBezTo>
                    <a:pt x="8070" y="1555"/>
                    <a:pt x="8998" y="3034"/>
                    <a:pt x="8947" y="4738"/>
                  </a:cubicBezTo>
                  <a:cubicBezTo>
                    <a:pt x="8922" y="5691"/>
                    <a:pt x="8597" y="6568"/>
                    <a:pt x="8045" y="7270"/>
                  </a:cubicBezTo>
                  <a:cubicBezTo>
                    <a:pt x="7419" y="8072"/>
                    <a:pt x="6541" y="8623"/>
                    <a:pt x="5539" y="8849"/>
                  </a:cubicBezTo>
                  <a:cubicBezTo>
                    <a:pt x="5250" y="8911"/>
                    <a:pt x="4961" y="8955"/>
                    <a:pt x="4673" y="8955"/>
                  </a:cubicBezTo>
                  <a:cubicBezTo>
                    <a:pt x="4611" y="8955"/>
                    <a:pt x="4548" y="8953"/>
                    <a:pt x="4486" y="8949"/>
                  </a:cubicBezTo>
                  <a:cubicBezTo>
                    <a:pt x="4085" y="8949"/>
                    <a:pt x="3709" y="8874"/>
                    <a:pt x="3358" y="8774"/>
                  </a:cubicBezTo>
                  <a:cubicBezTo>
                    <a:pt x="3233" y="8748"/>
                    <a:pt x="3133" y="8698"/>
                    <a:pt x="3008" y="8648"/>
                  </a:cubicBezTo>
                  <a:cubicBezTo>
                    <a:pt x="1654" y="8122"/>
                    <a:pt x="652" y="6944"/>
                    <a:pt x="351" y="5515"/>
                  </a:cubicBezTo>
                  <a:cubicBezTo>
                    <a:pt x="276" y="5190"/>
                    <a:pt x="251" y="4839"/>
                    <a:pt x="251" y="4488"/>
                  </a:cubicBezTo>
                  <a:cubicBezTo>
                    <a:pt x="276" y="3886"/>
                    <a:pt x="401" y="3335"/>
                    <a:pt x="627" y="2809"/>
                  </a:cubicBezTo>
                  <a:cubicBezTo>
                    <a:pt x="852" y="2307"/>
                    <a:pt x="1178" y="1881"/>
                    <a:pt x="1579" y="1505"/>
                  </a:cubicBezTo>
                  <a:cubicBezTo>
                    <a:pt x="2361" y="723"/>
                    <a:pt x="3452" y="251"/>
                    <a:pt x="4645" y="251"/>
                  </a:cubicBezTo>
                  <a:close/>
                  <a:moveTo>
                    <a:pt x="4656" y="1"/>
                  </a:moveTo>
                  <a:cubicBezTo>
                    <a:pt x="3185" y="1"/>
                    <a:pt x="1864" y="673"/>
                    <a:pt x="1003" y="1756"/>
                  </a:cubicBezTo>
                  <a:cubicBezTo>
                    <a:pt x="852" y="1956"/>
                    <a:pt x="702" y="2157"/>
                    <a:pt x="576" y="2382"/>
                  </a:cubicBezTo>
                  <a:cubicBezTo>
                    <a:pt x="226" y="3009"/>
                    <a:pt x="25" y="3711"/>
                    <a:pt x="0" y="4488"/>
                  </a:cubicBezTo>
                  <a:cubicBezTo>
                    <a:pt x="0" y="5089"/>
                    <a:pt x="100" y="5666"/>
                    <a:pt x="301" y="6192"/>
                  </a:cubicBezTo>
                  <a:cubicBezTo>
                    <a:pt x="677" y="7245"/>
                    <a:pt x="1429" y="8097"/>
                    <a:pt x="2381" y="8623"/>
                  </a:cubicBezTo>
                  <a:cubicBezTo>
                    <a:pt x="2732" y="8824"/>
                    <a:pt x="3108" y="8974"/>
                    <a:pt x="3509" y="9074"/>
                  </a:cubicBezTo>
                  <a:cubicBezTo>
                    <a:pt x="3810" y="9149"/>
                    <a:pt x="4135" y="9200"/>
                    <a:pt x="4461" y="9200"/>
                  </a:cubicBezTo>
                  <a:cubicBezTo>
                    <a:pt x="4520" y="9202"/>
                    <a:pt x="4578" y="9203"/>
                    <a:pt x="4636" y="9203"/>
                  </a:cubicBezTo>
                  <a:cubicBezTo>
                    <a:pt x="5145" y="9203"/>
                    <a:pt x="5615" y="9106"/>
                    <a:pt x="6065" y="8949"/>
                  </a:cubicBezTo>
                  <a:cubicBezTo>
                    <a:pt x="6917" y="8673"/>
                    <a:pt x="7644" y="8147"/>
                    <a:pt x="8196" y="7470"/>
                  </a:cubicBezTo>
                  <a:cubicBezTo>
                    <a:pt x="8797" y="6718"/>
                    <a:pt x="9173" y="5766"/>
                    <a:pt x="9198" y="4738"/>
                  </a:cubicBezTo>
                  <a:cubicBezTo>
                    <a:pt x="9198" y="4538"/>
                    <a:pt x="9198" y="4362"/>
                    <a:pt x="9173" y="4162"/>
                  </a:cubicBezTo>
                  <a:cubicBezTo>
                    <a:pt x="9123" y="4187"/>
                    <a:pt x="9098" y="4212"/>
                    <a:pt x="9098" y="4212"/>
                  </a:cubicBezTo>
                  <a:cubicBezTo>
                    <a:pt x="9084" y="4219"/>
                    <a:pt x="9069" y="4222"/>
                    <a:pt x="9054" y="4222"/>
                  </a:cubicBezTo>
                  <a:cubicBezTo>
                    <a:pt x="9011" y="4222"/>
                    <a:pt x="8966" y="4199"/>
                    <a:pt x="8947" y="4162"/>
                  </a:cubicBezTo>
                  <a:cubicBezTo>
                    <a:pt x="8897" y="4087"/>
                    <a:pt x="8922" y="4012"/>
                    <a:pt x="8998" y="3987"/>
                  </a:cubicBezTo>
                  <a:cubicBezTo>
                    <a:pt x="8998" y="3987"/>
                    <a:pt x="9048" y="3961"/>
                    <a:pt x="9148" y="3911"/>
                  </a:cubicBezTo>
                  <a:cubicBezTo>
                    <a:pt x="8947" y="2558"/>
                    <a:pt x="8120" y="1380"/>
                    <a:pt x="6993" y="678"/>
                  </a:cubicBezTo>
                  <a:cubicBezTo>
                    <a:pt x="6942" y="653"/>
                    <a:pt x="6917" y="628"/>
                    <a:pt x="6867" y="603"/>
                  </a:cubicBezTo>
                  <a:cubicBezTo>
                    <a:pt x="6241" y="252"/>
                    <a:pt x="5514" y="27"/>
                    <a:pt x="4737" y="2"/>
                  </a:cubicBezTo>
                  <a:cubicBezTo>
                    <a:pt x="4710" y="1"/>
                    <a:pt x="4683" y="1"/>
                    <a:pt x="4656"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61" name="Google Shape;1360;p51">
              <a:extLst>
                <a:ext uri="{FF2B5EF4-FFF2-40B4-BE49-F238E27FC236}">
                  <a16:creationId xmlns:a16="http://schemas.microsoft.com/office/drawing/2014/main" id="{33A439A6-48CA-BC93-28FA-03E02901FE00}"/>
                </a:ext>
              </a:extLst>
            </p:cNvPr>
            <p:cNvSpPr/>
            <p:nvPr/>
          </p:nvSpPr>
          <p:spPr>
            <a:xfrm>
              <a:off x="7296502" y="3260351"/>
              <a:ext cx="503154" cy="500488"/>
            </a:xfrm>
            <a:custGeom>
              <a:avLst/>
              <a:gdLst/>
              <a:ahLst/>
              <a:cxnLst/>
              <a:rect l="l" t="t" r="r" b="b"/>
              <a:pathLst>
                <a:path w="9249" h="9200" extrusionOk="0">
                  <a:moveTo>
                    <a:pt x="4589" y="241"/>
                  </a:moveTo>
                  <a:cubicBezTo>
                    <a:pt x="4655" y="241"/>
                    <a:pt x="4721" y="244"/>
                    <a:pt x="4787" y="251"/>
                  </a:cubicBezTo>
                  <a:cubicBezTo>
                    <a:pt x="5589" y="276"/>
                    <a:pt x="6341" y="527"/>
                    <a:pt x="6993" y="928"/>
                  </a:cubicBezTo>
                  <a:cubicBezTo>
                    <a:pt x="7569" y="1279"/>
                    <a:pt x="8046" y="1780"/>
                    <a:pt x="8396" y="2356"/>
                  </a:cubicBezTo>
                  <a:cubicBezTo>
                    <a:pt x="8447" y="2457"/>
                    <a:pt x="8522" y="2557"/>
                    <a:pt x="8572" y="2657"/>
                  </a:cubicBezTo>
                  <a:cubicBezTo>
                    <a:pt x="8747" y="3058"/>
                    <a:pt x="8898" y="3459"/>
                    <a:pt x="8948" y="3910"/>
                  </a:cubicBezTo>
                  <a:cubicBezTo>
                    <a:pt x="8973" y="3960"/>
                    <a:pt x="8973" y="4036"/>
                    <a:pt x="8973" y="4111"/>
                  </a:cubicBezTo>
                  <a:cubicBezTo>
                    <a:pt x="8998" y="4261"/>
                    <a:pt x="8998" y="4437"/>
                    <a:pt x="8998" y="4612"/>
                  </a:cubicBezTo>
                  <a:cubicBezTo>
                    <a:pt x="8998" y="4662"/>
                    <a:pt x="9023" y="4687"/>
                    <a:pt x="9023" y="4712"/>
                  </a:cubicBezTo>
                  <a:cubicBezTo>
                    <a:pt x="8998" y="4737"/>
                    <a:pt x="8998" y="4762"/>
                    <a:pt x="8998" y="4787"/>
                  </a:cubicBezTo>
                  <a:cubicBezTo>
                    <a:pt x="8998" y="5239"/>
                    <a:pt x="8898" y="5665"/>
                    <a:pt x="8747" y="6066"/>
                  </a:cubicBezTo>
                  <a:cubicBezTo>
                    <a:pt x="8722" y="6141"/>
                    <a:pt x="8697" y="6216"/>
                    <a:pt x="8672" y="6291"/>
                  </a:cubicBezTo>
                  <a:cubicBezTo>
                    <a:pt x="8522" y="6592"/>
                    <a:pt x="8371" y="6893"/>
                    <a:pt x="8171" y="7168"/>
                  </a:cubicBezTo>
                  <a:cubicBezTo>
                    <a:pt x="7371" y="8235"/>
                    <a:pt x="6101" y="8950"/>
                    <a:pt x="4681" y="8950"/>
                  </a:cubicBezTo>
                  <a:cubicBezTo>
                    <a:pt x="4633" y="8950"/>
                    <a:pt x="4585" y="8950"/>
                    <a:pt x="4537" y="8948"/>
                  </a:cubicBezTo>
                  <a:cubicBezTo>
                    <a:pt x="4061" y="8923"/>
                    <a:pt x="3609" y="8848"/>
                    <a:pt x="3183" y="8672"/>
                  </a:cubicBezTo>
                  <a:cubicBezTo>
                    <a:pt x="2832" y="8547"/>
                    <a:pt x="2507" y="8397"/>
                    <a:pt x="2206" y="8196"/>
                  </a:cubicBezTo>
                  <a:cubicBezTo>
                    <a:pt x="1028" y="7369"/>
                    <a:pt x="276" y="6016"/>
                    <a:pt x="301" y="4462"/>
                  </a:cubicBezTo>
                  <a:cubicBezTo>
                    <a:pt x="376" y="2306"/>
                    <a:pt x="2030" y="527"/>
                    <a:pt x="4111" y="276"/>
                  </a:cubicBezTo>
                  <a:cubicBezTo>
                    <a:pt x="4270" y="258"/>
                    <a:pt x="4430" y="241"/>
                    <a:pt x="4589" y="241"/>
                  </a:cubicBezTo>
                  <a:close/>
                  <a:moveTo>
                    <a:pt x="4787" y="0"/>
                  </a:moveTo>
                  <a:cubicBezTo>
                    <a:pt x="4487" y="0"/>
                    <a:pt x="4161" y="0"/>
                    <a:pt x="3885" y="51"/>
                  </a:cubicBezTo>
                  <a:cubicBezTo>
                    <a:pt x="2030" y="376"/>
                    <a:pt x="552" y="1805"/>
                    <a:pt x="151" y="3660"/>
                  </a:cubicBezTo>
                  <a:cubicBezTo>
                    <a:pt x="201" y="3685"/>
                    <a:pt x="226" y="3710"/>
                    <a:pt x="276" y="3710"/>
                  </a:cubicBezTo>
                  <a:cubicBezTo>
                    <a:pt x="326" y="3760"/>
                    <a:pt x="351" y="3835"/>
                    <a:pt x="301" y="3885"/>
                  </a:cubicBezTo>
                  <a:cubicBezTo>
                    <a:pt x="276" y="3935"/>
                    <a:pt x="251" y="3935"/>
                    <a:pt x="201" y="3935"/>
                  </a:cubicBezTo>
                  <a:lnTo>
                    <a:pt x="151" y="3935"/>
                  </a:lnTo>
                  <a:cubicBezTo>
                    <a:pt x="126" y="3935"/>
                    <a:pt x="126" y="3910"/>
                    <a:pt x="126" y="3910"/>
                  </a:cubicBezTo>
                  <a:cubicBezTo>
                    <a:pt x="101" y="4086"/>
                    <a:pt x="76" y="4286"/>
                    <a:pt x="76" y="4462"/>
                  </a:cubicBezTo>
                  <a:cubicBezTo>
                    <a:pt x="0" y="6993"/>
                    <a:pt x="2005" y="9123"/>
                    <a:pt x="4537" y="9199"/>
                  </a:cubicBezTo>
                  <a:cubicBezTo>
                    <a:pt x="4563" y="9199"/>
                    <a:pt x="4589" y="9199"/>
                    <a:pt x="4615" y="9199"/>
                  </a:cubicBezTo>
                  <a:cubicBezTo>
                    <a:pt x="6137" y="9199"/>
                    <a:pt x="7508" y="8477"/>
                    <a:pt x="8346" y="7319"/>
                  </a:cubicBezTo>
                  <a:cubicBezTo>
                    <a:pt x="8522" y="7093"/>
                    <a:pt x="8672" y="6843"/>
                    <a:pt x="8822" y="6567"/>
                  </a:cubicBezTo>
                  <a:cubicBezTo>
                    <a:pt x="8822" y="6517"/>
                    <a:pt x="8848" y="6467"/>
                    <a:pt x="8873" y="6417"/>
                  </a:cubicBezTo>
                  <a:cubicBezTo>
                    <a:pt x="9098" y="5890"/>
                    <a:pt x="9249" y="5339"/>
                    <a:pt x="9249" y="4712"/>
                  </a:cubicBezTo>
                  <a:cubicBezTo>
                    <a:pt x="9249" y="4662"/>
                    <a:pt x="9249" y="4587"/>
                    <a:pt x="9249" y="4537"/>
                  </a:cubicBezTo>
                  <a:cubicBezTo>
                    <a:pt x="9249" y="4311"/>
                    <a:pt x="9223" y="4086"/>
                    <a:pt x="9198" y="3885"/>
                  </a:cubicBezTo>
                  <a:cubicBezTo>
                    <a:pt x="9198" y="3835"/>
                    <a:pt x="9173" y="3760"/>
                    <a:pt x="9173" y="3710"/>
                  </a:cubicBezTo>
                  <a:cubicBezTo>
                    <a:pt x="9073" y="3209"/>
                    <a:pt x="8898" y="2757"/>
                    <a:pt x="8647" y="2331"/>
                  </a:cubicBezTo>
                  <a:cubicBezTo>
                    <a:pt x="8497" y="2031"/>
                    <a:pt x="8296" y="1780"/>
                    <a:pt x="8071" y="1529"/>
                  </a:cubicBezTo>
                  <a:cubicBezTo>
                    <a:pt x="7795" y="1203"/>
                    <a:pt x="7469" y="928"/>
                    <a:pt x="7093" y="702"/>
                  </a:cubicBezTo>
                  <a:cubicBezTo>
                    <a:pt x="6416" y="276"/>
                    <a:pt x="5639" y="26"/>
                    <a:pt x="478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62" name="Google Shape;1361;p51">
              <a:extLst>
                <a:ext uri="{FF2B5EF4-FFF2-40B4-BE49-F238E27FC236}">
                  <a16:creationId xmlns:a16="http://schemas.microsoft.com/office/drawing/2014/main" id="{4EBF98F9-FA74-5955-B569-5BB892C72B18}"/>
                </a:ext>
              </a:extLst>
            </p:cNvPr>
            <p:cNvSpPr/>
            <p:nvPr/>
          </p:nvSpPr>
          <p:spPr>
            <a:xfrm>
              <a:off x="7100173" y="3433561"/>
              <a:ext cx="215482" cy="41453"/>
            </a:xfrm>
            <a:custGeom>
              <a:avLst/>
              <a:gdLst/>
              <a:ahLst/>
              <a:cxnLst/>
              <a:rect l="l" t="t" r="r" b="b"/>
              <a:pathLst>
                <a:path w="3961" h="762" extrusionOk="0">
                  <a:moveTo>
                    <a:pt x="1942" y="0"/>
                  </a:moveTo>
                  <a:cubicBezTo>
                    <a:pt x="1715" y="0"/>
                    <a:pt x="1501" y="18"/>
                    <a:pt x="1304" y="50"/>
                  </a:cubicBezTo>
                  <a:cubicBezTo>
                    <a:pt x="1103" y="75"/>
                    <a:pt x="903" y="125"/>
                    <a:pt x="727" y="175"/>
                  </a:cubicBezTo>
                  <a:cubicBezTo>
                    <a:pt x="527" y="250"/>
                    <a:pt x="351" y="300"/>
                    <a:pt x="251" y="350"/>
                  </a:cubicBezTo>
                  <a:cubicBezTo>
                    <a:pt x="151" y="400"/>
                    <a:pt x="101" y="426"/>
                    <a:pt x="101" y="426"/>
                  </a:cubicBezTo>
                  <a:cubicBezTo>
                    <a:pt x="25" y="451"/>
                    <a:pt x="0" y="526"/>
                    <a:pt x="50" y="601"/>
                  </a:cubicBezTo>
                  <a:cubicBezTo>
                    <a:pt x="69" y="638"/>
                    <a:pt x="114" y="661"/>
                    <a:pt x="157" y="661"/>
                  </a:cubicBezTo>
                  <a:cubicBezTo>
                    <a:pt x="172" y="661"/>
                    <a:pt x="187" y="658"/>
                    <a:pt x="201" y="651"/>
                  </a:cubicBezTo>
                  <a:cubicBezTo>
                    <a:pt x="201" y="651"/>
                    <a:pt x="226" y="626"/>
                    <a:pt x="276" y="601"/>
                  </a:cubicBezTo>
                  <a:cubicBezTo>
                    <a:pt x="326" y="576"/>
                    <a:pt x="401" y="551"/>
                    <a:pt x="502" y="501"/>
                  </a:cubicBezTo>
                  <a:cubicBezTo>
                    <a:pt x="577" y="501"/>
                    <a:pt x="627" y="476"/>
                    <a:pt x="702" y="451"/>
                  </a:cubicBezTo>
                  <a:cubicBezTo>
                    <a:pt x="928" y="375"/>
                    <a:pt x="1178" y="300"/>
                    <a:pt x="1479" y="275"/>
                  </a:cubicBezTo>
                  <a:cubicBezTo>
                    <a:pt x="1579" y="250"/>
                    <a:pt x="1654" y="250"/>
                    <a:pt x="1755" y="250"/>
                  </a:cubicBezTo>
                  <a:cubicBezTo>
                    <a:pt x="1832" y="244"/>
                    <a:pt x="1910" y="241"/>
                    <a:pt x="1990" y="241"/>
                  </a:cubicBezTo>
                  <a:cubicBezTo>
                    <a:pt x="2248" y="241"/>
                    <a:pt x="2520" y="274"/>
                    <a:pt x="2807" y="350"/>
                  </a:cubicBezTo>
                  <a:cubicBezTo>
                    <a:pt x="2857" y="350"/>
                    <a:pt x="2908" y="375"/>
                    <a:pt x="2983" y="400"/>
                  </a:cubicBezTo>
                  <a:cubicBezTo>
                    <a:pt x="3233" y="476"/>
                    <a:pt x="3484" y="576"/>
                    <a:pt x="3735" y="726"/>
                  </a:cubicBezTo>
                  <a:cubicBezTo>
                    <a:pt x="3735" y="726"/>
                    <a:pt x="3735" y="751"/>
                    <a:pt x="3760" y="751"/>
                  </a:cubicBezTo>
                  <a:lnTo>
                    <a:pt x="3810" y="751"/>
                  </a:lnTo>
                  <a:cubicBezTo>
                    <a:pt x="3823" y="758"/>
                    <a:pt x="3835" y="761"/>
                    <a:pt x="3845" y="761"/>
                  </a:cubicBezTo>
                  <a:cubicBezTo>
                    <a:pt x="3873" y="761"/>
                    <a:pt x="3892" y="738"/>
                    <a:pt x="3910" y="701"/>
                  </a:cubicBezTo>
                  <a:cubicBezTo>
                    <a:pt x="3960" y="651"/>
                    <a:pt x="3935" y="576"/>
                    <a:pt x="3885" y="526"/>
                  </a:cubicBezTo>
                  <a:cubicBezTo>
                    <a:pt x="3835" y="526"/>
                    <a:pt x="3810" y="501"/>
                    <a:pt x="3760" y="476"/>
                  </a:cubicBezTo>
                  <a:cubicBezTo>
                    <a:pt x="3559" y="350"/>
                    <a:pt x="3334" y="250"/>
                    <a:pt x="3108" y="175"/>
                  </a:cubicBezTo>
                  <a:cubicBezTo>
                    <a:pt x="3058" y="150"/>
                    <a:pt x="3008" y="150"/>
                    <a:pt x="2958" y="125"/>
                  </a:cubicBezTo>
                  <a:cubicBezTo>
                    <a:pt x="2605" y="37"/>
                    <a:pt x="2262" y="0"/>
                    <a:pt x="1942"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63" name="Google Shape;1362;p51">
              <a:extLst>
                <a:ext uri="{FF2B5EF4-FFF2-40B4-BE49-F238E27FC236}">
                  <a16:creationId xmlns:a16="http://schemas.microsoft.com/office/drawing/2014/main" id="{0E2743CB-C1A3-33D7-5AE1-DF71AB7DD7A3}"/>
                </a:ext>
              </a:extLst>
            </p:cNvPr>
            <p:cNvSpPr/>
            <p:nvPr/>
          </p:nvSpPr>
          <p:spPr>
            <a:xfrm>
              <a:off x="8038190" y="4725997"/>
              <a:ext cx="390000" cy="338210"/>
            </a:xfrm>
            <a:custGeom>
              <a:avLst/>
              <a:gdLst/>
              <a:ahLst/>
              <a:cxnLst/>
              <a:rect l="l" t="t" r="r" b="b"/>
              <a:pathLst>
                <a:path w="7169" h="6217" extrusionOk="0">
                  <a:moveTo>
                    <a:pt x="6266" y="1"/>
                  </a:moveTo>
                  <a:cubicBezTo>
                    <a:pt x="6266" y="1"/>
                    <a:pt x="4036" y="2883"/>
                    <a:pt x="1" y="5189"/>
                  </a:cubicBezTo>
                  <a:lnTo>
                    <a:pt x="76" y="6217"/>
                  </a:lnTo>
                  <a:cubicBezTo>
                    <a:pt x="76" y="6217"/>
                    <a:pt x="101" y="6217"/>
                    <a:pt x="151" y="6191"/>
                  </a:cubicBezTo>
                  <a:cubicBezTo>
                    <a:pt x="652" y="6066"/>
                    <a:pt x="3935" y="5064"/>
                    <a:pt x="6266" y="2983"/>
                  </a:cubicBezTo>
                  <a:cubicBezTo>
                    <a:pt x="6592" y="2708"/>
                    <a:pt x="6893" y="2382"/>
                    <a:pt x="7168" y="2056"/>
                  </a:cubicBezTo>
                  <a:cubicBezTo>
                    <a:pt x="7168" y="2056"/>
                    <a:pt x="7068" y="402"/>
                    <a:pt x="6266" y="1"/>
                  </a:cubicBezTo>
                  <a:close/>
                </a:path>
              </a:pathLst>
            </a:custGeom>
            <a:solidFill>
              <a:srgbClr val="FAA83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64" name="Google Shape;1363;p51">
              <a:extLst>
                <a:ext uri="{FF2B5EF4-FFF2-40B4-BE49-F238E27FC236}">
                  <a16:creationId xmlns:a16="http://schemas.microsoft.com/office/drawing/2014/main" id="{857C3C00-4FD9-54C9-4660-EC195DF68802}"/>
                </a:ext>
              </a:extLst>
            </p:cNvPr>
            <p:cNvSpPr/>
            <p:nvPr/>
          </p:nvSpPr>
          <p:spPr>
            <a:xfrm>
              <a:off x="6352991" y="4651033"/>
              <a:ext cx="447284" cy="396800"/>
            </a:xfrm>
            <a:custGeom>
              <a:avLst/>
              <a:gdLst/>
              <a:ahLst/>
              <a:cxnLst/>
              <a:rect l="l" t="t" r="r" b="b"/>
              <a:pathLst>
                <a:path w="8222" h="7294" extrusionOk="0">
                  <a:moveTo>
                    <a:pt x="903" y="1"/>
                  </a:moveTo>
                  <a:cubicBezTo>
                    <a:pt x="828" y="51"/>
                    <a:pt x="753" y="76"/>
                    <a:pt x="703" y="126"/>
                  </a:cubicBezTo>
                  <a:cubicBezTo>
                    <a:pt x="76" y="677"/>
                    <a:pt x="1" y="2056"/>
                    <a:pt x="1" y="2056"/>
                  </a:cubicBezTo>
                  <a:cubicBezTo>
                    <a:pt x="176" y="2281"/>
                    <a:pt x="377" y="2507"/>
                    <a:pt x="552" y="2707"/>
                  </a:cubicBezTo>
                  <a:cubicBezTo>
                    <a:pt x="3660" y="6066"/>
                    <a:pt x="7394" y="7093"/>
                    <a:pt x="8096" y="7269"/>
                  </a:cubicBezTo>
                  <a:cubicBezTo>
                    <a:pt x="8196" y="7294"/>
                    <a:pt x="8222" y="7294"/>
                    <a:pt x="8222" y="7294"/>
                  </a:cubicBezTo>
                  <a:lnTo>
                    <a:pt x="8222" y="5690"/>
                  </a:lnTo>
                  <a:cubicBezTo>
                    <a:pt x="4211" y="3409"/>
                    <a:pt x="903" y="1"/>
                    <a:pt x="903" y="1"/>
                  </a:cubicBezTo>
                  <a:close/>
                </a:path>
              </a:pathLst>
            </a:custGeom>
            <a:solidFill>
              <a:srgbClr val="FAA83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65" name="Google Shape;1364;p51">
              <a:extLst>
                <a:ext uri="{FF2B5EF4-FFF2-40B4-BE49-F238E27FC236}">
                  <a16:creationId xmlns:a16="http://schemas.microsoft.com/office/drawing/2014/main" id="{FCD0921A-EB7B-08C8-E502-8E599D6BF947}"/>
                </a:ext>
              </a:extLst>
            </p:cNvPr>
            <p:cNvSpPr/>
            <p:nvPr/>
          </p:nvSpPr>
          <p:spPr>
            <a:xfrm>
              <a:off x="6959713" y="4098873"/>
              <a:ext cx="350451" cy="321781"/>
            </a:xfrm>
            <a:custGeom>
              <a:avLst/>
              <a:gdLst/>
              <a:ahLst/>
              <a:cxnLst/>
              <a:rect l="l" t="t" r="r" b="b"/>
              <a:pathLst>
                <a:path w="6442" h="5915" extrusionOk="0">
                  <a:moveTo>
                    <a:pt x="2006" y="0"/>
                  </a:moveTo>
                  <a:cubicBezTo>
                    <a:pt x="2006" y="0"/>
                    <a:pt x="1354" y="652"/>
                    <a:pt x="527" y="1754"/>
                  </a:cubicBezTo>
                  <a:cubicBezTo>
                    <a:pt x="352" y="1980"/>
                    <a:pt x="176" y="2206"/>
                    <a:pt x="1" y="2456"/>
                  </a:cubicBezTo>
                  <a:cubicBezTo>
                    <a:pt x="1" y="2456"/>
                    <a:pt x="3334" y="5664"/>
                    <a:pt x="4412" y="5915"/>
                  </a:cubicBezTo>
                  <a:lnTo>
                    <a:pt x="5414" y="3885"/>
                  </a:lnTo>
                  <a:cubicBezTo>
                    <a:pt x="5364" y="3860"/>
                    <a:pt x="5314" y="3835"/>
                    <a:pt x="5314" y="3810"/>
                  </a:cubicBezTo>
                  <a:cubicBezTo>
                    <a:pt x="5289" y="3810"/>
                    <a:pt x="5289" y="3760"/>
                    <a:pt x="5314" y="3734"/>
                  </a:cubicBezTo>
                  <a:cubicBezTo>
                    <a:pt x="5314" y="3722"/>
                    <a:pt x="5327" y="3716"/>
                    <a:pt x="5342" y="3716"/>
                  </a:cubicBezTo>
                  <a:cubicBezTo>
                    <a:pt x="5358" y="3716"/>
                    <a:pt x="5377" y="3722"/>
                    <a:pt x="5389" y="3734"/>
                  </a:cubicBezTo>
                  <a:cubicBezTo>
                    <a:pt x="5389" y="3734"/>
                    <a:pt x="5414" y="3734"/>
                    <a:pt x="5465" y="3785"/>
                  </a:cubicBezTo>
                  <a:lnTo>
                    <a:pt x="6442" y="1780"/>
                  </a:lnTo>
                  <a:cubicBezTo>
                    <a:pt x="6442" y="1780"/>
                    <a:pt x="6392" y="1754"/>
                    <a:pt x="6317" y="1729"/>
                  </a:cubicBezTo>
                  <a:cubicBezTo>
                    <a:pt x="5815" y="1529"/>
                    <a:pt x="3936" y="827"/>
                    <a:pt x="2833" y="376"/>
                  </a:cubicBezTo>
                  <a:cubicBezTo>
                    <a:pt x="2407" y="201"/>
                    <a:pt x="2081" y="75"/>
                    <a:pt x="2006" y="0"/>
                  </a:cubicBezTo>
                  <a:close/>
                </a:path>
              </a:pathLst>
            </a:custGeom>
            <a:solidFill>
              <a:srgbClr val="FAA83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66" name="Google Shape;1365;p51">
              <a:extLst>
                <a:ext uri="{FF2B5EF4-FFF2-40B4-BE49-F238E27FC236}">
                  <a16:creationId xmlns:a16="http://schemas.microsoft.com/office/drawing/2014/main" id="{0D5C5751-040B-0AE0-2305-A5C664BD302D}"/>
                </a:ext>
              </a:extLst>
            </p:cNvPr>
            <p:cNvSpPr/>
            <p:nvPr/>
          </p:nvSpPr>
          <p:spPr>
            <a:xfrm>
              <a:off x="7398774" y="4075699"/>
              <a:ext cx="320421" cy="342236"/>
            </a:xfrm>
            <a:custGeom>
              <a:avLst/>
              <a:gdLst/>
              <a:ahLst/>
              <a:cxnLst/>
              <a:rect l="l" t="t" r="r" b="b"/>
              <a:pathLst>
                <a:path w="5890" h="6291" extrusionOk="0">
                  <a:moveTo>
                    <a:pt x="3208" y="0"/>
                  </a:moveTo>
                  <a:cubicBezTo>
                    <a:pt x="3108" y="75"/>
                    <a:pt x="2757" y="301"/>
                    <a:pt x="2331" y="602"/>
                  </a:cubicBezTo>
                  <a:cubicBezTo>
                    <a:pt x="1379" y="1228"/>
                    <a:pt x="0" y="2155"/>
                    <a:pt x="0" y="2155"/>
                  </a:cubicBezTo>
                  <a:lnTo>
                    <a:pt x="50" y="2231"/>
                  </a:lnTo>
                  <a:lnTo>
                    <a:pt x="802" y="3810"/>
                  </a:lnTo>
                  <a:lnTo>
                    <a:pt x="827" y="3785"/>
                  </a:lnTo>
                  <a:cubicBezTo>
                    <a:pt x="827" y="3767"/>
                    <a:pt x="840" y="3749"/>
                    <a:pt x="865" y="3749"/>
                  </a:cubicBezTo>
                  <a:cubicBezTo>
                    <a:pt x="875" y="3749"/>
                    <a:pt x="888" y="3752"/>
                    <a:pt x="902" y="3759"/>
                  </a:cubicBezTo>
                  <a:cubicBezTo>
                    <a:pt x="927" y="3759"/>
                    <a:pt x="927" y="3810"/>
                    <a:pt x="927" y="3835"/>
                  </a:cubicBezTo>
                  <a:lnTo>
                    <a:pt x="877" y="3960"/>
                  </a:lnTo>
                  <a:lnTo>
                    <a:pt x="1053" y="4286"/>
                  </a:lnTo>
                  <a:cubicBezTo>
                    <a:pt x="1078" y="4286"/>
                    <a:pt x="1103" y="4311"/>
                    <a:pt x="1103" y="4336"/>
                  </a:cubicBezTo>
                  <a:cubicBezTo>
                    <a:pt x="1103" y="4336"/>
                    <a:pt x="1103" y="4361"/>
                    <a:pt x="1103" y="4361"/>
                  </a:cubicBezTo>
                  <a:lnTo>
                    <a:pt x="2055" y="6291"/>
                  </a:lnTo>
                  <a:cubicBezTo>
                    <a:pt x="3108" y="6065"/>
                    <a:pt x="5890" y="2632"/>
                    <a:pt x="5890" y="2632"/>
                  </a:cubicBezTo>
                  <a:cubicBezTo>
                    <a:pt x="5790" y="2456"/>
                    <a:pt x="5639" y="2306"/>
                    <a:pt x="5514" y="2130"/>
                  </a:cubicBezTo>
                  <a:cubicBezTo>
                    <a:pt x="4486" y="877"/>
                    <a:pt x="3208" y="0"/>
                    <a:pt x="3208" y="0"/>
                  </a:cubicBezTo>
                  <a:close/>
                </a:path>
              </a:pathLst>
            </a:custGeom>
            <a:solidFill>
              <a:srgbClr val="FAA83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67" name="Google Shape;1366;p51">
              <a:extLst>
                <a:ext uri="{FF2B5EF4-FFF2-40B4-BE49-F238E27FC236}">
                  <a16:creationId xmlns:a16="http://schemas.microsoft.com/office/drawing/2014/main" id="{E4F68F79-6841-9877-78CF-558F56ECC88E}"/>
                </a:ext>
              </a:extLst>
            </p:cNvPr>
            <p:cNvSpPr/>
            <p:nvPr/>
          </p:nvSpPr>
          <p:spPr>
            <a:xfrm>
              <a:off x="7360585" y="4331977"/>
              <a:ext cx="12295" cy="891739"/>
            </a:xfrm>
            <a:custGeom>
              <a:avLst/>
              <a:gdLst/>
              <a:ahLst/>
              <a:cxnLst/>
              <a:rect l="l" t="t" r="r" b="b"/>
              <a:pathLst>
                <a:path w="226" h="16392" extrusionOk="0">
                  <a:moveTo>
                    <a:pt x="0" y="1"/>
                  </a:moveTo>
                  <a:cubicBezTo>
                    <a:pt x="0" y="1"/>
                    <a:pt x="0" y="26"/>
                    <a:pt x="0" y="26"/>
                  </a:cubicBezTo>
                  <a:lnTo>
                    <a:pt x="101" y="16392"/>
                  </a:lnTo>
                  <a:lnTo>
                    <a:pt x="226" y="16392"/>
                  </a:lnTo>
                  <a:lnTo>
                    <a:pt x="126" y="26"/>
                  </a:lnTo>
                  <a:cubicBezTo>
                    <a:pt x="126" y="1"/>
                    <a:pt x="101" y="1"/>
                    <a:pt x="101" y="1"/>
                  </a:cubicBezTo>
                  <a:close/>
                </a:path>
              </a:pathLst>
            </a:custGeom>
            <a:solidFill>
              <a:srgbClr val="B5E5E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68" name="Google Shape;1367;p51">
              <a:extLst>
                <a:ext uri="{FF2B5EF4-FFF2-40B4-BE49-F238E27FC236}">
                  <a16:creationId xmlns:a16="http://schemas.microsoft.com/office/drawing/2014/main" id="{F72F89C1-B02C-7A67-09C4-0D91D9A14368}"/>
                </a:ext>
              </a:extLst>
            </p:cNvPr>
            <p:cNvSpPr/>
            <p:nvPr/>
          </p:nvSpPr>
          <p:spPr>
            <a:xfrm>
              <a:off x="7479177" y="4650925"/>
              <a:ext cx="429549" cy="443204"/>
            </a:xfrm>
            <a:custGeom>
              <a:avLst/>
              <a:gdLst/>
              <a:ahLst/>
              <a:cxnLst/>
              <a:rect l="l" t="t" r="r" b="b"/>
              <a:pathLst>
                <a:path w="7896" h="8147" extrusionOk="0">
                  <a:moveTo>
                    <a:pt x="7219" y="1030"/>
                  </a:moveTo>
                  <a:lnTo>
                    <a:pt x="7244" y="1256"/>
                  </a:lnTo>
                  <a:lnTo>
                    <a:pt x="101" y="1456"/>
                  </a:lnTo>
                  <a:lnTo>
                    <a:pt x="101" y="1231"/>
                  </a:lnTo>
                  <a:lnTo>
                    <a:pt x="7219" y="1030"/>
                  </a:lnTo>
                  <a:close/>
                  <a:moveTo>
                    <a:pt x="6565" y="1"/>
                  </a:moveTo>
                  <a:cubicBezTo>
                    <a:pt x="6549" y="1"/>
                    <a:pt x="6533" y="1"/>
                    <a:pt x="6517" y="3"/>
                  </a:cubicBezTo>
                  <a:lnTo>
                    <a:pt x="728" y="328"/>
                  </a:lnTo>
                  <a:cubicBezTo>
                    <a:pt x="377" y="353"/>
                    <a:pt x="101" y="629"/>
                    <a:pt x="101" y="980"/>
                  </a:cubicBezTo>
                  <a:lnTo>
                    <a:pt x="1" y="5341"/>
                  </a:lnTo>
                  <a:cubicBezTo>
                    <a:pt x="1" y="5592"/>
                    <a:pt x="126" y="5817"/>
                    <a:pt x="352" y="5942"/>
                  </a:cubicBezTo>
                  <a:lnTo>
                    <a:pt x="4211" y="8048"/>
                  </a:lnTo>
                  <a:cubicBezTo>
                    <a:pt x="4311" y="8114"/>
                    <a:pt x="4426" y="8146"/>
                    <a:pt x="4540" y="8146"/>
                  </a:cubicBezTo>
                  <a:cubicBezTo>
                    <a:pt x="4683" y="8146"/>
                    <a:pt x="4826" y="8095"/>
                    <a:pt x="4938" y="7998"/>
                  </a:cubicBezTo>
                  <a:lnTo>
                    <a:pt x="7620" y="5792"/>
                  </a:lnTo>
                  <a:cubicBezTo>
                    <a:pt x="7795" y="5642"/>
                    <a:pt x="7896" y="5391"/>
                    <a:pt x="7870" y="5165"/>
                  </a:cubicBezTo>
                  <a:lnTo>
                    <a:pt x="7219" y="579"/>
                  </a:lnTo>
                  <a:cubicBezTo>
                    <a:pt x="7171" y="244"/>
                    <a:pt x="6895" y="1"/>
                    <a:pt x="6565" y="1"/>
                  </a:cubicBezTo>
                  <a:close/>
                </a:path>
              </a:pathLst>
            </a:custGeom>
            <a:solidFill>
              <a:srgbClr val="FAA83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69" name="Google Shape;1368;p51">
              <a:extLst>
                <a:ext uri="{FF2B5EF4-FFF2-40B4-BE49-F238E27FC236}">
                  <a16:creationId xmlns:a16="http://schemas.microsoft.com/office/drawing/2014/main" id="{68EC48E3-812C-10F5-1F50-9A11AC935C3E}"/>
                </a:ext>
              </a:extLst>
            </p:cNvPr>
            <p:cNvSpPr/>
            <p:nvPr/>
          </p:nvSpPr>
          <p:spPr>
            <a:xfrm>
              <a:off x="7484671" y="4706957"/>
              <a:ext cx="388586" cy="23229"/>
            </a:xfrm>
            <a:custGeom>
              <a:avLst/>
              <a:gdLst/>
              <a:ahLst/>
              <a:cxnLst/>
              <a:rect l="l" t="t" r="r" b="b"/>
              <a:pathLst>
                <a:path w="7143" h="427" extrusionOk="0">
                  <a:moveTo>
                    <a:pt x="7118" y="0"/>
                  </a:moveTo>
                  <a:lnTo>
                    <a:pt x="0" y="201"/>
                  </a:lnTo>
                  <a:lnTo>
                    <a:pt x="0" y="426"/>
                  </a:lnTo>
                  <a:lnTo>
                    <a:pt x="7143" y="226"/>
                  </a:lnTo>
                  <a:lnTo>
                    <a:pt x="7118" y="0"/>
                  </a:lnTo>
                  <a:close/>
                </a:path>
              </a:pathLst>
            </a:custGeom>
            <a:solidFill>
              <a:srgbClr val="0072A4"/>
            </a:solidFill>
            <a:ln w="9525" cap="flat" cmpd="sng">
              <a:solidFill>
                <a:srgbClr val="4C6F8A"/>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70" name="Google Shape;1369;p51">
              <a:extLst>
                <a:ext uri="{FF2B5EF4-FFF2-40B4-BE49-F238E27FC236}">
                  <a16:creationId xmlns:a16="http://schemas.microsoft.com/office/drawing/2014/main" id="{6853C14C-B6CF-9834-94DC-6AACF6BFD573}"/>
                </a:ext>
              </a:extLst>
            </p:cNvPr>
            <p:cNvSpPr/>
            <p:nvPr/>
          </p:nvSpPr>
          <p:spPr>
            <a:xfrm>
              <a:off x="7431468" y="4279644"/>
              <a:ext cx="17789" cy="36068"/>
            </a:xfrm>
            <a:custGeom>
              <a:avLst/>
              <a:gdLst/>
              <a:ahLst/>
              <a:cxnLst/>
              <a:rect l="l" t="t" r="r" b="b"/>
              <a:pathLst>
                <a:path w="327" h="663" extrusionOk="0">
                  <a:moveTo>
                    <a:pt x="264" y="0"/>
                  </a:moveTo>
                  <a:cubicBezTo>
                    <a:pt x="239" y="0"/>
                    <a:pt x="226" y="18"/>
                    <a:pt x="226" y="36"/>
                  </a:cubicBezTo>
                  <a:lnTo>
                    <a:pt x="201" y="61"/>
                  </a:lnTo>
                  <a:lnTo>
                    <a:pt x="1" y="662"/>
                  </a:lnTo>
                  <a:cubicBezTo>
                    <a:pt x="51" y="662"/>
                    <a:pt x="76" y="637"/>
                    <a:pt x="126" y="612"/>
                  </a:cubicBezTo>
                  <a:lnTo>
                    <a:pt x="276" y="211"/>
                  </a:lnTo>
                  <a:lnTo>
                    <a:pt x="326" y="86"/>
                  </a:lnTo>
                  <a:cubicBezTo>
                    <a:pt x="326" y="61"/>
                    <a:pt x="326" y="10"/>
                    <a:pt x="301" y="10"/>
                  </a:cubicBezTo>
                  <a:cubicBezTo>
                    <a:pt x="287" y="3"/>
                    <a:pt x="274" y="0"/>
                    <a:pt x="264" y="0"/>
                  </a:cubicBezTo>
                  <a:close/>
                </a:path>
              </a:pathLst>
            </a:custGeom>
            <a:solidFill>
              <a:srgbClr val="4C6F8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71" name="Google Shape;1370;p51">
              <a:extLst>
                <a:ext uri="{FF2B5EF4-FFF2-40B4-BE49-F238E27FC236}">
                  <a16:creationId xmlns:a16="http://schemas.microsoft.com/office/drawing/2014/main" id="{835A6C7A-83A2-9139-8640-0E9B2CDC60F6}"/>
                </a:ext>
              </a:extLst>
            </p:cNvPr>
            <p:cNvSpPr/>
            <p:nvPr/>
          </p:nvSpPr>
          <p:spPr>
            <a:xfrm>
              <a:off x="7419228" y="4321097"/>
              <a:ext cx="21869" cy="902620"/>
            </a:xfrm>
            <a:custGeom>
              <a:avLst/>
              <a:gdLst/>
              <a:ahLst/>
              <a:cxnLst/>
              <a:rect l="l" t="t" r="r" b="b"/>
              <a:pathLst>
                <a:path w="402" h="16592" extrusionOk="0">
                  <a:moveTo>
                    <a:pt x="301" y="0"/>
                  </a:moveTo>
                  <a:cubicBezTo>
                    <a:pt x="276" y="0"/>
                    <a:pt x="226" y="25"/>
                    <a:pt x="175" y="25"/>
                  </a:cubicBezTo>
                  <a:lnTo>
                    <a:pt x="0" y="527"/>
                  </a:lnTo>
                  <a:cubicBezTo>
                    <a:pt x="0" y="527"/>
                    <a:pt x="0" y="527"/>
                    <a:pt x="0" y="552"/>
                  </a:cubicBezTo>
                  <a:lnTo>
                    <a:pt x="301" y="16592"/>
                  </a:lnTo>
                  <a:lnTo>
                    <a:pt x="401" y="16592"/>
                  </a:lnTo>
                  <a:lnTo>
                    <a:pt x="125" y="552"/>
                  </a:lnTo>
                  <a:lnTo>
                    <a:pt x="301" y="0"/>
                  </a:lnTo>
                  <a:close/>
                </a:path>
              </a:pathLst>
            </a:custGeom>
            <a:solidFill>
              <a:srgbClr val="B5E5E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72" name="Google Shape;1371;p51">
              <a:extLst>
                <a:ext uri="{FF2B5EF4-FFF2-40B4-BE49-F238E27FC236}">
                  <a16:creationId xmlns:a16="http://schemas.microsoft.com/office/drawing/2014/main" id="{E6A02721-D82E-0217-E5ED-EA1CCE5847FF}"/>
                </a:ext>
              </a:extLst>
            </p:cNvPr>
            <p:cNvSpPr/>
            <p:nvPr/>
          </p:nvSpPr>
          <p:spPr>
            <a:xfrm>
              <a:off x="7247434" y="4300969"/>
              <a:ext cx="211344" cy="31062"/>
            </a:xfrm>
            <a:custGeom>
              <a:avLst/>
              <a:gdLst/>
              <a:ahLst/>
              <a:cxnLst/>
              <a:rect l="l" t="t" r="r" b="b"/>
              <a:pathLst>
                <a:path w="3885" h="571" extrusionOk="0">
                  <a:moveTo>
                    <a:pt x="53" y="1"/>
                  </a:moveTo>
                  <a:cubicBezTo>
                    <a:pt x="38" y="1"/>
                    <a:pt x="25" y="7"/>
                    <a:pt x="25" y="19"/>
                  </a:cubicBezTo>
                  <a:cubicBezTo>
                    <a:pt x="0" y="45"/>
                    <a:pt x="0" y="95"/>
                    <a:pt x="25" y="95"/>
                  </a:cubicBezTo>
                  <a:cubicBezTo>
                    <a:pt x="25" y="120"/>
                    <a:pt x="75" y="145"/>
                    <a:pt x="125" y="170"/>
                  </a:cubicBezTo>
                  <a:cubicBezTo>
                    <a:pt x="326" y="295"/>
                    <a:pt x="927" y="571"/>
                    <a:pt x="1930" y="571"/>
                  </a:cubicBezTo>
                  <a:lnTo>
                    <a:pt x="2181" y="571"/>
                  </a:lnTo>
                  <a:cubicBezTo>
                    <a:pt x="2531" y="546"/>
                    <a:pt x="2907" y="496"/>
                    <a:pt x="3333" y="395"/>
                  </a:cubicBezTo>
                  <a:cubicBezTo>
                    <a:pt x="3384" y="395"/>
                    <a:pt x="3434" y="370"/>
                    <a:pt x="3459" y="370"/>
                  </a:cubicBezTo>
                  <a:cubicBezTo>
                    <a:pt x="3584" y="320"/>
                    <a:pt x="3709" y="295"/>
                    <a:pt x="3835" y="270"/>
                  </a:cubicBezTo>
                  <a:cubicBezTo>
                    <a:pt x="3860" y="245"/>
                    <a:pt x="3860" y="245"/>
                    <a:pt x="3885" y="220"/>
                  </a:cubicBezTo>
                  <a:cubicBezTo>
                    <a:pt x="3885" y="220"/>
                    <a:pt x="3885" y="195"/>
                    <a:pt x="3885" y="195"/>
                  </a:cubicBezTo>
                  <a:cubicBezTo>
                    <a:pt x="3885" y="170"/>
                    <a:pt x="3860" y="145"/>
                    <a:pt x="3835" y="145"/>
                  </a:cubicBezTo>
                  <a:lnTo>
                    <a:pt x="3810" y="145"/>
                  </a:lnTo>
                  <a:cubicBezTo>
                    <a:pt x="3709" y="170"/>
                    <a:pt x="3609" y="195"/>
                    <a:pt x="3509" y="220"/>
                  </a:cubicBezTo>
                  <a:cubicBezTo>
                    <a:pt x="3459" y="245"/>
                    <a:pt x="3434" y="270"/>
                    <a:pt x="3384" y="270"/>
                  </a:cubicBezTo>
                  <a:cubicBezTo>
                    <a:pt x="2932" y="370"/>
                    <a:pt x="2531" y="446"/>
                    <a:pt x="2181" y="446"/>
                  </a:cubicBezTo>
                  <a:lnTo>
                    <a:pt x="2080" y="446"/>
                  </a:lnTo>
                  <a:cubicBezTo>
                    <a:pt x="2038" y="447"/>
                    <a:pt x="1997" y="447"/>
                    <a:pt x="1957" y="447"/>
                  </a:cubicBezTo>
                  <a:cubicBezTo>
                    <a:pt x="977" y="447"/>
                    <a:pt x="368" y="166"/>
                    <a:pt x="176" y="70"/>
                  </a:cubicBezTo>
                  <a:cubicBezTo>
                    <a:pt x="125" y="19"/>
                    <a:pt x="100" y="19"/>
                    <a:pt x="100" y="19"/>
                  </a:cubicBezTo>
                  <a:cubicBezTo>
                    <a:pt x="88" y="7"/>
                    <a:pt x="69" y="1"/>
                    <a:pt x="53" y="1"/>
                  </a:cubicBezTo>
                  <a:close/>
                </a:path>
              </a:pathLst>
            </a:custGeom>
            <a:solidFill>
              <a:srgbClr val="B93F4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73" name="Google Shape;1372;p51">
              <a:extLst>
                <a:ext uri="{FF2B5EF4-FFF2-40B4-BE49-F238E27FC236}">
                  <a16:creationId xmlns:a16="http://schemas.microsoft.com/office/drawing/2014/main" id="{446B3A7D-6BC1-2E53-AA00-4999A3823DFF}"/>
                </a:ext>
              </a:extLst>
            </p:cNvPr>
            <p:cNvSpPr/>
            <p:nvPr/>
          </p:nvSpPr>
          <p:spPr>
            <a:xfrm>
              <a:off x="7374185" y="4363366"/>
              <a:ext cx="39604" cy="40964"/>
            </a:xfrm>
            <a:custGeom>
              <a:avLst/>
              <a:gdLst/>
              <a:ahLst/>
              <a:cxnLst/>
              <a:rect l="l" t="t" r="r" b="b"/>
              <a:pathLst>
                <a:path w="728" h="753" extrusionOk="0">
                  <a:moveTo>
                    <a:pt x="377" y="0"/>
                  </a:moveTo>
                  <a:cubicBezTo>
                    <a:pt x="176" y="0"/>
                    <a:pt x="1" y="176"/>
                    <a:pt x="1" y="376"/>
                  </a:cubicBezTo>
                  <a:cubicBezTo>
                    <a:pt x="1" y="577"/>
                    <a:pt x="176" y="752"/>
                    <a:pt x="377" y="752"/>
                  </a:cubicBezTo>
                  <a:cubicBezTo>
                    <a:pt x="577" y="752"/>
                    <a:pt x="728" y="577"/>
                    <a:pt x="728" y="376"/>
                  </a:cubicBezTo>
                  <a:cubicBezTo>
                    <a:pt x="728" y="176"/>
                    <a:pt x="577" y="0"/>
                    <a:pt x="377" y="0"/>
                  </a:cubicBezTo>
                  <a:close/>
                </a:path>
              </a:pathLst>
            </a:custGeom>
            <a:solidFill>
              <a:srgbClr val="00659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74" name="Google Shape;1373;p51">
              <a:extLst>
                <a:ext uri="{FF2B5EF4-FFF2-40B4-BE49-F238E27FC236}">
                  <a16:creationId xmlns:a16="http://schemas.microsoft.com/office/drawing/2014/main" id="{8B6FCC22-2741-C937-CC42-0B8DAA4F7C02}"/>
                </a:ext>
              </a:extLst>
            </p:cNvPr>
            <p:cNvSpPr/>
            <p:nvPr/>
          </p:nvSpPr>
          <p:spPr>
            <a:xfrm>
              <a:off x="7374185" y="4597885"/>
              <a:ext cx="39604" cy="39549"/>
            </a:xfrm>
            <a:custGeom>
              <a:avLst/>
              <a:gdLst/>
              <a:ahLst/>
              <a:cxnLst/>
              <a:rect l="l" t="t" r="r" b="b"/>
              <a:pathLst>
                <a:path w="728" h="727" extrusionOk="0">
                  <a:moveTo>
                    <a:pt x="377" y="0"/>
                  </a:moveTo>
                  <a:cubicBezTo>
                    <a:pt x="176" y="0"/>
                    <a:pt x="1" y="150"/>
                    <a:pt x="1" y="376"/>
                  </a:cubicBezTo>
                  <a:cubicBezTo>
                    <a:pt x="1" y="577"/>
                    <a:pt x="176" y="727"/>
                    <a:pt x="377" y="727"/>
                  </a:cubicBezTo>
                  <a:cubicBezTo>
                    <a:pt x="577" y="727"/>
                    <a:pt x="728" y="577"/>
                    <a:pt x="728" y="376"/>
                  </a:cubicBezTo>
                  <a:cubicBezTo>
                    <a:pt x="728" y="150"/>
                    <a:pt x="577" y="0"/>
                    <a:pt x="377" y="0"/>
                  </a:cubicBezTo>
                  <a:close/>
                </a:path>
              </a:pathLst>
            </a:custGeom>
            <a:solidFill>
              <a:srgbClr val="00659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75" name="Google Shape;1374;p51">
              <a:extLst>
                <a:ext uri="{FF2B5EF4-FFF2-40B4-BE49-F238E27FC236}">
                  <a16:creationId xmlns:a16="http://schemas.microsoft.com/office/drawing/2014/main" id="{9EF17B62-A332-0498-A766-FEA8F94C323B}"/>
                </a:ext>
              </a:extLst>
            </p:cNvPr>
            <p:cNvSpPr/>
            <p:nvPr/>
          </p:nvSpPr>
          <p:spPr>
            <a:xfrm>
              <a:off x="7374185" y="4831478"/>
              <a:ext cx="43684" cy="39985"/>
            </a:xfrm>
            <a:custGeom>
              <a:avLst/>
              <a:gdLst/>
              <a:ahLst/>
              <a:cxnLst/>
              <a:rect l="l" t="t" r="r" b="b"/>
              <a:pathLst>
                <a:path w="803" h="735" extrusionOk="0">
                  <a:moveTo>
                    <a:pt x="402" y="1"/>
                  </a:moveTo>
                  <a:cubicBezTo>
                    <a:pt x="304" y="1"/>
                    <a:pt x="205" y="39"/>
                    <a:pt x="126" y="117"/>
                  </a:cubicBezTo>
                  <a:cubicBezTo>
                    <a:pt x="1" y="267"/>
                    <a:pt x="1" y="493"/>
                    <a:pt x="151" y="643"/>
                  </a:cubicBezTo>
                  <a:cubicBezTo>
                    <a:pt x="223" y="703"/>
                    <a:pt x="312" y="735"/>
                    <a:pt x="402" y="735"/>
                  </a:cubicBezTo>
                  <a:cubicBezTo>
                    <a:pt x="500" y="735"/>
                    <a:pt x="599" y="697"/>
                    <a:pt x="678" y="618"/>
                  </a:cubicBezTo>
                  <a:cubicBezTo>
                    <a:pt x="803" y="468"/>
                    <a:pt x="803" y="217"/>
                    <a:pt x="653" y="92"/>
                  </a:cubicBezTo>
                  <a:cubicBezTo>
                    <a:pt x="581" y="32"/>
                    <a:pt x="492" y="1"/>
                    <a:pt x="402" y="1"/>
                  </a:cubicBezTo>
                  <a:close/>
                </a:path>
              </a:pathLst>
            </a:custGeom>
            <a:solidFill>
              <a:srgbClr val="00659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76" name="Google Shape;1375;p51">
              <a:extLst>
                <a:ext uri="{FF2B5EF4-FFF2-40B4-BE49-F238E27FC236}">
                  <a16:creationId xmlns:a16="http://schemas.microsoft.com/office/drawing/2014/main" id="{145431FB-F690-2F9E-67B7-50D2D61C15DE}"/>
                </a:ext>
              </a:extLst>
            </p:cNvPr>
            <p:cNvSpPr/>
            <p:nvPr/>
          </p:nvSpPr>
          <p:spPr>
            <a:xfrm>
              <a:off x="7379680" y="5105546"/>
              <a:ext cx="45044" cy="39985"/>
            </a:xfrm>
            <a:custGeom>
              <a:avLst/>
              <a:gdLst/>
              <a:ahLst/>
              <a:cxnLst/>
              <a:rect l="l" t="t" r="r" b="b"/>
              <a:pathLst>
                <a:path w="828" h="735" extrusionOk="0">
                  <a:moveTo>
                    <a:pt x="414" y="1"/>
                  </a:moveTo>
                  <a:cubicBezTo>
                    <a:pt x="316" y="1"/>
                    <a:pt x="216" y="38"/>
                    <a:pt x="151" y="117"/>
                  </a:cubicBezTo>
                  <a:cubicBezTo>
                    <a:pt x="0" y="267"/>
                    <a:pt x="25" y="493"/>
                    <a:pt x="176" y="643"/>
                  </a:cubicBezTo>
                  <a:cubicBezTo>
                    <a:pt x="247" y="703"/>
                    <a:pt x="336" y="734"/>
                    <a:pt x="423" y="734"/>
                  </a:cubicBezTo>
                  <a:cubicBezTo>
                    <a:pt x="518" y="734"/>
                    <a:pt x="611" y="697"/>
                    <a:pt x="677" y="618"/>
                  </a:cubicBezTo>
                  <a:cubicBezTo>
                    <a:pt x="827" y="468"/>
                    <a:pt x="802" y="217"/>
                    <a:pt x="652" y="92"/>
                  </a:cubicBezTo>
                  <a:cubicBezTo>
                    <a:pt x="592" y="32"/>
                    <a:pt x="504" y="1"/>
                    <a:pt x="414" y="1"/>
                  </a:cubicBezTo>
                  <a:close/>
                </a:path>
              </a:pathLst>
            </a:custGeom>
            <a:solidFill>
              <a:srgbClr val="00659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77" name="Google Shape;1376;p51">
              <a:extLst>
                <a:ext uri="{FF2B5EF4-FFF2-40B4-BE49-F238E27FC236}">
                  <a16:creationId xmlns:a16="http://schemas.microsoft.com/office/drawing/2014/main" id="{93ED7986-1574-E111-B845-14773D654D6D}"/>
                </a:ext>
              </a:extLst>
            </p:cNvPr>
            <p:cNvSpPr/>
            <p:nvPr/>
          </p:nvSpPr>
          <p:spPr>
            <a:xfrm>
              <a:off x="6696650" y="3502700"/>
              <a:ext cx="47700" cy="115800"/>
            </a:xfrm>
            <a:prstGeom prst="ellipse">
              <a:avLst/>
            </a:prstGeom>
            <a:solidFill>
              <a:srgbClr val="000000">
                <a:alpha val="893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78" name="Google Shape;1377;p51">
              <a:extLst>
                <a:ext uri="{FF2B5EF4-FFF2-40B4-BE49-F238E27FC236}">
                  <a16:creationId xmlns:a16="http://schemas.microsoft.com/office/drawing/2014/main" id="{5D8E155D-E066-32FA-0F31-6A11B59797A7}"/>
                </a:ext>
              </a:extLst>
            </p:cNvPr>
            <p:cNvSpPr/>
            <p:nvPr/>
          </p:nvSpPr>
          <p:spPr>
            <a:xfrm>
              <a:off x="7845950" y="3483350"/>
              <a:ext cx="103800" cy="115800"/>
            </a:xfrm>
            <a:prstGeom prst="ellipse">
              <a:avLst/>
            </a:prstGeom>
            <a:solidFill>
              <a:srgbClr val="000000">
                <a:alpha val="893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3081"/>
                                        </p:tgtEl>
                                        <p:attrNameLst>
                                          <p:attrName>style.visibility</p:attrName>
                                        </p:attrNameLst>
                                      </p:cBhvr>
                                      <p:to>
                                        <p:strVal val="visible"/>
                                      </p:to>
                                    </p:set>
                                    <p:animEffect transition="in" filter="fade">
                                      <p:cBhvr>
                                        <p:cTn id="7" dur="1000"/>
                                        <p:tgtEl>
                                          <p:spTgt spid="33081"/>
                                        </p:tgtEl>
                                      </p:cBhvr>
                                    </p:animEffect>
                                    <p:anim calcmode="lin" valueType="num">
                                      <p:cBhvr>
                                        <p:cTn id="8" dur="1000" fill="hold"/>
                                        <p:tgtEl>
                                          <p:spTgt spid="33081"/>
                                        </p:tgtEl>
                                        <p:attrNameLst>
                                          <p:attrName>ppt_x</p:attrName>
                                        </p:attrNameLst>
                                      </p:cBhvr>
                                      <p:tavLst>
                                        <p:tav tm="0">
                                          <p:val>
                                            <p:strVal val="#ppt_x"/>
                                          </p:val>
                                        </p:tav>
                                        <p:tav tm="100000">
                                          <p:val>
                                            <p:strVal val="#ppt_x"/>
                                          </p:val>
                                        </p:tav>
                                      </p:tavLst>
                                    </p:anim>
                                    <p:anim calcmode="lin" valueType="num">
                                      <p:cBhvr>
                                        <p:cTn id="9" dur="1000" fill="hold"/>
                                        <p:tgtEl>
                                          <p:spTgt spid="3308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3088"/>
                                        </p:tgtEl>
                                        <p:attrNameLst>
                                          <p:attrName>style.visibility</p:attrName>
                                        </p:attrNameLst>
                                      </p:cBhvr>
                                      <p:to>
                                        <p:strVal val="visible"/>
                                      </p:to>
                                    </p:set>
                                    <p:animEffect transition="in" filter="fade">
                                      <p:cBhvr>
                                        <p:cTn id="12" dur="1000"/>
                                        <p:tgtEl>
                                          <p:spTgt spid="33088"/>
                                        </p:tgtEl>
                                      </p:cBhvr>
                                    </p:animEffect>
                                    <p:anim calcmode="lin" valueType="num">
                                      <p:cBhvr>
                                        <p:cTn id="13" dur="1000" fill="hold"/>
                                        <p:tgtEl>
                                          <p:spTgt spid="33088"/>
                                        </p:tgtEl>
                                        <p:attrNameLst>
                                          <p:attrName>ppt_x</p:attrName>
                                        </p:attrNameLst>
                                      </p:cBhvr>
                                      <p:tavLst>
                                        <p:tav tm="0">
                                          <p:val>
                                            <p:strVal val="#ppt_x"/>
                                          </p:val>
                                        </p:tav>
                                        <p:tav tm="100000">
                                          <p:val>
                                            <p:strVal val="#ppt_x"/>
                                          </p:val>
                                        </p:tav>
                                      </p:tavLst>
                                    </p:anim>
                                    <p:anim calcmode="lin" valueType="num">
                                      <p:cBhvr>
                                        <p:cTn id="14" dur="1000" fill="hold"/>
                                        <p:tgtEl>
                                          <p:spTgt spid="33088"/>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33099"/>
                                        </p:tgtEl>
                                        <p:attrNameLst>
                                          <p:attrName>style.visibility</p:attrName>
                                        </p:attrNameLst>
                                      </p:cBhvr>
                                      <p:to>
                                        <p:strVal val="visible"/>
                                      </p:to>
                                    </p:set>
                                    <p:animEffect transition="in" filter="fade">
                                      <p:cBhvr>
                                        <p:cTn id="17" dur="1000"/>
                                        <p:tgtEl>
                                          <p:spTgt spid="33099"/>
                                        </p:tgtEl>
                                      </p:cBhvr>
                                    </p:animEffect>
                                    <p:anim calcmode="lin" valueType="num">
                                      <p:cBhvr>
                                        <p:cTn id="18" dur="1000" fill="hold"/>
                                        <p:tgtEl>
                                          <p:spTgt spid="33099"/>
                                        </p:tgtEl>
                                        <p:attrNameLst>
                                          <p:attrName>ppt_x</p:attrName>
                                        </p:attrNameLst>
                                      </p:cBhvr>
                                      <p:tavLst>
                                        <p:tav tm="0">
                                          <p:val>
                                            <p:strVal val="#ppt_x"/>
                                          </p:val>
                                        </p:tav>
                                        <p:tav tm="100000">
                                          <p:val>
                                            <p:strVal val="#ppt_x"/>
                                          </p:val>
                                        </p:tav>
                                      </p:tavLst>
                                    </p:anim>
                                    <p:anim calcmode="lin" valueType="num">
                                      <p:cBhvr>
                                        <p:cTn id="19" dur="1000" fill="hold"/>
                                        <p:tgtEl>
                                          <p:spTgt spid="33099"/>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33089"/>
                                        </p:tgtEl>
                                        <p:attrNameLst>
                                          <p:attrName>style.visibility</p:attrName>
                                        </p:attrNameLst>
                                      </p:cBhvr>
                                      <p:to>
                                        <p:strVal val="visible"/>
                                      </p:to>
                                    </p:set>
                                    <p:animEffect transition="in" filter="fade">
                                      <p:cBhvr>
                                        <p:cTn id="22" dur="1000"/>
                                        <p:tgtEl>
                                          <p:spTgt spid="33089"/>
                                        </p:tgtEl>
                                      </p:cBhvr>
                                    </p:animEffect>
                                    <p:anim calcmode="lin" valueType="num">
                                      <p:cBhvr>
                                        <p:cTn id="23" dur="1000" fill="hold"/>
                                        <p:tgtEl>
                                          <p:spTgt spid="33089"/>
                                        </p:tgtEl>
                                        <p:attrNameLst>
                                          <p:attrName>ppt_x</p:attrName>
                                        </p:attrNameLst>
                                      </p:cBhvr>
                                      <p:tavLst>
                                        <p:tav tm="0">
                                          <p:val>
                                            <p:strVal val="#ppt_x"/>
                                          </p:val>
                                        </p:tav>
                                        <p:tav tm="100000">
                                          <p:val>
                                            <p:strVal val="#ppt_x"/>
                                          </p:val>
                                        </p:tav>
                                      </p:tavLst>
                                    </p:anim>
                                    <p:anim calcmode="lin" valueType="num">
                                      <p:cBhvr>
                                        <p:cTn id="24" dur="1000" fill="hold"/>
                                        <p:tgtEl>
                                          <p:spTgt spid="3308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088"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2579"/>
        <p:cNvGrpSpPr/>
        <p:nvPr/>
      </p:nvGrpSpPr>
      <p:grpSpPr>
        <a:xfrm>
          <a:off x="0" y="0"/>
          <a:ext cx="0" cy="0"/>
          <a:chOff x="0" y="0"/>
          <a:chExt cx="0" cy="0"/>
        </a:xfrm>
      </p:grpSpPr>
      <p:sp>
        <p:nvSpPr>
          <p:cNvPr id="32580" name="Google Shape;32580;p51"/>
          <p:cNvSpPr txBox="1">
            <a:spLocks noGrp="1"/>
          </p:cNvSpPr>
          <p:nvPr>
            <p:ph type="ctrTitle"/>
          </p:nvPr>
        </p:nvSpPr>
        <p:spPr>
          <a:xfrm>
            <a:off x="1322800" y="820820"/>
            <a:ext cx="9546400" cy="601600"/>
          </a:xfrm>
          <a:prstGeom prst="rect">
            <a:avLst/>
          </a:prstGeom>
        </p:spPr>
        <p:txBody>
          <a:bodyPr spcFirstLastPara="1" wrap="square" lIns="121900" tIns="121900" rIns="121900" bIns="121900" anchor="ctr" anchorCtr="0">
            <a:noAutofit/>
          </a:bodyPr>
          <a:lstStyle/>
          <a:p>
            <a:r>
              <a:rPr lang="en" sz="3733" b="1">
                <a:latin typeface="Times New Roman" panose="02020603050405020304" pitchFamily="18" charset="0"/>
                <a:cs typeface="Times New Roman" panose="02020603050405020304" pitchFamily="18" charset="0"/>
              </a:rPr>
              <a:t>1. Câu 1</a:t>
            </a:r>
            <a:endParaRPr sz="3733" b="1">
              <a:latin typeface="Times New Roman" panose="02020603050405020304" pitchFamily="18" charset="0"/>
              <a:cs typeface="Times New Roman" panose="02020603050405020304" pitchFamily="18" charset="0"/>
            </a:endParaRPr>
          </a:p>
        </p:txBody>
      </p:sp>
      <p:grpSp>
        <p:nvGrpSpPr>
          <p:cNvPr id="32677" name="Google Shape;32677;p51"/>
          <p:cNvGrpSpPr/>
          <p:nvPr/>
        </p:nvGrpSpPr>
        <p:grpSpPr>
          <a:xfrm>
            <a:off x="1047893" y="693930"/>
            <a:ext cx="1080456" cy="694273"/>
            <a:chOff x="1577176" y="1001463"/>
            <a:chExt cx="810342" cy="520705"/>
          </a:xfrm>
        </p:grpSpPr>
        <p:sp>
          <p:nvSpPr>
            <p:cNvPr id="32678" name="Google Shape;32678;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9" name="Google Shape;32679;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0" name="Google Shape;32680;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1" name="Google Shape;32681;p51"/>
          <p:cNvGrpSpPr/>
          <p:nvPr/>
        </p:nvGrpSpPr>
        <p:grpSpPr>
          <a:xfrm>
            <a:off x="9821868" y="1196718"/>
            <a:ext cx="1080456" cy="694273"/>
            <a:chOff x="1577176" y="1001463"/>
            <a:chExt cx="810342" cy="520705"/>
          </a:xfrm>
        </p:grpSpPr>
        <p:sp>
          <p:nvSpPr>
            <p:cNvPr id="32682" name="Google Shape;32682;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3" name="Google Shape;32683;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4" name="Google Shape;32684;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5" name="Google Shape;32685;p51"/>
          <p:cNvGrpSpPr/>
          <p:nvPr/>
        </p:nvGrpSpPr>
        <p:grpSpPr>
          <a:xfrm rot="-1100601">
            <a:off x="282108" y="6001865"/>
            <a:ext cx="1003053" cy="522056"/>
            <a:chOff x="5150950" y="1689975"/>
            <a:chExt cx="342625" cy="178325"/>
          </a:xfrm>
        </p:grpSpPr>
        <p:sp>
          <p:nvSpPr>
            <p:cNvPr id="32686" name="Google Shape;32686;p51"/>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7" name="Google Shape;32687;p51"/>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 name="Google Shape;388;p4">
            <a:extLst>
              <a:ext uri="{FF2B5EF4-FFF2-40B4-BE49-F238E27FC236}">
                <a16:creationId xmlns:a16="http://schemas.microsoft.com/office/drawing/2014/main" id="{D40ED039-4E7F-AD7A-2312-F1F89DAB4C60}"/>
              </a:ext>
            </a:extLst>
          </p:cNvPr>
          <p:cNvGrpSpPr/>
          <p:nvPr/>
        </p:nvGrpSpPr>
        <p:grpSpPr>
          <a:xfrm rot="-5400000">
            <a:off x="147041" y="194645"/>
            <a:ext cx="620120" cy="680860"/>
            <a:chOff x="818450" y="719950"/>
            <a:chExt cx="162075" cy="177950"/>
          </a:xfrm>
        </p:grpSpPr>
        <p:sp>
          <p:nvSpPr>
            <p:cNvPr id="32576" name="Google Shape;389;p4">
              <a:extLst>
                <a:ext uri="{FF2B5EF4-FFF2-40B4-BE49-F238E27FC236}">
                  <a16:creationId xmlns:a16="http://schemas.microsoft.com/office/drawing/2014/main" id="{CCEAD2F6-C1A5-609F-990C-C44960218822}"/>
                </a:ext>
              </a:extLst>
            </p:cNvPr>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7" name="Google Shape;390;p4">
              <a:extLst>
                <a:ext uri="{FF2B5EF4-FFF2-40B4-BE49-F238E27FC236}">
                  <a16:creationId xmlns:a16="http://schemas.microsoft.com/office/drawing/2014/main" id="{4A73C214-13EA-377B-7B69-88C2668D3405}"/>
                </a:ext>
              </a:extLst>
            </p:cNvPr>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8" name="Google Shape;391;p4">
              <a:extLst>
                <a:ext uri="{FF2B5EF4-FFF2-40B4-BE49-F238E27FC236}">
                  <a16:creationId xmlns:a16="http://schemas.microsoft.com/office/drawing/2014/main" id="{DCA9FC09-DA31-E84A-2CA9-6EE50C4FFB76}"/>
                </a:ext>
              </a:extLst>
            </p:cNvPr>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579" name="Google Shape;392;p4">
            <a:extLst>
              <a:ext uri="{FF2B5EF4-FFF2-40B4-BE49-F238E27FC236}">
                <a16:creationId xmlns:a16="http://schemas.microsoft.com/office/drawing/2014/main" id="{F3F707C2-23F4-7E5D-DADA-1CA89712BCA9}"/>
              </a:ext>
            </a:extLst>
          </p:cNvPr>
          <p:cNvGrpSpPr/>
          <p:nvPr/>
        </p:nvGrpSpPr>
        <p:grpSpPr>
          <a:xfrm rot="672145">
            <a:off x="11591394" y="4676289"/>
            <a:ext cx="439524" cy="565119"/>
            <a:chOff x="3526675" y="707075"/>
            <a:chExt cx="187750" cy="241400"/>
          </a:xfrm>
        </p:grpSpPr>
        <p:sp>
          <p:nvSpPr>
            <p:cNvPr id="32695" name="Google Shape;393;p4">
              <a:extLst>
                <a:ext uri="{FF2B5EF4-FFF2-40B4-BE49-F238E27FC236}">
                  <a16:creationId xmlns:a16="http://schemas.microsoft.com/office/drawing/2014/main" id="{808B7A01-12F7-146A-2C55-56E695642D79}"/>
                </a:ext>
              </a:extLst>
            </p:cNvPr>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6" name="Google Shape;394;p4">
              <a:extLst>
                <a:ext uri="{FF2B5EF4-FFF2-40B4-BE49-F238E27FC236}">
                  <a16:creationId xmlns:a16="http://schemas.microsoft.com/office/drawing/2014/main" id="{EAEFBB39-3533-F826-F911-FCC8358EECD0}"/>
                </a:ext>
              </a:extLst>
            </p:cNvPr>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7" name="Google Shape;395;p4">
              <a:extLst>
                <a:ext uri="{FF2B5EF4-FFF2-40B4-BE49-F238E27FC236}">
                  <a16:creationId xmlns:a16="http://schemas.microsoft.com/office/drawing/2014/main" id="{3BF18188-576F-248E-9474-125E8CB2D99C}"/>
                </a:ext>
              </a:extLst>
            </p:cNvPr>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698" name="Google Shape;399;p4">
            <a:extLst>
              <a:ext uri="{FF2B5EF4-FFF2-40B4-BE49-F238E27FC236}">
                <a16:creationId xmlns:a16="http://schemas.microsoft.com/office/drawing/2014/main" id="{FD6DFD93-56CC-A22B-DA33-FC529D47933B}"/>
              </a:ext>
            </a:extLst>
          </p:cNvPr>
          <p:cNvGrpSpPr/>
          <p:nvPr/>
        </p:nvGrpSpPr>
        <p:grpSpPr>
          <a:xfrm>
            <a:off x="11008677" y="5613190"/>
            <a:ext cx="996747" cy="1042300"/>
            <a:chOff x="6290250" y="1718800"/>
            <a:chExt cx="911325" cy="952975"/>
          </a:xfrm>
        </p:grpSpPr>
        <p:sp>
          <p:nvSpPr>
            <p:cNvPr id="32699" name="Google Shape;400;p4">
              <a:extLst>
                <a:ext uri="{FF2B5EF4-FFF2-40B4-BE49-F238E27FC236}">
                  <a16:creationId xmlns:a16="http://schemas.microsoft.com/office/drawing/2014/main" id="{2F3FC927-F3E3-B556-0FC7-D1BBFCE21E54}"/>
                </a:ext>
              </a:extLst>
            </p:cNvPr>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0" name="Google Shape;401;p4">
              <a:extLst>
                <a:ext uri="{FF2B5EF4-FFF2-40B4-BE49-F238E27FC236}">
                  <a16:creationId xmlns:a16="http://schemas.microsoft.com/office/drawing/2014/main" id="{5059FE98-793A-FB70-1012-DAD24632525B}"/>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1" name="Google Shape;402;p4">
              <a:extLst>
                <a:ext uri="{FF2B5EF4-FFF2-40B4-BE49-F238E27FC236}">
                  <a16:creationId xmlns:a16="http://schemas.microsoft.com/office/drawing/2014/main" id="{AF89A76C-1CDD-7841-D343-C1C2BE46C330}"/>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2" name="Google Shape;403;p4">
              <a:extLst>
                <a:ext uri="{FF2B5EF4-FFF2-40B4-BE49-F238E27FC236}">
                  <a16:creationId xmlns:a16="http://schemas.microsoft.com/office/drawing/2014/main" id="{8548FBF7-E82E-4502-1BFF-F6BEBA9A7A92}"/>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3" name="Google Shape;404;p4">
              <a:extLst>
                <a:ext uri="{FF2B5EF4-FFF2-40B4-BE49-F238E27FC236}">
                  <a16:creationId xmlns:a16="http://schemas.microsoft.com/office/drawing/2014/main" id="{41E02913-07E9-1152-0B56-E2792C63B892}"/>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4" name="Google Shape;405;p4">
              <a:extLst>
                <a:ext uri="{FF2B5EF4-FFF2-40B4-BE49-F238E27FC236}">
                  <a16:creationId xmlns:a16="http://schemas.microsoft.com/office/drawing/2014/main" id="{79451B65-F96A-1D57-C761-7E22766C0C8A}"/>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5" name="Google Shape;406;p4">
              <a:extLst>
                <a:ext uri="{FF2B5EF4-FFF2-40B4-BE49-F238E27FC236}">
                  <a16:creationId xmlns:a16="http://schemas.microsoft.com/office/drawing/2014/main" id="{B6F9740D-42D1-F4CE-4A2F-B3DCCC33BA86}"/>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6" name="Google Shape;407;p4">
              <a:extLst>
                <a:ext uri="{FF2B5EF4-FFF2-40B4-BE49-F238E27FC236}">
                  <a16:creationId xmlns:a16="http://schemas.microsoft.com/office/drawing/2014/main" id="{E0526880-70CF-9E31-C966-1310A59E6C41}"/>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7" name="Google Shape;408;p4">
              <a:extLst>
                <a:ext uri="{FF2B5EF4-FFF2-40B4-BE49-F238E27FC236}">
                  <a16:creationId xmlns:a16="http://schemas.microsoft.com/office/drawing/2014/main" id="{30A8CD12-3198-CB34-A370-7ECC896C0D31}"/>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8" name="Google Shape;409;p4">
              <a:extLst>
                <a:ext uri="{FF2B5EF4-FFF2-40B4-BE49-F238E27FC236}">
                  <a16:creationId xmlns:a16="http://schemas.microsoft.com/office/drawing/2014/main" id="{1B561FAF-6709-FF8C-8AE9-64C592E062ED}"/>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9" name="Google Shape;410;p4">
              <a:extLst>
                <a:ext uri="{FF2B5EF4-FFF2-40B4-BE49-F238E27FC236}">
                  <a16:creationId xmlns:a16="http://schemas.microsoft.com/office/drawing/2014/main" id="{EE745702-9BBE-620E-F079-0B6666865794}"/>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0" name="Google Shape;411;p4">
              <a:extLst>
                <a:ext uri="{FF2B5EF4-FFF2-40B4-BE49-F238E27FC236}">
                  <a16:creationId xmlns:a16="http://schemas.microsoft.com/office/drawing/2014/main" id="{86C616F6-B148-6BA5-2132-1B7E0CE6B2D6}"/>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1" name="Google Shape;412;p4">
              <a:extLst>
                <a:ext uri="{FF2B5EF4-FFF2-40B4-BE49-F238E27FC236}">
                  <a16:creationId xmlns:a16="http://schemas.microsoft.com/office/drawing/2014/main" id="{819A989B-1609-3EE8-9B0B-F07C75E8E26A}"/>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2" name="Google Shape;413;p4">
              <a:extLst>
                <a:ext uri="{FF2B5EF4-FFF2-40B4-BE49-F238E27FC236}">
                  <a16:creationId xmlns:a16="http://schemas.microsoft.com/office/drawing/2014/main" id="{C651EDF2-FF9B-CE64-1E44-0D201CD77A2A}"/>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3" name="Google Shape;414;p4">
              <a:extLst>
                <a:ext uri="{FF2B5EF4-FFF2-40B4-BE49-F238E27FC236}">
                  <a16:creationId xmlns:a16="http://schemas.microsoft.com/office/drawing/2014/main" id="{565DCD59-3ACF-278B-E43C-580081717B01}"/>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4" name="Google Shape;415;p4">
              <a:extLst>
                <a:ext uri="{FF2B5EF4-FFF2-40B4-BE49-F238E27FC236}">
                  <a16:creationId xmlns:a16="http://schemas.microsoft.com/office/drawing/2014/main" id="{CF0B6853-E717-7155-857C-1619FED043E9}"/>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5" name="Google Shape;416;p4">
              <a:extLst>
                <a:ext uri="{FF2B5EF4-FFF2-40B4-BE49-F238E27FC236}">
                  <a16:creationId xmlns:a16="http://schemas.microsoft.com/office/drawing/2014/main" id="{02CD0E60-BB91-99FD-F3AD-28F727436386}"/>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6" name="Google Shape;417;p4">
              <a:extLst>
                <a:ext uri="{FF2B5EF4-FFF2-40B4-BE49-F238E27FC236}">
                  <a16:creationId xmlns:a16="http://schemas.microsoft.com/office/drawing/2014/main" id="{6FC8DF54-621D-7011-F330-206DE323E6A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7" name="Google Shape;418;p4">
              <a:extLst>
                <a:ext uri="{FF2B5EF4-FFF2-40B4-BE49-F238E27FC236}">
                  <a16:creationId xmlns:a16="http://schemas.microsoft.com/office/drawing/2014/main" id="{A9CAA242-7EA8-4F0D-7A8A-FF353D3F4078}"/>
                </a:ext>
              </a:extLst>
            </p:cNvPr>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8" name="Google Shape;419;p4">
              <a:extLst>
                <a:ext uri="{FF2B5EF4-FFF2-40B4-BE49-F238E27FC236}">
                  <a16:creationId xmlns:a16="http://schemas.microsoft.com/office/drawing/2014/main" id="{91FDD339-F94C-495C-5320-8A91902DC958}"/>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9" name="Google Shape;420;p4">
              <a:extLst>
                <a:ext uri="{FF2B5EF4-FFF2-40B4-BE49-F238E27FC236}">
                  <a16:creationId xmlns:a16="http://schemas.microsoft.com/office/drawing/2014/main" id="{AFC19720-73BD-911F-A0BC-A163C65E520C}"/>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0" name="Google Shape;421;p4">
              <a:extLst>
                <a:ext uri="{FF2B5EF4-FFF2-40B4-BE49-F238E27FC236}">
                  <a16:creationId xmlns:a16="http://schemas.microsoft.com/office/drawing/2014/main" id="{0CBB8285-01EB-DA01-A4F8-C19E82599A23}"/>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1" name="Google Shape;422;p4">
              <a:extLst>
                <a:ext uri="{FF2B5EF4-FFF2-40B4-BE49-F238E27FC236}">
                  <a16:creationId xmlns:a16="http://schemas.microsoft.com/office/drawing/2014/main" id="{2F460AAE-C892-3C38-EA4E-9D70B6D6D24C}"/>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2" name="Google Shape;423;p4">
              <a:extLst>
                <a:ext uri="{FF2B5EF4-FFF2-40B4-BE49-F238E27FC236}">
                  <a16:creationId xmlns:a16="http://schemas.microsoft.com/office/drawing/2014/main" id="{7E8A4B74-72B7-4DF5-E89A-25F060C8EC66}"/>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3" name="Google Shape;424;p4">
              <a:extLst>
                <a:ext uri="{FF2B5EF4-FFF2-40B4-BE49-F238E27FC236}">
                  <a16:creationId xmlns:a16="http://schemas.microsoft.com/office/drawing/2014/main" id="{8CD0AD97-0E48-3699-AD1F-F90C90AE6C52}"/>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4" name="Google Shape;425;p4">
              <a:extLst>
                <a:ext uri="{FF2B5EF4-FFF2-40B4-BE49-F238E27FC236}">
                  <a16:creationId xmlns:a16="http://schemas.microsoft.com/office/drawing/2014/main" id="{3BC7235E-61AE-134A-53F2-FF9D977DE90A}"/>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5" name="Google Shape;426;p4">
              <a:extLst>
                <a:ext uri="{FF2B5EF4-FFF2-40B4-BE49-F238E27FC236}">
                  <a16:creationId xmlns:a16="http://schemas.microsoft.com/office/drawing/2014/main" id="{1E76143D-D924-9623-F3C5-AD6C6D17C82E}"/>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6" name="Google Shape;427;p4">
              <a:extLst>
                <a:ext uri="{FF2B5EF4-FFF2-40B4-BE49-F238E27FC236}">
                  <a16:creationId xmlns:a16="http://schemas.microsoft.com/office/drawing/2014/main" id="{8FF1E090-43B0-F603-33E3-A41A75BEF6DD}"/>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7" name="Google Shape;428;p4">
              <a:extLst>
                <a:ext uri="{FF2B5EF4-FFF2-40B4-BE49-F238E27FC236}">
                  <a16:creationId xmlns:a16="http://schemas.microsoft.com/office/drawing/2014/main" id="{BE3518C4-C985-2C8B-3CC8-A59B4BB03C46}"/>
                </a:ext>
              </a:extLst>
            </p:cNvPr>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8" name="Google Shape;429;p4">
              <a:extLst>
                <a:ext uri="{FF2B5EF4-FFF2-40B4-BE49-F238E27FC236}">
                  <a16:creationId xmlns:a16="http://schemas.microsoft.com/office/drawing/2014/main" id="{E109869A-1030-F7CE-4DDF-B9ABBAA908B1}"/>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9" name="Google Shape;430;p4">
              <a:extLst>
                <a:ext uri="{FF2B5EF4-FFF2-40B4-BE49-F238E27FC236}">
                  <a16:creationId xmlns:a16="http://schemas.microsoft.com/office/drawing/2014/main" id="{553FD2DF-EC3B-A68C-0D19-3425BBFE2455}"/>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0" name="Google Shape;431;p4">
              <a:extLst>
                <a:ext uri="{FF2B5EF4-FFF2-40B4-BE49-F238E27FC236}">
                  <a16:creationId xmlns:a16="http://schemas.microsoft.com/office/drawing/2014/main" id="{851AC070-8CFF-E61C-ABD1-E3AE1DB7EE9D}"/>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1" name="Google Shape;432;p4">
              <a:extLst>
                <a:ext uri="{FF2B5EF4-FFF2-40B4-BE49-F238E27FC236}">
                  <a16:creationId xmlns:a16="http://schemas.microsoft.com/office/drawing/2014/main" id="{5975934C-39A2-CF82-5135-F8443A0C0058}"/>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2" name="Google Shape;433;p4">
              <a:extLst>
                <a:ext uri="{FF2B5EF4-FFF2-40B4-BE49-F238E27FC236}">
                  <a16:creationId xmlns:a16="http://schemas.microsoft.com/office/drawing/2014/main" id="{961A3596-8360-5774-7491-30CB51A51C8A}"/>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3" name="Google Shape;434;p4">
              <a:extLst>
                <a:ext uri="{FF2B5EF4-FFF2-40B4-BE49-F238E27FC236}">
                  <a16:creationId xmlns:a16="http://schemas.microsoft.com/office/drawing/2014/main" id="{50E21EB8-1474-2083-CFD6-AA2E89014F58}"/>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4" name="Google Shape;435;p4">
              <a:extLst>
                <a:ext uri="{FF2B5EF4-FFF2-40B4-BE49-F238E27FC236}">
                  <a16:creationId xmlns:a16="http://schemas.microsoft.com/office/drawing/2014/main" id="{12C70A5B-3E99-4233-3D8D-2EE3E51A0D97}"/>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5" name="Google Shape;436;p4">
              <a:extLst>
                <a:ext uri="{FF2B5EF4-FFF2-40B4-BE49-F238E27FC236}">
                  <a16:creationId xmlns:a16="http://schemas.microsoft.com/office/drawing/2014/main" id="{0E02AB6B-8CB2-D2FA-63B8-65C5266C2130}"/>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6" name="Google Shape;437;p4">
              <a:extLst>
                <a:ext uri="{FF2B5EF4-FFF2-40B4-BE49-F238E27FC236}">
                  <a16:creationId xmlns:a16="http://schemas.microsoft.com/office/drawing/2014/main" id="{AF8D3B83-E274-1FDB-2F7B-F687FB0109B4}"/>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7" name="Google Shape;438;p4">
              <a:extLst>
                <a:ext uri="{FF2B5EF4-FFF2-40B4-BE49-F238E27FC236}">
                  <a16:creationId xmlns:a16="http://schemas.microsoft.com/office/drawing/2014/main" id="{574C8F0E-E79F-4ECB-395D-A3079EDE970A}"/>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8" name="Google Shape;439;p4">
              <a:extLst>
                <a:ext uri="{FF2B5EF4-FFF2-40B4-BE49-F238E27FC236}">
                  <a16:creationId xmlns:a16="http://schemas.microsoft.com/office/drawing/2014/main" id="{32274493-F3B3-1301-E6FB-F502C0DE6D85}"/>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9" name="Google Shape;440;p4">
              <a:extLst>
                <a:ext uri="{FF2B5EF4-FFF2-40B4-BE49-F238E27FC236}">
                  <a16:creationId xmlns:a16="http://schemas.microsoft.com/office/drawing/2014/main" id="{F546071F-DCAB-B510-79E4-52250A7C2CD7}"/>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0" name="Google Shape;441;p4">
              <a:extLst>
                <a:ext uri="{FF2B5EF4-FFF2-40B4-BE49-F238E27FC236}">
                  <a16:creationId xmlns:a16="http://schemas.microsoft.com/office/drawing/2014/main" id="{FC95847D-F7A3-1BC7-8090-BA479B91543E}"/>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1" name="Google Shape;442;p4">
              <a:extLst>
                <a:ext uri="{FF2B5EF4-FFF2-40B4-BE49-F238E27FC236}">
                  <a16:creationId xmlns:a16="http://schemas.microsoft.com/office/drawing/2014/main" id="{2B63CCA0-E577-32A4-4E67-46EBA44EFFCE}"/>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2" name="Google Shape;443;p4">
              <a:extLst>
                <a:ext uri="{FF2B5EF4-FFF2-40B4-BE49-F238E27FC236}">
                  <a16:creationId xmlns:a16="http://schemas.microsoft.com/office/drawing/2014/main" id="{1F871A3A-474B-ED97-A827-68FE5062BEA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3" name="Google Shape;444;p4">
              <a:extLst>
                <a:ext uri="{FF2B5EF4-FFF2-40B4-BE49-F238E27FC236}">
                  <a16:creationId xmlns:a16="http://schemas.microsoft.com/office/drawing/2014/main" id="{6BC37366-80B4-7838-2284-06ED3A0BC546}"/>
                </a:ext>
              </a:extLst>
            </p:cNvPr>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4" name="Google Shape;445;p4">
              <a:extLst>
                <a:ext uri="{FF2B5EF4-FFF2-40B4-BE49-F238E27FC236}">
                  <a16:creationId xmlns:a16="http://schemas.microsoft.com/office/drawing/2014/main" id="{93CEABCD-BBFD-42A7-B25B-E2DD8A1783A0}"/>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5" name="Google Shape;446;p4">
              <a:extLst>
                <a:ext uri="{FF2B5EF4-FFF2-40B4-BE49-F238E27FC236}">
                  <a16:creationId xmlns:a16="http://schemas.microsoft.com/office/drawing/2014/main" id="{138FEB3C-6E8A-7EDB-694D-75A91D3A9C82}"/>
                </a:ext>
              </a:extLst>
            </p:cNvPr>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6" name="Google Shape;447;p4">
              <a:extLst>
                <a:ext uri="{FF2B5EF4-FFF2-40B4-BE49-F238E27FC236}">
                  <a16:creationId xmlns:a16="http://schemas.microsoft.com/office/drawing/2014/main" id="{84E0AF3A-208D-BB51-C6DB-466611DADEF8}"/>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7" name="Google Shape;448;p4">
              <a:extLst>
                <a:ext uri="{FF2B5EF4-FFF2-40B4-BE49-F238E27FC236}">
                  <a16:creationId xmlns:a16="http://schemas.microsoft.com/office/drawing/2014/main" id="{CAF7B73F-9F5C-7116-E66F-4C938992172F}"/>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8" name="Google Shape;449;p4">
              <a:extLst>
                <a:ext uri="{FF2B5EF4-FFF2-40B4-BE49-F238E27FC236}">
                  <a16:creationId xmlns:a16="http://schemas.microsoft.com/office/drawing/2014/main" id="{E52E77E6-8945-A1DF-E87D-0889EBC8DD07}"/>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9" name="Google Shape;450;p4">
              <a:extLst>
                <a:ext uri="{FF2B5EF4-FFF2-40B4-BE49-F238E27FC236}">
                  <a16:creationId xmlns:a16="http://schemas.microsoft.com/office/drawing/2014/main" id="{70C04B0C-A35C-7F8F-EA0F-4B20115D00FA}"/>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0" name="Google Shape;451;p4">
              <a:extLst>
                <a:ext uri="{FF2B5EF4-FFF2-40B4-BE49-F238E27FC236}">
                  <a16:creationId xmlns:a16="http://schemas.microsoft.com/office/drawing/2014/main" id="{E2AF552F-446E-9365-D591-109097812BE1}"/>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1" name="Google Shape;452;p4">
              <a:extLst>
                <a:ext uri="{FF2B5EF4-FFF2-40B4-BE49-F238E27FC236}">
                  <a16:creationId xmlns:a16="http://schemas.microsoft.com/office/drawing/2014/main" id="{34437C24-9F16-9C59-4B1B-08C8AA22C145}"/>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2" name="Google Shape;453;p4">
              <a:extLst>
                <a:ext uri="{FF2B5EF4-FFF2-40B4-BE49-F238E27FC236}">
                  <a16:creationId xmlns:a16="http://schemas.microsoft.com/office/drawing/2014/main" id="{CB2AADBF-6B6D-B919-DDB3-308684BC3372}"/>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3" name="Google Shape;454;p4">
              <a:extLst>
                <a:ext uri="{FF2B5EF4-FFF2-40B4-BE49-F238E27FC236}">
                  <a16:creationId xmlns:a16="http://schemas.microsoft.com/office/drawing/2014/main" id="{4B9488B7-7D41-527C-A8E9-569420A5D2DE}"/>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4" name="Google Shape;455;p4">
              <a:extLst>
                <a:ext uri="{FF2B5EF4-FFF2-40B4-BE49-F238E27FC236}">
                  <a16:creationId xmlns:a16="http://schemas.microsoft.com/office/drawing/2014/main" id="{E55530D7-F64C-6A9A-407C-9CC8B7AB0760}"/>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5" name="Google Shape;456;p4">
              <a:extLst>
                <a:ext uri="{FF2B5EF4-FFF2-40B4-BE49-F238E27FC236}">
                  <a16:creationId xmlns:a16="http://schemas.microsoft.com/office/drawing/2014/main" id="{A47F3919-E4AB-04F0-F100-C90FEFE384FC}"/>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6" name="Google Shape;457;p4">
              <a:extLst>
                <a:ext uri="{FF2B5EF4-FFF2-40B4-BE49-F238E27FC236}">
                  <a16:creationId xmlns:a16="http://schemas.microsoft.com/office/drawing/2014/main" id="{B01257F6-0C70-890D-8749-6F1BB09DE9D6}"/>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7" name="Google Shape;458;p4">
              <a:extLst>
                <a:ext uri="{FF2B5EF4-FFF2-40B4-BE49-F238E27FC236}">
                  <a16:creationId xmlns:a16="http://schemas.microsoft.com/office/drawing/2014/main" id="{A37226CE-D6A6-B6D3-0F5B-B8503B68D5E6}"/>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8" name="Google Shape;459;p4">
              <a:extLst>
                <a:ext uri="{FF2B5EF4-FFF2-40B4-BE49-F238E27FC236}">
                  <a16:creationId xmlns:a16="http://schemas.microsoft.com/office/drawing/2014/main" id="{BFB316F0-5397-40E0-2AE2-53B204FCFD88}"/>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9" name="Google Shape;460;p4">
              <a:extLst>
                <a:ext uri="{FF2B5EF4-FFF2-40B4-BE49-F238E27FC236}">
                  <a16:creationId xmlns:a16="http://schemas.microsoft.com/office/drawing/2014/main" id="{B4C8AF12-AF2D-0E9E-98B0-A4DA2DD604C5}"/>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0" name="Google Shape;461;p4">
              <a:extLst>
                <a:ext uri="{FF2B5EF4-FFF2-40B4-BE49-F238E27FC236}">
                  <a16:creationId xmlns:a16="http://schemas.microsoft.com/office/drawing/2014/main" id="{49340A39-A7BE-3C4C-3A00-162C0A0B1E78}"/>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1" name="Google Shape;462;p4">
              <a:extLst>
                <a:ext uri="{FF2B5EF4-FFF2-40B4-BE49-F238E27FC236}">
                  <a16:creationId xmlns:a16="http://schemas.microsoft.com/office/drawing/2014/main" id="{479B3112-029F-8155-73B5-673421F34270}"/>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2" name="Google Shape;463;p4">
              <a:extLst>
                <a:ext uri="{FF2B5EF4-FFF2-40B4-BE49-F238E27FC236}">
                  <a16:creationId xmlns:a16="http://schemas.microsoft.com/office/drawing/2014/main" id="{9158A1CF-B850-8CC8-C1B3-8F5DDA223564}"/>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3" name="Google Shape;464;p4">
              <a:extLst>
                <a:ext uri="{FF2B5EF4-FFF2-40B4-BE49-F238E27FC236}">
                  <a16:creationId xmlns:a16="http://schemas.microsoft.com/office/drawing/2014/main" id="{18E202A4-B9E7-3244-8C53-024FE0EA5B26}"/>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4" name="Google Shape;465;p4">
              <a:extLst>
                <a:ext uri="{FF2B5EF4-FFF2-40B4-BE49-F238E27FC236}">
                  <a16:creationId xmlns:a16="http://schemas.microsoft.com/office/drawing/2014/main" id="{015B9E37-F68F-DE3D-8C71-12EFBCBE3207}"/>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5" name="Google Shape;466;p4">
              <a:extLst>
                <a:ext uri="{FF2B5EF4-FFF2-40B4-BE49-F238E27FC236}">
                  <a16:creationId xmlns:a16="http://schemas.microsoft.com/office/drawing/2014/main" id="{02A6C8E7-F5C3-F291-F100-C35D97035B21}"/>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6" name="Google Shape;467;p4">
              <a:extLst>
                <a:ext uri="{FF2B5EF4-FFF2-40B4-BE49-F238E27FC236}">
                  <a16:creationId xmlns:a16="http://schemas.microsoft.com/office/drawing/2014/main" id="{E369A5EC-8380-9CD2-027E-3559DF55EEA5}"/>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7" name="Google Shape;468;p4">
              <a:extLst>
                <a:ext uri="{FF2B5EF4-FFF2-40B4-BE49-F238E27FC236}">
                  <a16:creationId xmlns:a16="http://schemas.microsoft.com/office/drawing/2014/main" id="{1B347F8C-AAAA-FF73-BA1A-CCB565196C98}"/>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8" name="Google Shape;469;p4">
              <a:extLst>
                <a:ext uri="{FF2B5EF4-FFF2-40B4-BE49-F238E27FC236}">
                  <a16:creationId xmlns:a16="http://schemas.microsoft.com/office/drawing/2014/main" id="{C9EA198B-5096-5A22-43A0-797A60BDF2B8}"/>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9" name="Google Shape;470;p4">
              <a:extLst>
                <a:ext uri="{FF2B5EF4-FFF2-40B4-BE49-F238E27FC236}">
                  <a16:creationId xmlns:a16="http://schemas.microsoft.com/office/drawing/2014/main" id="{D3FB25FF-0828-D2EC-4FC6-276301F919F0}"/>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0" name="Google Shape;471;p4">
              <a:extLst>
                <a:ext uri="{FF2B5EF4-FFF2-40B4-BE49-F238E27FC236}">
                  <a16:creationId xmlns:a16="http://schemas.microsoft.com/office/drawing/2014/main" id="{ADAA45B8-7511-2105-99A3-FD9147C33516}"/>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1" name="Google Shape;472;p4">
              <a:extLst>
                <a:ext uri="{FF2B5EF4-FFF2-40B4-BE49-F238E27FC236}">
                  <a16:creationId xmlns:a16="http://schemas.microsoft.com/office/drawing/2014/main" id="{ECF04421-6A3D-6E2A-4C34-B1F89FB59A8A}"/>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2" name="Google Shape;473;p4">
              <a:extLst>
                <a:ext uri="{FF2B5EF4-FFF2-40B4-BE49-F238E27FC236}">
                  <a16:creationId xmlns:a16="http://schemas.microsoft.com/office/drawing/2014/main" id="{6EE54932-4B99-56EE-6F6A-FC66B625C616}"/>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3" name="Google Shape;474;p4">
              <a:extLst>
                <a:ext uri="{FF2B5EF4-FFF2-40B4-BE49-F238E27FC236}">
                  <a16:creationId xmlns:a16="http://schemas.microsoft.com/office/drawing/2014/main" id="{3405DCF7-F091-2BE5-3D0B-417F45E4FC7F}"/>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4" name="Google Shape;475;p4">
              <a:extLst>
                <a:ext uri="{FF2B5EF4-FFF2-40B4-BE49-F238E27FC236}">
                  <a16:creationId xmlns:a16="http://schemas.microsoft.com/office/drawing/2014/main" id="{6697E515-8136-9E71-924A-2E7EAA0097C0}"/>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5" name="Google Shape;476;p4">
              <a:extLst>
                <a:ext uri="{FF2B5EF4-FFF2-40B4-BE49-F238E27FC236}">
                  <a16:creationId xmlns:a16="http://schemas.microsoft.com/office/drawing/2014/main" id="{68E5EF84-8FE0-0317-5796-46B64A3B31BF}"/>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6" name="Google Shape;477;p4">
              <a:extLst>
                <a:ext uri="{FF2B5EF4-FFF2-40B4-BE49-F238E27FC236}">
                  <a16:creationId xmlns:a16="http://schemas.microsoft.com/office/drawing/2014/main" id="{35F513FD-CB89-5D2A-0EE6-BEC6ADBBBF8B}"/>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7" name="Google Shape;478;p4">
              <a:extLst>
                <a:ext uri="{FF2B5EF4-FFF2-40B4-BE49-F238E27FC236}">
                  <a16:creationId xmlns:a16="http://schemas.microsoft.com/office/drawing/2014/main" id="{BCAB4E83-AB83-671C-91AF-321D2FBF9AAB}"/>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8" name="Google Shape;479;p4">
              <a:extLst>
                <a:ext uri="{FF2B5EF4-FFF2-40B4-BE49-F238E27FC236}">
                  <a16:creationId xmlns:a16="http://schemas.microsoft.com/office/drawing/2014/main" id="{95364E81-79FC-5F82-1111-7928D233B0C3}"/>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9" name="Google Shape;480;p4">
              <a:extLst>
                <a:ext uri="{FF2B5EF4-FFF2-40B4-BE49-F238E27FC236}">
                  <a16:creationId xmlns:a16="http://schemas.microsoft.com/office/drawing/2014/main" id="{F4E4A931-DA1C-C640-DB8B-D6C8946B7CBD}"/>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0" name="Google Shape;481;p4">
              <a:extLst>
                <a:ext uri="{FF2B5EF4-FFF2-40B4-BE49-F238E27FC236}">
                  <a16:creationId xmlns:a16="http://schemas.microsoft.com/office/drawing/2014/main" id="{F739AAB3-F40E-394D-2EC1-FCC02DEF64E4}"/>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1" name="Google Shape;482;p4">
              <a:extLst>
                <a:ext uri="{FF2B5EF4-FFF2-40B4-BE49-F238E27FC236}">
                  <a16:creationId xmlns:a16="http://schemas.microsoft.com/office/drawing/2014/main" id="{A6B75FD7-B76C-9B89-FEA3-009B1BD8AF17}"/>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2" name="Google Shape;483;p4">
              <a:extLst>
                <a:ext uri="{FF2B5EF4-FFF2-40B4-BE49-F238E27FC236}">
                  <a16:creationId xmlns:a16="http://schemas.microsoft.com/office/drawing/2014/main" id="{4B1D1EBF-D82A-5379-5E00-FEE51774D9EC}"/>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3" name="Google Shape;484;p4">
              <a:extLst>
                <a:ext uri="{FF2B5EF4-FFF2-40B4-BE49-F238E27FC236}">
                  <a16:creationId xmlns:a16="http://schemas.microsoft.com/office/drawing/2014/main" id="{798AFFD1-12BD-8330-C787-581E31B0EFD5}"/>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4" name="Google Shape;485;p4">
              <a:extLst>
                <a:ext uri="{FF2B5EF4-FFF2-40B4-BE49-F238E27FC236}">
                  <a16:creationId xmlns:a16="http://schemas.microsoft.com/office/drawing/2014/main" id="{7D491098-4A88-B1A2-083D-FC99F4F1F90B}"/>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5" name="Google Shape;486;p4">
              <a:extLst>
                <a:ext uri="{FF2B5EF4-FFF2-40B4-BE49-F238E27FC236}">
                  <a16:creationId xmlns:a16="http://schemas.microsoft.com/office/drawing/2014/main" id="{25AFBB75-3386-FC21-55B2-42C5CDD5C1DA}"/>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6" name="Google Shape;487;p4">
              <a:extLst>
                <a:ext uri="{FF2B5EF4-FFF2-40B4-BE49-F238E27FC236}">
                  <a16:creationId xmlns:a16="http://schemas.microsoft.com/office/drawing/2014/main" id="{D173692B-7F84-625C-D29B-C5A0B74B46D5}"/>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7" name="Google Shape;488;p4">
              <a:extLst>
                <a:ext uri="{FF2B5EF4-FFF2-40B4-BE49-F238E27FC236}">
                  <a16:creationId xmlns:a16="http://schemas.microsoft.com/office/drawing/2014/main" id="{2AE04FAE-40A4-DF34-4A8F-DC66A50CA80D}"/>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8" name="Google Shape;489;p4">
              <a:extLst>
                <a:ext uri="{FF2B5EF4-FFF2-40B4-BE49-F238E27FC236}">
                  <a16:creationId xmlns:a16="http://schemas.microsoft.com/office/drawing/2014/main" id="{C38226B7-CE6A-BFDC-8F3F-26C0209B3D60}"/>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9" name="Google Shape;490;p4">
              <a:extLst>
                <a:ext uri="{FF2B5EF4-FFF2-40B4-BE49-F238E27FC236}">
                  <a16:creationId xmlns:a16="http://schemas.microsoft.com/office/drawing/2014/main" id="{EF9CC859-208C-76C0-1AB4-3715A85F627E}"/>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0" name="Google Shape;491;p4">
              <a:extLst>
                <a:ext uri="{FF2B5EF4-FFF2-40B4-BE49-F238E27FC236}">
                  <a16:creationId xmlns:a16="http://schemas.microsoft.com/office/drawing/2014/main" id="{F8668AB5-77C4-6535-CDB9-D0D94BDBE309}"/>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1" name="Google Shape;492;p4">
              <a:extLst>
                <a:ext uri="{FF2B5EF4-FFF2-40B4-BE49-F238E27FC236}">
                  <a16:creationId xmlns:a16="http://schemas.microsoft.com/office/drawing/2014/main" id="{ED6F41CA-297E-B8DC-51F5-2C05E7EAC83D}"/>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2" name="Google Shape;493;p4">
              <a:extLst>
                <a:ext uri="{FF2B5EF4-FFF2-40B4-BE49-F238E27FC236}">
                  <a16:creationId xmlns:a16="http://schemas.microsoft.com/office/drawing/2014/main" id="{0A947FE7-4C5E-BC4B-27BE-5E16B42969D9}"/>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3" name="Google Shape;494;p4">
              <a:extLst>
                <a:ext uri="{FF2B5EF4-FFF2-40B4-BE49-F238E27FC236}">
                  <a16:creationId xmlns:a16="http://schemas.microsoft.com/office/drawing/2014/main" id="{0353B0D7-1802-5AA2-2852-AB19F59205E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4" name="Google Shape;495;p4">
              <a:extLst>
                <a:ext uri="{FF2B5EF4-FFF2-40B4-BE49-F238E27FC236}">
                  <a16:creationId xmlns:a16="http://schemas.microsoft.com/office/drawing/2014/main" id="{87DAF093-5531-A768-98A3-BB691536D528}"/>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5" name="Google Shape;496;p4">
              <a:extLst>
                <a:ext uri="{FF2B5EF4-FFF2-40B4-BE49-F238E27FC236}">
                  <a16:creationId xmlns:a16="http://schemas.microsoft.com/office/drawing/2014/main" id="{01B78D77-3025-0EB8-1726-A04C1BABD1C8}"/>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6" name="Google Shape;497;p4">
              <a:extLst>
                <a:ext uri="{FF2B5EF4-FFF2-40B4-BE49-F238E27FC236}">
                  <a16:creationId xmlns:a16="http://schemas.microsoft.com/office/drawing/2014/main" id="{9FEEEF5C-943E-FB61-3804-760E1E9EB3E3}"/>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7" name="Google Shape;498;p4">
              <a:extLst>
                <a:ext uri="{FF2B5EF4-FFF2-40B4-BE49-F238E27FC236}">
                  <a16:creationId xmlns:a16="http://schemas.microsoft.com/office/drawing/2014/main" id="{E9140374-A32F-4249-FD6E-A5E71D77C3F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8" name="Google Shape;499;p4">
              <a:extLst>
                <a:ext uri="{FF2B5EF4-FFF2-40B4-BE49-F238E27FC236}">
                  <a16:creationId xmlns:a16="http://schemas.microsoft.com/office/drawing/2014/main" id="{8A4D3796-7B46-DBDF-4868-FBBA67FB8BF0}"/>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9" name="Google Shape;500;p4">
              <a:extLst>
                <a:ext uri="{FF2B5EF4-FFF2-40B4-BE49-F238E27FC236}">
                  <a16:creationId xmlns:a16="http://schemas.microsoft.com/office/drawing/2014/main" id="{6B9CE033-6D4C-019E-8ABA-DA1D31A9D5A0}"/>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0" name="Google Shape;501;p4">
              <a:extLst>
                <a:ext uri="{FF2B5EF4-FFF2-40B4-BE49-F238E27FC236}">
                  <a16:creationId xmlns:a16="http://schemas.microsoft.com/office/drawing/2014/main" id="{5BA34136-77C8-6DA2-B29F-882109F1FC7D}"/>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1" name="Google Shape;502;p4">
              <a:extLst>
                <a:ext uri="{FF2B5EF4-FFF2-40B4-BE49-F238E27FC236}">
                  <a16:creationId xmlns:a16="http://schemas.microsoft.com/office/drawing/2014/main" id="{C14C1C92-1C23-F252-E864-C4EBACD6C90E}"/>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2" name="Google Shape;503;p4">
              <a:extLst>
                <a:ext uri="{FF2B5EF4-FFF2-40B4-BE49-F238E27FC236}">
                  <a16:creationId xmlns:a16="http://schemas.microsoft.com/office/drawing/2014/main" id="{5DE7F15D-988F-6E61-36F1-8725001059AF}"/>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3" name="Google Shape;504;p4">
              <a:extLst>
                <a:ext uri="{FF2B5EF4-FFF2-40B4-BE49-F238E27FC236}">
                  <a16:creationId xmlns:a16="http://schemas.microsoft.com/office/drawing/2014/main" id="{2A42B973-E633-223C-E802-9DA10A8E9510}"/>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4" name="Google Shape;505;p4">
              <a:extLst>
                <a:ext uri="{FF2B5EF4-FFF2-40B4-BE49-F238E27FC236}">
                  <a16:creationId xmlns:a16="http://schemas.microsoft.com/office/drawing/2014/main" id="{CA981544-F7D1-5F73-852A-5E4C2AB5E338}"/>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5" name="Google Shape;506;p4">
              <a:extLst>
                <a:ext uri="{FF2B5EF4-FFF2-40B4-BE49-F238E27FC236}">
                  <a16:creationId xmlns:a16="http://schemas.microsoft.com/office/drawing/2014/main" id="{12129753-E29B-651B-9BDE-8D5C7798CC1F}"/>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6" name="Google Shape;507;p4">
              <a:extLst>
                <a:ext uri="{FF2B5EF4-FFF2-40B4-BE49-F238E27FC236}">
                  <a16:creationId xmlns:a16="http://schemas.microsoft.com/office/drawing/2014/main" id="{DE4DC22A-3C6B-D426-8A84-A4607EB21259}"/>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7" name="Google Shape;508;p4">
              <a:extLst>
                <a:ext uri="{FF2B5EF4-FFF2-40B4-BE49-F238E27FC236}">
                  <a16:creationId xmlns:a16="http://schemas.microsoft.com/office/drawing/2014/main" id="{5D92CA0B-5037-E412-FD55-5419FF60EDA8}"/>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8" name="Google Shape;509;p4">
              <a:extLst>
                <a:ext uri="{FF2B5EF4-FFF2-40B4-BE49-F238E27FC236}">
                  <a16:creationId xmlns:a16="http://schemas.microsoft.com/office/drawing/2014/main" id="{3E748558-69C6-8FF6-53AA-D9CF94B5788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9" name="Google Shape;510;p4">
              <a:extLst>
                <a:ext uri="{FF2B5EF4-FFF2-40B4-BE49-F238E27FC236}">
                  <a16:creationId xmlns:a16="http://schemas.microsoft.com/office/drawing/2014/main" id="{E7D99CBF-423E-DAAB-0711-5C024A57F22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0" name="Google Shape;511;p4">
              <a:extLst>
                <a:ext uri="{FF2B5EF4-FFF2-40B4-BE49-F238E27FC236}">
                  <a16:creationId xmlns:a16="http://schemas.microsoft.com/office/drawing/2014/main" id="{16503BA2-4AB8-58BB-5B0E-06CE0770ECBE}"/>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1" name="Google Shape;512;p4">
              <a:extLst>
                <a:ext uri="{FF2B5EF4-FFF2-40B4-BE49-F238E27FC236}">
                  <a16:creationId xmlns:a16="http://schemas.microsoft.com/office/drawing/2014/main" id="{5A99DF16-847F-0353-0262-B18FD4495E27}"/>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2" name="Google Shape;513;p4">
              <a:extLst>
                <a:ext uri="{FF2B5EF4-FFF2-40B4-BE49-F238E27FC236}">
                  <a16:creationId xmlns:a16="http://schemas.microsoft.com/office/drawing/2014/main" id="{AB2812AD-E2EA-A95C-BF20-FE4C1EEEB906}"/>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3" name="Google Shape;514;p4">
              <a:extLst>
                <a:ext uri="{FF2B5EF4-FFF2-40B4-BE49-F238E27FC236}">
                  <a16:creationId xmlns:a16="http://schemas.microsoft.com/office/drawing/2014/main" id="{7C42CB94-305D-E4A2-DC2B-46BFB238ADF5}"/>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4" name="Google Shape;515;p4">
              <a:extLst>
                <a:ext uri="{FF2B5EF4-FFF2-40B4-BE49-F238E27FC236}">
                  <a16:creationId xmlns:a16="http://schemas.microsoft.com/office/drawing/2014/main" id="{ED6BBE1F-7123-8E53-55C1-B16827AEA067}"/>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5" name="Google Shape;516;p4">
              <a:extLst>
                <a:ext uri="{FF2B5EF4-FFF2-40B4-BE49-F238E27FC236}">
                  <a16:creationId xmlns:a16="http://schemas.microsoft.com/office/drawing/2014/main" id="{1179C049-DCB3-F6A7-3B25-328510B9DEC0}"/>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6" name="Google Shape;517;p4">
              <a:extLst>
                <a:ext uri="{FF2B5EF4-FFF2-40B4-BE49-F238E27FC236}">
                  <a16:creationId xmlns:a16="http://schemas.microsoft.com/office/drawing/2014/main" id="{35EC8EE6-40DA-ABC8-0639-EE3DB4575471}"/>
                </a:ext>
              </a:extLst>
            </p:cNvPr>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7" name="Google Shape;518;p4">
              <a:extLst>
                <a:ext uri="{FF2B5EF4-FFF2-40B4-BE49-F238E27FC236}">
                  <a16:creationId xmlns:a16="http://schemas.microsoft.com/office/drawing/2014/main" id="{BEA19978-0265-CDEB-12D5-3877CF91F7AC}"/>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8" name="Google Shape;519;p4">
              <a:extLst>
                <a:ext uri="{FF2B5EF4-FFF2-40B4-BE49-F238E27FC236}">
                  <a16:creationId xmlns:a16="http://schemas.microsoft.com/office/drawing/2014/main" id="{ECD0D7EE-ADD3-16E7-7004-E36196E008D1}"/>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9" name="Google Shape;520;p4">
              <a:extLst>
                <a:ext uri="{FF2B5EF4-FFF2-40B4-BE49-F238E27FC236}">
                  <a16:creationId xmlns:a16="http://schemas.microsoft.com/office/drawing/2014/main" id="{583C77A0-2506-8AEA-A904-B4453B534361}"/>
                </a:ext>
              </a:extLst>
            </p:cNvPr>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0" name="Google Shape;521;p4">
              <a:extLst>
                <a:ext uri="{FF2B5EF4-FFF2-40B4-BE49-F238E27FC236}">
                  <a16:creationId xmlns:a16="http://schemas.microsoft.com/office/drawing/2014/main" id="{C437D05E-A17F-D1C3-3B97-A78FE6DB8079}"/>
                </a:ext>
              </a:extLst>
            </p:cNvPr>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1" name="Google Shape;522;p4">
              <a:extLst>
                <a:ext uri="{FF2B5EF4-FFF2-40B4-BE49-F238E27FC236}">
                  <a16:creationId xmlns:a16="http://schemas.microsoft.com/office/drawing/2014/main" id="{BE50D060-1C89-26D7-20DB-29403AEF5D02}"/>
                </a:ext>
              </a:extLst>
            </p:cNvPr>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2" name="Google Shape;523;p4">
              <a:extLst>
                <a:ext uri="{FF2B5EF4-FFF2-40B4-BE49-F238E27FC236}">
                  <a16:creationId xmlns:a16="http://schemas.microsoft.com/office/drawing/2014/main" id="{745AB9F4-9B42-2790-22B0-4AFB4B94D6C2}"/>
                </a:ext>
              </a:extLst>
            </p:cNvPr>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3" name="Google Shape;524;p4">
              <a:extLst>
                <a:ext uri="{FF2B5EF4-FFF2-40B4-BE49-F238E27FC236}">
                  <a16:creationId xmlns:a16="http://schemas.microsoft.com/office/drawing/2014/main" id="{84943DA4-3962-04F4-F300-EBD6B80AE7D4}"/>
                </a:ext>
              </a:extLst>
            </p:cNvPr>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4" name="Google Shape;525;p4">
              <a:extLst>
                <a:ext uri="{FF2B5EF4-FFF2-40B4-BE49-F238E27FC236}">
                  <a16:creationId xmlns:a16="http://schemas.microsoft.com/office/drawing/2014/main" id="{C156572D-6AA5-78AF-F0F2-0B8E8D10A97A}"/>
                </a:ext>
              </a:extLst>
            </p:cNvPr>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5" name="Google Shape;526;p4">
              <a:extLst>
                <a:ext uri="{FF2B5EF4-FFF2-40B4-BE49-F238E27FC236}">
                  <a16:creationId xmlns:a16="http://schemas.microsoft.com/office/drawing/2014/main" id="{17E7A92E-4D22-D117-5565-6F58C107D202}"/>
                </a:ext>
              </a:extLst>
            </p:cNvPr>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6" name="Google Shape;527;p4">
              <a:extLst>
                <a:ext uri="{FF2B5EF4-FFF2-40B4-BE49-F238E27FC236}">
                  <a16:creationId xmlns:a16="http://schemas.microsoft.com/office/drawing/2014/main" id="{4F67DFB0-677A-6681-62F1-57FF25469459}"/>
                </a:ext>
              </a:extLst>
            </p:cNvPr>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7" name="Google Shape;528;p4">
              <a:extLst>
                <a:ext uri="{FF2B5EF4-FFF2-40B4-BE49-F238E27FC236}">
                  <a16:creationId xmlns:a16="http://schemas.microsoft.com/office/drawing/2014/main" id="{6FC23F4C-9AAC-1BB4-9541-E8015D84B227}"/>
                </a:ext>
              </a:extLst>
            </p:cNvPr>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8" name="Google Shape;529;p4">
              <a:extLst>
                <a:ext uri="{FF2B5EF4-FFF2-40B4-BE49-F238E27FC236}">
                  <a16:creationId xmlns:a16="http://schemas.microsoft.com/office/drawing/2014/main" id="{3BAF1C86-E3CA-CD2F-7EEC-CA447184CD14}"/>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9" name="Google Shape;530;p4">
              <a:extLst>
                <a:ext uri="{FF2B5EF4-FFF2-40B4-BE49-F238E27FC236}">
                  <a16:creationId xmlns:a16="http://schemas.microsoft.com/office/drawing/2014/main" id="{BB5270A3-AD84-683A-AAEC-64CE06F8995C}"/>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0" name="Google Shape;531;p4">
              <a:extLst>
                <a:ext uri="{FF2B5EF4-FFF2-40B4-BE49-F238E27FC236}">
                  <a16:creationId xmlns:a16="http://schemas.microsoft.com/office/drawing/2014/main" id="{4A5456EC-E5D8-AB0B-97D2-EF4C38A171D0}"/>
                </a:ext>
              </a:extLst>
            </p:cNvPr>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1" name="Google Shape;532;p4">
              <a:extLst>
                <a:ext uri="{FF2B5EF4-FFF2-40B4-BE49-F238E27FC236}">
                  <a16:creationId xmlns:a16="http://schemas.microsoft.com/office/drawing/2014/main" id="{8A97D086-DD35-6E60-685A-386B20C26A0B}"/>
                </a:ext>
              </a:extLst>
            </p:cNvPr>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2" name="Google Shape;533;p4">
              <a:extLst>
                <a:ext uri="{FF2B5EF4-FFF2-40B4-BE49-F238E27FC236}">
                  <a16:creationId xmlns:a16="http://schemas.microsoft.com/office/drawing/2014/main" id="{B1F72EAE-455E-FF1E-DCB5-BF933F242FCC}"/>
                </a:ext>
              </a:extLst>
            </p:cNvPr>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3" name="Google Shape;534;p4">
              <a:extLst>
                <a:ext uri="{FF2B5EF4-FFF2-40B4-BE49-F238E27FC236}">
                  <a16:creationId xmlns:a16="http://schemas.microsoft.com/office/drawing/2014/main" id="{AAD110C4-F177-F445-2758-9A6846B4E2C5}"/>
                </a:ext>
              </a:extLst>
            </p:cNvPr>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4" name="Google Shape;535;p4">
              <a:extLst>
                <a:ext uri="{FF2B5EF4-FFF2-40B4-BE49-F238E27FC236}">
                  <a16:creationId xmlns:a16="http://schemas.microsoft.com/office/drawing/2014/main" id="{F4481BEE-B8E4-DC69-01B3-B8EF291A9D62}"/>
                </a:ext>
              </a:extLst>
            </p:cNvPr>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5" name="Google Shape;536;p4">
              <a:extLst>
                <a:ext uri="{FF2B5EF4-FFF2-40B4-BE49-F238E27FC236}">
                  <a16:creationId xmlns:a16="http://schemas.microsoft.com/office/drawing/2014/main" id="{45C9009F-4367-E053-D302-B8AA0451BACB}"/>
                </a:ext>
              </a:extLst>
            </p:cNvPr>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6" name="Google Shape;537;p4">
              <a:extLst>
                <a:ext uri="{FF2B5EF4-FFF2-40B4-BE49-F238E27FC236}">
                  <a16:creationId xmlns:a16="http://schemas.microsoft.com/office/drawing/2014/main" id="{5EA3D3E4-6651-BF2B-5CB5-B178F66250B2}"/>
                </a:ext>
              </a:extLst>
            </p:cNvPr>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7" name="Google Shape;538;p4">
              <a:extLst>
                <a:ext uri="{FF2B5EF4-FFF2-40B4-BE49-F238E27FC236}">
                  <a16:creationId xmlns:a16="http://schemas.microsoft.com/office/drawing/2014/main" id="{0AC8BE0C-F0E7-D191-9299-7C716FA4EB5A}"/>
                </a:ext>
              </a:extLst>
            </p:cNvPr>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8" name="Google Shape;539;p4">
              <a:extLst>
                <a:ext uri="{FF2B5EF4-FFF2-40B4-BE49-F238E27FC236}">
                  <a16:creationId xmlns:a16="http://schemas.microsoft.com/office/drawing/2014/main" id="{0FE96F3E-95F0-9CE9-7D48-20C104C804D5}"/>
                </a:ext>
              </a:extLst>
            </p:cNvPr>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9" name="Google Shape;540;p4">
              <a:extLst>
                <a:ext uri="{FF2B5EF4-FFF2-40B4-BE49-F238E27FC236}">
                  <a16:creationId xmlns:a16="http://schemas.microsoft.com/office/drawing/2014/main" id="{C1D05A00-C709-4D1B-688B-24B318AD0E01}"/>
                </a:ext>
              </a:extLst>
            </p:cNvPr>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0" name="Google Shape;541;p4">
              <a:extLst>
                <a:ext uri="{FF2B5EF4-FFF2-40B4-BE49-F238E27FC236}">
                  <a16:creationId xmlns:a16="http://schemas.microsoft.com/office/drawing/2014/main" id="{9D44D26B-B9BC-878A-6C0E-04304012994A}"/>
                </a:ext>
              </a:extLst>
            </p:cNvPr>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1" name="Google Shape;542;p4">
              <a:extLst>
                <a:ext uri="{FF2B5EF4-FFF2-40B4-BE49-F238E27FC236}">
                  <a16:creationId xmlns:a16="http://schemas.microsoft.com/office/drawing/2014/main" id="{2B1CCCD5-E153-0E67-3253-EA7313EEFED3}"/>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2" name="Google Shape;543;p4">
              <a:extLst>
                <a:ext uri="{FF2B5EF4-FFF2-40B4-BE49-F238E27FC236}">
                  <a16:creationId xmlns:a16="http://schemas.microsoft.com/office/drawing/2014/main" id="{8E2832E9-F756-1E46-7BB6-B92A56227013}"/>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3" name="Google Shape;544;p4">
              <a:extLst>
                <a:ext uri="{FF2B5EF4-FFF2-40B4-BE49-F238E27FC236}">
                  <a16:creationId xmlns:a16="http://schemas.microsoft.com/office/drawing/2014/main" id="{8021D18A-7CB2-0B45-47EA-CEC19B9656F4}"/>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4" name="Google Shape;545;p4">
              <a:extLst>
                <a:ext uri="{FF2B5EF4-FFF2-40B4-BE49-F238E27FC236}">
                  <a16:creationId xmlns:a16="http://schemas.microsoft.com/office/drawing/2014/main" id="{56408C1E-3947-4206-7FE3-2F91FE0005E8}"/>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5" name="Google Shape;546;p4">
              <a:extLst>
                <a:ext uri="{FF2B5EF4-FFF2-40B4-BE49-F238E27FC236}">
                  <a16:creationId xmlns:a16="http://schemas.microsoft.com/office/drawing/2014/main" id="{8966741B-F490-7A98-A0D3-8D264E582C06}"/>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6" name="Google Shape;547;p4">
              <a:extLst>
                <a:ext uri="{FF2B5EF4-FFF2-40B4-BE49-F238E27FC236}">
                  <a16:creationId xmlns:a16="http://schemas.microsoft.com/office/drawing/2014/main" id="{DF642962-CB6E-3B2E-AF28-2D9C716508BF}"/>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7" name="Google Shape;548;p4">
              <a:extLst>
                <a:ext uri="{FF2B5EF4-FFF2-40B4-BE49-F238E27FC236}">
                  <a16:creationId xmlns:a16="http://schemas.microsoft.com/office/drawing/2014/main" id="{E85930FB-14D7-88B2-4069-88BC01C92327}"/>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8" name="Google Shape;549;p4">
              <a:extLst>
                <a:ext uri="{FF2B5EF4-FFF2-40B4-BE49-F238E27FC236}">
                  <a16:creationId xmlns:a16="http://schemas.microsoft.com/office/drawing/2014/main" id="{ED8A9BC2-06E8-1BE2-D300-0ED79EA1BD59}"/>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9" name="Google Shape;550;p4">
              <a:extLst>
                <a:ext uri="{FF2B5EF4-FFF2-40B4-BE49-F238E27FC236}">
                  <a16:creationId xmlns:a16="http://schemas.microsoft.com/office/drawing/2014/main" id="{29BAFCB9-48D7-3953-F3B2-99A077CBAD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0" name="Google Shape;551;p4">
              <a:extLst>
                <a:ext uri="{FF2B5EF4-FFF2-40B4-BE49-F238E27FC236}">
                  <a16:creationId xmlns:a16="http://schemas.microsoft.com/office/drawing/2014/main" id="{BFE4DB9D-A431-B942-9D5A-993206DB8C3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1" name="Google Shape;552;p4">
              <a:extLst>
                <a:ext uri="{FF2B5EF4-FFF2-40B4-BE49-F238E27FC236}">
                  <a16:creationId xmlns:a16="http://schemas.microsoft.com/office/drawing/2014/main" id="{59E6ED49-282C-6874-D608-14F6D5DCBE80}"/>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2" name="Google Shape;553;p4">
              <a:extLst>
                <a:ext uri="{FF2B5EF4-FFF2-40B4-BE49-F238E27FC236}">
                  <a16:creationId xmlns:a16="http://schemas.microsoft.com/office/drawing/2014/main" id="{14AC3B3A-71DE-2266-7402-347807434B62}"/>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3" name="Google Shape;554;p4">
              <a:extLst>
                <a:ext uri="{FF2B5EF4-FFF2-40B4-BE49-F238E27FC236}">
                  <a16:creationId xmlns:a16="http://schemas.microsoft.com/office/drawing/2014/main" id="{A7D8A849-CA32-9DAD-06F1-447BBA1233DE}"/>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4" name="Google Shape;555;p4">
              <a:extLst>
                <a:ext uri="{FF2B5EF4-FFF2-40B4-BE49-F238E27FC236}">
                  <a16:creationId xmlns:a16="http://schemas.microsoft.com/office/drawing/2014/main" id="{5677B809-50FB-31FF-ABE2-37E7D653F12C}"/>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5" name="Google Shape;556;p4">
              <a:extLst>
                <a:ext uri="{FF2B5EF4-FFF2-40B4-BE49-F238E27FC236}">
                  <a16:creationId xmlns:a16="http://schemas.microsoft.com/office/drawing/2014/main" id="{0A15AFA3-4065-25ED-7535-8031FAAF8E34}"/>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6" name="Google Shape;557;p4">
              <a:extLst>
                <a:ext uri="{FF2B5EF4-FFF2-40B4-BE49-F238E27FC236}">
                  <a16:creationId xmlns:a16="http://schemas.microsoft.com/office/drawing/2014/main" id="{CC3A64AF-887F-839E-0D39-53EA7BE4BFE8}"/>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7" name="Google Shape;558;p4">
              <a:extLst>
                <a:ext uri="{FF2B5EF4-FFF2-40B4-BE49-F238E27FC236}">
                  <a16:creationId xmlns:a16="http://schemas.microsoft.com/office/drawing/2014/main" id="{DFB15758-BA5C-54A4-8592-C53DFE07C268}"/>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8" name="Google Shape;559;p4">
              <a:extLst>
                <a:ext uri="{FF2B5EF4-FFF2-40B4-BE49-F238E27FC236}">
                  <a16:creationId xmlns:a16="http://schemas.microsoft.com/office/drawing/2014/main" id="{8296B19D-193B-3E86-69E1-9CB74062A20A}"/>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9" name="Google Shape;560;p4">
              <a:extLst>
                <a:ext uri="{FF2B5EF4-FFF2-40B4-BE49-F238E27FC236}">
                  <a16:creationId xmlns:a16="http://schemas.microsoft.com/office/drawing/2014/main" id="{7A7D69AD-34E1-9D7D-2F4A-1E46E9FA746B}"/>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0" name="Google Shape;561;p4">
              <a:extLst>
                <a:ext uri="{FF2B5EF4-FFF2-40B4-BE49-F238E27FC236}">
                  <a16:creationId xmlns:a16="http://schemas.microsoft.com/office/drawing/2014/main" id="{1C2D1468-7BC3-DD74-AF88-3B1088BBE96C}"/>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1" name="Google Shape;562;p4">
              <a:extLst>
                <a:ext uri="{FF2B5EF4-FFF2-40B4-BE49-F238E27FC236}">
                  <a16:creationId xmlns:a16="http://schemas.microsoft.com/office/drawing/2014/main" id="{02E0ED59-A534-B8D3-C6F6-E6BD3FF242CE}"/>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2" name="Google Shape;563;p4">
              <a:extLst>
                <a:ext uri="{FF2B5EF4-FFF2-40B4-BE49-F238E27FC236}">
                  <a16:creationId xmlns:a16="http://schemas.microsoft.com/office/drawing/2014/main" id="{726B6989-62D3-0D0C-5C02-0BC152E125F9}"/>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3" name="Google Shape;564;p4">
              <a:extLst>
                <a:ext uri="{FF2B5EF4-FFF2-40B4-BE49-F238E27FC236}">
                  <a16:creationId xmlns:a16="http://schemas.microsoft.com/office/drawing/2014/main" id="{691FC590-6AF1-B60F-4565-7C5B5A907FE4}"/>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EAE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4" name="Google Shape;565;p4">
              <a:extLst>
                <a:ext uri="{FF2B5EF4-FFF2-40B4-BE49-F238E27FC236}">
                  <a16:creationId xmlns:a16="http://schemas.microsoft.com/office/drawing/2014/main" id="{33CC3C8B-F63F-53E8-B00F-70A0E530B778}"/>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5" name="Google Shape;566;p4">
              <a:extLst>
                <a:ext uri="{FF2B5EF4-FFF2-40B4-BE49-F238E27FC236}">
                  <a16:creationId xmlns:a16="http://schemas.microsoft.com/office/drawing/2014/main" id="{87E54D2A-1FF1-ED1F-05C1-F39A323491FE}"/>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6" name="Google Shape;567;p4">
              <a:extLst>
                <a:ext uri="{FF2B5EF4-FFF2-40B4-BE49-F238E27FC236}">
                  <a16:creationId xmlns:a16="http://schemas.microsoft.com/office/drawing/2014/main" id="{89EABCB7-306E-4C6F-4A59-6FA5CB544F85}"/>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7" name="Google Shape;568;p4">
              <a:extLst>
                <a:ext uri="{FF2B5EF4-FFF2-40B4-BE49-F238E27FC236}">
                  <a16:creationId xmlns:a16="http://schemas.microsoft.com/office/drawing/2014/main" id="{F60062AE-1A72-AAF4-5430-7EBDA3655C82}"/>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8" name="Google Shape;569;p4">
              <a:extLst>
                <a:ext uri="{FF2B5EF4-FFF2-40B4-BE49-F238E27FC236}">
                  <a16:creationId xmlns:a16="http://schemas.microsoft.com/office/drawing/2014/main" id="{3F9A922B-FE91-C356-706D-6A2F64DAB653}"/>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9" name="Google Shape;570;p4">
              <a:extLst>
                <a:ext uri="{FF2B5EF4-FFF2-40B4-BE49-F238E27FC236}">
                  <a16:creationId xmlns:a16="http://schemas.microsoft.com/office/drawing/2014/main" id="{B7D38AF4-678E-9301-FB0F-DA01277B224F}"/>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0" name="Google Shape;571;p4">
              <a:extLst>
                <a:ext uri="{FF2B5EF4-FFF2-40B4-BE49-F238E27FC236}">
                  <a16:creationId xmlns:a16="http://schemas.microsoft.com/office/drawing/2014/main" id="{11F38F7C-8A8D-1DA6-44D4-7ED88BE6869B}"/>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1" name="Google Shape;572;p4">
              <a:extLst>
                <a:ext uri="{FF2B5EF4-FFF2-40B4-BE49-F238E27FC236}">
                  <a16:creationId xmlns:a16="http://schemas.microsoft.com/office/drawing/2014/main" id="{C9D4CA97-02D7-AE7C-7516-06E213210180}"/>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2" name="Google Shape;573;p4">
              <a:extLst>
                <a:ext uri="{FF2B5EF4-FFF2-40B4-BE49-F238E27FC236}">
                  <a16:creationId xmlns:a16="http://schemas.microsoft.com/office/drawing/2014/main" id="{79684C9B-1FB4-6A12-A89C-AE4631225536}"/>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3" name="Google Shape;574;p4">
              <a:extLst>
                <a:ext uri="{FF2B5EF4-FFF2-40B4-BE49-F238E27FC236}">
                  <a16:creationId xmlns:a16="http://schemas.microsoft.com/office/drawing/2014/main" id="{AE6B9B0D-C6CB-30C9-4C31-863DA865E451}"/>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4" name="Google Shape;575;p4">
              <a:extLst>
                <a:ext uri="{FF2B5EF4-FFF2-40B4-BE49-F238E27FC236}">
                  <a16:creationId xmlns:a16="http://schemas.microsoft.com/office/drawing/2014/main" id="{998FB0F1-EBDC-45C9-D4EA-257F412ED1CC}"/>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5" name="Google Shape;576;p4">
              <a:extLst>
                <a:ext uri="{FF2B5EF4-FFF2-40B4-BE49-F238E27FC236}">
                  <a16:creationId xmlns:a16="http://schemas.microsoft.com/office/drawing/2014/main" id="{A04A015C-A5BC-581E-C0EE-6F55E5A7531F}"/>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6" name="Google Shape;577;p4">
              <a:extLst>
                <a:ext uri="{FF2B5EF4-FFF2-40B4-BE49-F238E27FC236}">
                  <a16:creationId xmlns:a16="http://schemas.microsoft.com/office/drawing/2014/main" id="{0B0824D1-B5FC-08DA-73E2-7C25B066BF06}"/>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7" name="Google Shape;578;p4">
              <a:extLst>
                <a:ext uri="{FF2B5EF4-FFF2-40B4-BE49-F238E27FC236}">
                  <a16:creationId xmlns:a16="http://schemas.microsoft.com/office/drawing/2014/main" id="{40081146-2E0F-37EB-A141-FBB37D7505E0}"/>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8" name="Google Shape;579;p4">
              <a:extLst>
                <a:ext uri="{FF2B5EF4-FFF2-40B4-BE49-F238E27FC236}">
                  <a16:creationId xmlns:a16="http://schemas.microsoft.com/office/drawing/2014/main" id="{B9D9FC32-4046-EB0C-CCDB-2CC639902012}"/>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9" name="Google Shape;580;p4">
              <a:extLst>
                <a:ext uri="{FF2B5EF4-FFF2-40B4-BE49-F238E27FC236}">
                  <a16:creationId xmlns:a16="http://schemas.microsoft.com/office/drawing/2014/main" id="{59AE8ABE-0129-1166-D941-D01B5A42670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0" name="Google Shape;581;p4">
              <a:extLst>
                <a:ext uri="{FF2B5EF4-FFF2-40B4-BE49-F238E27FC236}">
                  <a16:creationId xmlns:a16="http://schemas.microsoft.com/office/drawing/2014/main" id="{47C8E0FF-7873-AEE7-38B3-1DDF5FB1CEAC}"/>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1" name="Google Shape;582;p4">
              <a:extLst>
                <a:ext uri="{FF2B5EF4-FFF2-40B4-BE49-F238E27FC236}">
                  <a16:creationId xmlns:a16="http://schemas.microsoft.com/office/drawing/2014/main" id="{9B403F16-E297-283B-4270-38852B9A5001}"/>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2" name="Google Shape;583;p4">
              <a:extLst>
                <a:ext uri="{FF2B5EF4-FFF2-40B4-BE49-F238E27FC236}">
                  <a16:creationId xmlns:a16="http://schemas.microsoft.com/office/drawing/2014/main" id="{AF34BA42-31F2-A634-AC56-EED1BD75D419}"/>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3" name="Google Shape;584;p4">
              <a:extLst>
                <a:ext uri="{FF2B5EF4-FFF2-40B4-BE49-F238E27FC236}">
                  <a16:creationId xmlns:a16="http://schemas.microsoft.com/office/drawing/2014/main" id="{1706CD90-07A5-6CAB-51C7-5C2C4CE4B832}"/>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4" name="Google Shape;585;p4">
              <a:extLst>
                <a:ext uri="{FF2B5EF4-FFF2-40B4-BE49-F238E27FC236}">
                  <a16:creationId xmlns:a16="http://schemas.microsoft.com/office/drawing/2014/main" id="{3CBD56AE-01F4-48E8-DE66-27BB3B3EE725}"/>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5" name="Google Shape;586;p4">
              <a:extLst>
                <a:ext uri="{FF2B5EF4-FFF2-40B4-BE49-F238E27FC236}">
                  <a16:creationId xmlns:a16="http://schemas.microsoft.com/office/drawing/2014/main" id="{61061880-2838-C71D-B455-9990EA6BE20F}"/>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6" name="Google Shape;587;p4">
              <a:extLst>
                <a:ext uri="{FF2B5EF4-FFF2-40B4-BE49-F238E27FC236}">
                  <a16:creationId xmlns:a16="http://schemas.microsoft.com/office/drawing/2014/main" id="{BDFF2311-0140-8728-1D3A-31E9F7CD1DA4}"/>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7" name="Google Shape;588;p4">
              <a:extLst>
                <a:ext uri="{FF2B5EF4-FFF2-40B4-BE49-F238E27FC236}">
                  <a16:creationId xmlns:a16="http://schemas.microsoft.com/office/drawing/2014/main" id="{3DF63A0F-9DC5-9D63-998A-9FD5D7B90115}"/>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8" name="Google Shape;589;p4">
              <a:extLst>
                <a:ext uri="{FF2B5EF4-FFF2-40B4-BE49-F238E27FC236}">
                  <a16:creationId xmlns:a16="http://schemas.microsoft.com/office/drawing/2014/main" id="{00962C8A-999E-0E23-DF42-8D0ABE893EA4}"/>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9" name="Google Shape;590;p4">
              <a:extLst>
                <a:ext uri="{FF2B5EF4-FFF2-40B4-BE49-F238E27FC236}">
                  <a16:creationId xmlns:a16="http://schemas.microsoft.com/office/drawing/2014/main" id="{B0BD7D64-AECE-72E9-9374-46481B3104C6}"/>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0" name="Google Shape;591;p4">
              <a:extLst>
                <a:ext uri="{FF2B5EF4-FFF2-40B4-BE49-F238E27FC236}">
                  <a16:creationId xmlns:a16="http://schemas.microsoft.com/office/drawing/2014/main" id="{6F8CB26B-D453-8D2F-1E8E-B34EE37397DA}"/>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1" name="Google Shape;592;p4">
              <a:extLst>
                <a:ext uri="{FF2B5EF4-FFF2-40B4-BE49-F238E27FC236}">
                  <a16:creationId xmlns:a16="http://schemas.microsoft.com/office/drawing/2014/main" id="{0AC18F71-B1A8-F9C7-8699-5121FFD040D5}"/>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2" name="Google Shape;593;p4">
              <a:extLst>
                <a:ext uri="{FF2B5EF4-FFF2-40B4-BE49-F238E27FC236}">
                  <a16:creationId xmlns:a16="http://schemas.microsoft.com/office/drawing/2014/main" id="{6CA714E5-9DB2-E61A-4941-E32E91A7A27E}"/>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3" name="Google Shape;594;p4">
              <a:extLst>
                <a:ext uri="{FF2B5EF4-FFF2-40B4-BE49-F238E27FC236}">
                  <a16:creationId xmlns:a16="http://schemas.microsoft.com/office/drawing/2014/main" id="{5F8D77A3-E67E-2675-9E26-27F347B58B1E}"/>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4" name="Google Shape;595;p4">
              <a:extLst>
                <a:ext uri="{FF2B5EF4-FFF2-40B4-BE49-F238E27FC236}">
                  <a16:creationId xmlns:a16="http://schemas.microsoft.com/office/drawing/2014/main" id="{10076575-AB56-9FF4-0C90-D414CD8EAD66}"/>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5" name="Google Shape;596;p4">
              <a:extLst>
                <a:ext uri="{FF2B5EF4-FFF2-40B4-BE49-F238E27FC236}">
                  <a16:creationId xmlns:a16="http://schemas.microsoft.com/office/drawing/2014/main" id="{01DD3749-A34D-CFF8-4A2B-4C8F0A4972DC}"/>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6" name="Google Shape;597;p4">
              <a:extLst>
                <a:ext uri="{FF2B5EF4-FFF2-40B4-BE49-F238E27FC236}">
                  <a16:creationId xmlns:a16="http://schemas.microsoft.com/office/drawing/2014/main" id="{86AC2908-94E2-A600-4EBE-32A45CB903C1}"/>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7" name="Google Shape;598;p4">
              <a:extLst>
                <a:ext uri="{FF2B5EF4-FFF2-40B4-BE49-F238E27FC236}">
                  <a16:creationId xmlns:a16="http://schemas.microsoft.com/office/drawing/2014/main" id="{126F22AE-6610-22C0-73A3-0E72522ACEA9}"/>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8" name="Google Shape;599;p4">
              <a:extLst>
                <a:ext uri="{FF2B5EF4-FFF2-40B4-BE49-F238E27FC236}">
                  <a16:creationId xmlns:a16="http://schemas.microsoft.com/office/drawing/2014/main" id="{D309531D-3D99-5176-49B4-54D67BF96C18}"/>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9" name="Google Shape;600;p4">
              <a:extLst>
                <a:ext uri="{FF2B5EF4-FFF2-40B4-BE49-F238E27FC236}">
                  <a16:creationId xmlns:a16="http://schemas.microsoft.com/office/drawing/2014/main" id="{21B727B8-5E18-C383-2814-3C975A788A5A}"/>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0" name="Google Shape;601;p4">
              <a:extLst>
                <a:ext uri="{FF2B5EF4-FFF2-40B4-BE49-F238E27FC236}">
                  <a16:creationId xmlns:a16="http://schemas.microsoft.com/office/drawing/2014/main" id="{EEC7104C-DFE2-75B8-3968-6BA17192CA2D}"/>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1" name="Google Shape;602;p4">
              <a:extLst>
                <a:ext uri="{FF2B5EF4-FFF2-40B4-BE49-F238E27FC236}">
                  <a16:creationId xmlns:a16="http://schemas.microsoft.com/office/drawing/2014/main" id="{38F032F9-A887-9820-709B-6E179D0B0871}"/>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2" name="Google Shape;603;p4">
              <a:extLst>
                <a:ext uri="{FF2B5EF4-FFF2-40B4-BE49-F238E27FC236}">
                  <a16:creationId xmlns:a16="http://schemas.microsoft.com/office/drawing/2014/main" id="{2599DDAD-D922-710C-50DD-4FAF7707443C}"/>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3" name="Google Shape;604;p4">
              <a:extLst>
                <a:ext uri="{FF2B5EF4-FFF2-40B4-BE49-F238E27FC236}">
                  <a16:creationId xmlns:a16="http://schemas.microsoft.com/office/drawing/2014/main" id="{B9CAAD69-EEFF-147D-FBD0-96F71BE1CA6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4" name="Google Shape;605;p4">
              <a:extLst>
                <a:ext uri="{FF2B5EF4-FFF2-40B4-BE49-F238E27FC236}">
                  <a16:creationId xmlns:a16="http://schemas.microsoft.com/office/drawing/2014/main" id="{7322BB79-DB7E-047F-BF52-15372A46529C}"/>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5" name="Google Shape;606;p4">
              <a:extLst>
                <a:ext uri="{FF2B5EF4-FFF2-40B4-BE49-F238E27FC236}">
                  <a16:creationId xmlns:a16="http://schemas.microsoft.com/office/drawing/2014/main" id="{6B7D4E74-078B-25B0-14C6-2CD59D20ABCC}"/>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6" name="Google Shape;607;p4">
              <a:extLst>
                <a:ext uri="{FF2B5EF4-FFF2-40B4-BE49-F238E27FC236}">
                  <a16:creationId xmlns:a16="http://schemas.microsoft.com/office/drawing/2014/main" id="{A02CE461-99E0-48BE-A386-FC7698DBEA44}"/>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7" name="Google Shape;608;p4">
              <a:extLst>
                <a:ext uri="{FF2B5EF4-FFF2-40B4-BE49-F238E27FC236}">
                  <a16:creationId xmlns:a16="http://schemas.microsoft.com/office/drawing/2014/main" id="{93FE658E-2B39-D0C2-0F15-6AE92887021F}"/>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8" name="Google Shape;609;p4">
              <a:extLst>
                <a:ext uri="{FF2B5EF4-FFF2-40B4-BE49-F238E27FC236}">
                  <a16:creationId xmlns:a16="http://schemas.microsoft.com/office/drawing/2014/main" id="{6D8FD9D2-F14D-48F0-2322-9011CC8E96A4}"/>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9" name="Google Shape;610;p4">
              <a:extLst>
                <a:ext uri="{FF2B5EF4-FFF2-40B4-BE49-F238E27FC236}">
                  <a16:creationId xmlns:a16="http://schemas.microsoft.com/office/drawing/2014/main" id="{40EEC0A8-96FB-A9C3-630D-EC9B08724709}"/>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0" name="Google Shape;611;p4">
              <a:extLst>
                <a:ext uri="{FF2B5EF4-FFF2-40B4-BE49-F238E27FC236}">
                  <a16:creationId xmlns:a16="http://schemas.microsoft.com/office/drawing/2014/main" id="{B2E0DC28-C5CA-E556-6DC6-D84C63C8120C}"/>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1" name="Google Shape;612;p4">
              <a:extLst>
                <a:ext uri="{FF2B5EF4-FFF2-40B4-BE49-F238E27FC236}">
                  <a16:creationId xmlns:a16="http://schemas.microsoft.com/office/drawing/2014/main" id="{4689AAD8-3C1A-4B2B-78B4-5F9D607BDC5B}"/>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2" name="Google Shape;613;p4">
              <a:extLst>
                <a:ext uri="{FF2B5EF4-FFF2-40B4-BE49-F238E27FC236}">
                  <a16:creationId xmlns:a16="http://schemas.microsoft.com/office/drawing/2014/main" id="{0EDA63F6-CE90-C538-9102-C10F684054AB}"/>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3" name="Google Shape;614;p4">
              <a:extLst>
                <a:ext uri="{FF2B5EF4-FFF2-40B4-BE49-F238E27FC236}">
                  <a16:creationId xmlns:a16="http://schemas.microsoft.com/office/drawing/2014/main" id="{6F72E6FA-1BCE-3D0E-7827-AACD238642DB}"/>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4" name="Google Shape;615;p4">
              <a:extLst>
                <a:ext uri="{FF2B5EF4-FFF2-40B4-BE49-F238E27FC236}">
                  <a16:creationId xmlns:a16="http://schemas.microsoft.com/office/drawing/2014/main" id="{1C16C2FC-613B-2D34-683E-45D1D6E1BB75}"/>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5" name="Google Shape;616;p4">
              <a:extLst>
                <a:ext uri="{FF2B5EF4-FFF2-40B4-BE49-F238E27FC236}">
                  <a16:creationId xmlns:a16="http://schemas.microsoft.com/office/drawing/2014/main" id="{5EA7D35C-35A6-53E0-7B03-CDD56212998B}"/>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6" name="Google Shape;617;p4">
              <a:extLst>
                <a:ext uri="{FF2B5EF4-FFF2-40B4-BE49-F238E27FC236}">
                  <a16:creationId xmlns:a16="http://schemas.microsoft.com/office/drawing/2014/main" id="{7CA2B5E7-53EE-0C79-0C3F-D9509D3BC64C}"/>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7" name="Google Shape;618;p4">
              <a:extLst>
                <a:ext uri="{FF2B5EF4-FFF2-40B4-BE49-F238E27FC236}">
                  <a16:creationId xmlns:a16="http://schemas.microsoft.com/office/drawing/2014/main" id="{A7508EC7-FFF9-0A4C-4DCA-EA4D61F7E85B}"/>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8" name="Google Shape;619;p4">
              <a:extLst>
                <a:ext uri="{FF2B5EF4-FFF2-40B4-BE49-F238E27FC236}">
                  <a16:creationId xmlns:a16="http://schemas.microsoft.com/office/drawing/2014/main" id="{17F73D67-2E28-B497-BA35-D4BA1C2EC856}"/>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9" name="Google Shape;620;p4">
              <a:extLst>
                <a:ext uri="{FF2B5EF4-FFF2-40B4-BE49-F238E27FC236}">
                  <a16:creationId xmlns:a16="http://schemas.microsoft.com/office/drawing/2014/main" id="{D4E4629D-F521-C80C-63A5-974CAB80D874}"/>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0" name="Google Shape;621;p4">
              <a:extLst>
                <a:ext uri="{FF2B5EF4-FFF2-40B4-BE49-F238E27FC236}">
                  <a16:creationId xmlns:a16="http://schemas.microsoft.com/office/drawing/2014/main" id="{8CDE368E-E4EA-730A-5002-D7CAE639902F}"/>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1" name="Google Shape;622;p4">
              <a:extLst>
                <a:ext uri="{FF2B5EF4-FFF2-40B4-BE49-F238E27FC236}">
                  <a16:creationId xmlns:a16="http://schemas.microsoft.com/office/drawing/2014/main" id="{60D0F126-DD9B-0736-F65E-C927EC3E03EB}"/>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2" name="Google Shape;623;p4">
              <a:extLst>
                <a:ext uri="{FF2B5EF4-FFF2-40B4-BE49-F238E27FC236}">
                  <a16:creationId xmlns:a16="http://schemas.microsoft.com/office/drawing/2014/main" id="{C911BFAC-0357-9265-8D4C-7062F22328FE}"/>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3" name="Google Shape;624;p4">
              <a:extLst>
                <a:ext uri="{FF2B5EF4-FFF2-40B4-BE49-F238E27FC236}">
                  <a16:creationId xmlns:a16="http://schemas.microsoft.com/office/drawing/2014/main" id="{2E42B751-151F-6F98-28BA-848FFE1C99EA}"/>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4" name="Google Shape;625;p4">
              <a:extLst>
                <a:ext uri="{FF2B5EF4-FFF2-40B4-BE49-F238E27FC236}">
                  <a16:creationId xmlns:a16="http://schemas.microsoft.com/office/drawing/2014/main" id="{758AB261-BF52-D739-D5B4-873326552405}"/>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5" name="Google Shape;626;p4">
              <a:extLst>
                <a:ext uri="{FF2B5EF4-FFF2-40B4-BE49-F238E27FC236}">
                  <a16:creationId xmlns:a16="http://schemas.microsoft.com/office/drawing/2014/main" id="{7709C4CF-11D8-3E90-BD2D-920FD254852B}"/>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6" name="Google Shape;627;p4">
              <a:extLst>
                <a:ext uri="{FF2B5EF4-FFF2-40B4-BE49-F238E27FC236}">
                  <a16:creationId xmlns:a16="http://schemas.microsoft.com/office/drawing/2014/main" id="{CBBF758F-A164-FD0E-C674-85A906B8D12E}"/>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7" name="Google Shape;628;p4">
              <a:extLst>
                <a:ext uri="{FF2B5EF4-FFF2-40B4-BE49-F238E27FC236}">
                  <a16:creationId xmlns:a16="http://schemas.microsoft.com/office/drawing/2014/main" id="{D0F5AA23-AB7E-1D06-A914-F41803D29E64}"/>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8" name="Google Shape;629;p4">
              <a:extLst>
                <a:ext uri="{FF2B5EF4-FFF2-40B4-BE49-F238E27FC236}">
                  <a16:creationId xmlns:a16="http://schemas.microsoft.com/office/drawing/2014/main" id="{7E8982FA-CE44-F078-76A6-CC9D7268BE5A}"/>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9" name="Google Shape;630;p4">
              <a:extLst>
                <a:ext uri="{FF2B5EF4-FFF2-40B4-BE49-F238E27FC236}">
                  <a16:creationId xmlns:a16="http://schemas.microsoft.com/office/drawing/2014/main" id="{90033CDB-BC78-2D4F-DEDB-343371795F2F}"/>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0" name="Google Shape;631;p4">
              <a:extLst>
                <a:ext uri="{FF2B5EF4-FFF2-40B4-BE49-F238E27FC236}">
                  <a16:creationId xmlns:a16="http://schemas.microsoft.com/office/drawing/2014/main" id="{2F8C0B67-F739-01BF-D34A-81D4FA97A871}"/>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1" name="Google Shape;632;p4">
              <a:extLst>
                <a:ext uri="{FF2B5EF4-FFF2-40B4-BE49-F238E27FC236}">
                  <a16:creationId xmlns:a16="http://schemas.microsoft.com/office/drawing/2014/main" id="{EFBD51F5-A17A-4634-03BB-3F804A31832F}"/>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2" name="Google Shape;633;p4">
              <a:extLst>
                <a:ext uri="{FF2B5EF4-FFF2-40B4-BE49-F238E27FC236}">
                  <a16:creationId xmlns:a16="http://schemas.microsoft.com/office/drawing/2014/main" id="{1607D409-5830-AC66-F4EC-E6F2EFE00A23}"/>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3" name="Google Shape;634;p4">
              <a:extLst>
                <a:ext uri="{FF2B5EF4-FFF2-40B4-BE49-F238E27FC236}">
                  <a16:creationId xmlns:a16="http://schemas.microsoft.com/office/drawing/2014/main" id="{5D332D38-5D91-2251-563C-A1279CDA29E6}"/>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4" name="Google Shape;635;p4">
              <a:extLst>
                <a:ext uri="{FF2B5EF4-FFF2-40B4-BE49-F238E27FC236}">
                  <a16:creationId xmlns:a16="http://schemas.microsoft.com/office/drawing/2014/main" id="{F6FCEE1D-F2E9-2CEE-591B-7B971F1D7679}"/>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5" name="Google Shape;636;p4">
              <a:extLst>
                <a:ext uri="{FF2B5EF4-FFF2-40B4-BE49-F238E27FC236}">
                  <a16:creationId xmlns:a16="http://schemas.microsoft.com/office/drawing/2014/main" id="{C56F3C7C-DCCB-09BE-E19B-EABE03EC5BA8}"/>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6" name="Google Shape;637;p4">
              <a:extLst>
                <a:ext uri="{FF2B5EF4-FFF2-40B4-BE49-F238E27FC236}">
                  <a16:creationId xmlns:a16="http://schemas.microsoft.com/office/drawing/2014/main" id="{85BF40C9-1A15-704B-3851-8E7D4AC6165C}"/>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7" name="Google Shape;638;p4">
              <a:extLst>
                <a:ext uri="{FF2B5EF4-FFF2-40B4-BE49-F238E27FC236}">
                  <a16:creationId xmlns:a16="http://schemas.microsoft.com/office/drawing/2014/main" id="{3735AE5C-7AB7-D50B-393B-1B648AD2A547}"/>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8" name="Google Shape;639;p4">
              <a:extLst>
                <a:ext uri="{FF2B5EF4-FFF2-40B4-BE49-F238E27FC236}">
                  <a16:creationId xmlns:a16="http://schemas.microsoft.com/office/drawing/2014/main" id="{2ADD857B-C540-4DCC-78D2-E3406E861D59}"/>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9" name="Google Shape;640;p4">
              <a:extLst>
                <a:ext uri="{FF2B5EF4-FFF2-40B4-BE49-F238E27FC236}">
                  <a16:creationId xmlns:a16="http://schemas.microsoft.com/office/drawing/2014/main" id="{817651EF-E85B-D3D6-64D9-7A13C1387C26}"/>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0" name="Google Shape;641;p4">
              <a:extLst>
                <a:ext uri="{FF2B5EF4-FFF2-40B4-BE49-F238E27FC236}">
                  <a16:creationId xmlns:a16="http://schemas.microsoft.com/office/drawing/2014/main" id="{E8DE5633-E79F-C359-882D-0E413DC0EBA3}"/>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1" name="Google Shape;642;p4">
              <a:extLst>
                <a:ext uri="{FF2B5EF4-FFF2-40B4-BE49-F238E27FC236}">
                  <a16:creationId xmlns:a16="http://schemas.microsoft.com/office/drawing/2014/main" id="{C07CB61F-BE64-2F34-5524-2C44BAF00740}"/>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2" name="Google Shape;643;p4">
              <a:extLst>
                <a:ext uri="{FF2B5EF4-FFF2-40B4-BE49-F238E27FC236}">
                  <a16:creationId xmlns:a16="http://schemas.microsoft.com/office/drawing/2014/main" id="{66B94E99-445F-FAC6-F276-96D2BCE16681}"/>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3" name="Google Shape;644;p4">
              <a:extLst>
                <a:ext uri="{FF2B5EF4-FFF2-40B4-BE49-F238E27FC236}">
                  <a16:creationId xmlns:a16="http://schemas.microsoft.com/office/drawing/2014/main" id="{461A6F9B-212E-642C-3375-EE54967F7623}"/>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4" name="Google Shape;645;p4">
              <a:extLst>
                <a:ext uri="{FF2B5EF4-FFF2-40B4-BE49-F238E27FC236}">
                  <a16:creationId xmlns:a16="http://schemas.microsoft.com/office/drawing/2014/main" id="{B462F73C-1CC9-845D-03E0-8BA60691B57F}"/>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5" name="Google Shape;646;p4">
              <a:extLst>
                <a:ext uri="{FF2B5EF4-FFF2-40B4-BE49-F238E27FC236}">
                  <a16:creationId xmlns:a16="http://schemas.microsoft.com/office/drawing/2014/main" id="{635CFB1E-5A97-3297-C73B-328D19CCD1DD}"/>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6" name="Google Shape;647;p4">
              <a:extLst>
                <a:ext uri="{FF2B5EF4-FFF2-40B4-BE49-F238E27FC236}">
                  <a16:creationId xmlns:a16="http://schemas.microsoft.com/office/drawing/2014/main" id="{F213BFFB-F577-C950-D00C-EFFCC526358B}"/>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7" name="Google Shape;648;p4">
              <a:extLst>
                <a:ext uri="{FF2B5EF4-FFF2-40B4-BE49-F238E27FC236}">
                  <a16:creationId xmlns:a16="http://schemas.microsoft.com/office/drawing/2014/main" id="{D3205914-9FA2-3363-DF4A-8DF33FF4A64A}"/>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8" name="Google Shape;649;p4">
              <a:extLst>
                <a:ext uri="{FF2B5EF4-FFF2-40B4-BE49-F238E27FC236}">
                  <a16:creationId xmlns:a16="http://schemas.microsoft.com/office/drawing/2014/main" id="{B9B5A9A2-F2F1-6505-6043-4249CEAC9B59}"/>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9" name="Google Shape;650;p4">
              <a:extLst>
                <a:ext uri="{FF2B5EF4-FFF2-40B4-BE49-F238E27FC236}">
                  <a16:creationId xmlns:a16="http://schemas.microsoft.com/office/drawing/2014/main" id="{1E138073-CC38-8045-36EC-4475E1BD3436}"/>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0" name="Google Shape;651;p4">
              <a:extLst>
                <a:ext uri="{FF2B5EF4-FFF2-40B4-BE49-F238E27FC236}">
                  <a16:creationId xmlns:a16="http://schemas.microsoft.com/office/drawing/2014/main" id="{C2D8C992-C48F-C1CE-F697-0FF256F50A20}"/>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1" name="Google Shape;652;p4">
              <a:extLst>
                <a:ext uri="{FF2B5EF4-FFF2-40B4-BE49-F238E27FC236}">
                  <a16:creationId xmlns:a16="http://schemas.microsoft.com/office/drawing/2014/main" id="{262EBDF0-841D-1982-BDCE-00440BA47023}"/>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2" name="Google Shape;653;p4">
              <a:extLst>
                <a:ext uri="{FF2B5EF4-FFF2-40B4-BE49-F238E27FC236}">
                  <a16:creationId xmlns:a16="http://schemas.microsoft.com/office/drawing/2014/main" id="{96E22DA2-BE0F-01E2-609C-C5F9FF88D83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3" name="Google Shape;654;p4">
              <a:extLst>
                <a:ext uri="{FF2B5EF4-FFF2-40B4-BE49-F238E27FC236}">
                  <a16:creationId xmlns:a16="http://schemas.microsoft.com/office/drawing/2014/main" id="{A4726362-388E-F966-A90E-5287F6FD6717}"/>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4" name="Google Shape;655;p4">
              <a:extLst>
                <a:ext uri="{FF2B5EF4-FFF2-40B4-BE49-F238E27FC236}">
                  <a16:creationId xmlns:a16="http://schemas.microsoft.com/office/drawing/2014/main" id="{A7E121E8-3702-8C02-78A3-6FFD765B4779}"/>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5" name="Google Shape;656;p4">
              <a:extLst>
                <a:ext uri="{FF2B5EF4-FFF2-40B4-BE49-F238E27FC236}">
                  <a16:creationId xmlns:a16="http://schemas.microsoft.com/office/drawing/2014/main" id="{BBC21D8C-8000-7364-41C7-04912280BEDE}"/>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6" name="Google Shape;657;p4">
              <a:extLst>
                <a:ext uri="{FF2B5EF4-FFF2-40B4-BE49-F238E27FC236}">
                  <a16:creationId xmlns:a16="http://schemas.microsoft.com/office/drawing/2014/main" id="{53E4B05D-0A5B-F5C6-53D1-DCD6E91DE5C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7" name="Google Shape;658;p4">
              <a:extLst>
                <a:ext uri="{FF2B5EF4-FFF2-40B4-BE49-F238E27FC236}">
                  <a16:creationId xmlns:a16="http://schemas.microsoft.com/office/drawing/2014/main" id="{BC8108B5-B2AF-341B-58EC-683B653C97E2}"/>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8" name="Google Shape;659;p4">
              <a:extLst>
                <a:ext uri="{FF2B5EF4-FFF2-40B4-BE49-F238E27FC236}">
                  <a16:creationId xmlns:a16="http://schemas.microsoft.com/office/drawing/2014/main" id="{76720D45-5210-44C8-A324-4B636BA7C0F1}"/>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9" name="Google Shape;660;p4">
              <a:extLst>
                <a:ext uri="{FF2B5EF4-FFF2-40B4-BE49-F238E27FC236}">
                  <a16:creationId xmlns:a16="http://schemas.microsoft.com/office/drawing/2014/main" id="{E46416A6-622D-21B7-F785-E29ACB4289D6}"/>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0" name="Google Shape;661;p4">
              <a:extLst>
                <a:ext uri="{FF2B5EF4-FFF2-40B4-BE49-F238E27FC236}">
                  <a16:creationId xmlns:a16="http://schemas.microsoft.com/office/drawing/2014/main" id="{05473AAD-DDFD-6F0A-08A6-178E676A8DE6}"/>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1" name="Google Shape;662;p4">
              <a:extLst>
                <a:ext uri="{FF2B5EF4-FFF2-40B4-BE49-F238E27FC236}">
                  <a16:creationId xmlns:a16="http://schemas.microsoft.com/office/drawing/2014/main" id="{4339AD03-03C6-EA58-2FC5-5917DB20C82E}"/>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2" name="Google Shape;663;p4">
              <a:extLst>
                <a:ext uri="{FF2B5EF4-FFF2-40B4-BE49-F238E27FC236}">
                  <a16:creationId xmlns:a16="http://schemas.microsoft.com/office/drawing/2014/main" id="{37DB6059-D172-861B-AB53-2CEBE480AE3E}"/>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3" name="Google Shape;664;p4">
              <a:extLst>
                <a:ext uri="{FF2B5EF4-FFF2-40B4-BE49-F238E27FC236}">
                  <a16:creationId xmlns:a16="http://schemas.microsoft.com/office/drawing/2014/main" id="{20648461-70CC-C78E-EF73-B006EC5555EA}"/>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4" name="Google Shape;665;p4">
              <a:extLst>
                <a:ext uri="{FF2B5EF4-FFF2-40B4-BE49-F238E27FC236}">
                  <a16:creationId xmlns:a16="http://schemas.microsoft.com/office/drawing/2014/main" id="{93AFB327-78D4-F931-2E92-FB78D2C87488}"/>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5" name="Google Shape;666;p4">
              <a:extLst>
                <a:ext uri="{FF2B5EF4-FFF2-40B4-BE49-F238E27FC236}">
                  <a16:creationId xmlns:a16="http://schemas.microsoft.com/office/drawing/2014/main" id="{7F4CC26E-8201-A56C-46F3-EBFBDAB607FB}"/>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6" name="Google Shape;667;p4">
              <a:extLst>
                <a:ext uri="{FF2B5EF4-FFF2-40B4-BE49-F238E27FC236}">
                  <a16:creationId xmlns:a16="http://schemas.microsoft.com/office/drawing/2014/main" id="{86F27C37-EC1D-00C4-6478-C1C254EC2DE9}"/>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7" name="Google Shape;668;p4">
              <a:extLst>
                <a:ext uri="{FF2B5EF4-FFF2-40B4-BE49-F238E27FC236}">
                  <a16:creationId xmlns:a16="http://schemas.microsoft.com/office/drawing/2014/main" id="{7E7D288F-128B-9F00-222F-2FF685BA141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8" name="Google Shape;669;p4">
              <a:extLst>
                <a:ext uri="{FF2B5EF4-FFF2-40B4-BE49-F238E27FC236}">
                  <a16:creationId xmlns:a16="http://schemas.microsoft.com/office/drawing/2014/main" id="{193F0805-71E4-27B7-A971-816333EF5C1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9" name="Google Shape;670;p4">
              <a:extLst>
                <a:ext uri="{FF2B5EF4-FFF2-40B4-BE49-F238E27FC236}">
                  <a16:creationId xmlns:a16="http://schemas.microsoft.com/office/drawing/2014/main" id="{E8CC5858-1929-2C23-876E-B5DF110DB697}"/>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0" name="Google Shape;671;p4">
              <a:extLst>
                <a:ext uri="{FF2B5EF4-FFF2-40B4-BE49-F238E27FC236}">
                  <a16:creationId xmlns:a16="http://schemas.microsoft.com/office/drawing/2014/main" id="{AF635BB1-FD6C-2D52-5192-80FBEDB9FEB8}"/>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1" name="Google Shape;672;p4">
              <a:extLst>
                <a:ext uri="{FF2B5EF4-FFF2-40B4-BE49-F238E27FC236}">
                  <a16:creationId xmlns:a16="http://schemas.microsoft.com/office/drawing/2014/main" id="{0611C73B-C430-DC1B-F753-557E137B18F8}"/>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2" name="Google Shape;673;p4">
              <a:extLst>
                <a:ext uri="{FF2B5EF4-FFF2-40B4-BE49-F238E27FC236}">
                  <a16:creationId xmlns:a16="http://schemas.microsoft.com/office/drawing/2014/main" id="{C63159DF-6EC2-5E34-1DA1-C476967C3B68}"/>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3" name="Google Shape;674;p4">
              <a:extLst>
                <a:ext uri="{FF2B5EF4-FFF2-40B4-BE49-F238E27FC236}">
                  <a16:creationId xmlns:a16="http://schemas.microsoft.com/office/drawing/2014/main" id="{D38729F7-63E2-2489-849A-612417C0AE0B}"/>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4" name="Google Shape;675;p4">
              <a:extLst>
                <a:ext uri="{FF2B5EF4-FFF2-40B4-BE49-F238E27FC236}">
                  <a16:creationId xmlns:a16="http://schemas.microsoft.com/office/drawing/2014/main" id="{E853680F-428B-840E-4EE4-3C01A12EFF99}"/>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5" name="Google Shape;676;p4">
              <a:extLst>
                <a:ext uri="{FF2B5EF4-FFF2-40B4-BE49-F238E27FC236}">
                  <a16:creationId xmlns:a16="http://schemas.microsoft.com/office/drawing/2014/main" id="{0EAB2B72-DD76-ED66-0D04-FE28D0789766}"/>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6" name="Google Shape;677;p4">
              <a:extLst>
                <a:ext uri="{FF2B5EF4-FFF2-40B4-BE49-F238E27FC236}">
                  <a16:creationId xmlns:a16="http://schemas.microsoft.com/office/drawing/2014/main" id="{797E972F-24FE-D872-9CDF-354636452112}"/>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7" name="Google Shape;678;p4">
              <a:extLst>
                <a:ext uri="{FF2B5EF4-FFF2-40B4-BE49-F238E27FC236}">
                  <a16:creationId xmlns:a16="http://schemas.microsoft.com/office/drawing/2014/main" id="{8D6F9727-FEF1-7C89-7395-A795221F8081}"/>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8" name="Google Shape;679;p4">
              <a:extLst>
                <a:ext uri="{FF2B5EF4-FFF2-40B4-BE49-F238E27FC236}">
                  <a16:creationId xmlns:a16="http://schemas.microsoft.com/office/drawing/2014/main" id="{F4CA45D6-36A2-AB78-2AEB-CFFEB340E5FD}"/>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9" name="Google Shape;680;p4">
              <a:extLst>
                <a:ext uri="{FF2B5EF4-FFF2-40B4-BE49-F238E27FC236}">
                  <a16:creationId xmlns:a16="http://schemas.microsoft.com/office/drawing/2014/main" id="{617F9AEE-FCD4-F130-CB3E-EB305C7BAE64}"/>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0" name="Google Shape;681;p4">
              <a:extLst>
                <a:ext uri="{FF2B5EF4-FFF2-40B4-BE49-F238E27FC236}">
                  <a16:creationId xmlns:a16="http://schemas.microsoft.com/office/drawing/2014/main" id="{6BF5DF7B-E69C-DA51-30B5-2533F4A68A95}"/>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1" name="Google Shape;682;p4">
              <a:extLst>
                <a:ext uri="{FF2B5EF4-FFF2-40B4-BE49-F238E27FC236}">
                  <a16:creationId xmlns:a16="http://schemas.microsoft.com/office/drawing/2014/main" id="{02683214-5A4B-3F5E-60BD-485B8B4447CA}"/>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2" name="Google Shape;683;p4">
              <a:extLst>
                <a:ext uri="{FF2B5EF4-FFF2-40B4-BE49-F238E27FC236}">
                  <a16:creationId xmlns:a16="http://schemas.microsoft.com/office/drawing/2014/main" id="{5AF11515-859F-1BE8-3E01-02A3F2FCCA8C}"/>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3" name="Google Shape;684;p4">
              <a:extLst>
                <a:ext uri="{FF2B5EF4-FFF2-40B4-BE49-F238E27FC236}">
                  <a16:creationId xmlns:a16="http://schemas.microsoft.com/office/drawing/2014/main" id="{8995EB40-96B1-9F91-54C3-3CBF5D0A2EC5}"/>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4" name="Google Shape;685;p4">
              <a:extLst>
                <a:ext uri="{FF2B5EF4-FFF2-40B4-BE49-F238E27FC236}">
                  <a16:creationId xmlns:a16="http://schemas.microsoft.com/office/drawing/2014/main" id="{27C78E14-81B8-9848-1641-53ECB1F73DBB}"/>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5" name="Google Shape;686;p4">
              <a:extLst>
                <a:ext uri="{FF2B5EF4-FFF2-40B4-BE49-F238E27FC236}">
                  <a16:creationId xmlns:a16="http://schemas.microsoft.com/office/drawing/2014/main" id="{E3853224-B826-3C1B-8D3E-97AB8F974B70}"/>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6" name="Google Shape;687;p4">
              <a:extLst>
                <a:ext uri="{FF2B5EF4-FFF2-40B4-BE49-F238E27FC236}">
                  <a16:creationId xmlns:a16="http://schemas.microsoft.com/office/drawing/2014/main" id="{A29E7D2B-5640-A42F-CDF7-B803CC5727A1}"/>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7" name="Google Shape;688;p4">
              <a:extLst>
                <a:ext uri="{FF2B5EF4-FFF2-40B4-BE49-F238E27FC236}">
                  <a16:creationId xmlns:a16="http://schemas.microsoft.com/office/drawing/2014/main" id="{6524A831-2757-E0A6-DB77-5D784DD62E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8" name="Google Shape;689;p4">
              <a:extLst>
                <a:ext uri="{FF2B5EF4-FFF2-40B4-BE49-F238E27FC236}">
                  <a16:creationId xmlns:a16="http://schemas.microsoft.com/office/drawing/2014/main" id="{04877F96-46B5-D74E-920D-E58138F8B38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9" name="Google Shape;690;p4">
              <a:extLst>
                <a:ext uri="{FF2B5EF4-FFF2-40B4-BE49-F238E27FC236}">
                  <a16:creationId xmlns:a16="http://schemas.microsoft.com/office/drawing/2014/main" id="{2BBDC8CB-AC45-AF02-2D74-703E89DE4B84}"/>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0" name="Google Shape;691;p4">
              <a:extLst>
                <a:ext uri="{FF2B5EF4-FFF2-40B4-BE49-F238E27FC236}">
                  <a16:creationId xmlns:a16="http://schemas.microsoft.com/office/drawing/2014/main" id="{4AEDEB3A-5091-B79F-5CA3-145A1E7C450B}"/>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1" name="Google Shape;692;p4">
              <a:extLst>
                <a:ext uri="{FF2B5EF4-FFF2-40B4-BE49-F238E27FC236}">
                  <a16:creationId xmlns:a16="http://schemas.microsoft.com/office/drawing/2014/main" id="{92D57EC0-DA9C-CD91-5BC8-FE92C9D12A30}"/>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2" name="Google Shape;693;p4">
              <a:extLst>
                <a:ext uri="{FF2B5EF4-FFF2-40B4-BE49-F238E27FC236}">
                  <a16:creationId xmlns:a16="http://schemas.microsoft.com/office/drawing/2014/main" id="{CF5CF276-48B1-2E7D-D680-52E3F897E1D3}"/>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3" name="Google Shape;694;p4">
              <a:extLst>
                <a:ext uri="{FF2B5EF4-FFF2-40B4-BE49-F238E27FC236}">
                  <a16:creationId xmlns:a16="http://schemas.microsoft.com/office/drawing/2014/main" id="{B39A6003-A5E1-4E01-56C3-3460B0B27707}"/>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4" name="Google Shape;695;p4">
              <a:extLst>
                <a:ext uri="{FF2B5EF4-FFF2-40B4-BE49-F238E27FC236}">
                  <a16:creationId xmlns:a16="http://schemas.microsoft.com/office/drawing/2014/main" id="{41CA7468-3F52-C572-9A62-9BB8110DED37}"/>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5" name="Google Shape;696;p4">
              <a:extLst>
                <a:ext uri="{FF2B5EF4-FFF2-40B4-BE49-F238E27FC236}">
                  <a16:creationId xmlns:a16="http://schemas.microsoft.com/office/drawing/2014/main" id="{75141381-417C-A4BF-65F0-5FC11230D4F4}"/>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6" name="Google Shape;697;p4">
              <a:extLst>
                <a:ext uri="{FF2B5EF4-FFF2-40B4-BE49-F238E27FC236}">
                  <a16:creationId xmlns:a16="http://schemas.microsoft.com/office/drawing/2014/main" id="{0929A2E6-B540-50B3-43B6-EB1B1EBD9BBF}"/>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7" name="Google Shape;698;p4">
              <a:extLst>
                <a:ext uri="{FF2B5EF4-FFF2-40B4-BE49-F238E27FC236}">
                  <a16:creationId xmlns:a16="http://schemas.microsoft.com/office/drawing/2014/main" id="{99B1165A-2E0F-B869-974D-965EBCD94D86}"/>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8" name="Google Shape;699;p4">
              <a:extLst>
                <a:ext uri="{FF2B5EF4-FFF2-40B4-BE49-F238E27FC236}">
                  <a16:creationId xmlns:a16="http://schemas.microsoft.com/office/drawing/2014/main" id="{A69A72F1-4F07-1C53-EDBB-B272AAC3C563}"/>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9" name="Google Shape;700;p4">
              <a:extLst>
                <a:ext uri="{FF2B5EF4-FFF2-40B4-BE49-F238E27FC236}">
                  <a16:creationId xmlns:a16="http://schemas.microsoft.com/office/drawing/2014/main" id="{C53FFC90-81A7-7A99-8208-D69C6BFEF5D1}"/>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0" name="Google Shape;701;p4">
              <a:extLst>
                <a:ext uri="{FF2B5EF4-FFF2-40B4-BE49-F238E27FC236}">
                  <a16:creationId xmlns:a16="http://schemas.microsoft.com/office/drawing/2014/main" id="{C654715C-7881-84BE-A367-C5E001207468}"/>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3001" name="Google Shape;702;p4">
            <a:extLst>
              <a:ext uri="{FF2B5EF4-FFF2-40B4-BE49-F238E27FC236}">
                <a16:creationId xmlns:a16="http://schemas.microsoft.com/office/drawing/2014/main" id="{AED07A7A-7780-84BA-D90A-4861AF395628}"/>
              </a:ext>
            </a:extLst>
          </p:cNvPr>
          <p:cNvGrpSpPr/>
          <p:nvPr/>
        </p:nvGrpSpPr>
        <p:grpSpPr>
          <a:xfrm>
            <a:off x="10741823" y="95190"/>
            <a:ext cx="1279624" cy="1167841"/>
            <a:chOff x="4097300" y="529025"/>
            <a:chExt cx="796050" cy="726450"/>
          </a:xfrm>
        </p:grpSpPr>
        <p:sp>
          <p:nvSpPr>
            <p:cNvPr id="33002" name="Google Shape;703;p4">
              <a:extLst>
                <a:ext uri="{FF2B5EF4-FFF2-40B4-BE49-F238E27FC236}">
                  <a16:creationId xmlns:a16="http://schemas.microsoft.com/office/drawing/2014/main" id="{BC082F9D-8A6A-0271-A12B-4921A3250E88}"/>
                </a:ext>
              </a:extLst>
            </p:cNvPr>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3" name="Google Shape;704;p4">
              <a:extLst>
                <a:ext uri="{FF2B5EF4-FFF2-40B4-BE49-F238E27FC236}">
                  <a16:creationId xmlns:a16="http://schemas.microsoft.com/office/drawing/2014/main" id="{13D974C5-2511-4A8E-C5DD-19258D1DA86B}"/>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4" name="Google Shape;705;p4">
              <a:extLst>
                <a:ext uri="{FF2B5EF4-FFF2-40B4-BE49-F238E27FC236}">
                  <a16:creationId xmlns:a16="http://schemas.microsoft.com/office/drawing/2014/main" id="{821AD310-3935-3C9B-2925-56EA5C2579F7}"/>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5" name="Google Shape;706;p4">
              <a:extLst>
                <a:ext uri="{FF2B5EF4-FFF2-40B4-BE49-F238E27FC236}">
                  <a16:creationId xmlns:a16="http://schemas.microsoft.com/office/drawing/2014/main" id="{75E68622-6EF1-6D38-7430-B20AB877AC86}"/>
                </a:ext>
              </a:extLst>
            </p:cNvPr>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6" name="Google Shape;707;p4">
              <a:extLst>
                <a:ext uri="{FF2B5EF4-FFF2-40B4-BE49-F238E27FC236}">
                  <a16:creationId xmlns:a16="http://schemas.microsoft.com/office/drawing/2014/main" id="{23765607-93DD-4E26-0A75-CC487FB925A8}"/>
                </a:ext>
              </a:extLst>
            </p:cNvPr>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7" name="Google Shape;708;p4">
              <a:extLst>
                <a:ext uri="{FF2B5EF4-FFF2-40B4-BE49-F238E27FC236}">
                  <a16:creationId xmlns:a16="http://schemas.microsoft.com/office/drawing/2014/main" id="{4A3493C4-1856-6F5A-DEAD-C3A7A6962F69}"/>
                </a:ext>
              </a:extLst>
            </p:cNvPr>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8" name="Google Shape;709;p4">
              <a:extLst>
                <a:ext uri="{FF2B5EF4-FFF2-40B4-BE49-F238E27FC236}">
                  <a16:creationId xmlns:a16="http://schemas.microsoft.com/office/drawing/2014/main" id="{0ED34D1B-C959-4B18-5409-D88ACAFAFE12}"/>
                </a:ext>
              </a:extLst>
            </p:cNvPr>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9" name="Google Shape;710;p4">
              <a:extLst>
                <a:ext uri="{FF2B5EF4-FFF2-40B4-BE49-F238E27FC236}">
                  <a16:creationId xmlns:a16="http://schemas.microsoft.com/office/drawing/2014/main" id="{0B9BC505-C10F-16BB-EB6C-126CC8754268}"/>
                </a:ext>
              </a:extLst>
            </p:cNvPr>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0" name="Google Shape;711;p4">
              <a:extLst>
                <a:ext uri="{FF2B5EF4-FFF2-40B4-BE49-F238E27FC236}">
                  <a16:creationId xmlns:a16="http://schemas.microsoft.com/office/drawing/2014/main" id="{8A808053-B49C-E13A-F37E-4F6A5D9E4E0F}"/>
                </a:ext>
              </a:extLst>
            </p:cNvPr>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1" name="Google Shape;712;p4">
              <a:extLst>
                <a:ext uri="{FF2B5EF4-FFF2-40B4-BE49-F238E27FC236}">
                  <a16:creationId xmlns:a16="http://schemas.microsoft.com/office/drawing/2014/main" id="{04545185-6117-4112-00BE-B96D98260532}"/>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2" name="Google Shape;713;p4">
              <a:extLst>
                <a:ext uri="{FF2B5EF4-FFF2-40B4-BE49-F238E27FC236}">
                  <a16:creationId xmlns:a16="http://schemas.microsoft.com/office/drawing/2014/main" id="{214D687A-C323-9F2F-752A-BE702E2AD37A}"/>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3" name="Google Shape;714;p4">
              <a:extLst>
                <a:ext uri="{FF2B5EF4-FFF2-40B4-BE49-F238E27FC236}">
                  <a16:creationId xmlns:a16="http://schemas.microsoft.com/office/drawing/2014/main" id="{F3E35315-9C03-88EC-95C1-8EFA39BEBC19}"/>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4" name="Google Shape;715;p4">
              <a:extLst>
                <a:ext uri="{FF2B5EF4-FFF2-40B4-BE49-F238E27FC236}">
                  <a16:creationId xmlns:a16="http://schemas.microsoft.com/office/drawing/2014/main" id="{436E6E20-0887-CFC1-A3FE-7483B0724908}"/>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5" name="Google Shape;716;p4">
              <a:extLst>
                <a:ext uri="{FF2B5EF4-FFF2-40B4-BE49-F238E27FC236}">
                  <a16:creationId xmlns:a16="http://schemas.microsoft.com/office/drawing/2014/main" id="{38F8455D-113A-7630-98DF-D19911BBD2AA}"/>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6" name="Google Shape;717;p4">
              <a:extLst>
                <a:ext uri="{FF2B5EF4-FFF2-40B4-BE49-F238E27FC236}">
                  <a16:creationId xmlns:a16="http://schemas.microsoft.com/office/drawing/2014/main" id="{B20104A5-97CB-A588-9B4E-E552B05909E5}"/>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7" name="Google Shape;718;p4">
              <a:extLst>
                <a:ext uri="{FF2B5EF4-FFF2-40B4-BE49-F238E27FC236}">
                  <a16:creationId xmlns:a16="http://schemas.microsoft.com/office/drawing/2014/main" id="{EAF9B49A-02FD-3197-32F0-1F56F1C67281}"/>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8" name="Google Shape;719;p4">
              <a:extLst>
                <a:ext uri="{FF2B5EF4-FFF2-40B4-BE49-F238E27FC236}">
                  <a16:creationId xmlns:a16="http://schemas.microsoft.com/office/drawing/2014/main" id="{A5E19029-4A0B-92C2-7773-D55AFB83E216}"/>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9" name="Google Shape;720;p4">
              <a:extLst>
                <a:ext uri="{FF2B5EF4-FFF2-40B4-BE49-F238E27FC236}">
                  <a16:creationId xmlns:a16="http://schemas.microsoft.com/office/drawing/2014/main" id="{D8549B60-3D56-3762-3C72-BC9980478498}"/>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0" name="Google Shape;721;p4">
              <a:extLst>
                <a:ext uri="{FF2B5EF4-FFF2-40B4-BE49-F238E27FC236}">
                  <a16:creationId xmlns:a16="http://schemas.microsoft.com/office/drawing/2014/main" id="{1C72107B-F4E6-3FB2-E0EF-10ABBFEA6956}"/>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1" name="Google Shape;722;p4">
              <a:extLst>
                <a:ext uri="{FF2B5EF4-FFF2-40B4-BE49-F238E27FC236}">
                  <a16:creationId xmlns:a16="http://schemas.microsoft.com/office/drawing/2014/main" id="{65C5EA2B-1E88-B3D7-9292-0C6A171CE2B0}"/>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2" name="Google Shape;723;p4">
              <a:extLst>
                <a:ext uri="{FF2B5EF4-FFF2-40B4-BE49-F238E27FC236}">
                  <a16:creationId xmlns:a16="http://schemas.microsoft.com/office/drawing/2014/main" id="{3BD1A727-5231-463B-6E71-41C7A26831AE}"/>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3" name="Google Shape;724;p4">
              <a:extLst>
                <a:ext uri="{FF2B5EF4-FFF2-40B4-BE49-F238E27FC236}">
                  <a16:creationId xmlns:a16="http://schemas.microsoft.com/office/drawing/2014/main" id="{6B1B87AD-F863-EC07-93EB-D55A16041018}"/>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4" name="Google Shape;725;p4">
              <a:extLst>
                <a:ext uri="{FF2B5EF4-FFF2-40B4-BE49-F238E27FC236}">
                  <a16:creationId xmlns:a16="http://schemas.microsoft.com/office/drawing/2014/main" id="{20071C5B-415F-3247-FA77-AC4E8F428E46}"/>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5" name="Google Shape;726;p4">
              <a:extLst>
                <a:ext uri="{FF2B5EF4-FFF2-40B4-BE49-F238E27FC236}">
                  <a16:creationId xmlns:a16="http://schemas.microsoft.com/office/drawing/2014/main" id="{63D42507-819C-E4AB-4996-5BF850953EC6}"/>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6" name="Google Shape;727;p4">
              <a:extLst>
                <a:ext uri="{FF2B5EF4-FFF2-40B4-BE49-F238E27FC236}">
                  <a16:creationId xmlns:a16="http://schemas.microsoft.com/office/drawing/2014/main" id="{F111D2D3-07F6-1091-93EC-F1F5B38F2477}"/>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7" name="Google Shape;728;p4">
              <a:extLst>
                <a:ext uri="{FF2B5EF4-FFF2-40B4-BE49-F238E27FC236}">
                  <a16:creationId xmlns:a16="http://schemas.microsoft.com/office/drawing/2014/main" id="{1A3DB38B-9CD2-A17A-94F7-E28235E57559}"/>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8" name="Google Shape;729;p4">
              <a:extLst>
                <a:ext uri="{FF2B5EF4-FFF2-40B4-BE49-F238E27FC236}">
                  <a16:creationId xmlns:a16="http://schemas.microsoft.com/office/drawing/2014/main" id="{5C7ABBE8-6074-C7FB-05B0-3761578C8B2D}"/>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9" name="Google Shape;730;p4">
              <a:extLst>
                <a:ext uri="{FF2B5EF4-FFF2-40B4-BE49-F238E27FC236}">
                  <a16:creationId xmlns:a16="http://schemas.microsoft.com/office/drawing/2014/main" id="{D6C2825E-FC41-6A76-4BAC-FFE4132969B8}"/>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0" name="Google Shape;731;p4">
              <a:extLst>
                <a:ext uri="{FF2B5EF4-FFF2-40B4-BE49-F238E27FC236}">
                  <a16:creationId xmlns:a16="http://schemas.microsoft.com/office/drawing/2014/main" id="{AE9B8D24-80EE-7EA6-F6C0-5BC2CA82204D}"/>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1" name="Google Shape;732;p4">
              <a:extLst>
                <a:ext uri="{FF2B5EF4-FFF2-40B4-BE49-F238E27FC236}">
                  <a16:creationId xmlns:a16="http://schemas.microsoft.com/office/drawing/2014/main" id="{F910056C-6EAB-6CC4-5D5D-C21D04AF0DB8}"/>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2" name="Google Shape;733;p4">
              <a:extLst>
                <a:ext uri="{FF2B5EF4-FFF2-40B4-BE49-F238E27FC236}">
                  <a16:creationId xmlns:a16="http://schemas.microsoft.com/office/drawing/2014/main" id="{B3DC4413-9F13-0637-739D-224E858608F1}"/>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3" name="Google Shape;734;p4">
              <a:extLst>
                <a:ext uri="{FF2B5EF4-FFF2-40B4-BE49-F238E27FC236}">
                  <a16:creationId xmlns:a16="http://schemas.microsoft.com/office/drawing/2014/main" id="{241AFC1A-79C4-423A-C3EB-390FB912B172}"/>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4" name="Google Shape;735;p4">
              <a:extLst>
                <a:ext uri="{FF2B5EF4-FFF2-40B4-BE49-F238E27FC236}">
                  <a16:creationId xmlns:a16="http://schemas.microsoft.com/office/drawing/2014/main" id="{D0CDA4B7-C9DF-8316-8EE3-3407D51203E1}"/>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5" name="Google Shape;736;p4">
              <a:extLst>
                <a:ext uri="{FF2B5EF4-FFF2-40B4-BE49-F238E27FC236}">
                  <a16:creationId xmlns:a16="http://schemas.microsoft.com/office/drawing/2014/main" id="{594D8C30-6441-087C-3473-BF22BADFAEA7}"/>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6" name="Google Shape;737;p4">
              <a:extLst>
                <a:ext uri="{FF2B5EF4-FFF2-40B4-BE49-F238E27FC236}">
                  <a16:creationId xmlns:a16="http://schemas.microsoft.com/office/drawing/2014/main" id="{BC9A5288-7381-0F22-2691-638B83A6A0A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7" name="Google Shape;738;p4">
              <a:extLst>
                <a:ext uri="{FF2B5EF4-FFF2-40B4-BE49-F238E27FC236}">
                  <a16:creationId xmlns:a16="http://schemas.microsoft.com/office/drawing/2014/main" id="{4CB71F82-96F7-A1B6-D38A-034B9D5B613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8" name="Google Shape;739;p4">
              <a:extLst>
                <a:ext uri="{FF2B5EF4-FFF2-40B4-BE49-F238E27FC236}">
                  <a16:creationId xmlns:a16="http://schemas.microsoft.com/office/drawing/2014/main" id="{01967E44-2069-11EA-06CA-38E6BB80B899}"/>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9" name="Google Shape;740;p4">
              <a:extLst>
                <a:ext uri="{FF2B5EF4-FFF2-40B4-BE49-F238E27FC236}">
                  <a16:creationId xmlns:a16="http://schemas.microsoft.com/office/drawing/2014/main" id="{A643DAA6-6F1D-68E6-0FEC-51B404334C5E}"/>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0" name="Google Shape;741;p4">
              <a:extLst>
                <a:ext uri="{FF2B5EF4-FFF2-40B4-BE49-F238E27FC236}">
                  <a16:creationId xmlns:a16="http://schemas.microsoft.com/office/drawing/2014/main" id="{F3803636-A683-623E-453F-2F8D48DD9C81}"/>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1" name="Google Shape;742;p4">
              <a:extLst>
                <a:ext uri="{FF2B5EF4-FFF2-40B4-BE49-F238E27FC236}">
                  <a16:creationId xmlns:a16="http://schemas.microsoft.com/office/drawing/2014/main" id="{D9FED390-D255-93BA-35F6-5A2A68CB4579}"/>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2" name="Google Shape;743;p4">
              <a:extLst>
                <a:ext uri="{FF2B5EF4-FFF2-40B4-BE49-F238E27FC236}">
                  <a16:creationId xmlns:a16="http://schemas.microsoft.com/office/drawing/2014/main" id="{30FB7924-B66C-8581-D8A5-4927A45A129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3" name="Google Shape;744;p4">
              <a:extLst>
                <a:ext uri="{FF2B5EF4-FFF2-40B4-BE49-F238E27FC236}">
                  <a16:creationId xmlns:a16="http://schemas.microsoft.com/office/drawing/2014/main" id="{12051BEA-B8BC-ADD1-9205-6B2F9E1C6A44}"/>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4" name="Google Shape;745;p4">
              <a:extLst>
                <a:ext uri="{FF2B5EF4-FFF2-40B4-BE49-F238E27FC236}">
                  <a16:creationId xmlns:a16="http://schemas.microsoft.com/office/drawing/2014/main" id="{42FE2D6E-1A1C-8520-DB6A-DF4606E1BBD0}"/>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5" name="Google Shape;746;p4">
              <a:extLst>
                <a:ext uri="{FF2B5EF4-FFF2-40B4-BE49-F238E27FC236}">
                  <a16:creationId xmlns:a16="http://schemas.microsoft.com/office/drawing/2014/main" id="{13FFE2DE-814A-1388-D0EC-D9FB62D69A94}"/>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6" name="Google Shape;747;p4">
              <a:extLst>
                <a:ext uri="{FF2B5EF4-FFF2-40B4-BE49-F238E27FC236}">
                  <a16:creationId xmlns:a16="http://schemas.microsoft.com/office/drawing/2014/main" id="{E8C3DC23-A129-400D-5A02-1438D9CB8329}"/>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7" name="Google Shape;748;p4">
              <a:extLst>
                <a:ext uri="{FF2B5EF4-FFF2-40B4-BE49-F238E27FC236}">
                  <a16:creationId xmlns:a16="http://schemas.microsoft.com/office/drawing/2014/main" id="{47A98F9A-ACE2-977A-E56D-BA8539587BEC}"/>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8" name="Google Shape;749;p4">
              <a:extLst>
                <a:ext uri="{FF2B5EF4-FFF2-40B4-BE49-F238E27FC236}">
                  <a16:creationId xmlns:a16="http://schemas.microsoft.com/office/drawing/2014/main" id="{9936E3C9-7DC4-B884-80EB-858765D87339}"/>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9" name="Google Shape;750;p4">
              <a:extLst>
                <a:ext uri="{FF2B5EF4-FFF2-40B4-BE49-F238E27FC236}">
                  <a16:creationId xmlns:a16="http://schemas.microsoft.com/office/drawing/2014/main" id="{F174B3C6-4DEC-5724-24C6-446426AE02C1}"/>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0" name="Google Shape;751;p4">
              <a:extLst>
                <a:ext uri="{FF2B5EF4-FFF2-40B4-BE49-F238E27FC236}">
                  <a16:creationId xmlns:a16="http://schemas.microsoft.com/office/drawing/2014/main" id="{AB542498-AE77-FEE2-7426-7D447A463964}"/>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1" name="Google Shape;752;p4">
              <a:extLst>
                <a:ext uri="{FF2B5EF4-FFF2-40B4-BE49-F238E27FC236}">
                  <a16:creationId xmlns:a16="http://schemas.microsoft.com/office/drawing/2014/main" id="{F13207F7-35AC-4C7F-EDA2-B941262A13D7}"/>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2" name="Google Shape;753;p4">
              <a:extLst>
                <a:ext uri="{FF2B5EF4-FFF2-40B4-BE49-F238E27FC236}">
                  <a16:creationId xmlns:a16="http://schemas.microsoft.com/office/drawing/2014/main" id="{3CFEA14A-2E9C-C8BC-BB31-AA6F38C4F086}"/>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3" name="Google Shape;754;p4">
              <a:extLst>
                <a:ext uri="{FF2B5EF4-FFF2-40B4-BE49-F238E27FC236}">
                  <a16:creationId xmlns:a16="http://schemas.microsoft.com/office/drawing/2014/main" id="{8D984978-3A34-0506-A695-C4A2BFBD8F7C}"/>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4" name="Google Shape;755;p4">
              <a:extLst>
                <a:ext uri="{FF2B5EF4-FFF2-40B4-BE49-F238E27FC236}">
                  <a16:creationId xmlns:a16="http://schemas.microsoft.com/office/drawing/2014/main" id="{9730C331-2801-EB63-9D2E-F897BC6DA460}"/>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5" name="Google Shape;756;p4">
              <a:extLst>
                <a:ext uri="{FF2B5EF4-FFF2-40B4-BE49-F238E27FC236}">
                  <a16:creationId xmlns:a16="http://schemas.microsoft.com/office/drawing/2014/main" id="{75B0F72A-2BA1-A5DE-FF20-08352011DF92}"/>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6" name="Google Shape;757;p4">
              <a:extLst>
                <a:ext uri="{FF2B5EF4-FFF2-40B4-BE49-F238E27FC236}">
                  <a16:creationId xmlns:a16="http://schemas.microsoft.com/office/drawing/2014/main" id="{09A8C43A-3D1F-C8ED-86DD-BEAAF6A5E67D}"/>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7" name="Google Shape;758;p4">
              <a:extLst>
                <a:ext uri="{FF2B5EF4-FFF2-40B4-BE49-F238E27FC236}">
                  <a16:creationId xmlns:a16="http://schemas.microsoft.com/office/drawing/2014/main" id="{18F03004-5015-C1AC-EB12-580FD596F6B6}"/>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8" name="Google Shape;759;p4">
              <a:extLst>
                <a:ext uri="{FF2B5EF4-FFF2-40B4-BE49-F238E27FC236}">
                  <a16:creationId xmlns:a16="http://schemas.microsoft.com/office/drawing/2014/main" id="{14F1E341-76AA-B1D5-D999-92A5A7517C47}"/>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9" name="Google Shape;760;p4">
              <a:extLst>
                <a:ext uri="{FF2B5EF4-FFF2-40B4-BE49-F238E27FC236}">
                  <a16:creationId xmlns:a16="http://schemas.microsoft.com/office/drawing/2014/main" id="{27EBC7B6-33BA-C938-77D6-AD77EF7F91C5}"/>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0" name="Google Shape;761;p4">
              <a:extLst>
                <a:ext uri="{FF2B5EF4-FFF2-40B4-BE49-F238E27FC236}">
                  <a16:creationId xmlns:a16="http://schemas.microsoft.com/office/drawing/2014/main" id="{2C92F3B4-F05F-D41C-42FD-DA2F4F72094E}"/>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1" name="Google Shape;762;p4">
              <a:extLst>
                <a:ext uri="{FF2B5EF4-FFF2-40B4-BE49-F238E27FC236}">
                  <a16:creationId xmlns:a16="http://schemas.microsoft.com/office/drawing/2014/main" id="{8676DACB-0712-BD95-BA74-14FCE9F1D977}"/>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2" name="Google Shape;763;p4">
              <a:extLst>
                <a:ext uri="{FF2B5EF4-FFF2-40B4-BE49-F238E27FC236}">
                  <a16:creationId xmlns:a16="http://schemas.microsoft.com/office/drawing/2014/main" id="{C51AD31D-479E-6B8E-14BA-26281D49A0BF}"/>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3" name="Google Shape;764;p4">
              <a:extLst>
                <a:ext uri="{FF2B5EF4-FFF2-40B4-BE49-F238E27FC236}">
                  <a16:creationId xmlns:a16="http://schemas.microsoft.com/office/drawing/2014/main" id="{6B05C190-8E8A-AB18-60C1-2CBE60E84FC8}"/>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4" name="Google Shape;765;p4">
              <a:extLst>
                <a:ext uri="{FF2B5EF4-FFF2-40B4-BE49-F238E27FC236}">
                  <a16:creationId xmlns:a16="http://schemas.microsoft.com/office/drawing/2014/main" id="{DC62030A-5AA2-098D-03B6-88B090048F33}"/>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5" name="Google Shape;766;p4">
              <a:extLst>
                <a:ext uri="{FF2B5EF4-FFF2-40B4-BE49-F238E27FC236}">
                  <a16:creationId xmlns:a16="http://schemas.microsoft.com/office/drawing/2014/main" id="{536A579C-F742-C3C0-2729-CCB3A47605D0}"/>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6" name="Google Shape;767;p4">
              <a:extLst>
                <a:ext uri="{FF2B5EF4-FFF2-40B4-BE49-F238E27FC236}">
                  <a16:creationId xmlns:a16="http://schemas.microsoft.com/office/drawing/2014/main" id="{86956FF4-9360-EE49-F29C-6A968FB021E7}"/>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7" name="Google Shape;768;p4">
              <a:extLst>
                <a:ext uri="{FF2B5EF4-FFF2-40B4-BE49-F238E27FC236}">
                  <a16:creationId xmlns:a16="http://schemas.microsoft.com/office/drawing/2014/main" id="{C291CA1C-B330-761E-D8E0-697C32BC8F60}"/>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8" name="Google Shape;769;p4">
              <a:extLst>
                <a:ext uri="{FF2B5EF4-FFF2-40B4-BE49-F238E27FC236}">
                  <a16:creationId xmlns:a16="http://schemas.microsoft.com/office/drawing/2014/main" id="{1F171585-0956-D855-407F-002BEEB5724E}"/>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9" name="Google Shape;770;p4">
              <a:extLst>
                <a:ext uri="{FF2B5EF4-FFF2-40B4-BE49-F238E27FC236}">
                  <a16:creationId xmlns:a16="http://schemas.microsoft.com/office/drawing/2014/main" id="{B488B439-D157-A750-B847-A183DD01FD1E}"/>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0" name="Google Shape;771;p4">
              <a:extLst>
                <a:ext uri="{FF2B5EF4-FFF2-40B4-BE49-F238E27FC236}">
                  <a16:creationId xmlns:a16="http://schemas.microsoft.com/office/drawing/2014/main" id="{68AF3B45-4523-AB0C-E1B2-3082A01BF0A9}"/>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1" name="Google Shape;772;p4">
              <a:extLst>
                <a:ext uri="{FF2B5EF4-FFF2-40B4-BE49-F238E27FC236}">
                  <a16:creationId xmlns:a16="http://schemas.microsoft.com/office/drawing/2014/main" id="{3609FD40-9AF2-ED25-B187-0A6E70C456FB}"/>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2" name="Google Shape;773;p4">
              <a:extLst>
                <a:ext uri="{FF2B5EF4-FFF2-40B4-BE49-F238E27FC236}">
                  <a16:creationId xmlns:a16="http://schemas.microsoft.com/office/drawing/2014/main" id="{B40E382C-0A17-7B1F-A77A-93D7156C71C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3" name="Google Shape;774;p4">
              <a:extLst>
                <a:ext uri="{FF2B5EF4-FFF2-40B4-BE49-F238E27FC236}">
                  <a16:creationId xmlns:a16="http://schemas.microsoft.com/office/drawing/2014/main" id="{BBFE83AF-BC2D-9158-B3E7-40E924FE0FC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4" name="Google Shape;775;p4">
              <a:extLst>
                <a:ext uri="{FF2B5EF4-FFF2-40B4-BE49-F238E27FC236}">
                  <a16:creationId xmlns:a16="http://schemas.microsoft.com/office/drawing/2014/main" id="{64F2D85E-90AA-185E-3C34-42E3136C8312}"/>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5" name="Google Shape;776;p4">
              <a:extLst>
                <a:ext uri="{FF2B5EF4-FFF2-40B4-BE49-F238E27FC236}">
                  <a16:creationId xmlns:a16="http://schemas.microsoft.com/office/drawing/2014/main" id="{2A8FC18B-8AF5-035C-CEFB-A830E07A316C}"/>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6" name="Google Shape;777;p4">
              <a:extLst>
                <a:ext uri="{FF2B5EF4-FFF2-40B4-BE49-F238E27FC236}">
                  <a16:creationId xmlns:a16="http://schemas.microsoft.com/office/drawing/2014/main" id="{733E3916-5315-E4D1-E44F-25CEDB964E8B}"/>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7" name="Google Shape;778;p4">
              <a:extLst>
                <a:ext uri="{FF2B5EF4-FFF2-40B4-BE49-F238E27FC236}">
                  <a16:creationId xmlns:a16="http://schemas.microsoft.com/office/drawing/2014/main" id="{18764F0A-300E-0847-F05C-E7F3976F552B}"/>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8" name="Google Shape;779;p4">
              <a:extLst>
                <a:ext uri="{FF2B5EF4-FFF2-40B4-BE49-F238E27FC236}">
                  <a16:creationId xmlns:a16="http://schemas.microsoft.com/office/drawing/2014/main" id="{B386487F-A133-C1FD-467C-8ED68F94073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9" name="Google Shape;780;p4">
              <a:extLst>
                <a:ext uri="{FF2B5EF4-FFF2-40B4-BE49-F238E27FC236}">
                  <a16:creationId xmlns:a16="http://schemas.microsoft.com/office/drawing/2014/main" id="{48E09B3A-75F7-5891-E965-018C18903CFF}"/>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80" name="Google Shape;781;p4">
              <a:extLst>
                <a:ext uri="{FF2B5EF4-FFF2-40B4-BE49-F238E27FC236}">
                  <a16:creationId xmlns:a16="http://schemas.microsoft.com/office/drawing/2014/main" id="{8AADB5E7-6987-C2F6-A6C6-34850B9D1917}"/>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 name="组合 13">
            <a:extLst>
              <a:ext uri="{FF2B5EF4-FFF2-40B4-BE49-F238E27FC236}">
                <a16:creationId xmlns:a16="http://schemas.microsoft.com/office/drawing/2014/main" id="{DEE32218-1C82-10D6-5EA9-6EBC0D7F3A78}"/>
              </a:ext>
            </a:extLst>
          </p:cNvPr>
          <p:cNvGrpSpPr/>
          <p:nvPr/>
        </p:nvGrpSpPr>
        <p:grpSpPr>
          <a:xfrm>
            <a:off x="1280624" y="1449716"/>
            <a:ext cx="2952047" cy="4421508"/>
            <a:chOff x="634560" y="1504666"/>
            <a:chExt cx="3545746" cy="5310738"/>
          </a:xfrm>
        </p:grpSpPr>
        <p:grpSp>
          <p:nvGrpSpPr>
            <p:cNvPr id="4" name="组合 3">
              <a:extLst>
                <a:ext uri="{FF2B5EF4-FFF2-40B4-BE49-F238E27FC236}">
                  <a16:creationId xmlns:a16="http://schemas.microsoft.com/office/drawing/2014/main" id="{F8E45471-B582-0AB9-9B10-9E1AF202E611}"/>
                </a:ext>
              </a:extLst>
            </p:cNvPr>
            <p:cNvGrpSpPr/>
            <p:nvPr/>
          </p:nvGrpSpPr>
          <p:grpSpPr>
            <a:xfrm>
              <a:off x="1605061" y="1504666"/>
              <a:ext cx="1733529" cy="1575864"/>
              <a:chOff x="1605061" y="1504666"/>
              <a:chExt cx="1733529" cy="1575864"/>
            </a:xfrm>
          </p:grpSpPr>
          <p:sp>
            <p:nvSpPr>
              <p:cNvPr id="6" name="等腰三角形 1">
                <a:extLst>
                  <a:ext uri="{FF2B5EF4-FFF2-40B4-BE49-F238E27FC236}">
                    <a16:creationId xmlns:a16="http://schemas.microsoft.com/office/drawing/2014/main" id="{2C7FD002-007B-73A0-ABD4-E662E23D1B97}"/>
                  </a:ext>
                </a:extLst>
              </p:cNvPr>
              <p:cNvSpPr/>
              <p:nvPr/>
            </p:nvSpPr>
            <p:spPr>
              <a:xfrm rot="2601797">
                <a:off x="1605061" y="1504666"/>
                <a:ext cx="1733529" cy="1575864"/>
              </a:xfrm>
              <a:custGeom>
                <a:avLst/>
                <a:gdLst>
                  <a:gd name="connsiteX0" fmla="*/ 0 w 2472324"/>
                  <a:gd name="connsiteY0" fmla="*/ 2131314 h 2131314"/>
                  <a:gd name="connsiteX1" fmla="*/ 1236162 w 2472324"/>
                  <a:gd name="connsiteY1" fmla="*/ 0 h 2131314"/>
                  <a:gd name="connsiteX2" fmla="*/ 2472324 w 2472324"/>
                  <a:gd name="connsiteY2" fmla="*/ 2131314 h 2131314"/>
                  <a:gd name="connsiteX3" fmla="*/ 0 w 2472324"/>
                  <a:gd name="connsiteY3" fmla="*/ 2131314 h 2131314"/>
                  <a:gd name="connsiteX0" fmla="*/ 0 w 2472324"/>
                  <a:gd name="connsiteY0" fmla="*/ 2131495 h 2131495"/>
                  <a:gd name="connsiteX1" fmla="*/ 1236162 w 2472324"/>
                  <a:gd name="connsiteY1" fmla="*/ 181 h 2131495"/>
                  <a:gd name="connsiteX2" fmla="*/ 2472324 w 2472324"/>
                  <a:gd name="connsiteY2" fmla="*/ 2131495 h 2131495"/>
                  <a:gd name="connsiteX3" fmla="*/ 0 w 2472324"/>
                  <a:gd name="connsiteY3" fmla="*/ 2131495 h 2131495"/>
                  <a:gd name="connsiteX0" fmla="*/ 0 w 2472470"/>
                  <a:gd name="connsiteY0" fmla="*/ 2131449 h 2218902"/>
                  <a:gd name="connsiteX1" fmla="*/ 1236162 w 2472470"/>
                  <a:gd name="connsiteY1" fmla="*/ 135 h 2218902"/>
                  <a:gd name="connsiteX2" fmla="*/ 2472324 w 2472470"/>
                  <a:gd name="connsiteY2" fmla="*/ 2131449 h 2218902"/>
                  <a:gd name="connsiteX3" fmla="*/ 0 w 2472470"/>
                  <a:gd name="connsiteY3" fmla="*/ 2131449 h 2218902"/>
                  <a:gd name="connsiteX0" fmla="*/ 7425 w 2479895"/>
                  <a:gd name="connsiteY0" fmla="*/ 2131449 h 2254348"/>
                  <a:gd name="connsiteX1" fmla="*/ 1243587 w 2479895"/>
                  <a:gd name="connsiteY1" fmla="*/ 135 h 2254348"/>
                  <a:gd name="connsiteX2" fmla="*/ 2479749 w 2479895"/>
                  <a:gd name="connsiteY2" fmla="*/ 2131449 h 2254348"/>
                  <a:gd name="connsiteX3" fmla="*/ 7425 w 2479895"/>
                  <a:gd name="connsiteY3" fmla="*/ 2131449 h 2254348"/>
                </a:gdLst>
                <a:ahLst/>
                <a:cxnLst>
                  <a:cxn ang="0">
                    <a:pos x="connsiteX0" y="connsiteY0"/>
                  </a:cxn>
                  <a:cxn ang="0">
                    <a:pos x="connsiteX1" y="connsiteY1"/>
                  </a:cxn>
                  <a:cxn ang="0">
                    <a:pos x="connsiteX2" y="connsiteY2"/>
                  </a:cxn>
                  <a:cxn ang="0">
                    <a:pos x="connsiteX3" y="connsiteY3"/>
                  </a:cxn>
                </a:cxnLst>
                <a:rect l="l" t="t" r="r" b="b"/>
                <a:pathLst>
                  <a:path w="2479895" h="2254348">
                    <a:moveTo>
                      <a:pt x="7425" y="2131449"/>
                    </a:moveTo>
                    <a:cubicBezTo>
                      <a:pt x="-99052" y="2004127"/>
                      <a:pt x="970429" y="18903"/>
                      <a:pt x="1243587" y="135"/>
                    </a:cubicBezTo>
                    <a:cubicBezTo>
                      <a:pt x="1516745" y="-18633"/>
                      <a:pt x="2493629" y="1934679"/>
                      <a:pt x="2479749" y="2131449"/>
                    </a:cubicBezTo>
                    <a:cubicBezTo>
                      <a:pt x="2465869" y="2328219"/>
                      <a:pt x="113902" y="2258771"/>
                      <a:pt x="7425" y="2131449"/>
                    </a:cubicBezTo>
                    <a:close/>
                  </a:path>
                </a:pathLst>
              </a:custGeom>
              <a:solidFill>
                <a:srgbClr val="49D99B"/>
              </a:solidFill>
              <a:ln w="12700" cap="flat" cmpd="sng" algn="ctr">
                <a:noFill/>
                <a:prstDash val="solid"/>
                <a:miter lim="800000"/>
              </a:ln>
              <a:effectLst/>
            </p:spPr>
            <p:txBody>
              <a:bodyPr rtlCol="0" anchor="ctr"/>
              <a:lstStyle/>
              <a:p>
                <a:pPr algn="ctr" defTabSz="914042">
                  <a:defRPr/>
                </a:pPr>
                <a:endParaRPr lang="zh-CN" altLang="en-US" b="1">
                  <a:solidFill>
                    <a:prstClr val="white"/>
                  </a:solidFill>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7" name="椭圆 2">
                <a:extLst>
                  <a:ext uri="{FF2B5EF4-FFF2-40B4-BE49-F238E27FC236}">
                    <a16:creationId xmlns:a16="http://schemas.microsoft.com/office/drawing/2014/main" id="{45B980EB-9E9A-0BDF-EDEB-9225C3357D0B}"/>
                  </a:ext>
                </a:extLst>
              </p:cNvPr>
              <p:cNvSpPr/>
              <p:nvPr/>
            </p:nvSpPr>
            <p:spPr>
              <a:xfrm>
                <a:off x="2457765" y="2176909"/>
                <a:ext cx="847138" cy="847138"/>
              </a:xfrm>
              <a:prstGeom prst="ellipse">
                <a:avLst/>
              </a:prstGeom>
              <a:solidFill>
                <a:sysClr val="window" lastClr="FFFFFF"/>
              </a:solidFill>
              <a:ln w="44450" cap="flat" cmpd="sng" algn="ctr">
                <a:solidFill>
                  <a:srgbClr val="49D99B"/>
                </a:solidFill>
                <a:prstDash val="solid"/>
                <a:miter lim="800000"/>
              </a:ln>
              <a:effectLst/>
            </p:spPr>
            <p:txBody>
              <a:bodyPr rtlCol="0" anchor="ctr"/>
              <a:lstStyle/>
              <a:p>
                <a:pPr algn="ctr" defTabSz="914042">
                  <a:defRPr/>
                </a:pPr>
                <a:r>
                  <a:rPr lang="en-US" altLang="zh-CN" sz="2400" b="1"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sym typeface="Arial"/>
                  </a:rPr>
                  <a:t>01</a:t>
                </a:r>
                <a:endParaRPr lang="zh-CN" altLang="en-US" sz="2400" b="1"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sym typeface="Arial"/>
                </a:endParaRPr>
              </a:p>
            </p:txBody>
          </p:sp>
        </p:grpSp>
        <p:sp>
          <p:nvSpPr>
            <p:cNvPr id="5" name="矩形 12">
              <a:extLst>
                <a:ext uri="{FF2B5EF4-FFF2-40B4-BE49-F238E27FC236}">
                  <a16:creationId xmlns:a16="http://schemas.microsoft.com/office/drawing/2014/main" id="{638C36CF-CB6F-E340-5329-1CCF402007CE}"/>
                </a:ext>
              </a:extLst>
            </p:cNvPr>
            <p:cNvSpPr/>
            <p:nvPr/>
          </p:nvSpPr>
          <p:spPr>
            <a:xfrm>
              <a:off x="634560" y="3599232"/>
              <a:ext cx="3545746" cy="3216172"/>
            </a:xfrm>
            <a:prstGeom prst="rect">
              <a:avLst/>
            </a:prstGeom>
          </p:spPr>
          <p:txBody>
            <a:bodyPr wrap="square">
              <a:spAutoFit/>
            </a:bodyPr>
            <a:lstStyle/>
            <a:p>
              <a:pPr algn="ctr">
                <a:spcAft>
                  <a:spcPts val="800"/>
                </a:spcAft>
              </a:pPr>
              <a:r>
                <a:rPr lang="vi-VN" sz="24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Vấn đề được bàn luận trong bài viết là: </a:t>
              </a:r>
              <a:r>
                <a:rPr lang="vi-VN" sz="2400" b="1" i="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T</a:t>
              </a:r>
              <a:r>
                <a:rPr lang="vi-VN" sz="2400" b="1" i="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hiên nhiên là người bạn tốt của con người, con người cần  yêu mến và bảo vệ thiên nhiên </a:t>
              </a:r>
              <a:endParaRPr lang="en-US" sz="2400" b="1" i="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grpSp>
      <p:grpSp>
        <p:nvGrpSpPr>
          <p:cNvPr id="8" name="组合 24">
            <a:extLst>
              <a:ext uri="{FF2B5EF4-FFF2-40B4-BE49-F238E27FC236}">
                <a16:creationId xmlns:a16="http://schemas.microsoft.com/office/drawing/2014/main" id="{5900ED61-E35D-8EF8-C002-3A7736A89E51}"/>
              </a:ext>
            </a:extLst>
          </p:cNvPr>
          <p:cNvGrpSpPr/>
          <p:nvPr/>
        </p:nvGrpSpPr>
        <p:grpSpPr>
          <a:xfrm>
            <a:off x="8494664" y="1737868"/>
            <a:ext cx="2659400" cy="2907140"/>
            <a:chOff x="1232615" y="1504666"/>
            <a:chExt cx="3194245" cy="3491807"/>
          </a:xfrm>
        </p:grpSpPr>
        <p:grpSp>
          <p:nvGrpSpPr>
            <p:cNvPr id="9" name="组合 25">
              <a:extLst>
                <a:ext uri="{FF2B5EF4-FFF2-40B4-BE49-F238E27FC236}">
                  <a16:creationId xmlns:a16="http://schemas.microsoft.com/office/drawing/2014/main" id="{FC4AA9CA-6A8B-5C43-D847-14AE61FBC5CC}"/>
                </a:ext>
              </a:extLst>
            </p:cNvPr>
            <p:cNvGrpSpPr/>
            <p:nvPr/>
          </p:nvGrpSpPr>
          <p:grpSpPr>
            <a:xfrm>
              <a:off x="1605061" y="1504666"/>
              <a:ext cx="1733529" cy="1575864"/>
              <a:chOff x="1605061" y="1504666"/>
              <a:chExt cx="1733529" cy="1575864"/>
            </a:xfrm>
          </p:grpSpPr>
          <p:sp>
            <p:nvSpPr>
              <p:cNvPr id="11" name="等腰三角形 1">
                <a:extLst>
                  <a:ext uri="{FF2B5EF4-FFF2-40B4-BE49-F238E27FC236}">
                    <a16:creationId xmlns:a16="http://schemas.microsoft.com/office/drawing/2014/main" id="{B1586DEF-9D49-22D6-9BB1-8C846317EE84}"/>
                  </a:ext>
                </a:extLst>
              </p:cNvPr>
              <p:cNvSpPr/>
              <p:nvPr/>
            </p:nvSpPr>
            <p:spPr>
              <a:xfrm rot="2601797">
                <a:off x="1605061" y="1504666"/>
                <a:ext cx="1733529" cy="1575864"/>
              </a:xfrm>
              <a:custGeom>
                <a:avLst/>
                <a:gdLst>
                  <a:gd name="connsiteX0" fmla="*/ 0 w 2472324"/>
                  <a:gd name="connsiteY0" fmla="*/ 2131314 h 2131314"/>
                  <a:gd name="connsiteX1" fmla="*/ 1236162 w 2472324"/>
                  <a:gd name="connsiteY1" fmla="*/ 0 h 2131314"/>
                  <a:gd name="connsiteX2" fmla="*/ 2472324 w 2472324"/>
                  <a:gd name="connsiteY2" fmla="*/ 2131314 h 2131314"/>
                  <a:gd name="connsiteX3" fmla="*/ 0 w 2472324"/>
                  <a:gd name="connsiteY3" fmla="*/ 2131314 h 2131314"/>
                  <a:gd name="connsiteX0" fmla="*/ 0 w 2472324"/>
                  <a:gd name="connsiteY0" fmla="*/ 2131495 h 2131495"/>
                  <a:gd name="connsiteX1" fmla="*/ 1236162 w 2472324"/>
                  <a:gd name="connsiteY1" fmla="*/ 181 h 2131495"/>
                  <a:gd name="connsiteX2" fmla="*/ 2472324 w 2472324"/>
                  <a:gd name="connsiteY2" fmla="*/ 2131495 h 2131495"/>
                  <a:gd name="connsiteX3" fmla="*/ 0 w 2472324"/>
                  <a:gd name="connsiteY3" fmla="*/ 2131495 h 2131495"/>
                  <a:gd name="connsiteX0" fmla="*/ 0 w 2472470"/>
                  <a:gd name="connsiteY0" fmla="*/ 2131449 h 2218902"/>
                  <a:gd name="connsiteX1" fmla="*/ 1236162 w 2472470"/>
                  <a:gd name="connsiteY1" fmla="*/ 135 h 2218902"/>
                  <a:gd name="connsiteX2" fmla="*/ 2472324 w 2472470"/>
                  <a:gd name="connsiteY2" fmla="*/ 2131449 h 2218902"/>
                  <a:gd name="connsiteX3" fmla="*/ 0 w 2472470"/>
                  <a:gd name="connsiteY3" fmla="*/ 2131449 h 2218902"/>
                  <a:gd name="connsiteX0" fmla="*/ 7425 w 2479895"/>
                  <a:gd name="connsiteY0" fmla="*/ 2131449 h 2254348"/>
                  <a:gd name="connsiteX1" fmla="*/ 1243587 w 2479895"/>
                  <a:gd name="connsiteY1" fmla="*/ 135 h 2254348"/>
                  <a:gd name="connsiteX2" fmla="*/ 2479749 w 2479895"/>
                  <a:gd name="connsiteY2" fmla="*/ 2131449 h 2254348"/>
                  <a:gd name="connsiteX3" fmla="*/ 7425 w 2479895"/>
                  <a:gd name="connsiteY3" fmla="*/ 2131449 h 2254348"/>
                </a:gdLst>
                <a:ahLst/>
                <a:cxnLst>
                  <a:cxn ang="0">
                    <a:pos x="connsiteX0" y="connsiteY0"/>
                  </a:cxn>
                  <a:cxn ang="0">
                    <a:pos x="connsiteX1" y="connsiteY1"/>
                  </a:cxn>
                  <a:cxn ang="0">
                    <a:pos x="connsiteX2" y="connsiteY2"/>
                  </a:cxn>
                  <a:cxn ang="0">
                    <a:pos x="connsiteX3" y="connsiteY3"/>
                  </a:cxn>
                </a:cxnLst>
                <a:rect l="l" t="t" r="r" b="b"/>
                <a:pathLst>
                  <a:path w="2479895" h="2254348">
                    <a:moveTo>
                      <a:pt x="7425" y="2131449"/>
                    </a:moveTo>
                    <a:cubicBezTo>
                      <a:pt x="-99052" y="2004127"/>
                      <a:pt x="970429" y="18903"/>
                      <a:pt x="1243587" y="135"/>
                    </a:cubicBezTo>
                    <a:cubicBezTo>
                      <a:pt x="1516745" y="-18633"/>
                      <a:pt x="2493629" y="1934679"/>
                      <a:pt x="2479749" y="2131449"/>
                    </a:cubicBezTo>
                    <a:cubicBezTo>
                      <a:pt x="2465869" y="2328219"/>
                      <a:pt x="113902" y="2258771"/>
                      <a:pt x="7425" y="2131449"/>
                    </a:cubicBezTo>
                    <a:close/>
                  </a:path>
                </a:pathLst>
              </a:custGeom>
              <a:solidFill>
                <a:srgbClr val="FFE272"/>
              </a:solidFill>
              <a:ln w="12700" cap="flat" cmpd="sng" algn="ctr">
                <a:noFill/>
                <a:prstDash val="solid"/>
                <a:miter lim="800000"/>
              </a:ln>
              <a:effectLst/>
            </p:spPr>
            <p:txBody>
              <a:bodyPr rtlCol="0" anchor="ctr"/>
              <a:lstStyle/>
              <a:p>
                <a:pPr algn="ctr" defTabSz="914042">
                  <a:defRPr/>
                </a:pPr>
                <a:endParaRPr lang="zh-CN" altLang="en-US" b="1">
                  <a:solidFill>
                    <a:prstClr val="white"/>
                  </a:solidFill>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12" name="椭圆 28">
                <a:extLst>
                  <a:ext uri="{FF2B5EF4-FFF2-40B4-BE49-F238E27FC236}">
                    <a16:creationId xmlns:a16="http://schemas.microsoft.com/office/drawing/2014/main" id="{026FDDC6-E1D0-2430-EDA8-74AB3C9341E3}"/>
                  </a:ext>
                </a:extLst>
              </p:cNvPr>
              <p:cNvSpPr/>
              <p:nvPr/>
            </p:nvSpPr>
            <p:spPr>
              <a:xfrm>
                <a:off x="2457765" y="2176909"/>
                <a:ext cx="847138" cy="847138"/>
              </a:xfrm>
              <a:prstGeom prst="ellipse">
                <a:avLst/>
              </a:prstGeom>
              <a:solidFill>
                <a:sysClr val="window" lastClr="FFFFFF"/>
              </a:solidFill>
              <a:ln w="44450" cap="flat" cmpd="sng" algn="ctr">
                <a:solidFill>
                  <a:srgbClr val="FFE272"/>
                </a:solidFill>
                <a:prstDash val="solid"/>
                <a:miter lim="800000"/>
              </a:ln>
              <a:effectLst/>
            </p:spPr>
            <p:txBody>
              <a:bodyPr rtlCol="0" anchor="ctr"/>
              <a:lstStyle/>
              <a:p>
                <a:pPr algn="ctr" defTabSz="914042">
                  <a:defRPr/>
                </a:pPr>
                <a:r>
                  <a:rPr lang="en-US" altLang="zh-CN" sz="2400" b="1"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sym typeface="Arial"/>
                  </a:rPr>
                  <a:t>02</a:t>
                </a:r>
                <a:endParaRPr lang="zh-CN" altLang="en-US" sz="2400" b="1"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sym typeface="Arial"/>
                </a:endParaRPr>
              </a:p>
            </p:txBody>
          </p:sp>
        </p:grpSp>
        <p:sp>
          <p:nvSpPr>
            <p:cNvPr id="10" name="矩形 26">
              <a:extLst>
                <a:ext uri="{FF2B5EF4-FFF2-40B4-BE49-F238E27FC236}">
                  <a16:creationId xmlns:a16="http://schemas.microsoft.com/office/drawing/2014/main" id="{978E97D0-AB77-C645-D9BF-510DDA08A189}"/>
                </a:ext>
              </a:extLst>
            </p:cNvPr>
            <p:cNvSpPr/>
            <p:nvPr/>
          </p:nvSpPr>
          <p:spPr>
            <a:xfrm>
              <a:off x="1232615" y="3554741"/>
              <a:ext cx="3194245" cy="1441732"/>
            </a:xfrm>
            <a:prstGeom prst="rect">
              <a:avLst/>
            </a:prstGeom>
          </p:spPr>
          <p:txBody>
            <a:bodyPr wrap="square">
              <a:spAutoFit/>
            </a:bodyPr>
            <a:lstStyle/>
            <a:p>
              <a:pPr marR="30480" algn="just">
                <a:spcAft>
                  <a:spcPts val="800"/>
                </a:spcAft>
              </a:pPr>
              <a:r>
                <a:rPr lang="vi-VN" sz="24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 giả thể hiện thái độ đồng tình với vấn đề trên.</a:t>
              </a:r>
              <a:endParaRPr lang="en-US" sz="2400">
                <a:effectLst/>
                <a:latin typeface="Times New Roman" panose="02020603050405020304" pitchFamily="18" charset="0"/>
                <a:ea typeface="Calibri" panose="020F0502020204030204" pitchFamily="34" charset="0"/>
                <a:cs typeface="Times New Roman" panose="02020603050405020304" pitchFamily="18" charset="0"/>
              </a:endParaRPr>
            </a:p>
          </p:txBody>
        </p:sp>
      </p:grpSp>
      <p:pic>
        <p:nvPicPr>
          <p:cNvPr id="13" name="Picture 12" descr="A cartoon of a child and child&#10;&#10;Description automatically generated">
            <a:extLst>
              <a:ext uri="{FF2B5EF4-FFF2-40B4-BE49-F238E27FC236}">
                <a16:creationId xmlns:a16="http://schemas.microsoft.com/office/drawing/2014/main" id="{1BA9F78C-080A-3C8D-C4CE-A2B24BC9D103}"/>
              </a:ext>
            </a:extLst>
          </p:cNvPr>
          <p:cNvPicPr>
            <a:picLocks noChangeAspect="1"/>
          </p:cNvPicPr>
          <p:nvPr/>
        </p:nvPicPr>
        <p:blipFill>
          <a:blip r:embed="rId3"/>
          <a:stretch>
            <a:fillRect/>
          </a:stretch>
        </p:blipFill>
        <p:spPr>
          <a:xfrm>
            <a:off x="4232671" y="2960092"/>
            <a:ext cx="3520104" cy="3227936"/>
          </a:xfrm>
          <a:prstGeom prst="rect">
            <a:avLst/>
          </a:prstGeom>
        </p:spPr>
      </p:pic>
    </p:spTree>
    <p:extLst>
      <p:ext uri="{BB962C8B-B14F-4D97-AF65-F5344CB8AC3E}">
        <p14:creationId xmlns:p14="http://schemas.microsoft.com/office/powerpoint/2010/main" val="100109665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2579"/>
        <p:cNvGrpSpPr/>
        <p:nvPr/>
      </p:nvGrpSpPr>
      <p:grpSpPr>
        <a:xfrm>
          <a:off x="0" y="0"/>
          <a:ext cx="0" cy="0"/>
          <a:chOff x="0" y="0"/>
          <a:chExt cx="0" cy="0"/>
        </a:xfrm>
      </p:grpSpPr>
      <p:sp>
        <p:nvSpPr>
          <p:cNvPr id="32580" name="Google Shape;32580;p51"/>
          <p:cNvSpPr txBox="1">
            <a:spLocks noGrp="1"/>
          </p:cNvSpPr>
          <p:nvPr>
            <p:ph type="ctrTitle"/>
          </p:nvPr>
        </p:nvSpPr>
        <p:spPr>
          <a:xfrm>
            <a:off x="1674365" y="895235"/>
            <a:ext cx="9546400" cy="601600"/>
          </a:xfrm>
          <a:prstGeom prst="rect">
            <a:avLst/>
          </a:prstGeom>
        </p:spPr>
        <p:txBody>
          <a:bodyPr spcFirstLastPara="1" wrap="square" lIns="121900" tIns="121900" rIns="121900" bIns="121900" anchor="ctr" anchorCtr="0">
            <a:noAutofit/>
          </a:bodyPr>
          <a:lstStyle/>
          <a:p>
            <a:r>
              <a:rPr lang="en" sz="4267" b="1">
                <a:latin typeface="Times New Roman" panose="02020603050405020304" pitchFamily="18" charset="0"/>
                <a:cs typeface="Times New Roman" panose="02020603050405020304" pitchFamily="18" charset="0"/>
              </a:rPr>
              <a:t>2. Câu 2</a:t>
            </a:r>
            <a:endParaRPr sz="4267" b="1">
              <a:latin typeface="Times New Roman" panose="02020603050405020304" pitchFamily="18" charset="0"/>
              <a:cs typeface="Times New Roman" panose="02020603050405020304" pitchFamily="18" charset="0"/>
            </a:endParaRPr>
          </a:p>
        </p:txBody>
      </p:sp>
      <p:grpSp>
        <p:nvGrpSpPr>
          <p:cNvPr id="32677" name="Google Shape;32677;p51"/>
          <p:cNvGrpSpPr/>
          <p:nvPr/>
        </p:nvGrpSpPr>
        <p:grpSpPr>
          <a:xfrm>
            <a:off x="1348136" y="2078142"/>
            <a:ext cx="1080456" cy="694273"/>
            <a:chOff x="1577176" y="1001463"/>
            <a:chExt cx="810342" cy="520705"/>
          </a:xfrm>
        </p:grpSpPr>
        <p:sp>
          <p:nvSpPr>
            <p:cNvPr id="32678" name="Google Shape;32678;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9" name="Google Shape;32679;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0" name="Google Shape;32680;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1" name="Google Shape;32681;p51"/>
          <p:cNvGrpSpPr/>
          <p:nvPr/>
        </p:nvGrpSpPr>
        <p:grpSpPr>
          <a:xfrm>
            <a:off x="10026743" y="1562898"/>
            <a:ext cx="1080456" cy="694273"/>
            <a:chOff x="1577176" y="1001463"/>
            <a:chExt cx="810342" cy="520705"/>
          </a:xfrm>
        </p:grpSpPr>
        <p:sp>
          <p:nvSpPr>
            <p:cNvPr id="32682" name="Google Shape;32682;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3" name="Google Shape;32683;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4" name="Google Shape;32684;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5" name="Google Shape;32685;p51"/>
          <p:cNvGrpSpPr/>
          <p:nvPr/>
        </p:nvGrpSpPr>
        <p:grpSpPr>
          <a:xfrm rot="-1100601">
            <a:off x="195664" y="6100800"/>
            <a:ext cx="1003053" cy="522056"/>
            <a:chOff x="5150950" y="1689975"/>
            <a:chExt cx="342625" cy="178325"/>
          </a:xfrm>
        </p:grpSpPr>
        <p:sp>
          <p:nvSpPr>
            <p:cNvPr id="32686" name="Google Shape;32686;p51"/>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7" name="Google Shape;32687;p51"/>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8" name="Google Shape;32688;p51"/>
          <p:cNvGrpSpPr/>
          <p:nvPr/>
        </p:nvGrpSpPr>
        <p:grpSpPr>
          <a:xfrm rot="6506274">
            <a:off x="8844149" y="5199794"/>
            <a:ext cx="270537" cy="1685893"/>
            <a:chOff x="3620900" y="3197850"/>
            <a:chExt cx="165225" cy="1029625"/>
          </a:xfrm>
        </p:grpSpPr>
        <p:sp>
          <p:nvSpPr>
            <p:cNvPr id="32689" name="Google Shape;32689;p51"/>
            <p:cNvSpPr/>
            <p:nvPr/>
          </p:nvSpPr>
          <p:spPr>
            <a:xfrm>
              <a:off x="3620900" y="3338225"/>
              <a:ext cx="63225" cy="290950"/>
            </a:xfrm>
            <a:custGeom>
              <a:avLst/>
              <a:gdLst/>
              <a:ahLst/>
              <a:cxnLst/>
              <a:rect l="l" t="t" r="r" b="b"/>
              <a:pathLst>
                <a:path w="2529" h="11638" extrusionOk="0">
                  <a:moveTo>
                    <a:pt x="2513" y="1"/>
                  </a:moveTo>
                  <a:lnTo>
                    <a:pt x="1252" y="19"/>
                  </a:lnTo>
                  <a:cubicBezTo>
                    <a:pt x="559" y="30"/>
                    <a:pt x="1" y="606"/>
                    <a:pt x="10" y="1299"/>
                  </a:cubicBezTo>
                  <a:lnTo>
                    <a:pt x="156" y="11078"/>
                  </a:lnTo>
                  <a:cubicBezTo>
                    <a:pt x="161" y="11389"/>
                    <a:pt x="415" y="11637"/>
                    <a:pt x="727" y="11632"/>
                  </a:cubicBezTo>
                  <a:lnTo>
                    <a:pt x="727" y="11632"/>
                  </a:lnTo>
                  <a:cubicBezTo>
                    <a:pt x="1037" y="11627"/>
                    <a:pt x="1285" y="11372"/>
                    <a:pt x="1281" y="11061"/>
                  </a:cubicBezTo>
                  <a:lnTo>
                    <a:pt x="1139" y="1487"/>
                  </a:lnTo>
                  <a:cubicBezTo>
                    <a:pt x="1137" y="1301"/>
                    <a:pt x="1287" y="1144"/>
                    <a:pt x="1473" y="1142"/>
                  </a:cubicBezTo>
                  <a:lnTo>
                    <a:pt x="2528" y="1127"/>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0" name="Google Shape;32690;p51"/>
            <p:cNvSpPr/>
            <p:nvPr/>
          </p:nvSpPr>
          <p:spPr>
            <a:xfrm>
              <a:off x="3670175" y="3271275"/>
              <a:ext cx="115950" cy="791675"/>
            </a:xfrm>
            <a:custGeom>
              <a:avLst/>
              <a:gdLst/>
              <a:ahLst/>
              <a:cxnLst/>
              <a:rect l="l" t="t" r="r" b="b"/>
              <a:pathLst>
                <a:path w="4638" h="31667" extrusionOk="0">
                  <a:moveTo>
                    <a:pt x="3082" y="6"/>
                  </a:moveTo>
                  <a:lnTo>
                    <a:pt x="2606" y="14"/>
                  </a:lnTo>
                  <a:lnTo>
                    <a:pt x="1018" y="37"/>
                  </a:lnTo>
                  <a:cubicBezTo>
                    <a:pt x="454" y="45"/>
                    <a:pt x="0" y="514"/>
                    <a:pt x="7" y="1078"/>
                  </a:cubicBezTo>
                  <a:lnTo>
                    <a:pt x="520" y="31667"/>
                  </a:lnTo>
                  <a:lnTo>
                    <a:pt x="2578" y="31636"/>
                  </a:lnTo>
                  <a:lnTo>
                    <a:pt x="2578" y="31636"/>
                  </a:lnTo>
                  <a:lnTo>
                    <a:pt x="4637" y="31605"/>
                  </a:lnTo>
                  <a:lnTo>
                    <a:pt x="4541" y="25905"/>
                  </a:lnTo>
                  <a:lnTo>
                    <a:pt x="4124" y="1017"/>
                  </a:lnTo>
                  <a:cubicBezTo>
                    <a:pt x="4121" y="829"/>
                    <a:pt x="4067" y="654"/>
                    <a:pt x="3976" y="504"/>
                  </a:cubicBezTo>
                  <a:cubicBezTo>
                    <a:pt x="3794" y="201"/>
                    <a:pt x="3460" y="1"/>
                    <a:pt x="3082" y="6"/>
                  </a:cubicBez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1" name="Google Shape;32691;p51"/>
            <p:cNvSpPr/>
            <p:nvPr/>
          </p:nvSpPr>
          <p:spPr>
            <a:xfrm>
              <a:off x="3670125" y="3271200"/>
              <a:ext cx="103700" cy="67200"/>
            </a:xfrm>
            <a:custGeom>
              <a:avLst/>
              <a:gdLst/>
              <a:ahLst/>
              <a:cxnLst/>
              <a:rect l="l" t="t" r="r" b="b"/>
              <a:pathLst>
                <a:path w="4148" h="2688" extrusionOk="0">
                  <a:moveTo>
                    <a:pt x="1019" y="40"/>
                  </a:moveTo>
                  <a:lnTo>
                    <a:pt x="3083" y="9"/>
                  </a:lnTo>
                  <a:cubicBezTo>
                    <a:pt x="3648" y="1"/>
                    <a:pt x="4116" y="455"/>
                    <a:pt x="4125" y="1020"/>
                  </a:cubicBezTo>
                  <a:lnTo>
                    <a:pt x="4148" y="2627"/>
                  </a:lnTo>
                  <a:lnTo>
                    <a:pt x="32" y="2688"/>
                  </a:lnTo>
                  <a:lnTo>
                    <a:pt x="8" y="1079"/>
                  </a:lnTo>
                  <a:cubicBezTo>
                    <a:pt x="1" y="517"/>
                    <a:pt x="456" y="49"/>
                    <a:pt x="1019" y="40"/>
                  </a:cubicBez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2" name="Google Shape;32692;p51"/>
            <p:cNvSpPr/>
            <p:nvPr/>
          </p:nvSpPr>
          <p:spPr>
            <a:xfrm>
              <a:off x="3694350" y="3197850"/>
              <a:ext cx="52875" cy="74350"/>
            </a:xfrm>
            <a:custGeom>
              <a:avLst/>
              <a:gdLst/>
              <a:ahLst/>
              <a:cxnLst/>
              <a:rect l="l" t="t" r="r" b="b"/>
              <a:pathLst>
                <a:path w="2115" h="2974" extrusionOk="0">
                  <a:moveTo>
                    <a:pt x="2069" y="279"/>
                  </a:moveTo>
                  <a:cubicBezTo>
                    <a:pt x="2067" y="145"/>
                    <a:pt x="1968" y="38"/>
                    <a:pt x="1842" y="12"/>
                  </a:cubicBezTo>
                  <a:cubicBezTo>
                    <a:pt x="1822" y="8"/>
                    <a:pt x="1805" y="1"/>
                    <a:pt x="1783" y="1"/>
                  </a:cubicBezTo>
                  <a:lnTo>
                    <a:pt x="1034" y="12"/>
                  </a:lnTo>
                  <a:lnTo>
                    <a:pt x="1032" y="12"/>
                  </a:lnTo>
                  <a:lnTo>
                    <a:pt x="1032" y="12"/>
                  </a:lnTo>
                  <a:lnTo>
                    <a:pt x="281" y="23"/>
                  </a:lnTo>
                  <a:cubicBezTo>
                    <a:pt x="125" y="26"/>
                    <a:pt x="1" y="155"/>
                    <a:pt x="4" y="310"/>
                  </a:cubicBezTo>
                  <a:lnTo>
                    <a:pt x="50" y="2974"/>
                  </a:lnTo>
                  <a:lnTo>
                    <a:pt x="1082" y="2958"/>
                  </a:lnTo>
                  <a:lnTo>
                    <a:pt x="2114" y="2943"/>
                  </a:lnTo>
                  <a:lnTo>
                    <a:pt x="2069" y="279"/>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3" name="Google Shape;32693;p51"/>
            <p:cNvSpPr/>
            <p:nvPr/>
          </p:nvSpPr>
          <p:spPr>
            <a:xfrm>
              <a:off x="3683175" y="4061425"/>
              <a:ext cx="102950" cy="166050"/>
            </a:xfrm>
            <a:custGeom>
              <a:avLst/>
              <a:gdLst/>
              <a:ahLst/>
              <a:cxnLst/>
              <a:rect l="l" t="t" r="r" b="b"/>
              <a:pathLst>
                <a:path w="4118" h="6642" extrusionOk="0">
                  <a:moveTo>
                    <a:pt x="0" y="61"/>
                  </a:moveTo>
                  <a:lnTo>
                    <a:pt x="2144" y="6641"/>
                  </a:lnTo>
                  <a:lnTo>
                    <a:pt x="4117" y="1"/>
                  </a:ln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4" name="Google Shape;32694;p51"/>
            <p:cNvSpPr/>
            <p:nvPr/>
          </p:nvSpPr>
          <p:spPr>
            <a:xfrm>
              <a:off x="3719675" y="4174575"/>
              <a:ext cx="32775" cy="52900"/>
            </a:xfrm>
            <a:custGeom>
              <a:avLst/>
              <a:gdLst/>
              <a:ahLst/>
              <a:cxnLst/>
              <a:rect l="l" t="t" r="r" b="b"/>
              <a:pathLst>
                <a:path w="1311" h="2116" extrusionOk="0">
                  <a:moveTo>
                    <a:pt x="1311" y="1"/>
                  </a:moveTo>
                  <a:lnTo>
                    <a:pt x="683" y="2115"/>
                  </a:lnTo>
                  <a:lnTo>
                    <a:pt x="1" y="23"/>
                  </a:ln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 name="Google Shape;3126;p91">
            <a:extLst>
              <a:ext uri="{FF2B5EF4-FFF2-40B4-BE49-F238E27FC236}">
                <a16:creationId xmlns:a16="http://schemas.microsoft.com/office/drawing/2014/main" id="{C2980AFF-CB0E-A911-D7D6-F7A6FA359F27}"/>
              </a:ext>
            </a:extLst>
          </p:cNvPr>
          <p:cNvGrpSpPr/>
          <p:nvPr/>
        </p:nvGrpSpPr>
        <p:grpSpPr>
          <a:xfrm>
            <a:off x="944000" y="834143"/>
            <a:ext cx="1048944" cy="900879"/>
            <a:chOff x="157890" y="1088250"/>
            <a:chExt cx="1083822" cy="1066157"/>
          </a:xfrm>
        </p:grpSpPr>
        <p:sp>
          <p:nvSpPr>
            <p:cNvPr id="28" name="Google Shape;3127;p91">
              <a:extLst>
                <a:ext uri="{FF2B5EF4-FFF2-40B4-BE49-F238E27FC236}">
                  <a16:creationId xmlns:a16="http://schemas.microsoft.com/office/drawing/2014/main" id="{C3E37529-3166-3528-7A03-5BA1922FD802}"/>
                </a:ext>
              </a:extLst>
            </p:cNvPr>
            <p:cNvSpPr/>
            <p:nvPr/>
          </p:nvSpPr>
          <p:spPr>
            <a:xfrm>
              <a:off x="962825" y="1160850"/>
              <a:ext cx="249816" cy="704849"/>
            </a:xfrm>
            <a:custGeom>
              <a:avLst/>
              <a:gdLst/>
              <a:ahLst/>
              <a:cxnLst/>
              <a:rect l="l" t="t" r="r" b="b"/>
              <a:pathLst>
                <a:path w="7797" h="21934" extrusionOk="0">
                  <a:moveTo>
                    <a:pt x="0" y="1"/>
                  </a:moveTo>
                  <a:cubicBezTo>
                    <a:pt x="47" y="141"/>
                    <a:pt x="93" y="269"/>
                    <a:pt x="140" y="409"/>
                  </a:cubicBezTo>
                  <a:cubicBezTo>
                    <a:pt x="198" y="455"/>
                    <a:pt x="233" y="537"/>
                    <a:pt x="210" y="607"/>
                  </a:cubicBezTo>
                  <a:cubicBezTo>
                    <a:pt x="2587" y="7728"/>
                    <a:pt x="4557" y="15046"/>
                    <a:pt x="7634" y="21911"/>
                  </a:cubicBezTo>
                  <a:lnTo>
                    <a:pt x="7645" y="21911"/>
                  </a:lnTo>
                  <a:cubicBezTo>
                    <a:pt x="7663" y="21899"/>
                    <a:pt x="7680" y="21893"/>
                    <a:pt x="7699" y="21893"/>
                  </a:cubicBezTo>
                  <a:cubicBezTo>
                    <a:pt x="7718" y="21893"/>
                    <a:pt x="7739" y="21899"/>
                    <a:pt x="7762" y="21911"/>
                  </a:cubicBezTo>
                  <a:cubicBezTo>
                    <a:pt x="7774" y="21911"/>
                    <a:pt x="7785" y="21922"/>
                    <a:pt x="7797" y="21934"/>
                  </a:cubicBezTo>
                  <a:cubicBezTo>
                    <a:pt x="4604" y="14930"/>
                    <a:pt x="2797" y="7366"/>
                    <a:pt x="268" y="129"/>
                  </a:cubicBezTo>
                  <a:cubicBezTo>
                    <a:pt x="268" y="106"/>
                    <a:pt x="268" y="94"/>
                    <a:pt x="268" y="83"/>
                  </a:cubicBezTo>
                  <a:cubicBezTo>
                    <a:pt x="222" y="48"/>
                    <a:pt x="175" y="13"/>
                    <a:pt x="117" y="1"/>
                  </a:cubicBezTo>
                  <a:close/>
                </a:path>
              </a:pathLst>
            </a:custGeom>
            <a:solidFill>
              <a:srgbClr val="BCFFB4"/>
            </a:solidFill>
            <a:ln w="9525" cap="flat" cmpd="sng">
              <a:solidFill>
                <a:srgbClr val="BCFFB4"/>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9" name="Google Shape;3128;p91">
              <a:extLst>
                <a:ext uri="{FF2B5EF4-FFF2-40B4-BE49-F238E27FC236}">
                  <a16:creationId xmlns:a16="http://schemas.microsoft.com/office/drawing/2014/main" id="{72A5AF09-8827-A6CB-982D-5CDEE115AE08}"/>
                </a:ext>
              </a:extLst>
            </p:cNvPr>
            <p:cNvSpPr/>
            <p:nvPr/>
          </p:nvSpPr>
          <p:spPr>
            <a:xfrm>
              <a:off x="704198" y="1808898"/>
              <a:ext cx="474734" cy="189989"/>
            </a:xfrm>
            <a:custGeom>
              <a:avLst/>
              <a:gdLst/>
              <a:ahLst/>
              <a:cxnLst/>
              <a:rect l="l" t="t" r="r" b="b"/>
              <a:pathLst>
                <a:path w="14825" h="5933" extrusionOk="0">
                  <a:moveTo>
                    <a:pt x="12679" y="1317"/>
                  </a:moveTo>
                  <a:cubicBezTo>
                    <a:pt x="12764" y="1317"/>
                    <a:pt x="12793" y="1447"/>
                    <a:pt x="12715" y="1481"/>
                  </a:cubicBezTo>
                  <a:cubicBezTo>
                    <a:pt x="11596" y="1923"/>
                    <a:pt x="10349" y="2145"/>
                    <a:pt x="9195" y="2518"/>
                  </a:cubicBezTo>
                  <a:cubicBezTo>
                    <a:pt x="8030" y="2879"/>
                    <a:pt x="6876" y="3275"/>
                    <a:pt x="5711" y="3660"/>
                  </a:cubicBezTo>
                  <a:cubicBezTo>
                    <a:pt x="5704" y="3663"/>
                    <a:pt x="5697" y="3664"/>
                    <a:pt x="5691" y="3664"/>
                  </a:cubicBezTo>
                  <a:cubicBezTo>
                    <a:pt x="5645" y="3664"/>
                    <a:pt x="5625" y="3599"/>
                    <a:pt x="5676" y="3578"/>
                  </a:cubicBezTo>
                  <a:cubicBezTo>
                    <a:pt x="6841" y="3077"/>
                    <a:pt x="8018" y="2646"/>
                    <a:pt x="9230" y="2273"/>
                  </a:cubicBezTo>
                  <a:cubicBezTo>
                    <a:pt x="10338" y="1912"/>
                    <a:pt x="11515" y="1469"/>
                    <a:pt x="12668" y="1317"/>
                  </a:cubicBezTo>
                  <a:cubicBezTo>
                    <a:pt x="12672" y="1317"/>
                    <a:pt x="12676" y="1317"/>
                    <a:pt x="12679" y="1317"/>
                  </a:cubicBezTo>
                  <a:close/>
                  <a:moveTo>
                    <a:pt x="11048" y="0"/>
                  </a:moveTo>
                  <a:lnTo>
                    <a:pt x="10769" y="234"/>
                  </a:lnTo>
                  <a:cubicBezTo>
                    <a:pt x="10804" y="268"/>
                    <a:pt x="10804" y="327"/>
                    <a:pt x="10745" y="350"/>
                  </a:cubicBezTo>
                  <a:cubicBezTo>
                    <a:pt x="8263" y="1306"/>
                    <a:pt x="5757" y="2215"/>
                    <a:pt x="3252" y="3089"/>
                  </a:cubicBezTo>
                  <a:cubicBezTo>
                    <a:pt x="2168" y="3462"/>
                    <a:pt x="1084" y="3846"/>
                    <a:pt x="0" y="4219"/>
                  </a:cubicBezTo>
                  <a:cubicBezTo>
                    <a:pt x="59" y="4231"/>
                    <a:pt x="105" y="4266"/>
                    <a:pt x="117" y="4347"/>
                  </a:cubicBezTo>
                  <a:cubicBezTo>
                    <a:pt x="175" y="4709"/>
                    <a:pt x="245" y="5058"/>
                    <a:pt x="327" y="5408"/>
                  </a:cubicBezTo>
                  <a:cubicBezTo>
                    <a:pt x="979" y="5175"/>
                    <a:pt x="1655" y="5023"/>
                    <a:pt x="2308" y="4814"/>
                  </a:cubicBezTo>
                  <a:cubicBezTo>
                    <a:pt x="2972" y="4592"/>
                    <a:pt x="3625" y="4289"/>
                    <a:pt x="4312" y="4161"/>
                  </a:cubicBezTo>
                  <a:cubicBezTo>
                    <a:pt x="4316" y="4160"/>
                    <a:pt x="4320" y="4160"/>
                    <a:pt x="4324" y="4160"/>
                  </a:cubicBezTo>
                  <a:cubicBezTo>
                    <a:pt x="4383" y="4160"/>
                    <a:pt x="4391" y="4245"/>
                    <a:pt x="4336" y="4277"/>
                  </a:cubicBezTo>
                  <a:cubicBezTo>
                    <a:pt x="3683" y="4650"/>
                    <a:pt x="2879" y="4837"/>
                    <a:pt x="2156" y="5047"/>
                  </a:cubicBezTo>
                  <a:cubicBezTo>
                    <a:pt x="1574" y="5233"/>
                    <a:pt x="968" y="5431"/>
                    <a:pt x="362" y="5536"/>
                  </a:cubicBezTo>
                  <a:cubicBezTo>
                    <a:pt x="397" y="5676"/>
                    <a:pt x="431" y="5804"/>
                    <a:pt x="466" y="5932"/>
                  </a:cubicBezTo>
                  <a:cubicBezTo>
                    <a:pt x="5256" y="4476"/>
                    <a:pt x="10023" y="2961"/>
                    <a:pt x="14824" y="1527"/>
                  </a:cubicBezTo>
                  <a:lnTo>
                    <a:pt x="14824" y="1527"/>
                  </a:lnTo>
                  <a:cubicBezTo>
                    <a:pt x="14674" y="1537"/>
                    <a:pt x="14521" y="1542"/>
                    <a:pt x="14367" y="1542"/>
                  </a:cubicBezTo>
                  <a:cubicBezTo>
                    <a:pt x="13797" y="1542"/>
                    <a:pt x="13220" y="1471"/>
                    <a:pt x="12715" y="1306"/>
                  </a:cubicBezTo>
                  <a:cubicBezTo>
                    <a:pt x="12424" y="1201"/>
                    <a:pt x="12121" y="1003"/>
                    <a:pt x="11829" y="781"/>
                  </a:cubicBezTo>
                  <a:cubicBezTo>
                    <a:pt x="11818" y="793"/>
                    <a:pt x="11806" y="805"/>
                    <a:pt x="11794" y="805"/>
                  </a:cubicBezTo>
                  <a:cubicBezTo>
                    <a:pt x="10874" y="1259"/>
                    <a:pt x="9848" y="1527"/>
                    <a:pt x="8881" y="1865"/>
                  </a:cubicBezTo>
                  <a:cubicBezTo>
                    <a:pt x="7960" y="2203"/>
                    <a:pt x="7016" y="2529"/>
                    <a:pt x="6084" y="2856"/>
                  </a:cubicBezTo>
                  <a:cubicBezTo>
                    <a:pt x="4324" y="3485"/>
                    <a:pt x="2518" y="4266"/>
                    <a:pt x="665" y="4580"/>
                  </a:cubicBezTo>
                  <a:cubicBezTo>
                    <a:pt x="606" y="4580"/>
                    <a:pt x="606" y="4511"/>
                    <a:pt x="653" y="4499"/>
                  </a:cubicBezTo>
                  <a:cubicBezTo>
                    <a:pt x="2599" y="4009"/>
                    <a:pt x="4464" y="3205"/>
                    <a:pt x="6352" y="2529"/>
                  </a:cubicBezTo>
                  <a:cubicBezTo>
                    <a:pt x="7284" y="2191"/>
                    <a:pt x="8217" y="1865"/>
                    <a:pt x="9149" y="1527"/>
                  </a:cubicBezTo>
                  <a:cubicBezTo>
                    <a:pt x="9976" y="1224"/>
                    <a:pt x="10815" y="863"/>
                    <a:pt x="11678" y="653"/>
                  </a:cubicBezTo>
                  <a:cubicBezTo>
                    <a:pt x="11445" y="455"/>
                    <a:pt x="11235" y="222"/>
                    <a:pt x="1104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0" name="Google Shape;3129;p91">
              <a:extLst>
                <a:ext uri="{FF2B5EF4-FFF2-40B4-BE49-F238E27FC236}">
                  <a16:creationId xmlns:a16="http://schemas.microsoft.com/office/drawing/2014/main" id="{5DB311B2-B029-CBFE-2C1F-E017D6205F33}"/>
                </a:ext>
              </a:extLst>
            </p:cNvPr>
            <p:cNvSpPr/>
            <p:nvPr/>
          </p:nvSpPr>
          <p:spPr>
            <a:xfrm>
              <a:off x="510491" y="1788755"/>
              <a:ext cx="547521" cy="249327"/>
            </a:xfrm>
            <a:custGeom>
              <a:avLst/>
              <a:gdLst/>
              <a:ahLst/>
              <a:cxnLst/>
              <a:rect l="l" t="t" r="r" b="b"/>
              <a:pathLst>
                <a:path w="17098" h="7786" extrusionOk="0">
                  <a:moveTo>
                    <a:pt x="10674" y="2305"/>
                  </a:moveTo>
                  <a:cubicBezTo>
                    <a:pt x="10767" y="2305"/>
                    <a:pt x="10820" y="2438"/>
                    <a:pt x="10723" y="2471"/>
                  </a:cubicBezTo>
                  <a:cubicBezTo>
                    <a:pt x="8007" y="3252"/>
                    <a:pt x="5350" y="4196"/>
                    <a:pt x="2670" y="5081"/>
                  </a:cubicBezTo>
                  <a:cubicBezTo>
                    <a:pt x="2666" y="5082"/>
                    <a:pt x="2663" y="5083"/>
                    <a:pt x="2660" y="5083"/>
                  </a:cubicBezTo>
                  <a:cubicBezTo>
                    <a:pt x="2631" y="5083"/>
                    <a:pt x="2614" y="5034"/>
                    <a:pt x="2646" y="5023"/>
                  </a:cubicBezTo>
                  <a:cubicBezTo>
                    <a:pt x="5233" y="3904"/>
                    <a:pt x="7949" y="3053"/>
                    <a:pt x="10653" y="2308"/>
                  </a:cubicBezTo>
                  <a:cubicBezTo>
                    <a:pt x="10660" y="2306"/>
                    <a:pt x="10667" y="2305"/>
                    <a:pt x="10674" y="2305"/>
                  </a:cubicBezTo>
                  <a:close/>
                  <a:moveTo>
                    <a:pt x="16678" y="0"/>
                  </a:moveTo>
                  <a:cubicBezTo>
                    <a:pt x="12984" y="1177"/>
                    <a:pt x="9289" y="2378"/>
                    <a:pt x="5595" y="3543"/>
                  </a:cubicBezTo>
                  <a:cubicBezTo>
                    <a:pt x="4674" y="3834"/>
                    <a:pt x="3765" y="4126"/>
                    <a:pt x="2844" y="4417"/>
                  </a:cubicBezTo>
                  <a:cubicBezTo>
                    <a:pt x="2017" y="4673"/>
                    <a:pt x="327" y="4918"/>
                    <a:pt x="82" y="5944"/>
                  </a:cubicBezTo>
                  <a:cubicBezTo>
                    <a:pt x="222" y="5885"/>
                    <a:pt x="374" y="5827"/>
                    <a:pt x="525" y="5781"/>
                  </a:cubicBezTo>
                  <a:cubicBezTo>
                    <a:pt x="548" y="5781"/>
                    <a:pt x="560" y="5804"/>
                    <a:pt x="537" y="5816"/>
                  </a:cubicBezTo>
                  <a:cubicBezTo>
                    <a:pt x="385" y="5885"/>
                    <a:pt x="234" y="5944"/>
                    <a:pt x="71" y="6014"/>
                  </a:cubicBezTo>
                  <a:cubicBezTo>
                    <a:pt x="1" y="6398"/>
                    <a:pt x="152" y="6783"/>
                    <a:pt x="409" y="7086"/>
                  </a:cubicBezTo>
                  <a:cubicBezTo>
                    <a:pt x="758" y="6923"/>
                    <a:pt x="1166" y="6888"/>
                    <a:pt x="1539" y="6806"/>
                  </a:cubicBezTo>
                  <a:cubicBezTo>
                    <a:pt x="2017" y="6701"/>
                    <a:pt x="2495" y="6608"/>
                    <a:pt x="2961" y="6503"/>
                  </a:cubicBezTo>
                  <a:cubicBezTo>
                    <a:pt x="2968" y="6501"/>
                    <a:pt x="2975" y="6500"/>
                    <a:pt x="2981" y="6500"/>
                  </a:cubicBezTo>
                  <a:cubicBezTo>
                    <a:pt x="3057" y="6500"/>
                    <a:pt x="3070" y="6621"/>
                    <a:pt x="2984" y="6643"/>
                  </a:cubicBezTo>
                  <a:cubicBezTo>
                    <a:pt x="2506" y="6748"/>
                    <a:pt x="2040" y="6853"/>
                    <a:pt x="1562" y="6969"/>
                  </a:cubicBezTo>
                  <a:cubicBezTo>
                    <a:pt x="1213" y="7039"/>
                    <a:pt x="852" y="7167"/>
                    <a:pt x="490" y="7179"/>
                  </a:cubicBezTo>
                  <a:cubicBezTo>
                    <a:pt x="688" y="7377"/>
                    <a:pt x="933" y="7540"/>
                    <a:pt x="1178" y="7634"/>
                  </a:cubicBezTo>
                  <a:cubicBezTo>
                    <a:pt x="1474" y="7747"/>
                    <a:pt x="1773" y="7785"/>
                    <a:pt x="2075" y="7785"/>
                  </a:cubicBezTo>
                  <a:cubicBezTo>
                    <a:pt x="2580" y="7785"/>
                    <a:pt x="3091" y="7677"/>
                    <a:pt x="3602" y="7634"/>
                  </a:cubicBezTo>
                  <a:cubicBezTo>
                    <a:pt x="3427" y="7016"/>
                    <a:pt x="3357" y="6387"/>
                    <a:pt x="3427" y="5769"/>
                  </a:cubicBezTo>
                  <a:lnTo>
                    <a:pt x="3427" y="5769"/>
                  </a:lnTo>
                  <a:cubicBezTo>
                    <a:pt x="2949" y="5932"/>
                    <a:pt x="2460" y="6084"/>
                    <a:pt x="1970" y="6200"/>
                  </a:cubicBezTo>
                  <a:cubicBezTo>
                    <a:pt x="1967" y="6201"/>
                    <a:pt x="1964" y="6202"/>
                    <a:pt x="1962" y="6202"/>
                  </a:cubicBezTo>
                  <a:cubicBezTo>
                    <a:pt x="1934" y="6202"/>
                    <a:pt x="1927" y="6151"/>
                    <a:pt x="1959" y="6130"/>
                  </a:cubicBezTo>
                  <a:cubicBezTo>
                    <a:pt x="3147" y="5571"/>
                    <a:pt x="4441" y="5175"/>
                    <a:pt x="5676" y="4720"/>
                  </a:cubicBezTo>
                  <a:cubicBezTo>
                    <a:pt x="6888" y="4277"/>
                    <a:pt x="8100" y="3834"/>
                    <a:pt x="9312" y="3403"/>
                  </a:cubicBezTo>
                  <a:cubicBezTo>
                    <a:pt x="11772" y="2506"/>
                    <a:pt x="14242" y="1643"/>
                    <a:pt x="16725" y="828"/>
                  </a:cubicBezTo>
                  <a:cubicBezTo>
                    <a:pt x="16736" y="825"/>
                    <a:pt x="16747" y="823"/>
                    <a:pt x="16757" y="823"/>
                  </a:cubicBezTo>
                  <a:cubicBezTo>
                    <a:pt x="16787" y="823"/>
                    <a:pt x="16809" y="836"/>
                    <a:pt x="16818" y="863"/>
                  </a:cubicBezTo>
                  <a:lnTo>
                    <a:pt x="17097" y="629"/>
                  </a:lnTo>
                  <a:cubicBezTo>
                    <a:pt x="16946" y="443"/>
                    <a:pt x="16806" y="245"/>
                    <a:pt x="16690" y="70"/>
                  </a:cubicBezTo>
                  <a:cubicBezTo>
                    <a:pt x="16678" y="47"/>
                    <a:pt x="16678" y="23"/>
                    <a:pt x="1667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1" name="Google Shape;3130;p91">
              <a:extLst>
                <a:ext uri="{FF2B5EF4-FFF2-40B4-BE49-F238E27FC236}">
                  <a16:creationId xmlns:a16="http://schemas.microsoft.com/office/drawing/2014/main" id="{7B15304E-E8AD-1A13-32EE-5F8EF55E0AB3}"/>
                </a:ext>
              </a:extLst>
            </p:cNvPr>
            <p:cNvSpPr/>
            <p:nvPr/>
          </p:nvSpPr>
          <p:spPr>
            <a:xfrm>
              <a:off x="843402" y="1107656"/>
              <a:ext cx="353432" cy="744171"/>
            </a:xfrm>
            <a:custGeom>
              <a:avLst/>
              <a:gdLst/>
              <a:ahLst/>
              <a:cxnLst/>
              <a:rect l="l" t="t" r="r" b="b"/>
              <a:pathLst>
                <a:path w="11037" h="23239" extrusionOk="0">
                  <a:moveTo>
                    <a:pt x="2162" y="4058"/>
                  </a:moveTo>
                  <a:cubicBezTo>
                    <a:pt x="2184" y="4058"/>
                    <a:pt x="2206" y="4068"/>
                    <a:pt x="2215" y="4091"/>
                  </a:cubicBezTo>
                  <a:cubicBezTo>
                    <a:pt x="2914" y="5781"/>
                    <a:pt x="3368" y="7610"/>
                    <a:pt x="3951" y="9347"/>
                  </a:cubicBezTo>
                  <a:cubicBezTo>
                    <a:pt x="4534" y="11095"/>
                    <a:pt x="5117" y="12843"/>
                    <a:pt x="5711" y="14591"/>
                  </a:cubicBezTo>
                  <a:cubicBezTo>
                    <a:pt x="5718" y="14628"/>
                    <a:pt x="5693" y="14651"/>
                    <a:pt x="5667" y="14651"/>
                  </a:cubicBezTo>
                  <a:cubicBezTo>
                    <a:pt x="5653" y="14651"/>
                    <a:pt x="5638" y="14643"/>
                    <a:pt x="5629" y="14626"/>
                  </a:cubicBezTo>
                  <a:cubicBezTo>
                    <a:pt x="4977" y="12855"/>
                    <a:pt x="4347" y="11083"/>
                    <a:pt x="3753" y="9300"/>
                  </a:cubicBezTo>
                  <a:cubicBezTo>
                    <a:pt x="3182" y="7599"/>
                    <a:pt x="2494" y="5874"/>
                    <a:pt x="2098" y="4126"/>
                  </a:cubicBezTo>
                  <a:cubicBezTo>
                    <a:pt x="2091" y="4083"/>
                    <a:pt x="2127" y="4058"/>
                    <a:pt x="2162" y="4058"/>
                  </a:cubicBezTo>
                  <a:close/>
                  <a:moveTo>
                    <a:pt x="3492" y="10622"/>
                  </a:moveTo>
                  <a:cubicBezTo>
                    <a:pt x="3519" y="10622"/>
                    <a:pt x="3545" y="10635"/>
                    <a:pt x="3555" y="10664"/>
                  </a:cubicBezTo>
                  <a:cubicBezTo>
                    <a:pt x="4231" y="12400"/>
                    <a:pt x="4685" y="14218"/>
                    <a:pt x="5326" y="15966"/>
                  </a:cubicBezTo>
                  <a:cubicBezTo>
                    <a:pt x="5956" y="17726"/>
                    <a:pt x="6678" y="19439"/>
                    <a:pt x="7354" y="21176"/>
                  </a:cubicBezTo>
                  <a:cubicBezTo>
                    <a:pt x="7361" y="21190"/>
                    <a:pt x="7351" y="21200"/>
                    <a:pt x="7339" y="21200"/>
                  </a:cubicBezTo>
                  <a:cubicBezTo>
                    <a:pt x="7331" y="21200"/>
                    <a:pt x="7324" y="21196"/>
                    <a:pt x="7319" y="21188"/>
                  </a:cubicBezTo>
                  <a:cubicBezTo>
                    <a:pt x="6492" y="19474"/>
                    <a:pt x="5804" y="17691"/>
                    <a:pt x="5140" y="15908"/>
                  </a:cubicBezTo>
                  <a:cubicBezTo>
                    <a:pt x="4522" y="14218"/>
                    <a:pt x="3811" y="12470"/>
                    <a:pt x="3427" y="10699"/>
                  </a:cubicBezTo>
                  <a:cubicBezTo>
                    <a:pt x="3413" y="10650"/>
                    <a:pt x="3452" y="10622"/>
                    <a:pt x="3492" y="10622"/>
                  </a:cubicBezTo>
                  <a:close/>
                  <a:moveTo>
                    <a:pt x="4353" y="6948"/>
                  </a:moveTo>
                  <a:cubicBezTo>
                    <a:pt x="4375" y="6948"/>
                    <a:pt x="4397" y="6958"/>
                    <a:pt x="4406" y="6981"/>
                  </a:cubicBezTo>
                  <a:cubicBezTo>
                    <a:pt x="4907" y="8217"/>
                    <a:pt x="5245" y="9533"/>
                    <a:pt x="5641" y="10804"/>
                  </a:cubicBezTo>
                  <a:cubicBezTo>
                    <a:pt x="6037" y="12051"/>
                    <a:pt x="6422" y="13286"/>
                    <a:pt x="6818" y="14521"/>
                  </a:cubicBezTo>
                  <a:cubicBezTo>
                    <a:pt x="7611" y="17050"/>
                    <a:pt x="8380" y="19568"/>
                    <a:pt x="9149" y="22097"/>
                  </a:cubicBezTo>
                  <a:cubicBezTo>
                    <a:pt x="9156" y="22111"/>
                    <a:pt x="9145" y="22121"/>
                    <a:pt x="9134" y="22121"/>
                  </a:cubicBezTo>
                  <a:cubicBezTo>
                    <a:pt x="9126" y="22121"/>
                    <a:pt x="9118" y="22117"/>
                    <a:pt x="9114" y="22108"/>
                  </a:cubicBezTo>
                  <a:cubicBezTo>
                    <a:pt x="8275" y="19568"/>
                    <a:pt x="7447" y="17015"/>
                    <a:pt x="6632" y="14463"/>
                  </a:cubicBezTo>
                  <a:cubicBezTo>
                    <a:pt x="6224" y="13193"/>
                    <a:pt x="5816" y="11911"/>
                    <a:pt x="5408" y="10629"/>
                  </a:cubicBezTo>
                  <a:cubicBezTo>
                    <a:pt x="5023" y="9440"/>
                    <a:pt x="4569" y="8240"/>
                    <a:pt x="4289" y="7016"/>
                  </a:cubicBezTo>
                  <a:cubicBezTo>
                    <a:pt x="4282" y="6973"/>
                    <a:pt x="4318" y="6948"/>
                    <a:pt x="4353" y="6948"/>
                  </a:cubicBezTo>
                  <a:close/>
                  <a:moveTo>
                    <a:pt x="47" y="0"/>
                  </a:moveTo>
                  <a:cubicBezTo>
                    <a:pt x="47" y="12"/>
                    <a:pt x="47" y="35"/>
                    <a:pt x="47" y="47"/>
                  </a:cubicBezTo>
                  <a:cubicBezTo>
                    <a:pt x="35" y="82"/>
                    <a:pt x="24" y="105"/>
                    <a:pt x="0" y="129"/>
                  </a:cubicBezTo>
                  <a:cubicBezTo>
                    <a:pt x="653" y="1923"/>
                    <a:pt x="1061" y="3835"/>
                    <a:pt x="1609" y="5664"/>
                  </a:cubicBezTo>
                  <a:cubicBezTo>
                    <a:pt x="2168" y="7494"/>
                    <a:pt x="2716" y="9324"/>
                    <a:pt x="3310" y="11142"/>
                  </a:cubicBezTo>
                  <a:cubicBezTo>
                    <a:pt x="3904" y="12948"/>
                    <a:pt x="4511" y="14754"/>
                    <a:pt x="5151" y="16561"/>
                  </a:cubicBezTo>
                  <a:cubicBezTo>
                    <a:pt x="5466" y="17470"/>
                    <a:pt x="5804" y="18391"/>
                    <a:pt x="6142" y="19300"/>
                  </a:cubicBezTo>
                  <a:cubicBezTo>
                    <a:pt x="6340" y="19871"/>
                    <a:pt x="6643" y="20430"/>
                    <a:pt x="6468" y="21036"/>
                  </a:cubicBezTo>
                  <a:cubicBezTo>
                    <a:pt x="6457" y="21071"/>
                    <a:pt x="6457" y="21106"/>
                    <a:pt x="6433" y="21141"/>
                  </a:cubicBezTo>
                  <a:cubicBezTo>
                    <a:pt x="6433" y="21164"/>
                    <a:pt x="6422" y="21176"/>
                    <a:pt x="6398" y="21188"/>
                  </a:cubicBezTo>
                  <a:cubicBezTo>
                    <a:pt x="6410" y="21188"/>
                    <a:pt x="6422" y="21199"/>
                    <a:pt x="6422" y="21199"/>
                  </a:cubicBezTo>
                  <a:cubicBezTo>
                    <a:pt x="7156" y="21735"/>
                    <a:pt x="7576" y="22633"/>
                    <a:pt x="8473" y="22959"/>
                  </a:cubicBezTo>
                  <a:cubicBezTo>
                    <a:pt x="8508" y="22971"/>
                    <a:pt x="8555" y="22982"/>
                    <a:pt x="8589" y="22994"/>
                  </a:cubicBezTo>
                  <a:cubicBezTo>
                    <a:pt x="7715" y="20896"/>
                    <a:pt x="6876" y="18694"/>
                    <a:pt x="6294" y="16491"/>
                  </a:cubicBezTo>
                  <a:cubicBezTo>
                    <a:pt x="6286" y="16462"/>
                    <a:pt x="6316" y="16437"/>
                    <a:pt x="6344" y="16437"/>
                  </a:cubicBezTo>
                  <a:cubicBezTo>
                    <a:pt x="6361" y="16437"/>
                    <a:pt x="6378" y="16446"/>
                    <a:pt x="6387" y="16468"/>
                  </a:cubicBezTo>
                  <a:cubicBezTo>
                    <a:pt x="7179" y="18647"/>
                    <a:pt x="7902" y="20850"/>
                    <a:pt x="8718" y="23029"/>
                  </a:cubicBezTo>
                  <a:cubicBezTo>
                    <a:pt x="9464" y="23227"/>
                    <a:pt x="10291" y="23180"/>
                    <a:pt x="11037" y="23239"/>
                  </a:cubicBezTo>
                  <a:cubicBezTo>
                    <a:pt x="9394" y="19801"/>
                    <a:pt x="8193" y="16188"/>
                    <a:pt x="7016" y="12575"/>
                  </a:cubicBezTo>
                  <a:cubicBezTo>
                    <a:pt x="5874" y="9079"/>
                    <a:pt x="4720" y="5583"/>
                    <a:pt x="3613" y="2075"/>
                  </a:cubicBezTo>
                  <a:cubicBezTo>
                    <a:pt x="3333" y="2180"/>
                    <a:pt x="3054" y="2226"/>
                    <a:pt x="2786" y="2226"/>
                  </a:cubicBezTo>
                  <a:cubicBezTo>
                    <a:pt x="3100" y="3368"/>
                    <a:pt x="3497" y="4487"/>
                    <a:pt x="3928" y="5594"/>
                  </a:cubicBezTo>
                  <a:cubicBezTo>
                    <a:pt x="3943" y="5617"/>
                    <a:pt x="3924" y="5635"/>
                    <a:pt x="3902" y="5635"/>
                  </a:cubicBezTo>
                  <a:cubicBezTo>
                    <a:pt x="3890" y="5635"/>
                    <a:pt x="3878" y="5630"/>
                    <a:pt x="3870" y="5618"/>
                  </a:cubicBezTo>
                  <a:cubicBezTo>
                    <a:pt x="3333" y="4522"/>
                    <a:pt x="2914" y="3380"/>
                    <a:pt x="2564" y="2215"/>
                  </a:cubicBezTo>
                  <a:cubicBezTo>
                    <a:pt x="1842" y="2133"/>
                    <a:pt x="1201" y="1690"/>
                    <a:pt x="711" y="1096"/>
                  </a:cubicBezTo>
                  <a:lnTo>
                    <a:pt x="711" y="1096"/>
                  </a:lnTo>
                  <a:cubicBezTo>
                    <a:pt x="1609" y="3811"/>
                    <a:pt x="2436" y="6573"/>
                    <a:pt x="3170" y="9324"/>
                  </a:cubicBezTo>
                  <a:cubicBezTo>
                    <a:pt x="3179" y="9340"/>
                    <a:pt x="3163" y="9357"/>
                    <a:pt x="3150" y="9357"/>
                  </a:cubicBezTo>
                  <a:cubicBezTo>
                    <a:pt x="3144" y="9357"/>
                    <a:pt x="3139" y="9354"/>
                    <a:pt x="3135" y="9347"/>
                  </a:cubicBezTo>
                  <a:cubicBezTo>
                    <a:pt x="2180" y="6620"/>
                    <a:pt x="1306" y="3823"/>
                    <a:pt x="525" y="1049"/>
                  </a:cubicBezTo>
                  <a:cubicBezTo>
                    <a:pt x="501" y="991"/>
                    <a:pt x="536" y="944"/>
                    <a:pt x="583" y="933"/>
                  </a:cubicBezTo>
                  <a:cubicBezTo>
                    <a:pt x="362" y="641"/>
                    <a:pt x="187" y="327"/>
                    <a:pt x="47"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2" name="Google Shape;3131;p91">
              <a:extLst>
                <a:ext uri="{FF2B5EF4-FFF2-40B4-BE49-F238E27FC236}">
                  <a16:creationId xmlns:a16="http://schemas.microsoft.com/office/drawing/2014/main" id="{E62205B7-6E8E-CFE6-4537-54D79D042835}"/>
                </a:ext>
              </a:extLst>
            </p:cNvPr>
            <p:cNvSpPr/>
            <p:nvPr/>
          </p:nvSpPr>
          <p:spPr>
            <a:xfrm>
              <a:off x="704198" y="1808898"/>
              <a:ext cx="474734" cy="189989"/>
            </a:xfrm>
            <a:custGeom>
              <a:avLst/>
              <a:gdLst/>
              <a:ahLst/>
              <a:cxnLst/>
              <a:rect l="l" t="t" r="r" b="b"/>
              <a:pathLst>
                <a:path w="14825" h="5933" extrusionOk="0">
                  <a:moveTo>
                    <a:pt x="12679" y="1317"/>
                  </a:moveTo>
                  <a:cubicBezTo>
                    <a:pt x="12764" y="1317"/>
                    <a:pt x="12793" y="1447"/>
                    <a:pt x="12715" y="1481"/>
                  </a:cubicBezTo>
                  <a:cubicBezTo>
                    <a:pt x="11596" y="1923"/>
                    <a:pt x="10349" y="2145"/>
                    <a:pt x="9195" y="2518"/>
                  </a:cubicBezTo>
                  <a:cubicBezTo>
                    <a:pt x="8030" y="2879"/>
                    <a:pt x="6876" y="3275"/>
                    <a:pt x="5711" y="3660"/>
                  </a:cubicBezTo>
                  <a:cubicBezTo>
                    <a:pt x="5704" y="3663"/>
                    <a:pt x="5697" y="3664"/>
                    <a:pt x="5691" y="3664"/>
                  </a:cubicBezTo>
                  <a:cubicBezTo>
                    <a:pt x="5645" y="3664"/>
                    <a:pt x="5625" y="3599"/>
                    <a:pt x="5676" y="3578"/>
                  </a:cubicBezTo>
                  <a:cubicBezTo>
                    <a:pt x="6841" y="3077"/>
                    <a:pt x="8018" y="2646"/>
                    <a:pt x="9230" y="2273"/>
                  </a:cubicBezTo>
                  <a:cubicBezTo>
                    <a:pt x="10338" y="1912"/>
                    <a:pt x="11515" y="1469"/>
                    <a:pt x="12668" y="1317"/>
                  </a:cubicBezTo>
                  <a:cubicBezTo>
                    <a:pt x="12672" y="1317"/>
                    <a:pt x="12676" y="1317"/>
                    <a:pt x="12679" y="1317"/>
                  </a:cubicBezTo>
                  <a:close/>
                  <a:moveTo>
                    <a:pt x="11048" y="0"/>
                  </a:moveTo>
                  <a:lnTo>
                    <a:pt x="10769" y="234"/>
                  </a:lnTo>
                  <a:cubicBezTo>
                    <a:pt x="10804" y="268"/>
                    <a:pt x="10804" y="327"/>
                    <a:pt x="10745" y="350"/>
                  </a:cubicBezTo>
                  <a:cubicBezTo>
                    <a:pt x="8263" y="1306"/>
                    <a:pt x="5757" y="2215"/>
                    <a:pt x="3252" y="3089"/>
                  </a:cubicBezTo>
                  <a:cubicBezTo>
                    <a:pt x="2168" y="3462"/>
                    <a:pt x="1084" y="3846"/>
                    <a:pt x="0" y="4219"/>
                  </a:cubicBezTo>
                  <a:cubicBezTo>
                    <a:pt x="59" y="4231"/>
                    <a:pt x="105" y="4266"/>
                    <a:pt x="117" y="4347"/>
                  </a:cubicBezTo>
                  <a:cubicBezTo>
                    <a:pt x="175" y="4709"/>
                    <a:pt x="245" y="5058"/>
                    <a:pt x="327" y="5408"/>
                  </a:cubicBezTo>
                  <a:cubicBezTo>
                    <a:pt x="979" y="5175"/>
                    <a:pt x="1655" y="5023"/>
                    <a:pt x="2308" y="4814"/>
                  </a:cubicBezTo>
                  <a:cubicBezTo>
                    <a:pt x="2972" y="4592"/>
                    <a:pt x="3625" y="4289"/>
                    <a:pt x="4312" y="4161"/>
                  </a:cubicBezTo>
                  <a:cubicBezTo>
                    <a:pt x="4316" y="4160"/>
                    <a:pt x="4320" y="4160"/>
                    <a:pt x="4324" y="4160"/>
                  </a:cubicBezTo>
                  <a:cubicBezTo>
                    <a:pt x="4383" y="4160"/>
                    <a:pt x="4391" y="4245"/>
                    <a:pt x="4336" y="4277"/>
                  </a:cubicBezTo>
                  <a:cubicBezTo>
                    <a:pt x="3683" y="4650"/>
                    <a:pt x="2879" y="4837"/>
                    <a:pt x="2156" y="5047"/>
                  </a:cubicBezTo>
                  <a:cubicBezTo>
                    <a:pt x="1574" y="5233"/>
                    <a:pt x="968" y="5431"/>
                    <a:pt x="362" y="5536"/>
                  </a:cubicBezTo>
                  <a:cubicBezTo>
                    <a:pt x="397" y="5676"/>
                    <a:pt x="431" y="5804"/>
                    <a:pt x="466" y="5932"/>
                  </a:cubicBezTo>
                  <a:cubicBezTo>
                    <a:pt x="5256" y="4476"/>
                    <a:pt x="10023" y="2961"/>
                    <a:pt x="14824" y="1527"/>
                  </a:cubicBezTo>
                  <a:lnTo>
                    <a:pt x="14824" y="1527"/>
                  </a:lnTo>
                  <a:cubicBezTo>
                    <a:pt x="14674" y="1537"/>
                    <a:pt x="14521" y="1542"/>
                    <a:pt x="14367" y="1542"/>
                  </a:cubicBezTo>
                  <a:cubicBezTo>
                    <a:pt x="13797" y="1542"/>
                    <a:pt x="13220" y="1471"/>
                    <a:pt x="12715" y="1306"/>
                  </a:cubicBezTo>
                  <a:cubicBezTo>
                    <a:pt x="12424" y="1201"/>
                    <a:pt x="12121" y="1003"/>
                    <a:pt x="11829" y="781"/>
                  </a:cubicBezTo>
                  <a:cubicBezTo>
                    <a:pt x="11818" y="793"/>
                    <a:pt x="11806" y="805"/>
                    <a:pt x="11794" y="805"/>
                  </a:cubicBezTo>
                  <a:cubicBezTo>
                    <a:pt x="10874" y="1259"/>
                    <a:pt x="9848" y="1527"/>
                    <a:pt x="8881" y="1865"/>
                  </a:cubicBezTo>
                  <a:cubicBezTo>
                    <a:pt x="7960" y="2203"/>
                    <a:pt x="7016" y="2529"/>
                    <a:pt x="6084" y="2856"/>
                  </a:cubicBezTo>
                  <a:cubicBezTo>
                    <a:pt x="4324" y="3485"/>
                    <a:pt x="2518" y="4266"/>
                    <a:pt x="665" y="4580"/>
                  </a:cubicBezTo>
                  <a:cubicBezTo>
                    <a:pt x="606" y="4580"/>
                    <a:pt x="606" y="4511"/>
                    <a:pt x="653" y="4499"/>
                  </a:cubicBezTo>
                  <a:cubicBezTo>
                    <a:pt x="2599" y="4009"/>
                    <a:pt x="4464" y="3205"/>
                    <a:pt x="6352" y="2529"/>
                  </a:cubicBezTo>
                  <a:cubicBezTo>
                    <a:pt x="7284" y="2191"/>
                    <a:pt x="8217" y="1865"/>
                    <a:pt x="9149" y="1527"/>
                  </a:cubicBezTo>
                  <a:cubicBezTo>
                    <a:pt x="9976" y="1224"/>
                    <a:pt x="10815" y="863"/>
                    <a:pt x="11678" y="653"/>
                  </a:cubicBezTo>
                  <a:cubicBezTo>
                    <a:pt x="11445" y="455"/>
                    <a:pt x="11235" y="222"/>
                    <a:pt x="1104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3" name="Google Shape;3132;p91">
              <a:extLst>
                <a:ext uri="{FF2B5EF4-FFF2-40B4-BE49-F238E27FC236}">
                  <a16:creationId xmlns:a16="http://schemas.microsoft.com/office/drawing/2014/main" id="{2D89D723-5F1E-399A-62F7-079EF71252AF}"/>
                </a:ext>
              </a:extLst>
            </p:cNvPr>
            <p:cNvSpPr/>
            <p:nvPr/>
          </p:nvSpPr>
          <p:spPr>
            <a:xfrm>
              <a:off x="510491" y="1788755"/>
              <a:ext cx="547521" cy="249327"/>
            </a:xfrm>
            <a:custGeom>
              <a:avLst/>
              <a:gdLst/>
              <a:ahLst/>
              <a:cxnLst/>
              <a:rect l="l" t="t" r="r" b="b"/>
              <a:pathLst>
                <a:path w="17098" h="7786" extrusionOk="0">
                  <a:moveTo>
                    <a:pt x="10674" y="2305"/>
                  </a:moveTo>
                  <a:cubicBezTo>
                    <a:pt x="10767" y="2305"/>
                    <a:pt x="10820" y="2438"/>
                    <a:pt x="10723" y="2471"/>
                  </a:cubicBezTo>
                  <a:cubicBezTo>
                    <a:pt x="8007" y="3252"/>
                    <a:pt x="5350" y="4196"/>
                    <a:pt x="2670" y="5081"/>
                  </a:cubicBezTo>
                  <a:cubicBezTo>
                    <a:pt x="2666" y="5082"/>
                    <a:pt x="2663" y="5083"/>
                    <a:pt x="2660" y="5083"/>
                  </a:cubicBezTo>
                  <a:cubicBezTo>
                    <a:pt x="2631" y="5083"/>
                    <a:pt x="2614" y="5034"/>
                    <a:pt x="2646" y="5023"/>
                  </a:cubicBezTo>
                  <a:cubicBezTo>
                    <a:pt x="5233" y="3904"/>
                    <a:pt x="7949" y="3053"/>
                    <a:pt x="10653" y="2308"/>
                  </a:cubicBezTo>
                  <a:cubicBezTo>
                    <a:pt x="10660" y="2306"/>
                    <a:pt x="10667" y="2305"/>
                    <a:pt x="10674" y="2305"/>
                  </a:cubicBezTo>
                  <a:close/>
                  <a:moveTo>
                    <a:pt x="16678" y="0"/>
                  </a:moveTo>
                  <a:cubicBezTo>
                    <a:pt x="12984" y="1177"/>
                    <a:pt x="9289" y="2378"/>
                    <a:pt x="5595" y="3543"/>
                  </a:cubicBezTo>
                  <a:cubicBezTo>
                    <a:pt x="4674" y="3834"/>
                    <a:pt x="3765" y="4126"/>
                    <a:pt x="2844" y="4417"/>
                  </a:cubicBezTo>
                  <a:cubicBezTo>
                    <a:pt x="2017" y="4673"/>
                    <a:pt x="327" y="4918"/>
                    <a:pt x="82" y="5944"/>
                  </a:cubicBezTo>
                  <a:cubicBezTo>
                    <a:pt x="222" y="5885"/>
                    <a:pt x="374" y="5827"/>
                    <a:pt x="525" y="5781"/>
                  </a:cubicBezTo>
                  <a:cubicBezTo>
                    <a:pt x="548" y="5781"/>
                    <a:pt x="560" y="5804"/>
                    <a:pt x="537" y="5816"/>
                  </a:cubicBezTo>
                  <a:cubicBezTo>
                    <a:pt x="385" y="5885"/>
                    <a:pt x="234" y="5944"/>
                    <a:pt x="71" y="6014"/>
                  </a:cubicBezTo>
                  <a:cubicBezTo>
                    <a:pt x="1" y="6398"/>
                    <a:pt x="152" y="6783"/>
                    <a:pt x="409" y="7086"/>
                  </a:cubicBezTo>
                  <a:cubicBezTo>
                    <a:pt x="758" y="6923"/>
                    <a:pt x="1166" y="6888"/>
                    <a:pt x="1539" y="6806"/>
                  </a:cubicBezTo>
                  <a:cubicBezTo>
                    <a:pt x="2017" y="6701"/>
                    <a:pt x="2495" y="6608"/>
                    <a:pt x="2961" y="6503"/>
                  </a:cubicBezTo>
                  <a:cubicBezTo>
                    <a:pt x="2968" y="6501"/>
                    <a:pt x="2975" y="6500"/>
                    <a:pt x="2981" y="6500"/>
                  </a:cubicBezTo>
                  <a:cubicBezTo>
                    <a:pt x="3057" y="6500"/>
                    <a:pt x="3070" y="6621"/>
                    <a:pt x="2984" y="6643"/>
                  </a:cubicBezTo>
                  <a:cubicBezTo>
                    <a:pt x="2506" y="6748"/>
                    <a:pt x="2040" y="6853"/>
                    <a:pt x="1562" y="6969"/>
                  </a:cubicBezTo>
                  <a:cubicBezTo>
                    <a:pt x="1213" y="7039"/>
                    <a:pt x="852" y="7167"/>
                    <a:pt x="490" y="7179"/>
                  </a:cubicBezTo>
                  <a:cubicBezTo>
                    <a:pt x="688" y="7377"/>
                    <a:pt x="933" y="7540"/>
                    <a:pt x="1178" y="7634"/>
                  </a:cubicBezTo>
                  <a:cubicBezTo>
                    <a:pt x="1474" y="7747"/>
                    <a:pt x="1773" y="7785"/>
                    <a:pt x="2075" y="7785"/>
                  </a:cubicBezTo>
                  <a:cubicBezTo>
                    <a:pt x="2580" y="7785"/>
                    <a:pt x="3091" y="7677"/>
                    <a:pt x="3602" y="7634"/>
                  </a:cubicBezTo>
                  <a:cubicBezTo>
                    <a:pt x="3427" y="7016"/>
                    <a:pt x="3357" y="6387"/>
                    <a:pt x="3427" y="5769"/>
                  </a:cubicBezTo>
                  <a:lnTo>
                    <a:pt x="3427" y="5769"/>
                  </a:lnTo>
                  <a:cubicBezTo>
                    <a:pt x="2949" y="5932"/>
                    <a:pt x="2460" y="6084"/>
                    <a:pt x="1970" y="6200"/>
                  </a:cubicBezTo>
                  <a:cubicBezTo>
                    <a:pt x="1967" y="6201"/>
                    <a:pt x="1964" y="6202"/>
                    <a:pt x="1962" y="6202"/>
                  </a:cubicBezTo>
                  <a:cubicBezTo>
                    <a:pt x="1934" y="6202"/>
                    <a:pt x="1927" y="6151"/>
                    <a:pt x="1959" y="6130"/>
                  </a:cubicBezTo>
                  <a:cubicBezTo>
                    <a:pt x="3147" y="5571"/>
                    <a:pt x="4441" y="5175"/>
                    <a:pt x="5676" y="4720"/>
                  </a:cubicBezTo>
                  <a:cubicBezTo>
                    <a:pt x="6888" y="4277"/>
                    <a:pt x="8100" y="3834"/>
                    <a:pt x="9312" y="3403"/>
                  </a:cubicBezTo>
                  <a:cubicBezTo>
                    <a:pt x="11772" y="2506"/>
                    <a:pt x="14242" y="1643"/>
                    <a:pt x="16725" y="828"/>
                  </a:cubicBezTo>
                  <a:cubicBezTo>
                    <a:pt x="16736" y="825"/>
                    <a:pt x="16747" y="823"/>
                    <a:pt x="16757" y="823"/>
                  </a:cubicBezTo>
                  <a:cubicBezTo>
                    <a:pt x="16787" y="823"/>
                    <a:pt x="16809" y="836"/>
                    <a:pt x="16818" y="863"/>
                  </a:cubicBezTo>
                  <a:lnTo>
                    <a:pt x="17097" y="629"/>
                  </a:lnTo>
                  <a:cubicBezTo>
                    <a:pt x="16946" y="443"/>
                    <a:pt x="16806" y="245"/>
                    <a:pt x="16690" y="70"/>
                  </a:cubicBezTo>
                  <a:cubicBezTo>
                    <a:pt x="16678" y="47"/>
                    <a:pt x="16678" y="23"/>
                    <a:pt x="1667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4" name="Google Shape;3133;p91">
              <a:extLst>
                <a:ext uri="{FF2B5EF4-FFF2-40B4-BE49-F238E27FC236}">
                  <a16:creationId xmlns:a16="http://schemas.microsoft.com/office/drawing/2014/main" id="{0084703C-BD8A-D9A4-5209-E5E828CEF907}"/>
                </a:ext>
              </a:extLst>
            </p:cNvPr>
            <p:cNvSpPr/>
            <p:nvPr/>
          </p:nvSpPr>
          <p:spPr>
            <a:xfrm>
              <a:off x="425790" y="1088250"/>
              <a:ext cx="793806" cy="1066157"/>
            </a:xfrm>
            <a:custGeom>
              <a:avLst/>
              <a:gdLst/>
              <a:ahLst/>
              <a:cxnLst/>
              <a:rect l="l" t="t" r="r" b="b"/>
              <a:pathLst>
                <a:path w="24789" h="33294" extrusionOk="0">
                  <a:moveTo>
                    <a:pt x="12365" y="245"/>
                  </a:moveTo>
                  <a:lnTo>
                    <a:pt x="12365" y="245"/>
                  </a:lnTo>
                  <a:cubicBezTo>
                    <a:pt x="12447" y="268"/>
                    <a:pt x="12517" y="315"/>
                    <a:pt x="12587" y="373"/>
                  </a:cubicBezTo>
                  <a:cubicBezTo>
                    <a:pt x="12680" y="467"/>
                    <a:pt x="12738" y="595"/>
                    <a:pt x="12832" y="688"/>
                  </a:cubicBezTo>
                  <a:cubicBezTo>
                    <a:pt x="12820" y="688"/>
                    <a:pt x="12820" y="700"/>
                    <a:pt x="12832" y="723"/>
                  </a:cubicBezTo>
                  <a:cubicBezTo>
                    <a:pt x="13158" y="2471"/>
                    <a:pt x="13787" y="4196"/>
                    <a:pt x="14288" y="5897"/>
                  </a:cubicBezTo>
                  <a:cubicBezTo>
                    <a:pt x="14813" y="7645"/>
                    <a:pt x="15372" y="9382"/>
                    <a:pt x="15943" y="11118"/>
                  </a:cubicBezTo>
                  <a:cubicBezTo>
                    <a:pt x="16514" y="12855"/>
                    <a:pt x="17109" y="14580"/>
                    <a:pt x="17703" y="16304"/>
                  </a:cubicBezTo>
                  <a:cubicBezTo>
                    <a:pt x="18006" y="17155"/>
                    <a:pt x="18297" y="17994"/>
                    <a:pt x="18600" y="18833"/>
                  </a:cubicBezTo>
                  <a:cubicBezTo>
                    <a:pt x="18764" y="19288"/>
                    <a:pt x="18938" y="19742"/>
                    <a:pt x="19113" y="20209"/>
                  </a:cubicBezTo>
                  <a:cubicBezTo>
                    <a:pt x="19241" y="20547"/>
                    <a:pt x="19428" y="20931"/>
                    <a:pt x="19463" y="21316"/>
                  </a:cubicBezTo>
                  <a:cubicBezTo>
                    <a:pt x="19428" y="21234"/>
                    <a:pt x="19370" y="21153"/>
                    <a:pt x="19288" y="21094"/>
                  </a:cubicBezTo>
                  <a:cubicBezTo>
                    <a:pt x="19276" y="21094"/>
                    <a:pt x="19276" y="21094"/>
                    <a:pt x="19265" y="21083"/>
                  </a:cubicBezTo>
                  <a:cubicBezTo>
                    <a:pt x="18764" y="19358"/>
                    <a:pt x="18041" y="17656"/>
                    <a:pt x="17435" y="15955"/>
                  </a:cubicBezTo>
                  <a:cubicBezTo>
                    <a:pt x="16829" y="14218"/>
                    <a:pt x="16235" y="12482"/>
                    <a:pt x="15652" y="10734"/>
                  </a:cubicBezTo>
                  <a:cubicBezTo>
                    <a:pt x="14498" y="7273"/>
                    <a:pt x="13449" y="3776"/>
                    <a:pt x="12389" y="280"/>
                  </a:cubicBezTo>
                  <a:cubicBezTo>
                    <a:pt x="12389" y="268"/>
                    <a:pt x="12377" y="268"/>
                    <a:pt x="12377" y="257"/>
                  </a:cubicBezTo>
                  <a:cubicBezTo>
                    <a:pt x="12377" y="257"/>
                    <a:pt x="12365" y="245"/>
                    <a:pt x="12365" y="245"/>
                  </a:cubicBezTo>
                  <a:close/>
                  <a:moveTo>
                    <a:pt x="13088" y="606"/>
                  </a:moveTo>
                  <a:cubicBezTo>
                    <a:pt x="13228" y="933"/>
                    <a:pt x="13403" y="1247"/>
                    <a:pt x="13624" y="1539"/>
                  </a:cubicBezTo>
                  <a:cubicBezTo>
                    <a:pt x="13577" y="1550"/>
                    <a:pt x="13542" y="1597"/>
                    <a:pt x="13566" y="1655"/>
                  </a:cubicBezTo>
                  <a:cubicBezTo>
                    <a:pt x="14347" y="4429"/>
                    <a:pt x="15221" y="7226"/>
                    <a:pt x="16176" y="9953"/>
                  </a:cubicBezTo>
                  <a:cubicBezTo>
                    <a:pt x="16180" y="9960"/>
                    <a:pt x="16185" y="9963"/>
                    <a:pt x="16191" y="9963"/>
                  </a:cubicBezTo>
                  <a:cubicBezTo>
                    <a:pt x="16204" y="9963"/>
                    <a:pt x="16220" y="9946"/>
                    <a:pt x="16211" y="9930"/>
                  </a:cubicBezTo>
                  <a:cubicBezTo>
                    <a:pt x="15477" y="7179"/>
                    <a:pt x="14650" y="4417"/>
                    <a:pt x="13752" y="1702"/>
                  </a:cubicBezTo>
                  <a:lnTo>
                    <a:pt x="13752" y="1702"/>
                  </a:lnTo>
                  <a:cubicBezTo>
                    <a:pt x="14242" y="2296"/>
                    <a:pt x="14883" y="2739"/>
                    <a:pt x="15605" y="2821"/>
                  </a:cubicBezTo>
                  <a:cubicBezTo>
                    <a:pt x="15955" y="3986"/>
                    <a:pt x="16374" y="5117"/>
                    <a:pt x="16911" y="6224"/>
                  </a:cubicBezTo>
                  <a:cubicBezTo>
                    <a:pt x="16919" y="6236"/>
                    <a:pt x="16931" y="6241"/>
                    <a:pt x="16943" y="6241"/>
                  </a:cubicBezTo>
                  <a:cubicBezTo>
                    <a:pt x="16965" y="6241"/>
                    <a:pt x="16984" y="6223"/>
                    <a:pt x="16969" y="6200"/>
                  </a:cubicBezTo>
                  <a:cubicBezTo>
                    <a:pt x="16538" y="5093"/>
                    <a:pt x="16141" y="3974"/>
                    <a:pt x="15827" y="2832"/>
                  </a:cubicBezTo>
                  <a:cubicBezTo>
                    <a:pt x="16095" y="2832"/>
                    <a:pt x="16374" y="2786"/>
                    <a:pt x="16654" y="2681"/>
                  </a:cubicBezTo>
                  <a:cubicBezTo>
                    <a:pt x="17761" y="6189"/>
                    <a:pt x="18915" y="9685"/>
                    <a:pt x="20057" y="13181"/>
                  </a:cubicBezTo>
                  <a:cubicBezTo>
                    <a:pt x="21234" y="16794"/>
                    <a:pt x="22435" y="20407"/>
                    <a:pt x="24078" y="23845"/>
                  </a:cubicBezTo>
                  <a:cubicBezTo>
                    <a:pt x="23332" y="23786"/>
                    <a:pt x="22505" y="23833"/>
                    <a:pt x="21759" y="23635"/>
                  </a:cubicBezTo>
                  <a:cubicBezTo>
                    <a:pt x="20943" y="21456"/>
                    <a:pt x="20220" y="19253"/>
                    <a:pt x="19428" y="17074"/>
                  </a:cubicBezTo>
                  <a:cubicBezTo>
                    <a:pt x="19419" y="17052"/>
                    <a:pt x="19402" y="17043"/>
                    <a:pt x="19385" y="17043"/>
                  </a:cubicBezTo>
                  <a:cubicBezTo>
                    <a:pt x="19357" y="17043"/>
                    <a:pt x="19327" y="17068"/>
                    <a:pt x="19335" y="17097"/>
                  </a:cubicBezTo>
                  <a:cubicBezTo>
                    <a:pt x="19917" y="19300"/>
                    <a:pt x="20756" y="21502"/>
                    <a:pt x="21630" y="23600"/>
                  </a:cubicBezTo>
                  <a:cubicBezTo>
                    <a:pt x="21596" y="23588"/>
                    <a:pt x="21549" y="23577"/>
                    <a:pt x="21514" y="23565"/>
                  </a:cubicBezTo>
                  <a:cubicBezTo>
                    <a:pt x="20617" y="23239"/>
                    <a:pt x="20197" y="22341"/>
                    <a:pt x="19463" y="21805"/>
                  </a:cubicBezTo>
                  <a:cubicBezTo>
                    <a:pt x="19463" y="21805"/>
                    <a:pt x="19451" y="21794"/>
                    <a:pt x="19439" y="21794"/>
                  </a:cubicBezTo>
                  <a:cubicBezTo>
                    <a:pt x="19463" y="21782"/>
                    <a:pt x="19474" y="21770"/>
                    <a:pt x="19474" y="21747"/>
                  </a:cubicBezTo>
                  <a:cubicBezTo>
                    <a:pt x="19498" y="21712"/>
                    <a:pt x="19498" y="21677"/>
                    <a:pt x="19509" y="21642"/>
                  </a:cubicBezTo>
                  <a:cubicBezTo>
                    <a:pt x="19684" y="21036"/>
                    <a:pt x="19381" y="20477"/>
                    <a:pt x="19183" y="19906"/>
                  </a:cubicBezTo>
                  <a:cubicBezTo>
                    <a:pt x="18845" y="18997"/>
                    <a:pt x="18507" y="18076"/>
                    <a:pt x="18192" y="17167"/>
                  </a:cubicBezTo>
                  <a:cubicBezTo>
                    <a:pt x="17552" y="15360"/>
                    <a:pt x="16945" y="13554"/>
                    <a:pt x="16351" y="11736"/>
                  </a:cubicBezTo>
                  <a:cubicBezTo>
                    <a:pt x="15757" y="9930"/>
                    <a:pt x="15209" y="8100"/>
                    <a:pt x="14650" y="6270"/>
                  </a:cubicBezTo>
                  <a:cubicBezTo>
                    <a:pt x="14102" y="4441"/>
                    <a:pt x="13694" y="2529"/>
                    <a:pt x="13041" y="735"/>
                  </a:cubicBezTo>
                  <a:cubicBezTo>
                    <a:pt x="13065" y="711"/>
                    <a:pt x="13076" y="688"/>
                    <a:pt x="13088" y="653"/>
                  </a:cubicBezTo>
                  <a:cubicBezTo>
                    <a:pt x="13088" y="641"/>
                    <a:pt x="13088" y="618"/>
                    <a:pt x="13088" y="606"/>
                  </a:cubicBezTo>
                  <a:close/>
                  <a:moveTo>
                    <a:pt x="19323" y="21875"/>
                  </a:moveTo>
                  <a:cubicBezTo>
                    <a:pt x="19323" y="21898"/>
                    <a:pt x="19323" y="21922"/>
                    <a:pt x="19335" y="21945"/>
                  </a:cubicBezTo>
                  <a:cubicBezTo>
                    <a:pt x="19451" y="22120"/>
                    <a:pt x="19591" y="22318"/>
                    <a:pt x="19742" y="22504"/>
                  </a:cubicBezTo>
                  <a:cubicBezTo>
                    <a:pt x="19929" y="22726"/>
                    <a:pt x="20139" y="22959"/>
                    <a:pt x="20372" y="23157"/>
                  </a:cubicBezTo>
                  <a:cubicBezTo>
                    <a:pt x="19509" y="23367"/>
                    <a:pt x="18670" y="23728"/>
                    <a:pt x="17843" y="24031"/>
                  </a:cubicBezTo>
                  <a:cubicBezTo>
                    <a:pt x="16911" y="24369"/>
                    <a:pt x="15978" y="24695"/>
                    <a:pt x="15046" y="25033"/>
                  </a:cubicBezTo>
                  <a:cubicBezTo>
                    <a:pt x="13158" y="25709"/>
                    <a:pt x="11293" y="26513"/>
                    <a:pt x="9347" y="27003"/>
                  </a:cubicBezTo>
                  <a:cubicBezTo>
                    <a:pt x="9300" y="27015"/>
                    <a:pt x="9300" y="27084"/>
                    <a:pt x="9359" y="27084"/>
                  </a:cubicBezTo>
                  <a:cubicBezTo>
                    <a:pt x="11212" y="26770"/>
                    <a:pt x="13018" y="25989"/>
                    <a:pt x="14778" y="25360"/>
                  </a:cubicBezTo>
                  <a:cubicBezTo>
                    <a:pt x="15710" y="25033"/>
                    <a:pt x="16654" y="24707"/>
                    <a:pt x="17575" y="24369"/>
                  </a:cubicBezTo>
                  <a:cubicBezTo>
                    <a:pt x="18542" y="24031"/>
                    <a:pt x="19568" y="23763"/>
                    <a:pt x="20488" y="23309"/>
                  </a:cubicBezTo>
                  <a:cubicBezTo>
                    <a:pt x="20500" y="23309"/>
                    <a:pt x="20512" y="23297"/>
                    <a:pt x="20523" y="23285"/>
                  </a:cubicBezTo>
                  <a:cubicBezTo>
                    <a:pt x="20815" y="23507"/>
                    <a:pt x="21118" y="23705"/>
                    <a:pt x="21409" y="23810"/>
                  </a:cubicBezTo>
                  <a:cubicBezTo>
                    <a:pt x="21914" y="23975"/>
                    <a:pt x="22491" y="24046"/>
                    <a:pt x="23061" y="24046"/>
                  </a:cubicBezTo>
                  <a:cubicBezTo>
                    <a:pt x="23215" y="24046"/>
                    <a:pt x="23368" y="24041"/>
                    <a:pt x="23518" y="24031"/>
                  </a:cubicBezTo>
                  <a:lnTo>
                    <a:pt x="23518" y="24031"/>
                  </a:lnTo>
                  <a:cubicBezTo>
                    <a:pt x="18717" y="25465"/>
                    <a:pt x="13950" y="26980"/>
                    <a:pt x="9160" y="28436"/>
                  </a:cubicBezTo>
                  <a:cubicBezTo>
                    <a:pt x="9125" y="28308"/>
                    <a:pt x="9091" y="28180"/>
                    <a:pt x="9056" y="28040"/>
                  </a:cubicBezTo>
                  <a:cubicBezTo>
                    <a:pt x="9662" y="27935"/>
                    <a:pt x="10268" y="27737"/>
                    <a:pt x="10850" y="27551"/>
                  </a:cubicBezTo>
                  <a:cubicBezTo>
                    <a:pt x="11573" y="27341"/>
                    <a:pt x="12377" y="27154"/>
                    <a:pt x="13030" y="26781"/>
                  </a:cubicBezTo>
                  <a:cubicBezTo>
                    <a:pt x="13085" y="26749"/>
                    <a:pt x="13077" y="26664"/>
                    <a:pt x="13018" y="26664"/>
                  </a:cubicBezTo>
                  <a:cubicBezTo>
                    <a:pt x="13014" y="26664"/>
                    <a:pt x="13010" y="26664"/>
                    <a:pt x="13006" y="26665"/>
                  </a:cubicBezTo>
                  <a:cubicBezTo>
                    <a:pt x="12319" y="26793"/>
                    <a:pt x="11666" y="27096"/>
                    <a:pt x="11002" y="27318"/>
                  </a:cubicBezTo>
                  <a:cubicBezTo>
                    <a:pt x="10349" y="27527"/>
                    <a:pt x="9673" y="27679"/>
                    <a:pt x="9021" y="27912"/>
                  </a:cubicBezTo>
                  <a:cubicBezTo>
                    <a:pt x="8939" y="27562"/>
                    <a:pt x="8869" y="27213"/>
                    <a:pt x="8811" y="26851"/>
                  </a:cubicBezTo>
                  <a:cubicBezTo>
                    <a:pt x="8799" y="26770"/>
                    <a:pt x="8753" y="26735"/>
                    <a:pt x="8694" y="26723"/>
                  </a:cubicBezTo>
                  <a:cubicBezTo>
                    <a:pt x="9778" y="26350"/>
                    <a:pt x="10862" y="25966"/>
                    <a:pt x="11946" y="25593"/>
                  </a:cubicBezTo>
                  <a:cubicBezTo>
                    <a:pt x="14451" y="24719"/>
                    <a:pt x="16957" y="23810"/>
                    <a:pt x="19439" y="22854"/>
                  </a:cubicBezTo>
                  <a:cubicBezTo>
                    <a:pt x="19498" y="22831"/>
                    <a:pt x="19498" y="22772"/>
                    <a:pt x="19463" y="22738"/>
                  </a:cubicBezTo>
                  <a:cubicBezTo>
                    <a:pt x="19454" y="22711"/>
                    <a:pt x="19432" y="22698"/>
                    <a:pt x="19402" y="22698"/>
                  </a:cubicBezTo>
                  <a:cubicBezTo>
                    <a:pt x="19392" y="22698"/>
                    <a:pt x="19381" y="22700"/>
                    <a:pt x="19370" y="22703"/>
                  </a:cubicBezTo>
                  <a:cubicBezTo>
                    <a:pt x="16887" y="23518"/>
                    <a:pt x="14417" y="24381"/>
                    <a:pt x="11957" y="25278"/>
                  </a:cubicBezTo>
                  <a:cubicBezTo>
                    <a:pt x="10745" y="25709"/>
                    <a:pt x="9533" y="26152"/>
                    <a:pt x="8321" y="26595"/>
                  </a:cubicBezTo>
                  <a:cubicBezTo>
                    <a:pt x="7086" y="27050"/>
                    <a:pt x="5792" y="27446"/>
                    <a:pt x="4604" y="28005"/>
                  </a:cubicBezTo>
                  <a:cubicBezTo>
                    <a:pt x="4572" y="28026"/>
                    <a:pt x="4579" y="28077"/>
                    <a:pt x="4607" y="28077"/>
                  </a:cubicBezTo>
                  <a:cubicBezTo>
                    <a:pt x="4609" y="28077"/>
                    <a:pt x="4612" y="28076"/>
                    <a:pt x="4615" y="28075"/>
                  </a:cubicBezTo>
                  <a:cubicBezTo>
                    <a:pt x="5105" y="27959"/>
                    <a:pt x="5594" y="27807"/>
                    <a:pt x="6072" y="27644"/>
                  </a:cubicBezTo>
                  <a:lnTo>
                    <a:pt x="6072" y="27644"/>
                  </a:lnTo>
                  <a:cubicBezTo>
                    <a:pt x="6002" y="28262"/>
                    <a:pt x="6072" y="28891"/>
                    <a:pt x="6247" y="29509"/>
                  </a:cubicBezTo>
                  <a:cubicBezTo>
                    <a:pt x="5736" y="29552"/>
                    <a:pt x="5225" y="29660"/>
                    <a:pt x="4720" y="29660"/>
                  </a:cubicBezTo>
                  <a:cubicBezTo>
                    <a:pt x="4418" y="29660"/>
                    <a:pt x="4119" y="29622"/>
                    <a:pt x="3823" y="29509"/>
                  </a:cubicBezTo>
                  <a:cubicBezTo>
                    <a:pt x="3578" y="29415"/>
                    <a:pt x="3333" y="29252"/>
                    <a:pt x="3135" y="29054"/>
                  </a:cubicBezTo>
                  <a:cubicBezTo>
                    <a:pt x="3497" y="29042"/>
                    <a:pt x="3858" y="28914"/>
                    <a:pt x="4207" y="28844"/>
                  </a:cubicBezTo>
                  <a:cubicBezTo>
                    <a:pt x="4685" y="28728"/>
                    <a:pt x="5151" y="28623"/>
                    <a:pt x="5629" y="28518"/>
                  </a:cubicBezTo>
                  <a:cubicBezTo>
                    <a:pt x="5715" y="28496"/>
                    <a:pt x="5702" y="28375"/>
                    <a:pt x="5626" y="28375"/>
                  </a:cubicBezTo>
                  <a:cubicBezTo>
                    <a:pt x="5620" y="28375"/>
                    <a:pt x="5613" y="28376"/>
                    <a:pt x="5606" y="28378"/>
                  </a:cubicBezTo>
                  <a:cubicBezTo>
                    <a:pt x="5140" y="28483"/>
                    <a:pt x="4662" y="28576"/>
                    <a:pt x="4184" y="28681"/>
                  </a:cubicBezTo>
                  <a:cubicBezTo>
                    <a:pt x="3811" y="28763"/>
                    <a:pt x="3403" y="28798"/>
                    <a:pt x="3054" y="28961"/>
                  </a:cubicBezTo>
                  <a:cubicBezTo>
                    <a:pt x="2797" y="28658"/>
                    <a:pt x="2646" y="28273"/>
                    <a:pt x="2716" y="27889"/>
                  </a:cubicBezTo>
                  <a:cubicBezTo>
                    <a:pt x="2879" y="27819"/>
                    <a:pt x="3030" y="27760"/>
                    <a:pt x="3182" y="27691"/>
                  </a:cubicBezTo>
                  <a:cubicBezTo>
                    <a:pt x="3205" y="27679"/>
                    <a:pt x="3193" y="27656"/>
                    <a:pt x="3170" y="27656"/>
                  </a:cubicBezTo>
                  <a:cubicBezTo>
                    <a:pt x="3019" y="27702"/>
                    <a:pt x="2867" y="27760"/>
                    <a:pt x="2727" y="27819"/>
                  </a:cubicBezTo>
                  <a:cubicBezTo>
                    <a:pt x="2972" y="26793"/>
                    <a:pt x="4662" y="26548"/>
                    <a:pt x="5489" y="26292"/>
                  </a:cubicBezTo>
                  <a:cubicBezTo>
                    <a:pt x="6410" y="26001"/>
                    <a:pt x="7319" y="25709"/>
                    <a:pt x="8240" y="25418"/>
                  </a:cubicBezTo>
                  <a:cubicBezTo>
                    <a:pt x="11934" y="24253"/>
                    <a:pt x="15629" y="23052"/>
                    <a:pt x="19323" y="21875"/>
                  </a:cubicBezTo>
                  <a:close/>
                  <a:moveTo>
                    <a:pt x="19160" y="21292"/>
                  </a:moveTo>
                  <a:cubicBezTo>
                    <a:pt x="19253" y="21362"/>
                    <a:pt x="19300" y="21479"/>
                    <a:pt x="19300" y="21595"/>
                  </a:cubicBezTo>
                  <a:cubicBezTo>
                    <a:pt x="19288" y="21595"/>
                    <a:pt x="19265" y="21595"/>
                    <a:pt x="19253" y="21607"/>
                  </a:cubicBezTo>
                  <a:cubicBezTo>
                    <a:pt x="14626" y="23075"/>
                    <a:pt x="9988" y="24521"/>
                    <a:pt x="5373" y="26001"/>
                  </a:cubicBezTo>
                  <a:cubicBezTo>
                    <a:pt x="4126" y="26397"/>
                    <a:pt x="1574" y="27015"/>
                    <a:pt x="2587" y="28856"/>
                  </a:cubicBezTo>
                  <a:cubicBezTo>
                    <a:pt x="3044" y="29689"/>
                    <a:pt x="3912" y="29990"/>
                    <a:pt x="4806" y="29990"/>
                  </a:cubicBezTo>
                  <a:cubicBezTo>
                    <a:pt x="5325" y="29990"/>
                    <a:pt x="5854" y="29888"/>
                    <a:pt x="6317" y="29730"/>
                  </a:cubicBezTo>
                  <a:cubicBezTo>
                    <a:pt x="6340" y="29812"/>
                    <a:pt x="6375" y="29905"/>
                    <a:pt x="6410" y="29986"/>
                  </a:cubicBezTo>
                  <a:lnTo>
                    <a:pt x="6398" y="29986"/>
                  </a:lnTo>
                  <a:cubicBezTo>
                    <a:pt x="5847" y="30266"/>
                    <a:pt x="5269" y="30432"/>
                    <a:pt x="4676" y="30432"/>
                  </a:cubicBezTo>
                  <a:cubicBezTo>
                    <a:pt x="4380" y="30432"/>
                    <a:pt x="4079" y="30390"/>
                    <a:pt x="3776" y="30301"/>
                  </a:cubicBezTo>
                  <a:cubicBezTo>
                    <a:pt x="2844" y="30033"/>
                    <a:pt x="1923" y="29264"/>
                    <a:pt x="1830" y="28238"/>
                  </a:cubicBezTo>
                  <a:cubicBezTo>
                    <a:pt x="1713" y="27026"/>
                    <a:pt x="2925" y="26304"/>
                    <a:pt x="3893" y="25954"/>
                  </a:cubicBezTo>
                  <a:cubicBezTo>
                    <a:pt x="4872" y="25593"/>
                    <a:pt x="5874" y="25301"/>
                    <a:pt x="6865" y="24987"/>
                  </a:cubicBezTo>
                  <a:cubicBezTo>
                    <a:pt x="10944" y="23705"/>
                    <a:pt x="15046" y="22469"/>
                    <a:pt x="19148" y="21292"/>
                  </a:cubicBezTo>
                  <a:close/>
                  <a:moveTo>
                    <a:pt x="8531" y="26781"/>
                  </a:moveTo>
                  <a:lnTo>
                    <a:pt x="8531" y="26781"/>
                  </a:lnTo>
                  <a:cubicBezTo>
                    <a:pt x="8508" y="26805"/>
                    <a:pt x="8496" y="26840"/>
                    <a:pt x="8508" y="26886"/>
                  </a:cubicBezTo>
                  <a:cubicBezTo>
                    <a:pt x="8753" y="28576"/>
                    <a:pt x="9359" y="30161"/>
                    <a:pt x="10291" y="31571"/>
                  </a:cubicBezTo>
                  <a:cubicBezTo>
                    <a:pt x="9778" y="31245"/>
                    <a:pt x="9300" y="30872"/>
                    <a:pt x="8869" y="30429"/>
                  </a:cubicBezTo>
                  <a:cubicBezTo>
                    <a:pt x="8835" y="30395"/>
                    <a:pt x="8782" y="30372"/>
                    <a:pt x="8732" y="30372"/>
                  </a:cubicBezTo>
                  <a:cubicBezTo>
                    <a:pt x="8680" y="30372"/>
                    <a:pt x="8631" y="30398"/>
                    <a:pt x="8613" y="30464"/>
                  </a:cubicBezTo>
                  <a:cubicBezTo>
                    <a:pt x="8391" y="31175"/>
                    <a:pt x="8298" y="31898"/>
                    <a:pt x="8310" y="32632"/>
                  </a:cubicBezTo>
                  <a:cubicBezTo>
                    <a:pt x="7820" y="31956"/>
                    <a:pt x="7389" y="31233"/>
                    <a:pt x="7051" y="30464"/>
                  </a:cubicBezTo>
                  <a:cubicBezTo>
                    <a:pt x="6643" y="29532"/>
                    <a:pt x="6480" y="28588"/>
                    <a:pt x="6282" y="27597"/>
                  </a:cubicBezTo>
                  <a:cubicBezTo>
                    <a:pt x="6282" y="27586"/>
                    <a:pt x="6282" y="27586"/>
                    <a:pt x="6270" y="27574"/>
                  </a:cubicBezTo>
                  <a:cubicBezTo>
                    <a:pt x="6911" y="27353"/>
                    <a:pt x="7541" y="27119"/>
                    <a:pt x="8182" y="26898"/>
                  </a:cubicBezTo>
                  <a:cubicBezTo>
                    <a:pt x="8298" y="26863"/>
                    <a:pt x="8415" y="26816"/>
                    <a:pt x="8531" y="26781"/>
                  </a:cubicBezTo>
                  <a:close/>
                  <a:moveTo>
                    <a:pt x="12424" y="0"/>
                  </a:moveTo>
                  <a:cubicBezTo>
                    <a:pt x="12307" y="210"/>
                    <a:pt x="12202" y="408"/>
                    <a:pt x="12097" y="606"/>
                  </a:cubicBezTo>
                  <a:cubicBezTo>
                    <a:pt x="13065" y="4056"/>
                    <a:pt x="14183" y="7471"/>
                    <a:pt x="15326" y="10862"/>
                  </a:cubicBezTo>
                  <a:cubicBezTo>
                    <a:pt x="15908" y="12575"/>
                    <a:pt x="16503" y="14265"/>
                    <a:pt x="17120" y="15955"/>
                  </a:cubicBezTo>
                  <a:cubicBezTo>
                    <a:pt x="17738" y="17645"/>
                    <a:pt x="18286" y="19416"/>
                    <a:pt x="19055" y="21036"/>
                  </a:cubicBezTo>
                  <a:cubicBezTo>
                    <a:pt x="15092" y="22132"/>
                    <a:pt x="11153" y="23320"/>
                    <a:pt x="7226" y="24567"/>
                  </a:cubicBezTo>
                  <a:cubicBezTo>
                    <a:pt x="6259" y="24882"/>
                    <a:pt x="5280" y="25197"/>
                    <a:pt x="4312" y="25523"/>
                  </a:cubicBezTo>
                  <a:cubicBezTo>
                    <a:pt x="3671" y="25733"/>
                    <a:pt x="3019" y="25966"/>
                    <a:pt x="2494" y="26397"/>
                  </a:cubicBezTo>
                  <a:cubicBezTo>
                    <a:pt x="1678" y="24019"/>
                    <a:pt x="758" y="21677"/>
                    <a:pt x="35" y="19276"/>
                  </a:cubicBezTo>
                  <a:cubicBezTo>
                    <a:pt x="35" y="19267"/>
                    <a:pt x="30" y="19264"/>
                    <a:pt x="24" y="19264"/>
                  </a:cubicBezTo>
                  <a:cubicBezTo>
                    <a:pt x="14" y="19264"/>
                    <a:pt x="0" y="19273"/>
                    <a:pt x="0" y="19288"/>
                  </a:cubicBezTo>
                  <a:cubicBezTo>
                    <a:pt x="711" y="21747"/>
                    <a:pt x="1340" y="24206"/>
                    <a:pt x="2250" y="26607"/>
                  </a:cubicBezTo>
                  <a:cubicBezTo>
                    <a:pt x="2238" y="26618"/>
                    <a:pt x="2226" y="26630"/>
                    <a:pt x="2226" y="26630"/>
                  </a:cubicBezTo>
                  <a:cubicBezTo>
                    <a:pt x="1877" y="26991"/>
                    <a:pt x="1690" y="27376"/>
                    <a:pt x="1632" y="27784"/>
                  </a:cubicBezTo>
                  <a:cubicBezTo>
                    <a:pt x="1632" y="27784"/>
                    <a:pt x="1632" y="27772"/>
                    <a:pt x="1632" y="27772"/>
                  </a:cubicBezTo>
                  <a:cubicBezTo>
                    <a:pt x="1609" y="27935"/>
                    <a:pt x="1597" y="28110"/>
                    <a:pt x="1597" y="28273"/>
                  </a:cubicBezTo>
                  <a:cubicBezTo>
                    <a:pt x="1609" y="28297"/>
                    <a:pt x="1620" y="28331"/>
                    <a:pt x="1632" y="28355"/>
                  </a:cubicBezTo>
                  <a:cubicBezTo>
                    <a:pt x="1702" y="28914"/>
                    <a:pt x="2016" y="29462"/>
                    <a:pt x="2518" y="29881"/>
                  </a:cubicBezTo>
                  <a:cubicBezTo>
                    <a:pt x="3116" y="30395"/>
                    <a:pt x="3927" y="30678"/>
                    <a:pt x="4729" y="30678"/>
                  </a:cubicBezTo>
                  <a:cubicBezTo>
                    <a:pt x="5348" y="30678"/>
                    <a:pt x="5961" y="30510"/>
                    <a:pt x="6468" y="30150"/>
                  </a:cubicBezTo>
                  <a:cubicBezTo>
                    <a:pt x="6923" y="31292"/>
                    <a:pt x="7669" y="32352"/>
                    <a:pt x="8368" y="33238"/>
                  </a:cubicBezTo>
                  <a:cubicBezTo>
                    <a:pt x="8399" y="33276"/>
                    <a:pt x="8441" y="33293"/>
                    <a:pt x="8483" y="33293"/>
                  </a:cubicBezTo>
                  <a:cubicBezTo>
                    <a:pt x="8569" y="33293"/>
                    <a:pt x="8655" y="33223"/>
                    <a:pt x="8648" y="33121"/>
                  </a:cubicBezTo>
                  <a:cubicBezTo>
                    <a:pt x="8566" y="32329"/>
                    <a:pt x="8624" y="31560"/>
                    <a:pt x="8822" y="30802"/>
                  </a:cubicBezTo>
                  <a:cubicBezTo>
                    <a:pt x="9417" y="31362"/>
                    <a:pt x="10058" y="31839"/>
                    <a:pt x="10780" y="32224"/>
                  </a:cubicBezTo>
                  <a:cubicBezTo>
                    <a:pt x="10802" y="32234"/>
                    <a:pt x="10824" y="32239"/>
                    <a:pt x="10844" y="32239"/>
                  </a:cubicBezTo>
                  <a:cubicBezTo>
                    <a:pt x="10964" y="32239"/>
                    <a:pt x="11047" y="32079"/>
                    <a:pt x="10967" y="31979"/>
                  </a:cubicBezTo>
                  <a:cubicBezTo>
                    <a:pt x="10338" y="31152"/>
                    <a:pt x="9848" y="30266"/>
                    <a:pt x="9475" y="29322"/>
                  </a:cubicBezTo>
                  <a:cubicBezTo>
                    <a:pt x="10652" y="29077"/>
                    <a:pt x="11818" y="28646"/>
                    <a:pt x="12960" y="28285"/>
                  </a:cubicBezTo>
                  <a:cubicBezTo>
                    <a:pt x="14265" y="27889"/>
                    <a:pt x="15559" y="27481"/>
                    <a:pt x="16852" y="27061"/>
                  </a:cubicBezTo>
                  <a:cubicBezTo>
                    <a:pt x="19405" y="26234"/>
                    <a:pt x="21933" y="25360"/>
                    <a:pt x="24451" y="24474"/>
                  </a:cubicBezTo>
                  <a:cubicBezTo>
                    <a:pt x="24462" y="24474"/>
                    <a:pt x="24474" y="24474"/>
                    <a:pt x="24474" y="24462"/>
                  </a:cubicBezTo>
                  <a:cubicBezTo>
                    <a:pt x="24486" y="24470"/>
                    <a:pt x="24499" y="24474"/>
                    <a:pt x="24512" y="24474"/>
                  </a:cubicBezTo>
                  <a:cubicBezTo>
                    <a:pt x="24538" y="24474"/>
                    <a:pt x="24563" y="24458"/>
                    <a:pt x="24579" y="24427"/>
                  </a:cubicBezTo>
                  <a:cubicBezTo>
                    <a:pt x="24591" y="24427"/>
                    <a:pt x="24591" y="24416"/>
                    <a:pt x="24602" y="24404"/>
                  </a:cubicBezTo>
                  <a:cubicBezTo>
                    <a:pt x="24614" y="24381"/>
                    <a:pt x="24626" y="24357"/>
                    <a:pt x="24637" y="24334"/>
                  </a:cubicBezTo>
                  <a:cubicBezTo>
                    <a:pt x="24637" y="24346"/>
                    <a:pt x="24649" y="24357"/>
                    <a:pt x="24649" y="24369"/>
                  </a:cubicBezTo>
                  <a:cubicBezTo>
                    <a:pt x="24669" y="24402"/>
                    <a:pt x="24699" y="24416"/>
                    <a:pt x="24729" y="24416"/>
                  </a:cubicBezTo>
                  <a:cubicBezTo>
                    <a:pt x="24752" y="24416"/>
                    <a:pt x="24774" y="24408"/>
                    <a:pt x="24789" y="24392"/>
                  </a:cubicBezTo>
                  <a:cubicBezTo>
                    <a:pt x="24719" y="24299"/>
                    <a:pt x="24672" y="24194"/>
                    <a:pt x="24626" y="24089"/>
                  </a:cubicBezTo>
                  <a:cubicBezTo>
                    <a:pt x="24614" y="24066"/>
                    <a:pt x="24602" y="24054"/>
                    <a:pt x="24591" y="24043"/>
                  </a:cubicBezTo>
                  <a:cubicBezTo>
                    <a:pt x="24591" y="24066"/>
                    <a:pt x="24579" y="24078"/>
                    <a:pt x="24567" y="24101"/>
                  </a:cubicBezTo>
                  <a:cubicBezTo>
                    <a:pt x="24567" y="24136"/>
                    <a:pt x="24567" y="24171"/>
                    <a:pt x="24567" y="24206"/>
                  </a:cubicBezTo>
                  <a:cubicBezTo>
                    <a:pt x="24567" y="24290"/>
                    <a:pt x="24500" y="24329"/>
                    <a:pt x="24437" y="24329"/>
                  </a:cubicBezTo>
                  <a:cubicBezTo>
                    <a:pt x="24421" y="24329"/>
                    <a:pt x="24406" y="24327"/>
                    <a:pt x="24393" y="24322"/>
                  </a:cubicBezTo>
                  <a:cubicBezTo>
                    <a:pt x="21899" y="25173"/>
                    <a:pt x="19381" y="25977"/>
                    <a:pt x="16876" y="26793"/>
                  </a:cubicBezTo>
                  <a:cubicBezTo>
                    <a:pt x="15629" y="27201"/>
                    <a:pt x="14370" y="27597"/>
                    <a:pt x="13111" y="28005"/>
                  </a:cubicBezTo>
                  <a:cubicBezTo>
                    <a:pt x="11888" y="28401"/>
                    <a:pt x="10606" y="28704"/>
                    <a:pt x="9417" y="29194"/>
                  </a:cubicBezTo>
                  <a:cubicBezTo>
                    <a:pt x="9370" y="29054"/>
                    <a:pt x="9312" y="28914"/>
                    <a:pt x="9265" y="28774"/>
                  </a:cubicBezTo>
                  <a:cubicBezTo>
                    <a:pt x="14253" y="27189"/>
                    <a:pt x="19265" y="25663"/>
                    <a:pt x="24241" y="24054"/>
                  </a:cubicBezTo>
                  <a:cubicBezTo>
                    <a:pt x="24253" y="24066"/>
                    <a:pt x="24264" y="24078"/>
                    <a:pt x="24276" y="24089"/>
                  </a:cubicBezTo>
                  <a:cubicBezTo>
                    <a:pt x="24288" y="24089"/>
                    <a:pt x="24299" y="24101"/>
                    <a:pt x="24311" y="24101"/>
                  </a:cubicBezTo>
                  <a:cubicBezTo>
                    <a:pt x="24299" y="24089"/>
                    <a:pt x="24299" y="24066"/>
                    <a:pt x="24311" y="24043"/>
                  </a:cubicBezTo>
                  <a:cubicBezTo>
                    <a:pt x="24311" y="23973"/>
                    <a:pt x="24323" y="23903"/>
                    <a:pt x="24346" y="23833"/>
                  </a:cubicBezTo>
                  <a:cubicBezTo>
                    <a:pt x="24339" y="23830"/>
                    <a:pt x="24331" y="23828"/>
                    <a:pt x="24323" y="23828"/>
                  </a:cubicBezTo>
                  <a:cubicBezTo>
                    <a:pt x="24303" y="23828"/>
                    <a:pt x="24281" y="23836"/>
                    <a:pt x="24264" y="23845"/>
                  </a:cubicBezTo>
                  <a:lnTo>
                    <a:pt x="24253" y="23845"/>
                  </a:lnTo>
                  <a:cubicBezTo>
                    <a:pt x="24113" y="23530"/>
                    <a:pt x="23973" y="23215"/>
                    <a:pt x="23845" y="22901"/>
                  </a:cubicBezTo>
                  <a:cubicBezTo>
                    <a:pt x="23798" y="22796"/>
                    <a:pt x="23752" y="22691"/>
                    <a:pt x="23705" y="22574"/>
                  </a:cubicBezTo>
                  <a:cubicBezTo>
                    <a:pt x="23332" y="21700"/>
                    <a:pt x="22971" y="20826"/>
                    <a:pt x="22633" y="19952"/>
                  </a:cubicBezTo>
                  <a:cubicBezTo>
                    <a:pt x="22411" y="19498"/>
                    <a:pt x="22248" y="19020"/>
                    <a:pt x="22097" y="18542"/>
                  </a:cubicBezTo>
                  <a:cubicBezTo>
                    <a:pt x="20150" y="13286"/>
                    <a:pt x="18600" y="7855"/>
                    <a:pt x="16829" y="2541"/>
                  </a:cubicBezTo>
                  <a:cubicBezTo>
                    <a:pt x="16841" y="2483"/>
                    <a:pt x="16829" y="2424"/>
                    <a:pt x="16794" y="2378"/>
                  </a:cubicBezTo>
                  <a:cubicBezTo>
                    <a:pt x="16689" y="2378"/>
                    <a:pt x="16596" y="2366"/>
                    <a:pt x="16491" y="2366"/>
                  </a:cubicBezTo>
                  <a:cubicBezTo>
                    <a:pt x="16253" y="2454"/>
                    <a:pt x="16026" y="2493"/>
                    <a:pt x="15808" y="2493"/>
                  </a:cubicBezTo>
                  <a:cubicBezTo>
                    <a:pt x="14689" y="2493"/>
                    <a:pt x="13827" y="1455"/>
                    <a:pt x="13193" y="548"/>
                  </a:cubicBezTo>
                  <a:cubicBezTo>
                    <a:pt x="13181" y="536"/>
                    <a:pt x="13167" y="531"/>
                    <a:pt x="13153" y="531"/>
                  </a:cubicBezTo>
                  <a:cubicBezTo>
                    <a:pt x="13128" y="531"/>
                    <a:pt x="13103" y="549"/>
                    <a:pt x="13088" y="571"/>
                  </a:cubicBezTo>
                  <a:cubicBezTo>
                    <a:pt x="13065" y="385"/>
                    <a:pt x="12843" y="210"/>
                    <a:pt x="12692" y="129"/>
                  </a:cubicBezTo>
                  <a:cubicBezTo>
                    <a:pt x="12610" y="70"/>
                    <a:pt x="12517" y="35"/>
                    <a:pt x="12424"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5" name="Google Shape;3134;p91">
              <a:extLst>
                <a:ext uri="{FF2B5EF4-FFF2-40B4-BE49-F238E27FC236}">
                  <a16:creationId xmlns:a16="http://schemas.microsoft.com/office/drawing/2014/main" id="{61D63AC0-6B32-4806-3979-D191D2126E07}"/>
                </a:ext>
              </a:extLst>
            </p:cNvPr>
            <p:cNvSpPr/>
            <p:nvPr/>
          </p:nvSpPr>
          <p:spPr>
            <a:xfrm rot="10369192" flipH="1">
              <a:off x="157890" y="1637479"/>
              <a:ext cx="270105" cy="281285"/>
            </a:xfrm>
            <a:custGeom>
              <a:avLst/>
              <a:gdLst/>
              <a:ahLst/>
              <a:cxnLst/>
              <a:rect l="l" t="t" r="r" b="b"/>
              <a:pathLst>
                <a:path w="8135" h="8471" extrusionOk="0">
                  <a:moveTo>
                    <a:pt x="2550" y="0"/>
                  </a:moveTo>
                  <a:cubicBezTo>
                    <a:pt x="2362" y="0"/>
                    <a:pt x="2185" y="119"/>
                    <a:pt x="2191" y="369"/>
                  </a:cubicBezTo>
                  <a:cubicBezTo>
                    <a:pt x="2203" y="613"/>
                    <a:pt x="2215" y="858"/>
                    <a:pt x="2226" y="1103"/>
                  </a:cubicBezTo>
                  <a:cubicBezTo>
                    <a:pt x="2086" y="951"/>
                    <a:pt x="1947" y="812"/>
                    <a:pt x="1807" y="672"/>
                  </a:cubicBezTo>
                  <a:cubicBezTo>
                    <a:pt x="1724" y="586"/>
                    <a:pt x="1633" y="550"/>
                    <a:pt x="1546" y="550"/>
                  </a:cubicBezTo>
                  <a:cubicBezTo>
                    <a:pt x="1266" y="550"/>
                    <a:pt x="1030" y="926"/>
                    <a:pt x="1271" y="1219"/>
                  </a:cubicBezTo>
                  <a:cubicBezTo>
                    <a:pt x="1410" y="1394"/>
                    <a:pt x="1527" y="1569"/>
                    <a:pt x="1632" y="1767"/>
                  </a:cubicBezTo>
                  <a:cubicBezTo>
                    <a:pt x="1393" y="1727"/>
                    <a:pt x="1154" y="1709"/>
                    <a:pt x="911" y="1709"/>
                  </a:cubicBezTo>
                  <a:cubicBezTo>
                    <a:pt x="799" y="1709"/>
                    <a:pt x="686" y="1713"/>
                    <a:pt x="571" y="1721"/>
                  </a:cubicBezTo>
                  <a:cubicBezTo>
                    <a:pt x="128" y="1756"/>
                    <a:pt x="0" y="2385"/>
                    <a:pt x="466" y="2513"/>
                  </a:cubicBezTo>
                  <a:cubicBezTo>
                    <a:pt x="979" y="2676"/>
                    <a:pt x="1504" y="2839"/>
                    <a:pt x="2028" y="2979"/>
                  </a:cubicBezTo>
                  <a:cubicBezTo>
                    <a:pt x="2070" y="2990"/>
                    <a:pt x="2109" y="2995"/>
                    <a:pt x="2147" y="2995"/>
                  </a:cubicBezTo>
                  <a:cubicBezTo>
                    <a:pt x="2266" y="2995"/>
                    <a:pt x="2362" y="2943"/>
                    <a:pt x="2424" y="2863"/>
                  </a:cubicBezTo>
                  <a:cubicBezTo>
                    <a:pt x="2588" y="4075"/>
                    <a:pt x="3240" y="5263"/>
                    <a:pt x="3986" y="6161"/>
                  </a:cubicBezTo>
                  <a:cubicBezTo>
                    <a:pt x="4715" y="7044"/>
                    <a:pt x="6227" y="8470"/>
                    <a:pt x="7494" y="8470"/>
                  </a:cubicBezTo>
                  <a:cubicBezTo>
                    <a:pt x="7565" y="8470"/>
                    <a:pt x="7635" y="8466"/>
                    <a:pt x="7704" y="8457"/>
                  </a:cubicBezTo>
                  <a:cubicBezTo>
                    <a:pt x="7948" y="8422"/>
                    <a:pt x="8135" y="8130"/>
                    <a:pt x="7914" y="7921"/>
                  </a:cubicBezTo>
                  <a:cubicBezTo>
                    <a:pt x="7482" y="7501"/>
                    <a:pt x="6865" y="7373"/>
                    <a:pt x="6352" y="7070"/>
                  </a:cubicBezTo>
                  <a:cubicBezTo>
                    <a:pt x="5769" y="6720"/>
                    <a:pt x="5245" y="6289"/>
                    <a:pt x="4779" y="5788"/>
                  </a:cubicBezTo>
                  <a:cubicBezTo>
                    <a:pt x="3835" y="4774"/>
                    <a:pt x="3392" y="3655"/>
                    <a:pt x="2937" y="2408"/>
                  </a:cubicBezTo>
                  <a:cubicBezTo>
                    <a:pt x="3007" y="2396"/>
                    <a:pt x="3077" y="2373"/>
                    <a:pt x="3135" y="2327"/>
                  </a:cubicBezTo>
                  <a:cubicBezTo>
                    <a:pt x="3508" y="2035"/>
                    <a:pt x="3881" y="1744"/>
                    <a:pt x="4231" y="1418"/>
                  </a:cubicBezTo>
                  <a:cubicBezTo>
                    <a:pt x="4462" y="1205"/>
                    <a:pt x="4255" y="841"/>
                    <a:pt x="3991" y="841"/>
                  </a:cubicBezTo>
                  <a:cubicBezTo>
                    <a:pt x="3936" y="841"/>
                    <a:pt x="3879" y="857"/>
                    <a:pt x="3823" y="893"/>
                  </a:cubicBezTo>
                  <a:cubicBezTo>
                    <a:pt x="3613" y="1021"/>
                    <a:pt x="3415" y="1161"/>
                    <a:pt x="3217" y="1301"/>
                  </a:cubicBezTo>
                  <a:cubicBezTo>
                    <a:pt x="3170" y="951"/>
                    <a:pt x="3089" y="613"/>
                    <a:pt x="2949" y="264"/>
                  </a:cubicBezTo>
                  <a:cubicBezTo>
                    <a:pt x="2884" y="90"/>
                    <a:pt x="2713" y="0"/>
                    <a:pt x="255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6" name="Google Shape;3135;p91">
              <a:extLst>
                <a:ext uri="{FF2B5EF4-FFF2-40B4-BE49-F238E27FC236}">
                  <a16:creationId xmlns:a16="http://schemas.microsoft.com/office/drawing/2014/main" id="{F7C64BC8-9374-1425-F284-93B34C846930}"/>
                </a:ext>
              </a:extLst>
            </p:cNvPr>
            <p:cNvSpPr/>
            <p:nvPr/>
          </p:nvSpPr>
          <p:spPr>
            <a:xfrm>
              <a:off x="843402" y="1107656"/>
              <a:ext cx="353432" cy="744171"/>
            </a:xfrm>
            <a:custGeom>
              <a:avLst/>
              <a:gdLst/>
              <a:ahLst/>
              <a:cxnLst/>
              <a:rect l="l" t="t" r="r" b="b"/>
              <a:pathLst>
                <a:path w="11037" h="23239" extrusionOk="0">
                  <a:moveTo>
                    <a:pt x="2162" y="4058"/>
                  </a:moveTo>
                  <a:cubicBezTo>
                    <a:pt x="2184" y="4058"/>
                    <a:pt x="2206" y="4068"/>
                    <a:pt x="2215" y="4091"/>
                  </a:cubicBezTo>
                  <a:cubicBezTo>
                    <a:pt x="2914" y="5781"/>
                    <a:pt x="3368" y="7610"/>
                    <a:pt x="3951" y="9347"/>
                  </a:cubicBezTo>
                  <a:cubicBezTo>
                    <a:pt x="4534" y="11095"/>
                    <a:pt x="5117" y="12843"/>
                    <a:pt x="5711" y="14591"/>
                  </a:cubicBezTo>
                  <a:cubicBezTo>
                    <a:pt x="5718" y="14628"/>
                    <a:pt x="5693" y="14651"/>
                    <a:pt x="5667" y="14651"/>
                  </a:cubicBezTo>
                  <a:cubicBezTo>
                    <a:pt x="5653" y="14651"/>
                    <a:pt x="5638" y="14643"/>
                    <a:pt x="5629" y="14626"/>
                  </a:cubicBezTo>
                  <a:cubicBezTo>
                    <a:pt x="4977" y="12855"/>
                    <a:pt x="4347" y="11083"/>
                    <a:pt x="3753" y="9300"/>
                  </a:cubicBezTo>
                  <a:cubicBezTo>
                    <a:pt x="3182" y="7599"/>
                    <a:pt x="2494" y="5874"/>
                    <a:pt x="2098" y="4126"/>
                  </a:cubicBezTo>
                  <a:cubicBezTo>
                    <a:pt x="2091" y="4083"/>
                    <a:pt x="2127" y="4058"/>
                    <a:pt x="2162" y="4058"/>
                  </a:cubicBezTo>
                  <a:close/>
                  <a:moveTo>
                    <a:pt x="3492" y="10622"/>
                  </a:moveTo>
                  <a:cubicBezTo>
                    <a:pt x="3519" y="10622"/>
                    <a:pt x="3545" y="10635"/>
                    <a:pt x="3555" y="10664"/>
                  </a:cubicBezTo>
                  <a:cubicBezTo>
                    <a:pt x="4231" y="12400"/>
                    <a:pt x="4685" y="14218"/>
                    <a:pt x="5326" y="15966"/>
                  </a:cubicBezTo>
                  <a:cubicBezTo>
                    <a:pt x="5956" y="17726"/>
                    <a:pt x="6678" y="19439"/>
                    <a:pt x="7354" y="21176"/>
                  </a:cubicBezTo>
                  <a:cubicBezTo>
                    <a:pt x="7361" y="21190"/>
                    <a:pt x="7351" y="21200"/>
                    <a:pt x="7339" y="21200"/>
                  </a:cubicBezTo>
                  <a:cubicBezTo>
                    <a:pt x="7331" y="21200"/>
                    <a:pt x="7324" y="21196"/>
                    <a:pt x="7319" y="21188"/>
                  </a:cubicBezTo>
                  <a:cubicBezTo>
                    <a:pt x="6492" y="19474"/>
                    <a:pt x="5804" y="17691"/>
                    <a:pt x="5140" y="15908"/>
                  </a:cubicBezTo>
                  <a:cubicBezTo>
                    <a:pt x="4522" y="14218"/>
                    <a:pt x="3811" y="12470"/>
                    <a:pt x="3427" y="10699"/>
                  </a:cubicBezTo>
                  <a:cubicBezTo>
                    <a:pt x="3413" y="10650"/>
                    <a:pt x="3452" y="10622"/>
                    <a:pt x="3492" y="10622"/>
                  </a:cubicBezTo>
                  <a:close/>
                  <a:moveTo>
                    <a:pt x="4353" y="6948"/>
                  </a:moveTo>
                  <a:cubicBezTo>
                    <a:pt x="4375" y="6948"/>
                    <a:pt x="4397" y="6958"/>
                    <a:pt x="4406" y="6981"/>
                  </a:cubicBezTo>
                  <a:cubicBezTo>
                    <a:pt x="4907" y="8217"/>
                    <a:pt x="5245" y="9533"/>
                    <a:pt x="5641" y="10804"/>
                  </a:cubicBezTo>
                  <a:cubicBezTo>
                    <a:pt x="6037" y="12051"/>
                    <a:pt x="6422" y="13286"/>
                    <a:pt x="6818" y="14521"/>
                  </a:cubicBezTo>
                  <a:cubicBezTo>
                    <a:pt x="7611" y="17050"/>
                    <a:pt x="8380" y="19568"/>
                    <a:pt x="9149" y="22097"/>
                  </a:cubicBezTo>
                  <a:cubicBezTo>
                    <a:pt x="9156" y="22111"/>
                    <a:pt x="9145" y="22121"/>
                    <a:pt x="9134" y="22121"/>
                  </a:cubicBezTo>
                  <a:cubicBezTo>
                    <a:pt x="9126" y="22121"/>
                    <a:pt x="9118" y="22117"/>
                    <a:pt x="9114" y="22108"/>
                  </a:cubicBezTo>
                  <a:cubicBezTo>
                    <a:pt x="8275" y="19568"/>
                    <a:pt x="7447" y="17015"/>
                    <a:pt x="6632" y="14463"/>
                  </a:cubicBezTo>
                  <a:cubicBezTo>
                    <a:pt x="6224" y="13193"/>
                    <a:pt x="5816" y="11911"/>
                    <a:pt x="5408" y="10629"/>
                  </a:cubicBezTo>
                  <a:cubicBezTo>
                    <a:pt x="5023" y="9440"/>
                    <a:pt x="4569" y="8240"/>
                    <a:pt x="4289" y="7016"/>
                  </a:cubicBezTo>
                  <a:cubicBezTo>
                    <a:pt x="4282" y="6973"/>
                    <a:pt x="4318" y="6948"/>
                    <a:pt x="4353" y="6948"/>
                  </a:cubicBezTo>
                  <a:close/>
                  <a:moveTo>
                    <a:pt x="47" y="0"/>
                  </a:moveTo>
                  <a:cubicBezTo>
                    <a:pt x="47" y="12"/>
                    <a:pt x="47" y="35"/>
                    <a:pt x="47" y="47"/>
                  </a:cubicBezTo>
                  <a:cubicBezTo>
                    <a:pt x="35" y="82"/>
                    <a:pt x="24" y="105"/>
                    <a:pt x="0" y="129"/>
                  </a:cubicBezTo>
                  <a:cubicBezTo>
                    <a:pt x="653" y="1923"/>
                    <a:pt x="1061" y="3835"/>
                    <a:pt x="1609" y="5664"/>
                  </a:cubicBezTo>
                  <a:cubicBezTo>
                    <a:pt x="2168" y="7494"/>
                    <a:pt x="2716" y="9324"/>
                    <a:pt x="3310" y="11142"/>
                  </a:cubicBezTo>
                  <a:cubicBezTo>
                    <a:pt x="3904" y="12948"/>
                    <a:pt x="4511" y="14754"/>
                    <a:pt x="5151" y="16561"/>
                  </a:cubicBezTo>
                  <a:cubicBezTo>
                    <a:pt x="5466" y="17470"/>
                    <a:pt x="5804" y="18391"/>
                    <a:pt x="6142" y="19300"/>
                  </a:cubicBezTo>
                  <a:cubicBezTo>
                    <a:pt x="6340" y="19871"/>
                    <a:pt x="6643" y="20430"/>
                    <a:pt x="6468" y="21036"/>
                  </a:cubicBezTo>
                  <a:cubicBezTo>
                    <a:pt x="6457" y="21071"/>
                    <a:pt x="6457" y="21106"/>
                    <a:pt x="6433" y="21141"/>
                  </a:cubicBezTo>
                  <a:cubicBezTo>
                    <a:pt x="6433" y="21164"/>
                    <a:pt x="6422" y="21176"/>
                    <a:pt x="6398" y="21188"/>
                  </a:cubicBezTo>
                  <a:cubicBezTo>
                    <a:pt x="6410" y="21188"/>
                    <a:pt x="6422" y="21199"/>
                    <a:pt x="6422" y="21199"/>
                  </a:cubicBezTo>
                  <a:cubicBezTo>
                    <a:pt x="7156" y="21735"/>
                    <a:pt x="7576" y="22633"/>
                    <a:pt x="8473" y="22959"/>
                  </a:cubicBezTo>
                  <a:cubicBezTo>
                    <a:pt x="8508" y="22971"/>
                    <a:pt x="8555" y="22982"/>
                    <a:pt x="8589" y="22994"/>
                  </a:cubicBezTo>
                  <a:cubicBezTo>
                    <a:pt x="7715" y="20896"/>
                    <a:pt x="6876" y="18694"/>
                    <a:pt x="6294" y="16491"/>
                  </a:cubicBezTo>
                  <a:cubicBezTo>
                    <a:pt x="6286" y="16462"/>
                    <a:pt x="6316" y="16437"/>
                    <a:pt x="6344" y="16437"/>
                  </a:cubicBezTo>
                  <a:cubicBezTo>
                    <a:pt x="6361" y="16437"/>
                    <a:pt x="6378" y="16446"/>
                    <a:pt x="6387" y="16468"/>
                  </a:cubicBezTo>
                  <a:cubicBezTo>
                    <a:pt x="7179" y="18647"/>
                    <a:pt x="7902" y="20850"/>
                    <a:pt x="8718" y="23029"/>
                  </a:cubicBezTo>
                  <a:cubicBezTo>
                    <a:pt x="9464" y="23227"/>
                    <a:pt x="10291" y="23180"/>
                    <a:pt x="11037" y="23239"/>
                  </a:cubicBezTo>
                  <a:cubicBezTo>
                    <a:pt x="9394" y="19801"/>
                    <a:pt x="8193" y="16188"/>
                    <a:pt x="7016" y="12575"/>
                  </a:cubicBezTo>
                  <a:cubicBezTo>
                    <a:pt x="5874" y="9079"/>
                    <a:pt x="4720" y="5583"/>
                    <a:pt x="3613" y="2075"/>
                  </a:cubicBezTo>
                  <a:cubicBezTo>
                    <a:pt x="3333" y="2180"/>
                    <a:pt x="3054" y="2226"/>
                    <a:pt x="2786" y="2226"/>
                  </a:cubicBezTo>
                  <a:cubicBezTo>
                    <a:pt x="3100" y="3368"/>
                    <a:pt x="3497" y="4487"/>
                    <a:pt x="3928" y="5594"/>
                  </a:cubicBezTo>
                  <a:cubicBezTo>
                    <a:pt x="3943" y="5617"/>
                    <a:pt x="3924" y="5635"/>
                    <a:pt x="3902" y="5635"/>
                  </a:cubicBezTo>
                  <a:cubicBezTo>
                    <a:pt x="3890" y="5635"/>
                    <a:pt x="3878" y="5630"/>
                    <a:pt x="3870" y="5618"/>
                  </a:cubicBezTo>
                  <a:cubicBezTo>
                    <a:pt x="3333" y="4522"/>
                    <a:pt x="2914" y="3380"/>
                    <a:pt x="2564" y="2215"/>
                  </a:cubicBezTo>
                  <a:cubicBezTo>
                    <a:pt x="1842" y="2133"/>
                    <a:pt x="1201" y="1690"/>
                    <a:pt x="711" y="1096"/>
                  </a:cubicBezTo>
                  <a:lnTo>
                    <a:pt x="711" y="1096"/>
                  </a:lnTo>
                  <a:cubicBezTo>
                    <a:pt x="1609" y="3811"/>
                    <a:pt x="2436" y="6573"/>
                    <a:pt x="3170" y="9324"/>
                  </a:cubicBezTo>
                  <a:cubicBezTo>
                    <a:pt x="3179" y="9340"/>
                    <a:pt x="3163" y="9357"/>
                    <a:pt x="3150" y="9357"/>
                  </a:cubicBezTo>
                  <a:cubicBezTo>
                    <a:pt x="3144" y="9357"/>
                    <a:pt x="3139" y="9354"/>
                    <a:pt x="3135" y="9347"/>
                  </a:cubicBezTo>
                  <a:cubicBezTo>
                    <a:pt x="2180" y="6620"/>
                    <a:pt x="1306" y="3823"/>
                    <a:pt x="525" y="1049"/>
                  </a:cubicBezTo>
                  <a:cubicBezTo>
                    <a:pt x="501" y="991"/>
                    <a:pt x="536" y="944"/>
                    <a:pt x="583" y="933"/>
                  </a:cubicBezTo>
                  <a:cubicBezTo>
                    <a:pt x="362" y="641"/>
                    <a:pt x="187" y="327"/>
                    <a:pt x="47"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7" name="Google Shape;3136;p91">
              <a:extLst>
                <a:ext uri="{FF2B5EF4-FFF2-40B4-BE49-F238E27FC236}">
                  <a16:creationId xmlns:a16="http://schemas.microsoft.com/office/drawing/2014/main" id="{648B8EA4-57EE-3B13-06DF-55C61D73E79E}"/>
                </a:ext>
              </a:extLst>
            </p:cNvPr>
            <p:cNvSpPr/>
            <p:nvPr/>
          </p:nvSpPr>
          <p:spPr>
            <a:xfrm>
              <a:off x="821755" y="1096096"/>
              <a:ext cx="227296" cy="674746"/>
            </a:xfrm>
            <a:custGeom>
              <a:avLst/>
              <a:gdLst/>
              <a:ahLst/>
              <a:cxnLst/>
              <a:rect l="l" t="t" r="r" b="b"/>
              <a:pathLst>
                <a:path w="7098" h="21071" extrusionOk="0">
                  <a:moveTo>
                    <a:pt x="0" y="0"/>
                  </a:moveTo>
                  <a:lnTo>
                    <a:pt x="0" y="0"/>
                  </a:lnTo>
                  <a:cubicBezTo>
                    <a:pt x="0" y="0"/>
                    <a:pt x="12" y="12"/>
                    <a:pt x="12" y="12"/>
                  </a:cubicBezTo>
                  <a:cubicBezTo>
                    <a:pt x="12" y="23"/>
                    <a:pt x="24" y="23"/>
                    <a:pt x="24" y="35"/>
                  </a:cubicBezTo>
                  <a:cubicBezTo>
                    <a:pt x="1084" y="3531"/>
                    <a:pt x="2133" y="7028"/>
                    <a:pt x="3287" y="10489"/>
                  </a:cubicBezTo>
                  <a:cubicBezTo>
                    <a:pt x="3870" y="12237"/>
                    <a:pt x="4464" y="13973"/>
                    <a:pt x="5070" y="15710"/>
                  </a:cubicBezTo>
                  <a:cubicBezTo>
                    <a:pt x="5676" y="17411"/>
                    <a:pt x="6399" y="19113"/>
                    <a:pt x="6900" y="20838"/>
                  </a:cubicBezTo>
                  <a:cubicBezTo>
                    <a:pt x="6911" y="20849"/>
                    <a:pt x="6911" y="20849"/>
                    <a:pt x="6923" y="20849"/>
                  </a:cubicBezTo>
                  <a:cubicBezTo>
                    <a:pt x="7005" y="20908"/>
                    <a:pt x="7063" y="20989"/>
                    <a:pt x="7098" y="21071"/>
                  </a:cubicBezTo>
                  <a:cubicBezTo>
                    <a:pt x="7063" y="20686"/>
                    <a:pt x="6876" y="20302"/>
                    <a:pt x="6748" y="19964"/>
                  </a:cubicBezTo>
                  <a:cubicBezTo>
                    <a:pt x="6573" y="19497"/>
                    <a:pt x="6399" y="19043"/>
                    <a:pt x="6235" y="18588"/>
                  </a:cubicBezTo>
                  <a:cubicBezTo>
                    <a:pt x="5932" y="17749"/>
                    <a:pt x="5641" y="16910"/>
                    <a:pt x="5338" y="16059"/>
                  </a:cubicBezTo>
                  <a:cubicBezTo>
                    <a:pt x="4744" y="14335"/>
                    <a:pt x="4149" y="12610"/>
                    <a:pt x="3578" y="10873"/>
                  </a:cubicBezTo>
                  <a:cubicBezTo>
                    <a:pt x="3007" y="9137"/>
                    <a:pt x="2448" y="7400"/>
                    <a:pt x="1923" y="5652"/>
                  </a:cubicBezTo>
                  <a:cubicBezTo>
                    <a:pt x="1422" y="3951"/>
                    <a:pt x="793" y="2226"/>
                    <a:pt x="467" y="478"/>
                  </a:cubicBezTo>
                  <a:cubicBezTo>
                    <a:pt x="455" y="455"/>
                    <a:pt x="455" y="443"/>
                    <a:pt x="467" y="443"/>
                  </a:cubicBezTo>
                  <a:cubicBezTo>
                    <a:pt x="373" y="350"/>
                    <a:pt x="315" y="222"/>
                    <a:pt x="222" y="128"/>
                  </a:cubicBezTo>
                  <a:cubicBezTo>
                    <a:pt x="152" y="70"/>
                    <a:pt x="82" y="23"/>
                    <a:pt x="0" y="0"/>
                  </a:cubicBezTo>
                  <a:close/>
                </a:path>
              </a:pathLst>
            </a:custGeom>
            <a:solidFill>
              <a:srgbClr val="67EC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8" name="Google Shape;3137;p91">
              <a:extLst>
                <a:ext uri="{FF2B5EF4-FFF2-40B4-BE49-F238E27FC236}">
                  <a16:creationId xmlns:a16="http://schemas.microsoft.com/office/drawing/2014/main" id="{04BA115E-CE1E-92A7-5A86-6AB07A090028}"/>
                </a:ext>
              </a:extLst>
            </p:cNvPr>
            <p:cNvSpPr/>
            <p:nvPr/>
          </p:nvSpPr>
          <p:spPr>
            <a:xfrm>
              <a:off x="288827" y="1098690"/>
              <a:ext cx="747149" cy="905404"/>
            </a:xfrm>
            <a:custGeom>
              <a:avLst/>
              <a:gdLst/>
              <a:ahLst/>
              <a:cxnLst/>
              <a:rect l="l" t="t" r="r" b="b"/>
              <a:pathLst>
                <a:path w="23332" h="28274" extrusionOk="0">
                  <a:moveTo>
                    <a:pt x="16293" y="1"/>
                  </a:moveTo>
                  <a:cubicBezTo>
                    <a:pt x="13566" y="793"/>
                    <a:pt x="10850" y="1609"/>
                    <a:pt x="8181" y="2565"/>
                  </a:cubicBezTo>
                  <a:cubicBezTo>
                    <a:pt x="6899" y="3019"/>
                    <a:pt x="5641" y="3497"/>
                    <a:pt x="4382" y="3998"/>
                  </a:cubicBezTo>
                  <a:cubicBezTo>
                    <a:pt x="3753" y="4254"/>
                    <a:pt x="3123" y="4511"/>
                    <a:pt x="2506" y="4767"/>
                  </a:cubicBezTo>
                  <a:cubicBezTo>
                    <a:pt x="1876" y="5035"/>
                    <a:pt x="1131" y="5268"/>
                    <a:pt x="676" y="5804"/>
                  </a:cubicBezTo>
                  <a:cubicBezTo>
                    <a:pt x="711" y="5816"/>
                    <a:pt x="478" y="6107"/>
                    <a:pt x="478" y="6107"/>
                  </a:cubicBezTo>
                  <a:cubicBezTo>
                    <a:pt x="0" y="6947"/>
                    <a:pt x="187" y="8881"/>
                    <a:pt x="361" y="9778"/>
                  </a:cubicBezTo>
                  <a:cubicBezTo>
                    <a:pt x="641" y="11177"/>
                    <a:pt x="1002" y="12540"/>
                    <a:pt x="1387" y="13904"/>
                  </a:cubicBezTo>
                  <a:cubicBezTo>
                    <a:pt x="2774" y="18729"/>
                    <a:pt x="4440" y="23472"/>
                    <a:pt x="5909" y="28274"/>
                  </a:cubicBezTo>
                  <a:cubicBezTo>
                    <a:pt x="5967" y="27866"/>
                    <a:pt x="6154" y="26665"/>
                    <a:pt x="6503" y="26304"/>
                  </a:cubicBezTo>
                  <a:cubicBezTo>
                    <a:pt x="6503" y="26304"/>
                    <a:pt x="6515" y="26292"/>
                    <a:pt x="6527" y="26281"/>
                  </a:cubicBezTo>
                  <a:cubicBezTo>
                    <a:pt x="5617" y="23880"/>
                    <a:pt x="4988" y="21421"/>
                    <a:pt x="4277" y="18962"/>
                  </a:cubicBezTo>
                  <a:cubicBezTo>
                    <a:pt x="4277" y="18947"/>
                    <a:pt x="4291" y="18938"/>
                    <a:pt x="4301" y="18938"/>
                  </a:cubicBezTo>
                  <a:cubicBezTo>
                    <a:pt x="4307" y="18938"/>
                    <a:pt x="4312" y="18941"/>
                    <a:pt x="4312" y="18950"/>
                  </a:cubicBezTo>
                  <a:cubicBezTo>
                    <a:pt x="5035" y="21351"/>
                    <a:pt x="5955" y="23693"/>
                    <a:pt x="6771" y="26071"/>
                  </a:cubicBezTo>
                  <a:cubicBezTo>
                    <a:pt x="7296" y="25640"/>
                    <a:pt x="7948" y="25407"/>
                    <a:pt x="8589" y="25197"/>
                  </a:cubicBezTo>
                  <a:cubicBezTo>
                    <a:pt x="9557" y="24871"/>
                    <a:pt x="10536" y="24556"/>
                    <a:pt x="11503" y="24241"/>
                  </a:cubicBezTo>
                  <a:cubicBezTo>
                    <a:pt x="15430" y="22994"/>
                    <a:pt x="19369" y="21806"/>
                    <a:pt x="23332" y="20710"/>
                  </a:cubicBezTo>
                  <a:cubicBezTo>
                    <a:pt x="22563" y="19090"/>
                    <a:pt x="22015" y="17319"/>
                    <a:pt x="21397" y="15629"/>
                  </a:cubicBezTo>
                  <a:cubicBezTo>
                    <a:pt x="20780" y="13939"/>
                    <a:pt x="20185" y="12249"/>
                    <a:pt x="19603" y="10536"/>
                  </a:cubicBezTo>
                  <a:cubicBezTo>
                    <a:pt x="18425" y="7063"/>
                    <a:pt x="17295" y="3555"/>
                    <a:pt x="16293" y="24"/>
                  </a:cubicBezTo>
                  <a:cubicBezTo>
                    <a:pt x="16293" y="12"/>
                    <a:pt x="16293" y="1"/>
                    <a:pt x="16293" y="1"/>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9" name="Google Shape;3138;p91">
              <a:extLst>
                <a:ext uri="{FF2B5EF4-FFF2-40B4-BE49-F238E27FC236}">
                  <a16:creationId xmlns:a16="http://schemas.microsoft.com/office/drawing/2014/main" id="{6B6B3C50-E863-535D-DACC-6F9EB6175C67}"/>
                </a:ext>
              </a:extLst>
            </p:cNvPr>
            <p:cNvSpPr/>
            <p:nvPr/>
          </p:nvSpPr>
          <p:spPr>
            <a:xfrm>
              <a:off x="722483" y="1858533"/>
              <a:ext cx="484436" cy="164596"/>
            </a:xfrm>
            <a:custGeom>
              <a:avLst/>
              <a:gdLst/>
              <a:ahLst/>
              <a:cxnLst/>
              <a:rect l="l" t="t" r="r" b="b"/>
              <a:pathLst>
                <a:path w="15128" h="5140" extrusionOk="0">
                  <a:moveTo>
                    <a:pt x="14976" y="0"/>
                  </a:moveTo>
                  <a:cubicBezTo>
                    <a:pt x="10000" y="1609"/>
                    <a:pt x="4988" y="3135"/>
                    <a:pt x="0" y="4720"/>
                  </a:cubicBezTo>
                  <a:cubicBezTo>
                    <a:pt x="47" y="4860"/>
                    <a:pt x="105" y="5000"/>
                    <a:pt x="152" y="5140"/>
                  </a:cubicBezTo>
                  <a:cubicBezTo>
                    <a:pt x="1341" y="4650"/>
                    <a:pt x="2623" y="4347"/>
                    <a:pt x="3846" y="3951"/>
                  </a:cubicBezTo>
                  <a:cubicBezTo>
                    <a:pt x="5105" y="3543"/>
                    <a:pt x="6364" y="3147"/>
                    <a:pt x="7611" y="2739"/>
                  </a:cubicBezTo>
                  <a:cubicBezTo>
                    <a:pt x="10116" y="1923"/>
                    <a:pt x="12634" y="1119"/>
                    <a:pt x="15128" y="268"/>
                  </a:cubicBezTo>
                  <a:cubicBezTo>
                    <a:pt x="15128" y="245"/>
                    <a:pt x="15128" y="234"/>
                    <a:pt x="15128" y="210"/>
                  </a:cubicBezTo>
                  <a:cubicBezTo>
                    <a:pt x="15128" y="199"/>
                    <a:pt x="15116" y="175"/>
                    <a:pt x="15116" y="152"/>
                  </a:cubicBezTo>
                  <a:cubicBezTo>
                    <a:pt x="15104" y="105"/>
                    <a:pt x="15058" y="59"/>
                    <a:pt x="15011" y="35"/>
                  </a:cubicBezTo>
                  <a:cubicBezTo>
                    <a:pt x="14999" y="24"/>
                    <a:pt x="14988" y="12"/>
                    <a:pt x="14976"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0" name="Google Shape;3139;p91">
              <a:extLst>
                <a:ext uri="{FF2B5EF4-FFF2-40B4-BE49-F238E27FC236}">
                  <a16:creationId xmlns:a16="http://schemas.microsoft.com/office/drawing/2014/main" id="{2680DF46-2B21-5DAE-D5A4-D6E0DB50F484}"/>
                </a:ext>
              </a:extLst>
            </p:cNvPr>
            <p:cNvSpPr/>
            <p:nvPr/>
          </p:nvSpPr>
          <p:spPr>
            <a:xfrm>
              <a:off x="476162" y="1770086"/>
              <a:ext cx="567663" cy="292686"/>
            </a:xfrm>
            <a:custGeom>
              <a:avLst/>
              <a:gdLst/>
              <a:ahLst/>
              <a:cxnLst/>
              <a:rect l="l" t="t" r="r" b="b"/>
              <a:pathLst>
                <a:path w="17727" h="9140" extrusionOk="0">
                  <a:moveTo>
                    <a:pt x="17575" y="0"/>
                  </a:moveTo>
                  <a:cubicBezTo>
                    <a:pt x="13473" y="1177"/>
                    <a:pt x="9371" y="2413"/>
                    <a:pt x="5292" y="3695"/>
                  </a:cubicBezTo>
                  <a:cubicBezTo>
                    <a:pt x="4301" y="4009"/>
                    <a:pt x="3299" y="4301"/>
                    <a:pt x="2320" y="4662"/>
                  </a:cubicBezTo>
                  <a:cubicBezTo>
                    <a:pt x="1352" y="5012"/>
                    <a:pt x="140" y="5734"/>
                    <a:pt x="257" y="6946"/>
                  </a:cubicBezTo>
                  <a:cubicBezTo>
                    <a:pt x="350" y="7972"/>
                    <a:pt x="1271" y="8741"/>
                    <a:pt x="2203" y="9009"/>
                  </a:cubicBezTo>
                  <a:cubicBezTo>
                    <a:pt x="2506" y="9098"/>
                    <a:pt x="2807" y="9140"/>
                    <a:pt x="3103" y="9140"/>
                  </a:cubicBezTo>
                  <a:cubicBezTo>
                    <a:pt x="3696" y="9140"/>
                    <a:pt x="4274" y="8974"/>
                    <a:pt x="4825" y="8694"/>
                  </a:cubicBezTo>
                  <a:lnTo>
                    <a:pt x="4837" y="8694"/>
                  </a:lnTo>
                  <a:cubicBezTo>
                    <a:pt x="4802" y="8613"/>
                    <a:pt x="4767" y="8520"/>
                    <a:pt x="4744" y="8438"/>
                  </a:cubicBezTo>
                  <a:cubicBezTo>
                    <a:pt x="4281" y="8596"/>
                    <a:pt x="3752" y="8698"/>
                    <a:pt x="3233" y="8698"/>
                  </a:cubicBezTo>
                  <a:cubicBezTo>
                    <a:pt x="2339" y="8698"/>
                    <a:pt x="1471" y="8397"/>
                    <a:pt x="1014" y="7564"/>
                  </a:cubicBezTo>
                  <a:cubicBezTo>
                    <a:pt x="1" y="5723"/>
                    <a:pt x="2553" y="5105"/>
                    <a:pt x="3800" y="4709"/>
                  </a:cubicBezTo>
                  <a:cubicBezTo>
                    <a:pt x="8415" y="3229"/>
                    <a:pt x="13053" y="1783"/>
                    <a:pt x="17680" y="315"/>
                  </a:cubicBezTo>
                  <a:cubicBezTo>
                    <a:pt x="17692" y="303"/>
                    <a:pt x="17715" y="303"/>
                    <a:pt x="17727" y="303"/>
                  </a:cubicBezTo>
                  <a:cubicBezTo>
                    <a:pt x="17727" y="187"/>
                    <a:pt x="17680" y="70"/>
                    <a:pt x="17587"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1" name="Google Shape;3140;p91">
              <a:extLst>
                <a:ext uri="{FF2B5EF4-FFF2-40B4-BE49-F238E27FC236}">
                  <a16:creationId xmlns:a16="http://schemas.microsoft.com/office/drawing/2014/main" id="{2503EFF3-CE1B-2C46-FAF0-FB3098DD35BC}"/>
                </a:ext>
              </a:extLst>
            </p:cNvPr>
            <p:cNvSpPr/>
            <p:nvPr/>
          </p:nvSpPr>
          <p:spPr>
            <a:xfrm>
              <a:off x="626574" y="1945860"/>
              <a:ext cx="128762" cy="187364"/>
            </a:xfrm>
            <a:custGeom>
              <a:avLst/>
              <a:gdLst/>
              <a:ahLst/>
              <a:cxnLst/>
              <a:rect l="l" t="t" r="r" b="b"/>
              <a:pathLst>
                <a:path w="4021" h="5851" extrusionOk="0">
                  <a:moveTo>
                    <a:pt x="2261" y="0"/>
                  </a:moveTo>
                  <a:lnTo>
                    <a:pt x="2261" y="0"/>
                  </a:lnTo>
                  <a:cubicBezTo>
                    <a:pt x="2145" y="35"/>
                    <a:pt x="2028" y="82"/>
                    <a:pt x="1912" y="117"/>
                  </a:cubicBezTo>
                  <a:cubicBezTo>
                    <a:pt x="1271" y="338"/>
                    <a:pt x="641" y="572"/>
                    <a:pt x="0" y="793"/>
                  </a:cubicBezTo>
                  <a:cubicBezTo>
                    <a:pt x="12" y="805"/>
                    <a:pt x="12" y="805"/>
                    <a:pt x="12" y="816"/>
                  </a:cubicBezTo>
                  <a:cubicBezTo>
                    <a:pt x="210" y="1807"/>
                    <a:pt x="373" y="2751"/>
                    <a:pt x="781" y="3683"/>
                  </a:cubicBezTo>
                  <a:cubicBezTo>
                    <a:pt x="1119" y="4452"/>
                    <a:pt x="1550" y="5175"/>
                    <a:pt x="2040" y="5851"/>
                  </a:cubicBezTo>
                  <a:cubicBezTo>
                    <a:pt x="2028" y="5117"/>
                    <a:pt x="2121" y="4394"/>
                    <a:pt x="2343" y="3683"/>
                  </a:cubicBezTo>
                  <a:cubicBezTo>
                    <a:pt x="2361" y="3617"/>
                    <a:pt x="2410" y="3591"/>
                    <a:pt x="2462" y="3591"/>
                  </a:cubicBezTo>
                  <a:cubicBezTo>
                    <a:pt x="2512" y="3591"/>
                    <a:pt x="2565" y="3614"/>
                    <a:pt x="2599" y="3648"/>
                  </a:cubicBezTo>
                  <a:cubicBezTo>
                    <a:pt x="3030" y="4091"/>
                    <a:pt x="3508" y="4464"/>
                    <a:pt x="4021" y="4790"/>
                  </a:cubicBezTo>
                  <a:cubicBezTo>
                    <a:pt x="3089" y="3380"/>
                    <a:pt x="2483" y="1795"/>
                    <a:pt x="2238" y="105"/>
                  </a:cubicBezTo>
                  <a:cubicBezTo>
                    <a:pt x="2226" y="59"/>
                    <a:pt x="2238" y="24"/>
                    <a:pt x="2261" y="0"/>
                  </a:cubicBezTo>
                  <a:close/>
                </a:path>
              </a:pathLst>
            </a:custGeom>
            <a:solidFill>
              <a:srgbClr val="FE2EC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2" name="Google Shape;3141;p91">
              <a:extLst>
                <a:ext uri="{FF2B5EF4-FFF2-40B4-BE49-F238E27FC236}">
                  <a16:creationId xmlns:a16="http://schemas.microsoft.com/office/drawing/2014/main" id="{2505F40C-13A7-5200-226B-7E5DB2199613}"/>
                </a:ext>
              </a:extLst>
            </p:cNvPr>
            <p:cNvSpPr/>
            <p:nvPr/>
          </p:nvSpPr>
          <p:spPr>
            <a:xfrm>
              <a:off x="821755" y="1096096"/>
              <a:ext cx="227296" cy="674746"/>
            </a:xfrm>
            <a:custGeom>
              <a:avLst/>
              <a:gdLst/>
              <a:ahLst/>
              <a:cxnLst/>
              <a:rect l="l" t="t" r="r" b="b"/>
              <a:pathLst>
                <a:path w="7098" h="21071" extrusionOk="0">
                  <a:moveTo>
                    <a:pt x="0" y="0"/>
                  </a:moveTo>
                  <a:lnTo>
                    <a:pt x="0" y="0"/>
                  </a:lnTo>
                  <a:cubicBezTo>
                    <a:pt x="0" y="0"/>
                    <a:pt x="12" y="12"/>
                    <a:pt x="12" y="12"/>
                  </a:cubicBezTo>
                  <a:cubicBezTo>
                    <a:pt x="12" y="23"/>
                    <a:pt x="24" y="23"/>
                    <a:pt x="24" y="35"/>
                  </a:cubicBezTo>
                  <a:cubicBezTo>
                    <a:pt x="1084" y="3531"/>
                    <a:pt x="2133" y="7028"/>
                    <a:pt x="3287" y="10489"/>
                  </a:cubicBezTo>
                  <a:cubicBezTo>
                    <a:pt x="3870" y="12237"/>
                    <a:pt x="4464" y="13973"/>
                    <a:pt x="5070" y="15710"/>
                  </a:cubicBezTo>
                  <a:cubicBezTo>
                    <a:pt x="5676" y="17411"/>
                    <a:pt x="6399" y="19113"/>
                    <a:pt x="6900" y="20838"/>
                  </a:cubicBezTo>
                  <a:cubicBezTo>
                    <a:pt x="6911" y="20849"/>
                    <a:pt x="6911" y="20849"/>
                    <a:pt x="6923" y="20849"/>
                  </a:cubicBezTo>
                  <a:cubicBezTo>
                    <a:pt x="7005" y="20908"/>
                    <a:pt x="7063" y="20989"/>
                    <a:pt x="7098" y="21071"/>
                  </a:cubicBezTo>
                  <a:cubicBezTo>
                    <a:pt x="7063" y="20686"/>
                    <a:pt x="6876" y="20302"/>
                    <a:pt x="6748" y="19964"/>
                  </a:cubicBezTo>
                  <a:cubicBezTo>
                    <a:pt x="6573" y="19497"/>
                    <a:pt x="6399" y="19043"/>
                    <a:pt x="6235" y="18588"/>
                  </a:cubicBezTo>
                  <a:cubicBezTo>
                    <a:pt x="5932" y="17749"/>
                    <a:pt x="5641" y="16910"/>
                    <a:pt x="5338" y="16059"/>
                  </a:cubicBezTo>
                  <a:cubicBezTo>
                    <a:pt x="4744" y="14335"/>
                    <a:pt x="4149" y="12610"/>
                    <a:pt x="3578" y="10873"/>
                  </a:cubicBezTo>
                  <a:cubicBezTo>
                    <a:pt x="3007" y="9137"/>
                    <a:pt x="2448" y="7400"/>
                    <a:pt x="1923" y="5652"/>
                  </a:cubicBezTo>
                  <a:cubicBezTo>
                    <a:pt x="1422" y="3951"/>
                    <a:pt x="793" y="2226"/>
                    <a:pt x="467" y="478"/>
                  </a:cubicBezTo>
                  <a:cubicBezTo>
                    <a:pt x="455" y="455"/>
                    <a:pt x="455" y="443"/>
                    <a:pt x="467" y="443"/>
                  </a:cubicBezTo>
                  <a:cubicBezTo>
                    <a:pt x="373" y="350"/>
                    <a:pt x="315" y="222"/>
                    <a:pt x="222" y="128"/>
                  </a:cubicBezTo>
                  <a:cubicBezTo>
                    <a:pt x="152" y="70"/>
                    <a:pt x="82" y="23"/>
                    <a:pt x="0"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3" name="Google Shape;3142;p91">
              <a:extLst>
                <a:ext uri="{FF2B5EF4-FFF2-40B4-BE49-F238E27FC236}">
                  <a16:creationId xmlns:a16="http://schemas.microsoft.com/office/drawing/2014/main" id="{23FCEFB6-B7BA-990A-418D-45D5A6FD5871}"/>
                </a:ext>
              </a:extLst>
            </p:cNvPr>
            <p:cNvSpPr/>
            <p:nvPr/>
          </p:nvSpPr>
          <p:spPr>
            <a:xfrm>
              <a:off x="910330" y="1237574"/>
              <a:ext cx="116210" cy="339278"/>
            </a:xfrm>
            <a:custGeom>
              <a:avLst/>
              <a:gdLst/>
              <a:ahLst/>
              <a:cxnLst/>
              <a:rect l="l" t="t" r="r" b="b"/>
              <a:pathLst>
                <a:path w="3629" h="10595" extrusionOk="0">
                  <a:moveTo>
                    <a:pt x="72" y="1"/>
                  </a:moveTo>
                  <a:cubicBezTo>
                    <a:pt x="37" y="1"/>
                    <a:pt x="1" y="26"/>
                    <a:pt x="8" y="69"/>
                  </a:cubicBezTo>
                  <a:cubicBezTo>
                    <a:pt x="404" y="1817"/>
                    <a:pt x="1092" y="3542"/>
                    <a:pt x="1663" y="5243"/>
                  </a:cubicBezTo>
                  <a:cubicBezTo>
                    <a:pt x="2257" y="7026"/>
                    <a:pt x="2887" y="8798"/>
                    <a:pt x="3539" y="10569"/>
                  </a:cubicBezTo>
                  <a:cubicBezTo>
                    <a:pt x="3548" y="10586"/>
                    <a:pt x="3563" y="10594"/>
                    <a:pt x="3577" y="10594"/>
                  </a:cubicBezTo>
                  <a:cubicBezTo>
                    <a:pt x="3603" y="10594"/>
                    <a:pt x="3628" y="10571"/>
                    <a:pt x="3621" y="10534"/>
                  </a:cubicBezTo>
                  <a:cubicBezTo>
                    <a:pt x="3027" y="8786"/>
                    <a:pt x="2444" y="7038"/>
                    <a:pt x="1861" y="5290"/>
                  </a:cubicBezTo>
                  <a:cubicBezTo>
                    <a:pt x="1278" y="3553"/>
                    <a:pt x="824" y="1724"/>
                    <a:pt x="125" y="34"/>
                  </a:cubicBezTo>
                  <a:cubicBezTo>
                    <a:pt x="116" y="11"/>
                    <a:pt x="94" y="1"/>
                    <a:pt x="72" y="1"/>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4" name="Google Shape;3143;p91">
              <a:extLst>
                <a:ext uri="{FF2B5EF4-FFF2-40B4-BE49-F238E27FC236}">
                  <a16:creationId xmlns:a16="http://schemas.microsoft.com/office/drawing/2014/main" id="{1CD79856-34DF-D9D1-4FFA-D3FEC2AEA706}"/>
                </a:ext>
              </a:extLst>
            </p:cNvPr>
            <p:cNvSpPr/>
            <p:nvPr/>
          </p:nvSpPr>
          <p:spPr>
            <a:xfrm>
              <a:off x="980493" y="1330152"/>
              <a:ext cx="156142" cy="485877"/>
            </a:xfrm>
            <a:custGeom>
              <a:avLst/>
              <a:gdLst/>
              <a:ahLst/>
              <a:cxnLst/>
              <a:rect l="l" t="t" r="r" b="b"/>
              <a:pathLst>
                <a:path w="4876" h="15173" extrusionOk="0">
                  <a:moveTo>
                    <a:pt x="72" y="0"/>
                  </a:moveTo>
                  <a:cubicBezTo>
                    <a:pt x="37" y="0"/>
                    <a:pt x="1" y="25"/>
                    <a:pt x="8" y="68"/>
                  </a:cubicBezTo>
                  <a:cubicBezTo>
                    <a:pt x="288" y="1292"/>
                    <a:pt x="742" y="2492"/>
                    <a:pt x="1127" y="3681"/>
                  </a:cubicBezTo>
                  <a:cubicBezTo>
                    <a:pt x="1535" y="4963"/>
                    <a:pt x="1943" y="6245"/>
                    <a:pt x="2351" y="7515"/>
                  </a:cubicBezTo>
                  <a:cubicBezTo>
                    <a:pt x="3166" y="10067"/>
                    <a:pt x="3994" y="12620"/>
                    <a:pt x="4833" y="15160"/>
                  </a:cubicBezTo>
                  <a:cubicBezTo>
                    <a:pt x="4837" y="15169"/>
                    <a:pt x="4845" y="15173"/>
                    <a:pt x="4853" y="15173"/>
                  </a:cubicBezTo>
                  <a:cubicBezTo>
                    <a:pt x="4864" y="15173"/>
                    <a:pt x="4875" y="15163"/>
                    <a:pt x="4868" y="15149"/>
                  </a:cubicBezTo>
                  <a:cubicBezTo>
                    <a:pt x="4099" y="12620"/>
                    <a:pt x="3330" y="10102"/>
                    <a:pt x="2537" y="7573"/>
                  </a:cubicBezTo>
                  <a:cubicBezTo>
                    <a:pt x="2141" y="6338"/>
                    <a:pt x="1756" y="5103"/>
                    <a:pt x="1360" y="3856"/>
                  </a:cubicBezTo>
                  <a:cubicBezTo>
                    <a:pt x="964" y="2585"/>
                    <a:pt x="626" y="1269"/>
                    <a:pt x="125" y="33"/>
                  </a:cubicBezTo>
                  <a:cubicBezTo>
                    <a:pt x="116" y="10"/>
                    <a:pt x="94" y="0"/>
                    <a:pt x="72" y="0"/>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5" name="Google Shape;3144;p91">
              <a:extLst>
                <a:ext uri="{FF2B5EF4-FFF2-40B4-BE49-F238E27FC236}">
                  <a16:creationId xmlns:a16="http://schemas.microsoft.com/office/drawing/2014/main" id="{76558ABD-40E6-5772-B617-3BF8CC539CD6}"/>
                </a:ext>
              </a:extLst>
            </p:cNvPr>
            <p:cNvSpPr/>
            <p:nvPr/>
          </p:nvSpPr>
          <p:spPr>
            <a:xfrm>
              <a:off x="952665" y="1447805"/>
              <a:ext cx="126489" cy="338766"/>
            </a:xfrm>
            <a:custGeom>
              <a:avLst/>
              <a:gdLst/>
              <a:ahLst/>
              <a:cxnLst/>
              <a:rect l="l" t="t" r="r" b="b"/>
              <a:pathLst>
                <a:path w="3950" h="10579" extrusionOk="0">
                  <a:moveTo>
                    <a:pt x="80" y="0"/>
                  </a:moveTo>
                  <a:cubicBezTo>
                    <a:pt x="40" y="0"/>
                    <a:pt x="1" y="28"/>
                    <a:pt x="15" y="77"/>
                  </a:cubicBezTo>
                  <a:cubicBezTo>
                    <a:pt x="399" y="1848"/>
                    <a:pt x="1110" y="3596"/>
                    <a:pt x="1728" y="5286"/>
                  </a:cubicBezTo>
                  <a:cubicBezTo>
                    <a:pt x="2392" y="7069"/>
                    <a:pt x="3080" y="8852"/>
                    <a:pt x="3907" y="10566"/>
                  </a:cubicBezTo>
                  <a:cubicBezTo>
                    <a:pt x="3912" y="10574"/>
                    <a:pt x="3919" y="10578"/>
                    <a:pt x="3927" y="10578"/>
                  </a:cubicBezTo>
                  <a:cubicBezTo>
                    <a:pt x="3939" y="10578"/>
                    <a:pt x="3949" y="10568"/>
                    <a:pt x="3942" y="10554"/>
                  </a:cubicBezTo>
                  <a:cubicBezTo>
                    <a:pt x="3266" y="8817"/>
                    <a:pt x="2544" y="7104"/>
                    <a:pt x="1914" y="5344"/>
                  </a:cubicBezTo>
                  <a:cubicBezTo>
                    <a:pt x="1273" y="3596"/>
                    <a:pt x="819" y="1778"/>
                    <a:pt x="143" y="42"/>
                  </a:cubicBezTo>
                  <a:cubicBezTo>
                    <a:pt x="133" y="13"/>
                    <a:pt x="107" y="0"/>
                    <a:pt x="80" y="0"/>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6" name="Google Shape;3145;p91">
              <a:extLst>
                <a:ext uri="{FF2B5EF4-FFF2-40B4-BE49-F238E27FC236}">
                  <a16:creationId xmlns:a16="http://schemas.microsoft.com/office/drawing/2014/main" id="{1EF6DFC7-5F64-1840-0837-5F7E6F4C4E08}"/>
                </a:ext>
              </a:extLst>
            </p:cNvPr>
            <p:cNvSpPr/>
            <p:nvPr/>
          </p:nvSpPr>
          <p:spPr>
            <a:xfrm>
              <a:off x="884296" y="1851040"/>
              <a:ext cx="229601" cy="75189"/>
            </a:xfrm>
            <a:custGeom>
              <a:avLst/>
              <a:gdLst/>
              <a:ahLst/>
              <a:cxnLst/>
              <a:rect l="l" t="t" r="r" b="b"/>
              <a:pathLst>
                <a:path w="7170" h="2348" extrusionOk="0">
                  <a:moveTo>
                    <a:pt x="7055" y="1"/>
                  </a:moveTo>
                  <a:cubicBezTo>
                    <a:pt x="7052" y="1"/>
                    <a:pt x="7048" y="1"/>
                    <a:pt x="7044" y="1"/>
                  </a:cubicBezTo>
                  <a:cubicBezTo>
                    <a:pt x="5891" y="153"/>
                    <a:pt x="4714" y="596"/>
                    <a:pt x="3606" y="957"/>
                  </a:cubicBezTo>
                  <a:cubicBezTo>
                    <a:pt x="2394" y="1330"/>
                    <a:pt x="1217" y="1761"/>
                    <a:pt x="52" y="2262"/>
                  </a:cubicBezTo>
                  <a:cubicBezTo>
                    <a:pt x="1" y="2283"/>
                    <a:pt x="21" y="2348"/>
                    <a:pt x="67" y="2348"/>
                  </a:cubicBezTo>
                  <a:cubicBezTo>
                    <a:pt x="73" y="2348"/>
                    <a:pt x="80" y="2347"/>
                    <a:pt x="87" y="2344"/>
                  </a:cubicBezTo>
                  <a:cubicBezTo>
                    <a:pt x="1252" y="1959"/>
                    <a:pt x="2406" y="1563"/>
                    <a:pt x="3571" y="1202"/>
                  </a:cubicBezTo>
                  <a:cubicBezTo>
                    <a:pt x="4725" y="829"/>
                    <a:pt x="5972" y="607"/>
                    <a:pt x="7091" y="165"/>
                  </a:cubicBezTo>
                  <a:cubicBezTo>
                    <a:pt x="7169" y="131"/>
                    <a:pt x="7140" y="1"/>
                    <a:pt x="7055" y="1"/>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7" name="Google Shape;3146;p91">
              <a:extLst>
                <a:ext uri="{FF2B5EF4-FFF2-40B4-BE49-F238E27FC236}">
                  <a16:creationId xmlns:a16="http://schemas.microsoft.com/office/drawing/2014/main" id="{1A40DF94-9359-EC89-F66C-89ABD8C4C54D}"/>
                </a:ext>
              </a:extLst>
            </p:cNvPr>
            <p:cNvSpPr/>
            <p:nvPr/>
          </p:nvSpPr>
          <p:spPr>
            <a:xfrm>
              <a:off x="594199" y="1862568"/>
              <a:ext cx="262809" cy="88959"/>
            </a:xfrm>
            <a:custGeom>
              <a:avLst/>
              <a:gdLst/>
              <a:ahLst/>
              <a:cxnLst/>
              <a:rect l="l" t="t" r="r" b="b"/>
              <a:pathLst>
                <a:path w="8207" h="2778" extrusionOk="0">
                  <a:moveTo>
                    <a:pt x="8060" y="0"/>
                  </a:moveTo>
                  <a:cubicBezTo>
                    <a:pt x="8053" y="0"/>
                    <a:pt x="8046" y="1"/>
                    <a:pt x="8039" y="3"/>
                  </a:cubicBezTo>
                  <a:cubicBezTo>
                    <a:pt x="5335" y="748"/>
                    <a:pt x="2619" y="1599"/>
                    <a:pt x="32" y="2718"/>
                  </a:cubicBezTo>
                  <a:cubicBezTo>
                    <a:pt x="0" y="2729"/>
                    <a:pt x="17" y="2778"/>
                    <a:pt x="46" y="2778"/>
                  </a:cubicBezTo>
                  <a:cubicBezTo>
                    <a:pt x="49" y="2778"/>
                    <a:pt x="52" y="2777"/>
                    <a:pt x="56" y="2776"/>
                  </a:cubicBezTo>
                  <a:cubicBezTo>
                    <a:pt x="2736" y="1891"/>
                    <a:pt x="5393" y="947"/>
                    <a:pt x="8109" y="166"/>
                  </a:cubicBezTo>
                  <a:cubicBezTo>
                    <a:pt x="8206" y="133"/>
                    <a:pt x="8153" y="0"/>
                    <a:pt x="8060" y="0"/>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8" name="Google Shape;3147;p91">
              <a:extLst>
                <a:ext uri="{FF2B5EF4-FFF2-40B4-BE49-F238E27FC236}">
                  <a16:creationId xmlns:a16="http://schemas.microsoft.com/office/drawing/2014/main" id="{0890A28E-98C5-E699-AE7A-6CCF0D20E04E}"/>
                </a:ext>
              </a:extLst>
            </p:cNvPr>
            <p:cNvSpPr/>
            <p:nvPr/>
          </p:nvSpPr>
          <p:spPr>
            <a:xfrm>
              <a:off x="626574" y="1945860"/>
              <a:ext cx="128762" cy="187364"/>
            </a:xfrm>
            <a:custGeom>
              <a:avLst/>
              <a:gdLst/>
              <a:ahLst/>
              <a:cxnLst/>
              <a:rect l="l" t="t" r="r" b="b"/>
              <a:pathLst>
                <a:path w="4021" h="5851" extrusionOk="0">
                  <a:moveTo>
                    <a:pt x="2261" y="0"/>
                  </a:moveTo>
                  <a:lnTo>
                    <a:pt x="2261" y="0"/>
                  </a:lnTo>
                  <a:cubicBezTo>
                    <a:pt x="2145" y="35"/>
                    <a:pt x="2028" y="82"/>
                    <a:pt x="1912" y="117"/>
                  </a:cubicBezTo>
                  <a:cubicBezTo>
                    <a:pt x="1271" y="338"/>
                    <a:pt x="641" y="572"/>
                    <a:pt x="0" y="793"/>
                  </a:cubicBezTo>
                  <a:cubicBezTo>
                    <a:pt x="12" y="805"/>
                    <a:pt x="12" y="805"/>
                    <a:pt x="12" y="816"/>
                  </a:cubicBezTo>
                  <a:cubicBezTo>
                    <a:pt x="210" y="1807"/>
                    <a:pt x="373" y="2751"/>
                    <a:pt x="781" y="3683"/>
                  </a:cubicBezTo>
                  <a:cubicBezTo>
                    <a:pt x="1119" y="4452"/>
                    <a:pt x="1550" y="5175"/>
                    <a:pt x="2040" y="5851"/>
                  </a:cubicBezTo>
                  <a:cubicBezTo>
                    <a:pt x="2028" y="5117"/>
                    <a:pt x="2121" y="4394"/>
                    <a:pt x="2343" y="3683"/>
                  </a:cubicBezTo>
                  <a:cubicBezTo>
                    <a:pt x="2361" y="3617"/>
                    <a:pt x="2410" y="3591"/>
                    <a:pt x="2462" y="3591"/>
                  </a:cubicBezTo>
                  <a:cubicBezTo>
                    <a:pt x="2512" y="3591"/>
                    <a:pt x="2565" y="3614"/>
                    <a:pt x="2599" y="3648"/>
                  </a:cubicBezTo>
                  <a:cubicBezTo>
                    <a:pt x="3030" y="4091"/>
                    <a:pt x="3508" y="4464"/>
                    <a:pt x="4021" y="4790"/>
                  </a:cubicBezTo>
                  <a:cubicBezTo>
                    <a:pt x="3089" y="3380"/>
                    <a:pt x="2483" y="1795"/>
                    <a:pt x="2238" y="105"/>
                  </a:cubicBezTo>
                  <a:cubicBezTo>
                    <a:pt x="2226" y="59"/>
                    <a:pt x="2238" y="24"/>
                    <a:pt x="2261" y="0"/>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9" name="Google Shape;3148;p91">
              <a:extLst>
                <a:ext uri="{FF2B5EF4-FFF2-40B4-BE49-F238E27FC236}">
                  <a16:creationId xmlns:a16="http://schemas.microsoft.com/office/drawing/2014/main" id="{C6F8AED2-E915-78EF-0028-205747E1B71D}"/>
                </a:ext>
              </a:extLst>
            </p:cNvPr>
            <p:cNvSpPr/>
            <p:nvPr/>
          </p:nvSpPr>
          <p:spPr>
            <a:xfrm>
              <a:off x="349030" y="1296880"/>
              <a:ext cx="68944" cy="236806"/>
            </a:xfrm>
            <a:custGeom>
              <a:avLst/>
              <a:gdLst/>
              <a:ahLst/>
              <a:cxnLst/>
              <a:rect l="l" t="t" r="r" b="b"/>
              <a:pathLst>
                <a:path w="2153" h="7395" extrusionOk="0">
                  <a:moveTo>
                    <a:pt x="261" y="1"/>
                  </a:moveTo>
                  <a:cubicBezTo>
                    <a:pt x="131" y="1"/>
                    <a:pt x="1" y="96"/>
                    <a:pt x="20" y="268"/>
                  </a:cubicBezTo>
                  <a:cubicBezTo>
                    <a:pt x="171" y="1503"/>
                    <a:pt x="439" y="2727"/>
                    <a:pt x="777" y="3927"/>
                  </a:cubicBezTo>
                  <a:cubicBezTo>
                    <a:pt x="1092" y="5081"/>
                    <a:pt x="1453" y="6351"/>
                    <a:pt x="2083" y="7377"/>
                  </a:cubicBezTo>
                  <a:cubicBezTo>
                    <a:pt x="2091" y="7389"/>
                    <a:pt x="2102" y="7394"/>
                    <a:pt x="2112" y="7394"/>
                  </a:cubicBezTo>
                  <a:cubicBezTo>
                    <a:pt x="2133" y="7394"/>
                    <a:pt x="2152" y="7377"/>
                    <a:pt x="2152" y="7354"/>
                  </a:cubicBezTo>
                  <a:cubicBezTo>
                    <a:pt x="1884" y="6165"/>
                    <a:pt x="1418" y="5023"/>
                    <a:pt x="1127" y="3834"/>
                  </a:cubicBezTo>
                  <a:cubicBezTo>
                    <a:pt x="847" y="2634"/>
                    <a:pt x="661" y="1422"/>
                    <a:pt x="498" y="210"/>
                  </a:cubicBezTo>
                  <a:cubicBezTo>
                    <a:pt x="476" y="67"/>
                    <a:pt x="369" y="1"/>
                    <a:pt x="261"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0" name="Google Shape;3149;p91">
              <a:extLst>
                <a:ext uri="{FF2B5EF4-FFF2-40B4-BE49-F238E27FC236}">
                  <a16:creationId xmlns:a16="http://schemas.microsoft.com/office/drawing/2014/main" id="{132FB5AB-F879-30C3-CBC4-E6ADE7478515}"/>
                </a:ext>
              </a:extLst>
            </p:cNvPr>
            <p:cNvSpPr/>
            <p:nvPr/>
          </p:nvSpPr>
          <p:spPr>
            <a:xfrm>
              <a:off x="910330" y="1237574"/>
              <a:ext cx="116210" cy="339278"/>
            </a:xfrm>
            <a:custGeom>
              <a:avLst/>
              <a:gdLst/>
              <a:ahLst/>
              <a:cxnLst/>
              <a:rect l="l" t="t" r="r" b="b"/>
              <a:pathLst>
                <a:path w="3629" h="10595" extrusionOk="0">
                  <a:moveTo>
                    <a:pt x="72" y="1"/>
                  </a:moveTo>
                  <a:cubicBezTo>
                    <a:pt x="37" y="1"/>
                    <a:pt x="1" y="26"/>
                    <a:pt x="8" y="69"/>
                  </a:cubicBezTo>
                  <a:cubicBezTo>
                    <a:pt x="404" y="1817"/>
                    <a:pt x="1092" y="3542"/>
                    <a:pt x="1663" y="5243"/>
                  </a:cubicBezTo>
                  <a:cubicBezTo>
                    <a:pt x="2257" y="7026"/>
                    <a:pt x="2887" y="8798"/>
                    <a:pt x="3539" y="10569"/>
                  </a:cubicBezTo>
                  <a:cubicBezTo>
                    <a:pt x="3548" y="10586"/>
                    <a:pt x="3563" y="10594"/>
                    <a:pt x="3577" y="10594"/>
                  </a:cubicBezTo>
                  <a:cubicBezTo>
                    <a:pt x="3603" y="10594"/>
                    <a:pt x="3628" y="10571"/>
                    <a:pt x="3621" y="10534"/>
                  </a:cubicBezTo>
                  <a:cubicBezTo>
                    <a:pt x="3027" y="8786"/>
                    <a:pt x="2444" y="7038"/>
                    <a:pt x="1861" y="5290"/>
                  </a:cubicBezTo>
                  <a:cubicBezTo>
                    <a:pt x="1278" y="3553"/>
                    <a:pt x="824" y="1724"/>
                    <a:pt x="125" y="34"/>
                  </a:cubicBezTo>
                  <a:cubicBezTo>
                    <a:pt x="116" y="11"/>
                    <a:pt x="94" y="1"/>
                    <a:pt x="72"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1" name="Google Shape;3150;p91">
              <a:extLst>
                <a:ext uri="{FF2B5EF4-FFF2-40B4-BE49-F238E27FC236}">
                  <a16:creationId xmlns:a16="http://schemas.microsoft.com/office/drawing/2014/main" id="{87BEC333-D71D-0F87-1373-66B3FEFDD321}"/>
                </a:ext>
              </a:extLst>
            </p:cNvPr>
            <p:cNvSpPr/>
            <p:nvPr/>
          </p:nvSpPr>
          <p:spPr>
            <a:xfrm>
              <a:off x="980493" y="1330152"/>
              <a:ext cx="156142" cy="485877"/>
            </a:xfrm>
            <a:custGeom>
              <a:avLst/>
              <a:gdLst/>
              <a:ahLst/>
              <a:cxnLst/>
              <a:rect l="l" t="t" r="r" b="b"/>
              <a:pathLst>
                <a:path w="4876" h="15173" extrusionOk="0">
                  <a:moveTo>
                    <a:pt x="72" y="0"/>
                  </a:moveTo>
                  <a:cubicBezTo>
                    <a:pt x="37" y="0"/>
                    <a:pt x="1" y="25"/>
                    <a:pt x="8" y="68"/>
                  </a:cubicBezTo>
                  <a:cubicBezTo>
                    <a:pt x="288" y="1292"/>
                    <a:pt x="742" y="2492"/>
                    <a:pt x="1127" y="3681"/>
                  </a:cubicBezTo>
                  <a:cubicBezTo>
                    <a:pt x="1535" y="4963"/>
                    <a:pt x="1943" y="6245"/>
                    <a:pt x="2351" y="7515"/>
                  </a:cubicBezTo>
                  <a:cubicBezTo>
                    <a:pt x="3166" y="10067"/>
                    <a:pt x="3994" y="12620"/>
                    <a:pt x="4833" y="15160"/>
                  </a:cubicBezTo>
                  <a:cubicBezTo>
                    <a:pt x="4837" y="15169"/>
                    <a:pt x="4845" y="15173"/>
                    <a:pt x="4853" y="15173"/>
                  </a:cubicBezTo>
                  <a:cubicBezTo>
                    <a:pt x="4864" y="15173"/>
                    <a:pt x="4875" y="15163"/>
                    <a:pt x="4868" y="15149"/>
                  </a:cubicBezTo>
                  <a:cubicBezTo>
                    <a:pt x="4099" y="12620"/>
                    <a:pt x="3330" y="10102"/>
                    <a:pt x="2537" y="7573"/>
                  </a:cubicBezTo>
                  <a:cubicBezTo>
                    <a:pt x="2141" y="6338"/>
                    <a:pt x="1756" y="5103"/>
                    <a:pt x="1360" y="3856"/>
                  </a:cubicBezTo>
                  <a:cubicBezTo>
                    <a:pt x="964" y="2585"/>
                    <a:pt x="626" y="1269"/>
                    <a:pt x="125" y="33"/>
                  </a:cubicBezTo>
                  <a:cubicBezTo>
                    <a:pt x="116" y="10"/>
                    <a:pt x="94" y="0"/>
                    <a:pt x="72"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2" name="Google Shape;3151;p91">
              <a:extLst>
                <a:ext uri="{FF2B5EF4-FFF2-40B4-BE49-F238E27FC236}">
                  <a16:creationId xmlns:a16="http://schemas.microsoft.com/office/drawing/2014/main" id="{539188B6-C3AC-8371-0412-D6FBE9CBBF79}"/>
                </a:ext>
              </a:extLst>
            </p:cNvPr>
            <p:cNvSpPr/>
            <p:nvPr/>
          </p:nvSpPr>
          <p:spPr>
            <a:xfrm>
              <a:off x="952665" y="1447805"/>
              <a:ext cx="126489" cy="338766"/>
            </a:xfrm>
            <a:custGeom>
              <a:avLst/>
              <a:gdLst/>
              <a:ahLst/>
              <a:cxnLst/>
              <a:rect l="l" t="t" r="r" b="b"/>
              <a:pathLst>
                <a:path w="3950" h="10579" extrusionOk="0">
                  <a:moveTo>
                    <a:pt x="80" y="0"/>
                  </a:moveTo>
                  <a:cubicBezTo>
                    <a:pt x="40" y="0"/>
                    <a:pt x="1" y="28"/>
                    <a:pt x="15" y="77"/>
                  </a:cubicBezTo>
                  <a:cubicBezTo>
                    <a:pt x="399" y="1848"/>
                    <a:pt x="1110" y="3596"/>
                    <a:pt x="1728" y="5286"/>
                  </a:cubicBezTo>
                  <a:cubicBezTo>
                    <a:pt x="2392" y="7069"/>
                    <a:pt x="3080" y="8852"/>
                    <a:pt x="3907" y="10566"/>
                  </a:cubicBezTo>
                  <a:cubicBezTo>
                    <a:pt x="3912" y="10574"/>
                    <a:pt x="3919" y="10578"/>
                    <a:pt x="3927" y="10578"/>
                  </a:cubicBezTo>
                  <a:cubicBezTo>
                    <a:pt x="3939" y="10578"/>
                    <a:pt x="3949" y="10568"/>
                    <a:pt x="3942" y="10554"/>
                  </a:cubicBezTo>
                  <a:cubicBezTo>
                    <a:pt x="3266" y="8817"/>
                    <a:pt x="2544" y="7104"/>
                    <a:pt x="1914" y="5344"/>
                  </a:cubicBezTo>
                  <a:cubicBezTo>
                    <a:pt x="1273" y="3596"/>
                    <a:pt x="819" y="1778"/>
                    <a:pt x="143" y="42"/>
                  </a:cubicBezTo>
                  <a:cubicBezTo>
                    <a:pt x="133" y="13"/>
                    <a:pt x="107" y="0"/>
                    <a:pt x="8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3" name="Google Shape;3152;p91">
              <a:extLst>
                <a:ext uri="{FF2B5EF4-FFF2-40B4-BE49-F238E27FC236}">
                  <a16:creationId xmlns:a16="http://schemas.microsoft.com/office/drawing/2014/main" id="{935F8629-3988-01F2-0221-FBAE638D42D1}"/>
                </a:ext>
              </a:extLst>
            </p:cNvPr>
            <p:cNvSpPr/>
            <p:nvPr/>
          </p:nvSpPr>
          <p:spPr>
            <a:xfrm>
              <a:off x="884296" y="1851040"/>
              <a:ext cx="229601" cy="75189"/>
            </a:xfrm>
            <a:custGeom>
              <a:avLst/>
              <a:gdLst/>
              <a:ahLst/>
              <a:cxnLst/>
              <a:rect l="l" t="t" r="r" b="b"/>
              <a:pathLst>
                <a:path w="7170" h="2348" extrusionOk="0">
                  <a:moveTo>
                    <a:pt x="7055" y="1"/>
                  </a:moveTo>
                  <a:cubicBezTo>
                    <a:pt x="7052" y="1"/>
                    <a:pt x="7048" y="1"/>
                    <a:pt x="7044" y="1"/>
                  </a:cubicBezTo>
                  <a:cubicBezTo>
                    <a:pt x="5891" y="153"/>
                    <a:pt x="4714" y="596"/>
                    <a:pt x="3606" y="957"/>
                  </a:cubicBezTo>
                  <a:cubicBezTo>
                    <a:pt x="2394" y="1330"/>
                    <a:pt x="1217" y="1761"/>
                    <a:pt x="52" y="2262"/>
                  </a:cubicBezTo>
                  <a:cubicBezTo>
                    <a:pt x="1" y="2283"/>
                    <a:pt x="21" y="2348"/>
                    <a:pt x="67" y="2348"/>
                  </a:cubicBezTo>
                  <a:cubicBezTo>
                    <a:pt x="73" y="2348"/>
                    <a:pt x="80" y="2347"/>
                    <a:pt x="87" y="2344"/>
                  </a:cubicBezTo>
                  <a:cubicBezTo>
                    <a:pt x="1252" y="1959"/>
                    <a:pt x="2406" y="1563"/>
                    <a:pt x="3571" y="1202"/>
                  </a:cubicBezTo>
                  <a:cubicBezTo>
                    <a:pt x="4725" y="829"/>
                    <a:pt x="5972" y="607"/>
                    <a:pt x="7091" y="165"/>
                  </a:cubicBezTo>
                  <a:cubicBezTo>
                    <a:pt x="7169" y="131"/>
                    <a:pt x="7140" y="1"/>
                    <a:pt x="7055"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4" name="Google Shape;3153;p91">
              <a:extLst>
                <a:ext uri="{FF2B5EF4-FFF2-40B4-BE49-F238E27FC236}">
                  <a16:creationId xmlns:a16="http://schemas.microsoft.com/office/drawing/2014/main" id="{0C4C7318-5D5D-0545-B1AC-369627AA2892}"/>
                </a:ext>
              </a:extLst>
            </p:cNvPr>
            <p:cNvSpPr/>
            <p:nvPr/>
          </p:nvSpPr>
          <p:spPr>
            <a:xfrm>
              <a:off x="594199" y="1862568"/>
              <a:ext cx="262809" cy="88959"/>
            </a:xfrm>
            <a:custGeom>
              <a:avLst/>
              <a:gdLst/>
              <a:ahLst/>
              <a:cxnLst/>
              <a:rect l="l" t="t" r="r" b="b"/>
              <a:pathLst>
                <a:path w="8207" h="2778" extrusionOk="0">
                  <a:moveTo>
                    <a:pt x="8060" y="0"/>
                  </a:moveTo>
                  <a:cubicBezTo>
                    <a:pt x="8053" y="0"/>
                    <a:pt x="8046" y="1"/>
                    <a:pt x="8039" y="3"/>
                  </a:cubicBezTo>
                  <a:cubicBezTo>
                    <a:pt x="5335" y="748"/>
                    <a:pt x="2619" y="1599"/>
                    <a:pt x="32" y="2718"/>
                  </a:cubicBezTo>
                  <a:cubicBezTo>
                    <a:pt x="0" y="2729"/>
                    <a:pt x="17" y="2778"/>
                    <a:pt x="46" y="2778"/>
                  </a:cubicBezTo>
                  <a:cubicBezTo>
                    <a:pt x="49" y="2778"/>
                    <a:pt x="52" y="2777"/>
                    <a:pt x="56" y="2776"/>
                  </a:cubicBezTo>
                  <a:cubicBezTo>
                    <a:pt x="2736" y="1891"/>
                    <a:pt x="5393" y="947"/>
                    <a:pt x="8109" y="166"/>
                  </a:cubicBezTo>
                  <a:cubicBezTo>
                    <a:pt x="8206" y="133"/>
                    <a:pt x="8153" y="0"/>
                    <a:pt x="806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5" name="Google Shape;3154;p91">
              <a:extLst>
                <a:ext uri="{FF2B5EF4-FFF2-40B4-BE49-F238E27FC236}">
                  <a16:creationId xmlns:a16="http://schemas.microsoft.com/office/drawing/2014/main" id="{5D71BBFF-5AF6-E79D-78CD-704FC3DF8882}"/>
                </a:ext>
              </a:extLst>
            </p:cNvPr>
            <p:cNvSpPr/>
            <p:nvPr/>
          </p:nvSpPr>
          <p:spPr>
            <a:xfrm>
              <a:off x="581774" y="1368164"/>
              <a:ext cx="64974" cy="68752"/>
            </a:xfrm>
            <a:custGeom>
              <a:avLst/>
              <a:gdLst/>
              <a:ahLst/>
              <a:cxnLst/>
              <a:rect l="l" t="t" r="r" b="b"/>
              <a:pathLst>
                <a:path w="2029" h="2147" extrusionOk="0">
                  <a:moveTo>
                    <a:pt x="1511" y="0"/>
                  </a:moveTo>
                  <a:cubicBezTo>
                    <a:pt x="1457" y="0"/>
                    <a:pt x="1407" y="34"/>
                    <a:pt x="1399" y="105"/>
                  </a:cubicBezTo>
                  <a:cubicBezTo>
                    <a:pt x="1376" y="350"/>
                    <a:pt x="1562" y="583"/>
                    <a:pt x="1621" y="827"/>
                  </a:cubicBezTo>
                  <a:cubicBezTo>
                    <a:pt x="1702" y="1142"/>
                    <a:pt x="1679" y="1503"/>
                    <a:pt x="1388" y="1713"/>
                  </a:cubicBezTo>
                  <a:cubicBezTo>
                    <a:pt x="1297" y="1778"/>
                    <a:pt x="1213" y="1806"/>
                    <a:pt x="1135" y="1806"/>
                  </a:cubicBezTo>
                  <a:cubicBezTo>
                    <a:pt x="683" y="1806"/>
                    <a:pt x="434" y="849"/>
                    <a:pt x="245" y="571"/>
                  </a:cubicBezTo>
                  <a:cubicBezTo>
                    <a:pt x="222" y="534"/>
                    <a:pt x="184" y="517"/>
                    <a:pt x="146" y="517"/>
                  </a:cubicBezTo>
                  <a:cubicBezTo>
                    <a:pt x="88" y="517"/>
                    <a:pt x="31" y="555"/>
                    <a:pt x="24" y="618"/>
                  </a:cubicBezTo>
                  <a:cubicBezTo>
                    <a:pt x="1" y="1037"/>
                    <a:pt x="280" y="1538"/>
                    <a:pt x="548" y="1841"/>
                  </a:cubicBezTo>
                  <a:cubicBezTo>
                    <a:pt x="711" y="2028"/>
                    <a:pt x="929" y="2147"/>
                    <a:pt x="1161" y="2147"/>
                  </a:cubicBezTo>
                  <a:cubicBezTo>
                    <a:pt x="1263" y="2147"/>
                    <a:pt x="1366" y="2124"/>
                    <a:pt x="1469" y="2074"/>
                  </a:cubicBezTo>
                  <a:cubicBezTo>
                    <a:pt x="1784" y="1911"/>
                    <a:pt x="1994" y="1573"/>
                    <a:pt x="2017" y="1224"/>
                  </a:cubicBezTo>
                  <a:cubicBezTo>
                    <a:pt x="2029" y="862"/>
                    <a:pt x="1900" y="221"/>
                    <a:pt x="1586" y="23"/>
                  </a:cubicBezTo>
                  <a:cubicBezTo>
                    <a:pt x="1563" y="8"/>
                    <a:pt x="1537" y="0"/>
                    <a:pt x="1511"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6" name="Google Shape;3155;p91">
              <a:extLst>
                <a:ext uri="{FF2B5EF4-FFF2-40B4-BE49-F238E27FC236}">
                  <a16:creationId xmlns:a16="http://schemas.microsoft.com/office/drawing/2014/main" id="{F96C08CF-835C-CE6B-B007-F02617B7BDDF}"/>
                </a:ext>
              </a:extLst>
            </p:cNvPr>
            <p:cNvSpPr/>
            <p:nvPr/>
          </p:nvSpPr>
          <p:spPr>
            <a:xfrm>
              <a:off x="481029" y="1350487"/>
              <a:ext cx="58249" cy="78263"/>
            </a:xfrm>
            <a:custGeom>
              <a:avLst/>
              <a:gdLst/>
              <a:ahLst/>
              <a:cxnLst/>
              <a:rect l="l" t="t" r="r" b="b"/>
              <a:pathLst>
                <a:path w="1819" h="2444" extrusionOk="0">
                  <a:moveTo>
                    <a:pt x="578" y="1"/>
                  </a:moveTo>
                  <a:cubicBezTo>
                    <a:pt x="528" y="1"/>
                    <a:pt x="478" y="9"/>
                    <a:pt x="431" y="27"/>
                  </a:cubicBezTo>
                  <a:cubicBezTo>
                    <a:pt x="82" y="167"/>
                    <a:pt x="0" y="820"/>
                    <a:pt x="256" y="1473"/>
                  </a:cubicBezTo>
                  <a:cubicBezTo>
                    <a:pt x="480" y="2051"/>
                    <a:pt x="888" y="2443"/>
                    <a:pt x="1228" y="2443"/>
                  </a:cubicBezTo>
                  <a:cubicBezTo>
                    <a:pt x="1279" y="2443"/>
                    <a:pt x="1328" y="2435"/>
                    <a:pt x="1375" y="2417"/>
                  </a:cubicBezTo>
                  <a:cubicBezTo>
                    <a:pt x="1737" y="2265"/>
                    <a:pt x="1818" y="1624"/>
                    <a:pt x="1562" y="960"/>
                  </a:cubicBezTo>
                  <a:cubicBezTo>
                    <a:pt x="1329" y="392"/>
                    <a:pt x="919" y="1"/>
                    <a:pt x="578"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7" name="Google Shape;3156;p91">
              <a:extLst>
                <a:ext uri="{FF2B5EF4-FFF2-40B4-BE49-F238E27FC236}">
                  <a16:creationId xmlns:a16="http://schemas.microsoft.com/office/drawing/2014/main" id="{6D045A80-5C1A-581B-2E03-145382E9A772}"/>
                </a:ext>
              </a:extLst>
            </p:cNvPr>
            <p:cNvSpPr/>
            <p:nvPr/>
          </p:nvSpPr>
          <p:spPr>
            <a:xfrm>
              <a:off x="483239" y="1447037"/>
              <a:ext cx="92225" cy="58345"/>
            </a:xfrm>
            <a:custGeom>
              <a:avLst/>
              <a:gdLst/>
              <a:ahLst/>
              <a:cxnLst/>
              <a:rect l="l" t="t" r="r" b="b"/>
              <a:pathLst>
                <a:path w="2880" h="1822" extrusionOk="0">
                  <a:moveTo>
                    <a:pt x="1892" y="0"/>
                  </a:moveTo>
                  <a:cubicBezTo>
                    <a:pt x="1661" y="0"/>
                    <a:pt x="1402" y="48"/>
                    <a:pt x="1143" y="147"/>
                  </a:cubicBezTo>
                  <a:cubicBezTo>
                    <a:pt x="432" y="427"/>
                    <a:pt x="1" y="998"/>
                    <a:pt x="164" y="1418"/>
                  </a:cubicBezTo>
                  <a:cubicBezTo>
                    <a:pt x="267" y="1682"/>
                    <a:pt x="587" y="1821"/>
                    <a:pt x="985" y="1821"/>
                  </a:cubicBezTo>
                  <a:cubicBezTo>
                    <a:pt x="1218" y="1821"/>
                    <a:pt x="1479" y="1773"/>
                    <a:pt x="1737" y="1674"/>
                  </a:cubicBezTo>
                  <a:cubicBezTo>
                    <a:pt x="2437" y="1394"/>
                    <a:pt x="2880" y="823"/>
                    <a:pt x="2705" y="404"/>
                  </a:cubicBezTo>
                  <a:cubicBezTo>
                    <a:pt x="2602" y="140"/>
                    <a:pt x="2286" y="0"/>
                    <a:pt x="1892"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8" name="Google Shape;3157;p91">
              <a:extLst>
                <a:ext uri="{FF2B5EF4-FFF2-40B4-BE49-F238E27FC236}">
                  <a16:creationId xmlns:a16="http://schemas.microsoft.com/office/drawing/2014/main" id="{5AE98B92-3B5C-A727-6ADE-3E8B034947EB}"/>
                </a:ext>
              </a:extLst>
            </p:cNvPr>
            <p:cNvSpPr/>
            <p:nvPr/>
          </p:nvSpPr>
          <p:spPr>
            <a:xfrm>
              <a:off x="451152" y="1325989"/>
              <a:ext cx="21967" cy="29493"/>
            </a:xfrm>
            <a:custGeom>
              <a:avLst/>
              <a:gdLst/>
              <a:ahLst/>
              <a:cxnLst/>
              <a:rect l="l" t="t" r="r" b="b"/>
              <a:pathLst>
                <a:path w="686" h="921" extrusionOk="0">
                  <a:moveTo>
                    <a:pt x="435" y="1"/>
                  </a:moveTo>
                  <a:cubicBezTo>
                    <a:pt x="402" y="1"/>
                    <a:pt x="365" y="11"/>
                    <a:pt x="327" y="35"/>
                  </a:cubicBezTo>
                  <a:cubicBezTo>
                    <a:pt x="164" y="128"/>
                    <a:pt x="71" y="291"/>
                    <a:pt x="36" y="478"/>
                  </a:cubicBezTo>
                  <a:cubicBezTo>
                    <a:pt x="1" y="629"/>
                    <a:pt x="12" y="851"/>
                    <a:pt x="187" y="921"/>
                  </a:cubicBezTo>
                  <a:cubicBezTo>
                    <a:pt x="211" y="921"/>
                    <a:pt x="234" y="921"/>
                    <a:pt x="245" y="897"/>
                  </a:cubicBezTo>
                  <a:cubicBezTo>
                    <a:pt x="292" y="792"/>
                    <a:pt x="269" y="676"/>
                    <a:pt x="304" y="571"/>
                  </a:cubicBezTo>
                  <a:cubicBezTo>
                    <a:pt x="339" y="478"/>
                    <a:pt x="420" y="385"/>
                    <a:pt x="502" y="338"/>
                  </a:cubicBezTo>
                  <a:cubicBezTo>
                    <a:pt x="685" y="241"/>
                    <a:pt x="597" y="1"/>
                    <a:pt x="435"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9" name="Google Shape;3158;p91">
              <a:extLst>
                <a:ext uri="{FF2B5EF4-FFF2-40B4-BE49-F238E27FC236}">
                  <a16:creationId xmlns:a16="http://schemas.microsoft.com/office/drawing/2014/main" id="{2825B4C0-32E6-8A8F-3C46-C88781A6D782}"/>
                </a:ext>
              </a:extLst>
            </p:cNvPr>
            <p:cNvSpPr/>
            <p:nvPr/>
          </p:nvSpPr>
          <p:spPr>
            <a:xfrm>
              <a:off x="657925" y="1280709"/>
              <a:ext cx="58249" cy="77911"/>
            </a:xfrm>
            <a:custGeom>
              <a:avLst/>
              <a:gdLst/>
              <a:ahLst/>
              <a:cxnLst/>
              <a:rect l="l" t="t" r="r" b="b"/>
              <a:pathLst>
                <a:path w="1819" h="2433" extrusionOk="0">
                  <a:moveTo>
                    <a:pt x="578" y="0"/>
                  </a:moveTo>
                  <a:cubicBezTo>
                    <a:pt x="528" y="0"/>
                    <a:pt x="478" y="9"/>
                    <a:pt x="431" y="27"/>
                  </a:cubicBezTo>
                  <a:cubicBezTo>
                    <a:pt x="82" y="167"/>
                    <a:pt x="0" y="820"/>
                    <a:pt x="257" y="1472"/>
                  </a:cubicBezTo>
                  <a:cubicBezTo>
                    <a:pt x="479" y="2049"/>
                    <a:pt x="886" y="2432"/>
                    <a:pt x="1226" y="2432"/>
                  </a:cubicBezTo>
                  <a:cubicBezTo>
                    <a:pt x="1277" y="2432"/>
                    <a:pt x="1328" y="2423"/>
                    <a:pt x="1375" y="2405"/>
                  </a:cubicBezTo>
                  <a:cubicBezTo>
                    <a:pt x="1737" y="2265"/>
                    <a:pt x="1818" y="1624"/>
                    <a:pt x="1562" y="960"/>
                  </a:cubicBezTo>
                  <a:cubicBezTo>
                    <a:pt x="1329" y="392"/>
                    <a:pt x="919" y="0"/>
                    <a:pt x="578"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0" name="Google Shape;3159;p91">
              <a:extLst>
                <a:ext uri="{FF2B5EF4-FFF2-40B4-BE49-F238E27FC236}">
                  <a16:creationId xmlns:a16="http://schemas.microsoft.com/office/drawing/2014/main" id="{683C9C2A-1EF1-DDDA-ED07-BCF0908AD81A}"/>
                </a:ext>
              </a:extLst>
            </p:cNvPr>
            <p:cNvSpPr/>
            <p:nvPr/>
          </p:nvSpPr>
          <p:spPr>
            <a:xfrm>
              <a:off x="685913" y="1367011"/>
              <a:ext cx="92193" cy="58281"/>
            </a:xfrm>
            <a:custGeom>
              <a:avLst/>
              <a:gdLst/>
              <a:ahLst/>
              <a:cxnLst/>
              <a:rect l="l" t="t" r="r" b="b"/>
              <a:pathLst>
                <a:path w="2879" h="1820" extrusionOk="0">
                  <a:moveTo>
                    <a:pt x="1893" y="0"/>
                  </a:moveTo>
                  <a:cubicBezTo>
                    <a:pt x="1660" y="0"/>
                    <a:pt x="1400" y="49"/>
                    <a:pt x="1142" y="152"/>
                  </a:cubicBezTo>
                  <a:cubicBezTo>
                    <a:pt x="443" y="421"/>
                    <a:pt x="0" y="992"/>
                    <a:pt x="175" y="1411"/>
                  </a:cubicBezTo>
                  <a:cubicBezTo>
                    <a:pt x="278" y="1676"/>
                    <a:pt x="594" y="1820"/>
                    <a:pt x="993" y="1820"/>
                  </a:cubicBezTo>
                  <a:cubicBezTo>
                    <a:pt x="1225" y="1820"/>
                    <a:pt x="1486" y="1771"/>
                    <a:pt x="1748" y="1668"/>
                  </a:cubicBezTo>
                  <a:cubicBezTo>
                    <a:pt x="2448" y="1388"/>
                    <a:pt x="2879" y="817"/>
                    <a:pt x="2716" y="409"/>
                  </a:cubicBezTo>
                  <a:cubicBezTo>
                    <a:pt x="2613" y="144"/>
                    <a:pt x="2292" y="0"/>
                    <a:pt x="1893"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1" name="Google Shape;3160;p91">
              <a:extLst>
                <a:ext uri="{FF2B5EF4-FFF2-40B4-BE49-F238E27FC236}">
                  <a16:creationId xmlns:a16="http://schemas.microsoft.com/office/drawing/2014/main" id="{AB6ACA10-D976-2987-4CB1-B1D3EBB2DBEA}"/>
                </a:ext>
              </a:extLst>
            </p:cNvPr>
            <p:cNvSpPr/>
            <p:nvPr/>
          </p:nvSpPr>
          <p:spPr>
            <a:xfrm>
              <a:off x="672079" y="1240520"/>
              <a:ext cx="32887" cy="18829"/>
            </a:xfrm>
            <a:custGeom>
              <a:avLst/>
              <a:gdLst/>
              <a:ahLst/>
              <a:cxnLst/>
              <a:rect l="l" t="t" r="r" b="b"/>
              <a:pathLst>
                <a:path w="1027" h="588" extrusionOk="0">
                  <a:moveTo>
                    <a:pt x="354" y="1"/>
                  </a:moveTo>
                  <a:cubicBezTo>
                    <a:pt x="315" y="1"/>
                    <a:pt x="275" y="4"/>
                    <a:pt x="234" y="12"/>
                  </a:cubicBezTo>
                  <a:cubicBezTo>
                    <a:pt x="1" y="65"/>
                    <a:pt x="57" y="359"/>
                    <a:pt x="253" y="359"/>
                  </a:cubicBezTo>
                  <a:cubicBezTo>
                    <a:pt x="273" y="359"/>
                    <a:pt x="294" y="356"/>
                    <a:pt x="316" y="350"/>
                  </a:cubicBezTo>
                  <a:cubicBezTo>
                    <a:pt x="347" y="342"/>
                    <a:pt x="382" y="338"/>
                    <a:pt x="418" y="338"/>
                  </a:cubicBezTo>
                  <a:cubicBezTo>
                    <a:pt x="489" y="338"/>
                    <a:pt x="564" y="354"/>
                    <a:pt x="619" y="385"/>
                  </a:cubicBezTo>
                  <a:cubicBezTo>
                    <a:pt x="712" y="443"/>
                    <a:pt x="782" y="548"/>
                    <a:pt x="887" y="583"/>
                  </a:cubicBezTo>
                  <a:cubicBezTo>
                    <a:pt x="893" y="586"/>
                    <a:pt x="899" y="588"/>
                    <a:pt x="905" y="588"/>
                  </a:cubicBezTo>
                  <a:cubicBezTo>
                    <a:pt x="921" y="588"/>
                    <a:pt x="933" y="577"/>
                    <a:pt x="933" y="560"/>
                  </a:cubicBezTo>
                  <a:cubicBezTo>
                    <a:pt x="1027" y="396"/>
                    <a:pt x="875" y="233"/>
                    <a:pt x="747" y="140"/>
                  </a:cubicBezTo>
                  <a:cubicBezTo>
                    <a:pt x="628" y="49"/>
                    <a:pt x="496" y="1"/>
                    <a:pt x="354"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2" name="Google Shape;3161;p91">
              <a:extLst>
                <a:ext uri="{FF2B5EF4-FFF2-40B4-BE49-F238E27FC236}">
                  <a16:creationId xmlns:a16="http://schemas.microsoft.com/office/drawing/2014/main" id="{2C975DDC-CA10-2F7B-DB10-5F44294D3DD5}"/>
                </a:ext>
              </a:extLst>
            </p:cNvPr>
            <p:cNvSpPr/>
            <p:nvPr/>
          </p:nvSpPr>
          <p:spPr>
            <a:xfrm rot="98897" flipH="1">
              <a:off x="971620" y="1232209"/>
              <a:ext cx="270092" cy="281268"/>
            </a:xfrm>
            <a:custGeom>
              <a:avLst/>
              <a:gdLst/>
              <a:ahLst/>
              <a:cxnLst/>
              <a:rect l="l" t="t" r="r" b="b"/>
              <a:pathLst>
                <a:path w="8135" h="8471" extrusionOk="0">
                  <a:moveTo>
                    <a:pt x="2550" y="0"/>
                  </a:moveTo>
                  <a:cubicBezTo>
                    <a:pt x="2362" y="0"/>
                    <a:pt x="2185" y="119"/>
                    <a:pt x="2191" y="369"/>
                  </a:cubicBezTo>
                  <a:cubicBezTo>
                    <a:pt x="2203" y="613"/>
                    <a:pt x="2215" y="858"/>
                    <a:pt x="2226" y="1103"/>
                  </a:cubicBezTo>
                  <a:cubicBezTo>
                    <a:pt x="2086" y="951"/>
                    <a:pt x="1947" y="812"/>
                    <a:pt x="1807" y="672"/>
                  </a:cubicBezTo>
                  <a:cubicBezTo>
                    <a:pt x="1724" y="586"/>
                    <a:pt x="1633" y="550"/>
                    <a:pt x="1546" y="550"/>
                  </a:cubicBezTo>
                  <a:cubicBezTo>
                    <a:pt x="1266" y="550"/>
                    <a:pt x="1030" y="926"/>
                    <a:pt x="1271" y="1219"/>
                  </a:cubicBezTo>
                  <a:cubicBezTo>
                    <a:pt x="1410" y="1394"/>
                    <a:pt x="1527" y="1569"/>
                    <a:pt x="1632" y="1767"/>
                  </a:cubicBezTo>
                  <a:cubicBezTo>
                    <a:pt x="1393" y="1727"/>
                    <a:pt x="1154" y="1709"/>
                    <a:pt x="911" y="1709"/>
                  </a:cubicBezTo>
                  <a:cubicBezTo>
                    <a:pt x="799" y="1709"/>
                    <a:pt x="686" y="1713"/>
                    <a:pt x="571" y="1721"/>
                  </a:cubicBezTo>
                  <a:cubicBezTo>
                    <a:pt x="128" y="1756"/>
                    <a:pt x="0" y="2385"/>
                    <a:pt x="466" y="2513"/>
                  </a:cubicBezTo>
                  <a:cubicBezTo>
                    <a:pt x="979" y="2676"/>
                    <a:pt x="1504" y="2839"/>
                    <a:pt x="2028" y="2979"/>
                  </a:cubicBezTo>
                  <a:cubicBezTo>
                    <a:pt x="2070" y="2990"/>
                    <a:pt x="2109" y="2995"/>
                    <a:pt x="2147" y="2995"/>
                  </a:cubicBezTo>
                  <a:cubicBezTo>
                    <a:pt x="2266" y="2995"/>
                    <a:pt x="2362" y="2943"/>
                    <a:pt x="2424" y="2863"/>
                  </a:cubicBezTo>
                  <a:cubicBezTo>
                    <a:pt x="2588" y="4075"/>
                    <a:pt x="3240" y="5263"/>
                    <a:pt x="3986" y="6161"/>
                  </a:cubicBezTo>
                  <a:cubicBezTo>
                    <a:pt x="4715" y="7044"/>
                    <a:pt x="6227" y="8470"/>
                    <a:pt x="7494" y="8470"/>
                  </a:cubicBezTo>
                  <a:cubicBezTo>
                    <a:pt x="7565" y="8470"/>
                    <a:pt x="7635" y="8466"/>
                    <a:pt x="7704" y="8457"/>
                  </a:cubicBezTo>
                  <a:cubicBezTo>
                    <a:pt x="7948" y="8422"/>
                    <a:pt x="8135" y="8130"/>
                    <a:pt x="7914" y="7921"/>
                  </a:cubicBezTo>
                  <a:cubicBezTo>
                    <a:pt x="7482" y="7501"/>
                    <a:pt x="6865" y="7373"/>
                    <a:pt x="6352" y="7070"/>
                  </a:cubicBezTo>
                  <a:cubicBezTo>
                    <a:pt x="5769" y="6720"/>
                    <a:pt x="5245" y="6289"/>
                    <a:pt x="4779" y="5788"/>
                  </a:cubicBezTo>
                  <a:cubicBezTo>
                    <a:pt x="3835" y="4774"/>
                    <a:pt x="3392" y="3655"/>
                    <a:pt x="2937" y="2408"/>
                  </a:cubicBezTo>
                  <a:cubicBezTo>
                    <a:pt x="3007" y="2396"/>
                    <a:pt x="3077" y="2373"/>
                    <a:pt x="3135" y="2327"/>
                  </a:cubicBezTo>
                  <a:cubicBezTo>
                    <a:pt x="3508" y="2035"/>
                    <a:pt x="3881" y="1744"/>
                    <a:pt x="4231" y="1418"/>
                  </a:cubicBezTo>
                  <a:cubicBezTo>
                    <a:pt x="4462" y="1205"/>
                    <a:pt x="4255" y="841"/>
                    <a:pt x="3991" y="841"/>
                  </a:cubicBezTo>
                  <a:cubicBezTo>
                    <a:pt x="3936" y="841"/>
                    <a:pt x="3879" y="857"/>
                    <a:pt x="3823" y="893"/>
                  </a:cubicBezTo>
                  <a:cubicBezTo>
                    <a:pt x="3613" y="1021"/>
                    <a:pt x="3415" y="1161"/>
                    <a:pt x="3217" y="1301"/>
                  </a:cubicBezTo>
                  <a:cubicBezTo>
                    <a:pt x="3170" y="951"/>
                    <a:pt x="3089" y="613"/>
                    <a:pt x="2949" y="264"/>
                  </a:cubicBezTo>
                  <a:cubicBezTo>
                    <a:pt x="2884" y="90"/>
                    <a:pt x="2713" y="0"/>
                    <a:pt x="255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grpSp>
        <p:nvGrpSpPr>
          <p:cNvPr id="2" name="Google Shape;388;p4">
            <a:extLst>
              <a:ext uri="{FF2B5EF4-FFF2-40B4-BE49-F238E27FC236}">
                <a16:creationId xmlns:a16="http://schemas.microsoft.com/office/drawing/2014/main" id="{C7926465-E770-4C97-B773-349CA9D97C1F}"/>
              </a:ext>
            </a:extLst>
          </p:cNvPr>
          <p:cNvGrpSpPr/>
          <p:nvPr/>
        </p:nvGrpSpPr>
        <p:grpSpPr>
          <a:xfrm rot="-5400000">
            <a:off x="147041" y="194645"/>
            <a:ext cx="620120" cy="680860"/>
            <a:chOff x="818450" y="719950"/>
            <a:chExt cx="162075" cy="177950"/>
          </a:xfrm>
        </p:grpSpPr>
        <p:sp>
          <p:nvSpPr>
            <p:cNvPr id="3" name="Google Shape;389;p4">
              <a:extLst>
                <a:ext uri="{FF2B5EF4-FFF2-40B4-BE49-F238E27FC236}">
                  <a16:creationId xmlns:a16="http://schemas.microsoft.com/office/drawing/2014/main" id="{89324AC5-19B8-0C47-7CB1-F2CF5CE31781}"/>
                </a:ext>
              </a:extLst>
            </p:cNvPr>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 name="Google Shape;390;p4">
              <a:extLst>
                <a:ext uri="{FF2B5EF4-FFF2-40B4-BE49-F238E27FC236}">
                  <a16:creationId xmlns:a16="http://schemas.microsoft.com/office/drawing/2014/main" id="{EF566A82-5595-EBA8-C5C1-1314A8B4B2AD}"/>
                </a:ext>
              </a:extLst>
            </p:cNvPr>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 name="Google Shape;391;p4">
              <a:extLst>
                <a:ext uri="{FF2B5EF4-FFF2-40B4-BE49-F238E27FC236}">
                  <a16:creationId xmlns:a16="http://schemas.microsoft.com/office/drawing/2014/main" id="{C6C9D744-5680-1208-17AC-C4BF49BF16C0}"/>
                </a:ext>
              </a:extLst>
            </p:cNvPr>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6" name="Google Shape;392;p4">
            <a:extLst>
              <a:ext uri="{FF2B5EF4-FFF2-40B4-BE49-F238E27FC236}">
                <a16:creationId xmlns:a16="http://schemas.microsoft.com/office/drawing/2014/main" id="{EBE61351-B8C5-0FB5-99AB-BDF494FF70BE}"/>
              </a:ext>
            </a:extLst>
          </p:cNvPr>
          <p:cNvGrpSpPr/>
          <p:nvPr/>
        </p:nvGrpSpPr>
        <p:grpSpPr>
          <a:xfrm rot="672145">
            <a:off x="11591394" y="4676289"/>
            <a:ext cx="439524" cy="565119"/>
            <a:chOff x="3526675" y="707075"/>
            <a:chExt cx="187750" cy="241400"/>
          </a:xfrm>
        </p:grpSpPr>
        <p:sp>
          <p:nvSpPr>
            <p:cNvPr id="7" name="Google Shape;393;p4">
              <a:extLst>
                <a:ext uri="{FF2B5EF4-FFF2-40B4-BE49-F238E27FC236}">
                  <a16:creationId xmlns:a16="http://schemas.microsoft.com/office/drawing/2014/main" id="{36450EA1-3A65-CBA7-278D-66031FADF0F3}"/>
                </a:ext>
              </a:extLst>
            </p:cNvPr>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 name="Google Shape;394;p4">
              <a:extLst>
                <a:ext uri="{FF2B5EF4-FFF2-40B4-BE49-F238E27FC236}">
                  <a16:creationId xmlns:a16="http://schemas.microsoft.com/office/drawing/2014/main" id="{4204D2BB-85D9-DD9D-E602-566B8A665A80}"/>
                </a:ext>
              </a:extLst>
            </p:cNvPr>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 name="Google Shape;395;p4">
              <a:extLst>
                <a:ext uri="{FF2B5EF4-FFF2-40B4-BE49-F238E27FC236}">
                  <a16:creationId xmlns:a16="http://schemas.microsoft.com/office/drawing/2014/main" id="{BBDE6A2D-49BC-BB72-ED1C-DE01EC229581}"/>
                </a:ext>
              </a:extLst>
            </p:cNvPr>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10" name="Google Shape;399;p4">
            <a:extLst>
              <a:ext uri="{FF2B5EF4-FFF2-40B4-BE49-F238E27FC236}">
                <a16:creationId xmlns:a16="http://schemas.microsoft.com/office/drawing/2014/main" id="{D956726E-EA7E-8A05-D0C1-C62604640B53}"/>
              </a:ext>
            </a:extLst>
          </p:cNvPr>
          <p:cNvGrpSpPr/>
          <p:nvPr/>
        </p:nvGrpSpPr>
        <p:grpSpPr>
          <a:xfrm>
            <a:off x="11008677" y="5613190"/>
            <a:ext cx="996747" cy="1042300"/>
            <a:chOff x="6290250" y="1718800"/>
            <a:chExt cx="911325" cy="952975"/>
          </a:xfrm>
        </p:grpSpPr>
        <p:sp>
          <p:nvSpPr>
            <p:cNvPr id="11" name="Google Shape;400;p4">
              <a:extLst>
                <a:ext uri="{FF2B5EF4-FFF2-40B4-BE49-F238E27FC236}">
                  <a16:creationId xmlns:a16="http://schemas.microsoft.com/office/drawing/2014/main" id="{8AD48D34-BC07-AC0A-FB0E-65B835A9BAA4}"/>
                </a:ext>
              </a:extLst>
            </p:cNvPr>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 name="Google Shape;401;p4">
              <a:extLst>
                <a:ext uri="{FF2B5EF4-FFF2-40B4-BE49-F238E27FC236}">
                  <a16:creationId xmlns:a16="http://schemas.microsoft.com/office/drawing/2014/main" id="{2F248BDB-9968-EBFE-C0D9-93EACAB045EB}"/>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 name="Google Shape;402;p4">
              <a:extLst>
                <a:ext uri="{FF2B5EF4-FFF2-40B4-BE49-F238E27FC236}">
                  <a16:creationId xmlns:a16="http://schemas.microsoft.com/office/drawing/2014/main" id="{ECF4022E-1241-010B-95CD-224F14CB4AFA}"/>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 name="Google Shape;403;p4">
              <a:extLst>
                <a:ext uri="{FF2B5EF4-FFF2-40B4-BE49-F238E27FC236}">
                  <a16:creationId xmlns:a16="http://schemas.microsoft.com/office/drawing/2014/main" id="{BF095595-FEA6-F83C-962E-EE82583D5F2B}"/>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 name="Google Shape;404;p4">
              <a:extLst>
                <a:ext uri="{FF2B5EF4-FFF2-40B4-BE49-F238E27FC236}">
                  <a16:creationId xmlns:a16="http://schemas.microsoft.com/office/drawing/2014/main" id="{EAE0FA22-588B-BCFB-A541-D966D98AE071}"/>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 name="Google Shape;405;p4">
              <a:extLst>
                <a:ext uri="{FF2B5EF4-FFF2-40B4-BE49-F238E27FC236}">
                  <a16:creationId xmlns:a16="http://schemas.microsoft.com/office/drawing/2014/main" id="{E08E8A0A-ECE7-2218-B1AF-6A15C9E619B0}"/>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 name="Google Shape;406;p4">
              <a:extLst>
                <a:ext uri="{FF2B5EF4-FFF2-40B4-BE49-F238E27FC236}">
                  <a16:creationId xmlns:a16="http://schemas.microsoft.com/office/drawing/2014/main" id="{76B3ECF8-ADCE-4A45-DE46-041FACFA10C6}"/>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 name="Google Shape;407;p4">
              <a:extLst>
                <a:ext uri="{FF2B5EF4-FFF2-40B4-BE49-F238E27FC236}">
                  <a16:creationId xmlns:a16="http://schemas.microsoft.com/office/drawing/2014/main" id="{4ADE8272-29CD-26B0-6626-8ADF203BD350}"/>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 name="Google Shape;408;p4">
              <a:extLst>
                <a:ext uri="{FF2B5EF4-FFF2-40B4-BE49-F238E27FC236}">
                  <a16:creationId xmlns:a16="http://schemas.microsoft.com/office/drawing/2014/main" id="{91CCB7F1-EE4B-6899-86C5-02E58EEA1321}"/>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 name="Google Shape;409;p4">
              <a:extLst>
                <a:ext uri="{FF2B5EF4-FFF2-40B4-BE49-F238E27FC236}">
                  <a16:creationId xmlns:a16="http://schemas.microsoft.com/office/drawing/2014/main" id="{3036D3DC-4EE1-DCC5-D2BF-55D8A02EF43D}"/>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 name="Google Shape;410;p4">
              <a:extLst>
                <a:ext uri="{FF2B5EF4-FFF2-40B4-BE49-F238E27FC236}">
                  <a16:creationId xmlns:a16="http://schemas.microsoft.com/office/drawing/2014/main" id="{D6657C9C-342D-D9CF-1D14-86F39024C273}"/>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 name="Google Shape;411;p4">
              <a:extLst>
                <a:ext uri="{FF2B5EF4-FFF2-40B4-BE49-F238E27FC236}">
                  <a16:creationId xmlns:a16="http://schemas.microsoft.com/office/drawing/2014/main" id="{FD4804CF-E9E5-C92B-D437-AE05E0F303B3}"/>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 name="Google Shape;412;p4">
              <a:extLst>
                <a:ext uri="{FF2B5EF4-FFF2-40B4-BE49-F238E27FC236}">
                  <a16:creationId xmlns:a16="http://schemas.microsoft.com/office/drawing/2014/main" id="{D7E4E078-8695-B9BF-4CEC-4F3CD1BFF8A6}"/>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 name="Google Shape;413;p4">
              <a:extLst>
                <a:ext uri="{FF2B5EF4-FFF2-40B4-BE49-F238E27FC236}">
                  <a16:creationId xmlns:a16="http://schemas.microsoft.com/office/drawing/2014/main" id="{0709F16E-B68B-0298-C004-04C330C8F795}"/>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 name="Google Shape;414;p4">
              <a:extLst>
                <a:ext uri="{FF2B5EF4-FFF2-40B4-BE49-F238E27FC236}">
                  <a16:creationId xmlns:a16="http://schemas.microsoft.com/office/drawing/2014/main" id="{24FB948E-BDE0-74F7-69C5-309FAB7F4A94}"/>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 name="Google Shape;415;p4">
              <a:extLst>
                <a:ext uri="{FF2B5EF4-FFF2-40B4-BE49-F238E27FC236}">
                  <a16:creationId xmlns:a16="http://schemas.microsoft.com/office/drawing/2014/main" id="{8E29A063-5A25-F55B-D50D-19DA03AFF15B}"/>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3" name="Google Shape;416;p4">
              <a:extLst>
                <a:ext uri="{FF2B5EF4-FFF2-40B4-BE49-F238E27FC236}">
                  <a16:creationId xmlns:a16="http://schemas.microsoft.com/office/drawing/2014/main" id="{13E84027-296E-9D6E-C758-C191D7A9FFF2}"/>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6" name="Google Shape;417;p4">
              <a:extLst>
                <a:ext uri="{FF2B5EF4-FFF2-40B4-BE49-F238E27FC236}">
                  <a16:creationId xmlns:a16="http://schemas.microsoft.com/office/drawing/2014/main" id="{2F1C3009-5840-6D83-DA95-E8A9B51113BF}"/>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7" name="Google Shape;418;p4">
              <a:extLst>
                <a:ext uri="{FF2B5EF4-FFF2-40B4-BE49-F238E27FC236}">
                  <a16:creationId xmlns:a16="http://schemas.microsoft.com/office/drawing/2014/main" id="{62D7617E-B4DC-23A6-42EA-0978C4589D78}"/>
                </a:ext>
              </a:extLst>
            </p:cNvPr>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8" name="Google Shape;419;p4">
              <a:extLst>
                <a:ext uri="{FF2B5EF4-FFF2-40B4-BE49-F238E27FC236}">
                  <a16:creationId xmlns:a16="http://schemas.microsoft.com/office/drawing/2014/main" id="{0220A33E-FC93-3D7C-A31F-C76893461E36}"/>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9" name="Google Shape;420;p4">
              <a:extLst>
                <a:ext uri="{FF2B5EF4-FFF2-40B4-BE49-F238E27FC236}">
                  <a16:creationId xmlns:a16="http://schemas.microsoft.com/office/drawing/2014/main" id="{23DF9F49-85C8-55DE-739C-C621DC276613}"/>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1" name="Google Shape;421;p4">
              <a:extLst>
                <a:ext uri="{FF2B5EF4-FFF2-40B4-BE49-F238E27FC236}">
                  <a16:creationId xmlns:a16="http://schemas.microsoft.com/office/drawing/2014/main" id="{781A9B05-E554-3BE2-25AB-3D622092B868}"/>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2" name="Google Shape;422;p4">
              <a:extLst>
                <a:ext uri="{FF2B5EF4-FFF2-40B4-BE49-F238E27FC236}">
                  <a16:creationId xmlns:a16="http://schemas.microsoft.com/office/drawing/2014/main" id="{3A9CE94D-EBD9-0DC2-2CAF-CC22AD5A7F7A}"/>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3" name="Google Shape;423;p4">
              <a:extLst>
                <a:ext uri="{FF2B5EF4-FFF2-40B4-BE49-F238E27FC236}">
                  <a16:creationId xmlns:a16="http://schemas.microsoft.com/office/drawing/2014/main" id="{FCDAB1D5-B6F1-DC51-52F8-66B6E069F362}"/>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4" name="Google Shape;424;p4">
              <a:extLst>
                <a:ext uri="{FF2B5EF4-FFF2-40B4-BE49-F238E27FC236}">
                  <a16:creationId xmlns:a16="http://schemas.microsoft.com/office/drawing/2014/main" id="{CADCEA8B-EC74-1C36-D582-9C7ED4AC4451}"/>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5" name="Google Shape;425;p4">
              <a:extLst>
                <a:ext uri="{FF2B5EF4-FFF2-40B4-BE49-F238E27FC236}">
                  <a16:creationId xmlns:a16="http://schemas.microsoft.com/office/drawing/2014/main" id="{3082755E-BEC9-F09D-7F59-D88A8F31E6E1}"/>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6" name="Google Shape;426;p4">
              <a:extLst>
                <a:ext uri="{FF2B5EF4-FFF2-40B4-BE49-F238E27FC236}">
                  <a16:creationId xmlns:a16="http://schemas.microsoft.com/office/drawing/2014/main" id="{F4900C84-3E7C-A567-705E-C7E6AF547974}"/>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7" name="Google Shape;427;p4">
              <a:extLst>
                <a:ext uri="{FF2B5EF4-FFF2-40B4-BE49-F238E27FC236}">
                  <a16:creationId xmlns:a16="http://schemas.microsoft.com/office/drawing/2014/main" id="{FE50C27F-F0AD-21A7-6738-73BFADD2A47F}"/>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8" name="Google Shape;428;p4">
              <a:extLst>
                <a:ext uri="{FF2B5EF4-FFF2-40B4-BE49-F238E27FC236}">
                  <a16:creationId xmlns:a16="http://schemas.microsoft.com/office/drawing/2014/main" id="{89036533-3F7D-23B4-0EB0-BA8157585984}"/>
                </a:ext>
              </a:extLst>
            </p:cNvPr>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9" name="Google Shape;429;p4">
              <a:extLst>
                <a:ext uri="{FF2B5EF4-FFF2-40B4-BE49-F238E27FC236}">
                  <a16:creationId xmlns:a16="http://schemas.microsoft.com/office/drawing/2014/main" id="{A023F67B-5516-2407-A724-BD5DCE66F919}"/>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0" name="Google Shape;430;p4">
              <a:extLst>
                <a:ext uri="{FF2B5EF4-FFF2-40B4-BE49-F238E27FC236}">
                  <a16:creationId xmlns:a16="http://schemas.microsoft.com/office/drawing/2014/main" id="{5B68A8EC-99A3-585E-41E5-835F37976FB6}"/>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1" name="Google Shape;431;p4">
              <a:extLst>
                <a:ext uri="{FF2B5EF4-FFF2-40B4-BE49-F238E27FC236}">
                  <a16:creationId xmlns:a16="http://schemas.microsoft.com/office/drawing/2014/main" id="{6EF5F23E-FCD0-A3FA-0FD0-78BB1D62409E}"/>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2" name="Google Shape;432;p4">
              <a:extLst>
                <a:ext uri="{FF2B5EF4-FFF2-40B4-BE49-F238E27FC236}">
                  <a16:creationId xmlns:a16="http://schemas.microsoft.com/office/drawing/2014/main" id="{D478C6D4-766C-C670-824E-550EA48148B9}"/>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3" name="Google Shape;433;p4">
              <a:extLst>
                <a:ext uri="{FF2B5EF4-FFF2-40B4-BE49-F238E27FC236}">
                  <a16:creationId xmlns:a16="http://schemas.microsoft.com/office/drawing/2014/main" id="{E109388B-F75A-B692-F223-B32DCB382272}"/>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4" name="Google Shape;434;p4">
              <a:extLst>
                <a:ext uri="{FF2B5EF4-FFF2-40B4-BE49-F238E27FC236}">
                  <a16:creationId xmlns:a16="http://schemas.microsoft.com/office/drawing/2014/main" id="{F0F79E59-49B5-BC9C-DAF2-248E35F81D44}"/>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5" name="Google Shape;435;p4">
              <a:extLst>
                <a:ext uri="{FF2B5EF4-FFF2-40B4-BE49-F238E27FC236}">
                  <a16:creationId xmlns:a16="http://schemas.microsoft.com/office/drawing/2014/main" id="{9142FB07-0BD2-5350-A2C1-3B9F1E94B195}"/>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6" name="Google Shape;436;p4">
              <a:extLst>
                <a:ext uri="{FF2B5EF4-FFF2-40B4-BE49-F238E27FC236}">
                  <a16:creationId xmlns:a16="http://schemas.microsoft.com/office/drawing/2014/main" id="{90C20954-A2D4-D430-C59A-94BE466370D4}"/>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7" name="Google Shape;437;p4">
              <a:extLst>
                <a:ext uri="{FF2B5EF4-FFF2-40B4-BE49-F238E27FC236}">
                  <a16:creationId xmlns:a16="http://schemas.microsoft.com/office/drawing/2014/main" id="{F4B7D862-5385-D1A9-A41B-F36D1BB49A81}"/>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8" name="Google Shape;438;p4">
              <a:extLst>
                <a:ext uri="{FF2B5EF4-FFF2-40B4-BE49-F238E27FC236}">
                  <a16:creationId xmlns:a16="http://schemas.microsoft.com/office/drawing/2014/main" id="{119A994A-CA70-C078-A446-6C5C99F25F15}"/>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9" name="Google Shape;439;p4">
              <a:extLst>
                <a:ext uri="{FF2B5EF4-FFF2-40B4-BE49-F238E27FC236}">
                  <a16:creationId xmlns:a16="http://schemas.microsoft.com/office/drawing/2014/main" id="{153FBEC5-F13B-214D-3987-4CC1124D236C}"/>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0" name="Google Shape;440;p4">
              <a:extLst>
                <a:ext uri="{FF2B5EF4-FFF2-40B4-BE49-F238E27FC236}">
                  <a16:creationId xmlns:a16="http://schemas.microsoft.com/office/drawing/2014/main" id="{FB26834B-2629-9F4F-3C3A-D893AEE5820F}"/>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1" name="Google Shape;441;p4">
              <a:extLst>
                <a:ext uri="{FF2B5EF4-FFF2-40B4-BE49-F238E27FC236}">
                  <a16:creationId xmlns:a16="http://schemas.microsoft.com/office/drawing/2014/main" id="{63DD9561-5C90-C9B3-7EA2-2BFE2EFF2236}"/>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2" name="Google Shape;442;p4">
              <a:extLst>
                <a:ext uri="{FF2B5EF4-FFF2-40B4-BE49-F238E27FC236}">
                  <a16:creationId xmlns:a16="http://schemas.microsoft.com/office/drawing/2014/main" id="{F0A0DC23-59A3-B158-BFE2-E5EB52FE7370}"/>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3" name="Google Shape;443;p4">
              <a:extLst>
                <a:ext uri="{FF2B5EF4-FFF2-40B4-BE49-F238E27FC236}">
                  <a16:creationId xmlns:a16="http://schemas.microsoft.com/office/drawing/2014/main" id="{5AD55D8D-4990-E0C1-9870-D0C2647D00C0}"/>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4" name="Google Shape;444;p4">
              <a:extLst>
                <a:ext uri="{FF2B5EF4-FFF2-40B4-BE49-F238E27FC236}">
                  <a16:creationId xmlns:a16="http://schemas.microsoft.com/office/drawing/2014/main" id="{40E12E5D-C6C6-25C2-6EAA-95A239E4E3C2}"/>
                </a:ext>
              </a:extLst>
            </p:cNvPr>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5" name="Google Shape;445;p4">
              <a:extLst>
                <a:ext uri="{FF2B5EF4-FFF2-40B4-BE49-F238E27FC236}">
                  <a16:creationId xmlns:a16="http://schemas.microsoft.com/office/drawing/2014/main" id="{B13E3417-8AB8-7A94-A606-C25EBB667946}"/>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6" name="Google Shape;446;p4">
              <a:extLst>
                <a:ext uri="{FF2B5EF4-FFF2-40B4-BE49-F238E27FC236}">
                  <a16:creationId xmlns:a16="http://schemas.microsoft.com/office/drawing/2014/main" id="{07C3DFE8-F177-790A-D0E9-F273E5350DA9}"/>
                </a:ext>
              </a:extLst>
            </p:cNvPr>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7" name="Google Shape;447;p4">
              <a:extLst>
                <a:ext uri="{FF2B5EF4-FFF2-40B4-BE49-F238E27FC236}">
                  <a16:creationId xmlns:a16="http://schemas.microsoft.com/office/drawing/2014/main" id="{E1A7D68F-5382-E138-E2C5-901102A1810B}"/>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8" name="Google Shape;448;p4">
              <a:extLst>
                <a:ext uri="{FF2B5EF4-FFF2-40B4-BE49-F238E27FC236}">
                  <a16:creationId xmlns:a16="http://schemas.microsoft.com/office/drawing/2014/main" id="{726F6D75-6F92-EA71-54D1-D87F18DC3FB8}"/>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9" name="Google Shape;449;p4">
              <a:extLst>
                <a:ext uri="{FF2B5EF4-FFF2-40B4-BE49-F238E27FC236}">
                  <a16:creationId xmlns:a16="http://schemas.microsoft.com/office/drawing/2014/main" id="{972586C9-1FE7-FF3F-135C-F38D4707C71D}"/>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0" name="Google Shape;450;p4">
              <a:extLst>
                <a:ext uri="{FF2B5EF4-FFF2-40B4-BE49-F238E27FC236}">
                  <a16:creationId xmlns:a16="http://schemas.microsoft.com/office/drawing/2014/main" id="{7B57C5FD-8303-74B9-6CAF-168C904BF414}"/>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1" name="Google Shape;451;p4">
              <a:extLst>
                <a:ext uri="{FF2B5EF4-FFF2-40B4-BE49-F238E27FC236}">
                  <a16:creationId xmlns:a16="http://schemas.microsoft.com/office/drawing/2014/main" id="{E97C690B-5924-0701-111D-E622E16CDADA}"/>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2" name="Google Shape;452;p4">
              <a:extLst>
                <a:ext uri="{FF2B5EF4-FFF2-40B4-BE49-F238E27FC236}">
                  <a16:creationId xmlns:a16="http://schemas.microsoft.com/office/drawing/2014/main" id="{4F78A73E-844E-6EA9-09FF-EC01592982EB}"/>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3" name="Google Shape;453;p4">
              <a:extLst>
                <a:ext uri="{FF2B5EF4-FFF2-40B4-BE49-F238E27FC236}">
                  <a16:creationId xmlns:a16="http://schemas.microsoft.com/office/drawing/2014/main" id="{76636F10-FAD9-43FA-1596-AF7A8EC239C8}"/>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4" name="Google Shape;454;p4">
              <a:extLst>
                <a:ext uri="{FF2B5EF4-FFF2-40B4-BE49-F238E27FC236}">
                  <a16:creationId xmlns:a16="http://schemas.microsoft.com/office/drawing/2014/main" id="{D547F72E-4033-26BD-5CDE-CA4B97159A27}"/>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5" name="Google Shape;455;p4">
              <a:extLst>
                <a:ext uri="{FF2B5EF4-FFF2-40B4-BE49-F238E27FC236}">
                  <a16:creationId xmlns:a16="http://schemas.microsoft.com/office/drawing/2014/main" id="{4F17593B-6FD5-2A95-492F-689FAA0F8289}"/>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6" name="Google Shape;456;p4">
              <a:extLst>
                <a:ext uri="{FF2B5EF4-FFF2-40B4-BE49-F238E27FC236}">
                  <a16:creationId xmlns:a16="http://schemas.microsoft.com/office/drawing/2014/main" id="{A90ABD9F-3472-75A6-903D-B8C4622DEF4F}"/>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7" name="Google Shape;457;p4">
              <a:extLst>
                <a:ext uri="{FF2B5EF4-FFF2-40B4-BE49-F238E27FC236}">
                  <a16:creationId xmlns:a16="http://schemas.microsoft.com/office/drawing/2014/main" id="{3554195E-F587-6BE2-D484-2A2E143989F0}"/>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8" name="Google Shape;458;p4">
              <a:extLst>
                <a:ext uri="{FF2B5EF4-FFF2-40B4-BE49-F238E27FC236}">
                  <a16:creationId xmlns:a16="http://schemas.microsoft.com/office/drawing/2014/main" id="{A51063F7-49F4-8775-D5CF-B7F8CAFB7630}"/>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9" name="Google Shape;459;p4">
              <a:extLst>
                <a:ext uri="{FF2B5EF4-FFF2-40B4-BE49-F238E27FC236}">
                  <a16:creationId xmlns:a16="http://schemas.microsoft.com/office/drawing/2014/main" id="{725F4A64-A6FD-9104-BE72-69E31069201C}"/>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20" name="Google Shape;460;p4">
              <a:extLst>
                <a:ext uri="{FF2B5EF4-FFF2-40B4-BE49-F238E27FC236}">
                  <a16:creationId xmlns:a16="http://schemas.microsoft.com/office/drawing/2014/main" id="{83130DF4-83E6-CB89-BBA4-DA1009FF8360}"/>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21" name="Google Shape;461;p4">
              <a:extLst>
                <a:ext uri="{FF2B5EF4-FFF2-40B4-BE49-F238E27FC236}">
                  <a16:creationId xmlns:a16="http://schemas.microsoft.com/office/drawing/2014/main" id="{BC9B558A-B832-32AD-7A68-EFD0D994DE18}"/>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22" name="Google Shape;462;p4">
              <a:extLst>
                <a:ext uri="{FF2B5EF4-FFF2-40B4-BE49-F238E27FC236}">
                  <a16:creationId xmlns:a16="http://schemas.microsoft.com/office/drawing/2014/main" id="{9E3FE774-2C13-6468-E1C2-2FDAD781B30A}"/>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23" name="Google Shape;463;p4">
              <a:extLst>
                <a:ext uri="{FF2B5EF4-FFF2-40B4-BE49-F238E27FC236}">
                  <a16:creationId xmlns:a16="http://schemas.microsoft.com/office/drawing/2014/main" id="{4EFAAFA6-F8BB-789E-A15F-383EF6E2A800}"/>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24" name="Google Shape;464;p4">
              <a:extLst>
                <a:ext uri="{FF2B5EF4-FFF2-40B4-BE49-F238E27FC236}">
                  <a16:creationId xmlns:a16="http://schemas.microsoft.com/office/drawing/2014/main" id="{D82335D6-6D5A-0621-E93F-96773404235A}"/>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25" name="Google Shape;465;p4">
              <a:extLst>
                <a:ext uri="{FF2B5EF4-FFF2-40B4-BE49-F238E27FC236}">
                  <a16:creationId xmlns:a16="http://schemas.microsoft.com/office/drawing/2014/main" id="{447D0477-704B-9458-3ABA-4DA45FF035E9}"/>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26" name="Google Shape;466;p4">
              <a:extLst>
                <a:ext uri="{FF2B5EF4-FFF2-40B4-BE49-F238E27FC236}">
                  <a16:creationId xmlns:a16="http://schemas.microsoft.com/office/drawing/2014/main" id="{FD709966-A068-FAD0-994A-1A098E2C4801}"/>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27" name="Google Shape;467;p4">
              <a:extLst>
                <a:ext uri="{FF2B5EF4-FFF2-40B4-BE49-F238E27FC236}">
                  <a16:creationId xmlns:a16="http://schemas.microsoft.com/office/drawing/2014/main" id="{2AF92AEA-54CC-DB3E-2D5F-409300CD9DEF}"/>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28" name="Google Shape;468;p4">
              <a:extLst>
                <a:ext uri="{FF2B5EF4-FFF2-40B4-BE49-F238E27FC236}">
                  <a16:creationId xmlns:a16="http://schemas.microsoft.com/office/drawing/2014/main" id="{98053699-9035-D24E-D983-927F2A98DC23}"/>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29" name="Google Shape;469;p4">
              <a:extLst>
                <a:ext uri="{FF2B5EF4-FFF2-40B4-BE49-F238E27FC236}">
                  <a16:creationId xmlns:a16="http://schemas.microsoft.com/office/drawing/2014/main" id="{086E3F74-2951-05E1-34AB-005CA96EDF1C}"/>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30" name="Google Shape;470;p4">
              <a:extLst>
                <a:ext uri="{FF2B5EF4-FFF2-40B4-BE49-F238E27FC236}">
                  <a16:creationId xmlns:a16="http://schemas.microsoft.com/office/drawing/2014/main" id="{DD777F24-5C44-F6A6-3F3E-0F817B0C4C61}"/>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31" name="Google Shape;471;p4">
              <a:extLst>
                <a:ext uri="{FF2B5EF4-FFF2-40B4-BE49-F238E27FC236}">
                  <a16:creationId xmlns:a16="http://schemas.microsoft.com/office/drawing/2014/main" id="{97F8D451-648D-A141-9790-F6E4151D0FDC}"/>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32" name="Google Shape;472;p4">
              <a:extLst>
                <a:ext uri="{FF2B5EF4-FFF2-40B4-BE49-F238E27FC236}">
                  <a16:creationId xmlns:a16="http://schemas.microsoft.com/office/drawing/2014/main" id="{C4234E66-A259-EBE7-5093-E9EEEB93887F}"/>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33" name="Google Shape;473;p4">
              <a:extLst>
                <a:ext uri="{FF2B5EF4-FFF2-40B4-BE49-F238E27FC236}">
                  <a16:creationId xmlns:a16="http://schemas.microsoft.com/office/drawing/2014/main" id="{CD8BAA6B-BFA0-F33C-62E2-1BFBBA873DD9}"/>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34" name="Google Shape;474;p4">
              <a:extLst>
                <a:ext uri="{FF2B5EF4-FFF2-40B4-BE49-F238E27FC236}">
                  <a16:creationId xmlns:a16="http://schemas.microsoft.com/office/drawing/2014/main" id="{A94056FF-08DE-B6F4-0788-FCC16CC111DE}"/>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35" name="Google Shape;475;p4">
              <a:extLst>
                <a:ext uri="{FF2B5EF4-FFF2-40B4-BE49-F238E27FC236}">
                  <a16:creationId xmlns:a16="http://schemas.microsoft.com/office/drawing/2014/main" id="{83005D30-315E-3B92-85B3-D6D92A55E258}"/>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36" name="Google Shape;476;p4">
              <a:extLst>
                <a:ext uri="{FF2B5EF4-FFF2-40B4-BE49-F238E27FC236}">
                  <a16:creationId xmlns:a16="http://schemas.microsoft.com/office/drawing/2014/main" id="{51E76FBC-5E3A-81A3-E596-57BAAAC8A7A9}"/>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37" name="Google Shape;477;p4">
              <a:extLst>
                <a:ext uri="{FF2B5EF4-FFF2-40B4-BE49-F238E27FC236}">
                  <a16:creationId xmlns:a16="http://schemas.microsoft.com/office/drawing/2014/main" id="{009DF318-9F7C-78A8-F83F-4320AFA7564C}"/>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38" name="Google Shape;478;p4">
              <a:extLst>
                <a:ext uri="{FF2B5EF4-FFF2-40B4-BE49-F238E27FC236}">
                  <a16:creationId xmlns:a16="http://schemas.microsoft.com/office/drawing/2014/main" id="{13CAEBFC-8D84-CAAA-7459-B724D0AA6608}"/>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39" name="Google Shape;479;p4">
              <a:extLst>
                <a:ext uri="{FF2B5EF4-FFF2-40B4-BE49-F238E27FC236}">
                  <a16:creationId xmlns:a16="http://schemas.microsoft.com/office/drawing/2014/main" id="{DB76548A-4760-029F-E35C-361DC92ACDD8}"/>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40" name="Google Shape;480;p4">
              <a:extLst>
                <a:ext uri="{FF2B5EF4-FFF2-40B4-BE49-F238E27FC236}">
                  <a16:creationId xmlns:a16="http://schemas.microsoft.com/office/drawing/2014/main" id="{1151A445-8661-CCB3-9BB7-2B5CB8408320}"/>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41" name="Google Shape;481;p4">
              <a:extLst>
                <a:ext uri="{FF2B5EF4-FFF2-40B4-BE49-F238E27FC236}">
                  <a16:creationId xmlns:a16="http://schemas.microsoft.com/office/drawing/2014/main" id="{122AFB34-46A1-E0B2-220C-EBA0448E2DC5}"/>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42" name="Google Shape;482;p4">
              <a:extLst>
                <a:ext uri="{FF2B5EF4-FFF2-40B4-BE49-F238E27FC236}">
                  <a16:creationId xmlns:a16="http://schemas.microsoft.com/office/drawing/2014/main" id="{C2972C2B-14F3-775E-5EF9-85D71A25BC2A}"/>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43" name="Google Shape;483;p4">
              <a:extLst>
                <a:ext uri="{FF2B5EF4-FFF2-40B4-BE49-F238E27FC236}">
                  <a16:creationId xmlns:a16="http://schemas.microsoft.com/office/drawing/2014/main" id="{894E99F6-8EFB-04EE-B797-745C02A6AB0D}"/>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44" name="Google Shape;484;p4">
              <a:extLst>
                <a:ext uri="{FF2B5EF4-FFF2-40B4-BE49-F238E27FC236}">
                  <a16:creationId xmlns:a16="http://schemas.microsoft.com/office/drawing/2014/main" id="{E9C05663-BB08-E8EA-35F8-B252A736E8A1}"/>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45" name="Google Shape;485;p4">
              <a:extLst>
                <a:ext uri="{FF2B5EF4-FFF2-40B4-BE49-F238E27FC236}">
                  <a16:creationId xmlns:a16="http://schemas.microsoft.com/office/drawing/2014/main" id="{7D337627-5A46-973C-55A0-26EDFDB7B9D9}"/>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46" name="Google Shape;486;p4">
              <a:extLst>
                <a:ext uri="{FF2B5EF4-FFF2-40B4-BE49-F238E27FC236}">
                  <a16:creationId xmlns:a16="http://schemas.microsoft.com/office/drawing/2014/main" id="{4E557E40-7B96-DAB6-F19C-E5AAFE3AB24C}"/>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47" name="Google Shape;487;p4">
              <a:extLst>
                <a:ext uri="{FF2B5EF4-FFF2-40B4-BE49-F238E27FC236}">
                  <a16:creationId xmlns:a16="http://schemas.microsoft.com/office/drawing/2014/main" id="{4792F726-48E1-138C-94C1-61535946C0B9}"/>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48" name="Google Shape;488;p4">
              <a:extLst>
                <a:ext uri="{FF2B5EF4-FFF2-40B4-BE49-F238E27FC236}">
                  <a16:creationId xmlns:a16="http://schemas.microsoft.com/office/drawing/2014/main" id="{3759EE5B-8B53-ACC2-DCE8-986B59A77F81}"/>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49" name="Google Shape;489;p4">
              <a:extLst>
                <a:ext uri="{FF2B5EF4-FFF2-40B4-BE49-F238E27FC236}">
                  <a16:creationId xmlns:a16="http://schemas.microsoft.com/office/drawing/2014/main" id="{74DE057E-D1FC-DEEC-E1DC-F8D5164276C2}"/>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50" name="Google Shape;490;p4">
              <a:extLst>
                <a:ext uri="{FF2B5EF4-FFF2-40B4-BE49-F238E27FC236}">
                  <a16:creationId xmlns:a16="http://schemas.microsoft.com/office/drawing/2014/main" id="{14D08E37-4681-B6A1-D019-79A07B1B5190}"/>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51" name="Google Shape;491;p4">
              <a:extLst>
                <a:ext uri="{FF2B5EF4-FFF2-40B4-BE49-F238E27FC236}">
                  <a16:creationId xmlns:a16="http://schemas.microsoft.com/office/drawing/2014/main" id="{6D74305E-C99C-D528-1EC9-6FA9BD3378B5}"/>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52" name="Google Shape;492;p4">
              <a:extLst>
                <a:ext uri="{FF2B5EF4-FFF2-40B4-BE49-F238E27FC236}">
                  <a16:creationId xmlns:a16="http://schemas.microsoft.com/office/drawing/2014/main" id="{0B2346AD-B8A2-E35B-B49A-8E237EFE39EA}"/>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53" name="Google Shape;493;p4">
              <a:extLst>
                <a:ext uri="{FF2B5EF4-FFF2-40B4-BE49-F238E27FC236}">
                  <a16:creationId xmlns:a16="http://schemas.microsoft.com/office/drawing/2014/main" id="{6A1018CB-DBE1-B0D3-BD5C-A82F46292936}"/>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54" name="Google Shape;494;p4">
              <a:extLst>
                <a:ext uri="{FF2B5EF4-FFF2-40B4-BE49-F238E27FC236}">
                  <a16:creationId xmlns:a16="http://schemas.microsoft.com/office/drawing/2014/main" id="{415B633C-F98C-5958-4592-47810F694A96}"/>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55" name="Google Shape;495;p4">
              <a:extLst>
                <a:ext uri="{FF2B5EF4-FFF2-40B4-BE49-F238E27FC236}">
                  <a16:creationId xmlns:a16="http://schemas.microsoft.com/office/drawing/2014/main" id="{C3D0B571-EBAF-7AB1-77E6-8386FDED1071}"/>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56" name="Google Shape;496;p4">
              <a:extLst>
                <a:ext uri="{FF2B5EF4-FFF2-40B4-BE49-F238E27FC236}">
                  <a16:creationId xmlns:a16="http://schemas.microsoft.com/office/drawing/2014/main" id="{B7115C5A-9AC1-59F6-FBDC-A7049899828F}"/>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57" name="Google Shape;497;p4">
              <a:extLst>
                <a:ext uri="{FF2B5EF4-FFF2-40B4-BE49-F238E27FC236}">
                  <a16:creationId xmlns:a16="http://schemas.microsoft.com/office/drawing/2014/main" id="{7153D534-2579-CBF4-74B7-7B4645D06D12}"/>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58" name="Google Shape;498;p4">
              <a:extLst>
                <a:ext uri="{FF2B5EF4-FFF2-40B4-BE49-F238E27FC236}">
                  <a16:creationId xmlns:a16="http://schemas.microsoft.com/office/drawing/2014/main" id="{FFB8C82E-736B-BF6E-BD12-23BB319E2B85}"/>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59" name="Google Shape;499;p4">
              <a:extLst>
                <a:ext uri="{FF2B5EF4-FFF2-40B4-BE49-F238E27FC236}">
                  <a16:creationId xmlns:a16="http://schemas.microsoft.com/office/drawing/2014/main" id="{DFF641E6-6588-AE35-019B-E455205213C5}"/>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60" name="Google Shape;500;p4">
              <a:extLst>
                <a:ext uri="{FF2B5EF4-FFF2-40B4-BE49-F238E27FC236}">
                  <a16:creationId xmlns:a16="http://schemas.microsoft.com/office/drawing/2014/main" id="{9DC679B9-7F4A-8F31-F442-51E2D583FD69}"/>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61" name="Google Shape;501;p4">
              <a:extLst>
                <a:ext uri="{FF2B5EF4-FFF2-40B4-BE49-F238E27FC236}">
                  <a16:creationId xmlns:a16="http://schemas.microsoft.com/office/drawing/2014/main" id="{5DA0E233-50A9-E731-F262-9FE28AE627D9}"/>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62" name="Google Shape;502;p4">
              <a:extLst>
                <a:ext uri="{FF2B5EF4-FFF2-40B4-BE49-F238E27FC236}">
                  <a16:creationId xmlns:a16="http://schemas.microsoft.com/office/drawing/2014/main" id="{1B6BF0F7-594F-A0EE-6CD3-B69EAEF941F3}"/>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63" name="Google Shape;503;p4">
              <a:extLst>
                <a:ext uri="{FF2B5EF4-FFF2-40B4-BE49-F238E27FC236}">
                  <a16:creationId xmlns:a16="http://schemas.microsoft.com/office/drawing/2014/main" id="{26E967F7-7AA5-246F-5521-C4795EFA4827}"/>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64" name="Google Shape;504;p4">
              <a:extLst>
                <a:ext uri="{FF2B5EF4-FFF2-40B4-BE49-F238E27FC236}">
                  <a16:creationId xmlns:a16="http://schemas.microsoft.com/office/drawing/2014/main" id="{1C73EC51-132C-65D5-E22D-89140CD09800}"/>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65" name="Google Shape;505;p4">
              <a:extLst>
                <a:ext uri="{FF2B5EF4-FFF2-40B4-BE49-F238E27FC236}">
                  <a16:creationId xmlns:a16="http://schemas.microsoft.com/office/drawing/2014/main" id="{24124692-0634-8FC1-ACC1-FD25DA0DFEDE}"/>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66" name="Google Shape;506;p4">
              <a:extLst>
                <a:ext uri="{FF2B5EF4-FFF2-40B4-BE49-F238E27FC236}">
                  <a16:creationId xmlns:a16="http://schemas.microsoft.com/office/drawing/2014/main" id="{729EE0BA-1106-F839-CE51-476DFEB5CC4C}"/>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67" name="Google Shape;507;p4">
              <a:extLst>
                <a:ext uri="{FF2B5EF4-FFF2-40B4-BE49-F238E27FC236}">
                  <a16:creationId xmlns:a16="http://schemas.microsoft.com/office/drawing/2014/main" id="{CD68BF5A-F3C8-655F-5CAA-5B6B18ABA441}"/>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68" name="Google Shape;508;p4">
              <a:extLst>
                <a:ext uri="{FF2B5EF4-FFF2-40B4-BE49-F238E27FC236}">
                  <a16:creationId xmlns:a16="http://schemas.microsoft.com/office/drawing/2014/main" id="{5FB49D7C-B2AD-AA9E-9ABC-FD54507EDBB1}"/>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69" name="Google Shape;509;p4">
              <a:extLst>
                <a:ext uri="{FF2B5EF4-FFF2-40B4-BE49-F238E27FC236}">
                  <a16:creationId xmlns:a16="http://schemas.microsoft.com/office/drawing/2014/main" id="{75EB0437-59DC-1B2D-0A66-B569507C1098}"/>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70" name="Google Shape;510;p4">
              <a:extLst>
                <a:ext uri="{FF2B5EF4-FFF2-40B4-BE49-F238E27FC236}">
                  <a16:creationId xmlns:a16="http://schemas.microsoft.com/office/drawing/2014/main" id="{1B3FE587-BDE5-C000-FBC7-1D90363DA929}"/>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71" name="Google Shape;511;p4">
              <a:extLst>
                <a:ext uri="{FF2B5EF4-FFF2-40B4-BE49-F238E27FC236}">
                  <a16:creationId xmlns:a16="http://schemas.microsoft.com/office/drawing/2014/main" id="{A4E72AD8-3231-5554-1C1F-A3B1692FDB63}"/>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72" name="Google Shape;512;p4">
              <a:extLst>
                <a:ext uri="{FF2B5EF4-FFF2-40B4-BE49-F238E27FC236}">
                  <a16:creationId xmlns:a16="http://schemas.microsoft.com/office/drawing/2014/main" id="{1F8357A5-E117-77C3-93BC-3F28D8C5E166}"/>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73" name="Google Shape;513;p4">
              <a:extLst>
                <a:ext uri="{FF2B5EF4-FFF2-40B4-BE49-F238E27FC236}">
                  <a16:creationId xmlns:a16="http://schemas.microsoft.com/office/drawing/2014/main" id="{1D2339AC-28A7-02EA-575E-F8FA95508B2E}"/>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74" name="Google Shape;514;p4">
              <a:extLst>
                <a:ext uri="{FF2B5EF4-FFF2-40B4-BE49-F238E27FC236}">
                  <a16:creationId xmlns:a16="http://schemas.microsoft.com/office/drawing/2014/main" id="{759D1E9C-8365-D682-33DE-E1E656533ADB}"/>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75" name="Google Shape;515;p4">
              <a:extLst>
                <a:ext uri="{FF2B5EF4-FFF2-40B4-BE49-F238E27FC236}">
                  <a16:creationId xmlns:a16="http://schemas.microsoft.com/office/drawing/2014/main" id="{47E22CFD-F1DF-983B-9299-9766C3045B58}"/>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76" name="Google Shape;516;p4">
              <a:extLst>
                <a:ext uri="{FF2B5EF4-FFF2-40B4-BE49-F238E27FC236}">
                  <a16:creationId xmlns:a16="http://schemas.microsoft.com/office/drawing/2014/main" id="{D2924D71-90FE-AAEA-8BC9-27DAF9B8AB3C}"/>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5" name="Google Shape;517;p4">
              <a:extLst>
                <a:ext uri="{FF2B5EF4-FFF2-40B4-BE49-F238E27FC236}">
                  <a16:creationId xmlns:a16="http://schemas.microsoft.com/office/drawing/2014/main" id="{22D12FA1-3EEE-4B90-D3DC-90B492B5BA53}"/>
                </a:ext>
              </a:extLst>
            </p:cNvPr>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6" name="Google Shape;518;p4">
              <a:extLst>
                <a:ext uri="{FF2B5EF4-FFF2-40B4-BE49-F238E27FC236}">
                  <a16:creationId xmlns:a16="http://schemas.microsoft.com/office/drawing/2014/main" id="{0369970B-CAD1-8FBC-0458-523C4CBB4CA8}"/>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7" name="Google Shape;519;p4">
              <a:extLst>
                <a:ext uri="{FF2B5EF4-FFF2-40B4-BE49-F238E27FC236}">
                  <a16:creationId xmlns:a16="http://schemas.microsoft.com/office/drawing/2014/main" id="{B8740CFC-8BC2-487E-E810-224E4C0514C5}"/>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8" name="Google Shape;520;p4">
              <a:extLst>
                <a:ext uri="{FF2B5EF4-FFF2-40B4-BE49-F238E27FC236}">
                  <a16:creationId xmlns:a16="http://schemas.microsoft.com/office/drawing/2014/main" id="{63481CFF-D86E-9FC8-C37A-01E887FE77AA}"/>
                </a:ext>
              </a:extLst>
            </p:cNvPr>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9" name="Google Shape;521;p4">
              <a:extLst>
                <a:ext uri="{FF2B5EF4-FFF2-40B4-BE49-F238E27FC236}">
                  <a16:creationId xmlns:a16="http://schemas.microsoft.com/office/drawing/2014/main" id="{54923111-433E-2E2A-BE6A-6A98C01026F6}"/>
                </a:ext>
              </a:extLst>
            </p:cNvPr>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0" name="Google Shape;522;p4">
              <a:extLst>
                <a:ext uri="{FF2B5EF4-FFF2-40B4-BE49-F238E27FC236}">
                  <a16:creationId xmlns:a16="http://schemas.microsoft.com/office/drawing/2014/main" id="{21DC2F9E-74E0-4C07-5B70-5770C2C57523}"/>
                </a:ext>
              </a:extLst>
            </p:cNvPr>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1" name="Google Shape;523;p4">
              <a:extLst>
                <a:ext uri="{FF2B5EF4-FFF2-40B4-BE49-F238E27FC236}">
                  <a16:creationId xmlns:a16="http://schemas.microsoft.com/office/drawing/2014/main" id="{9D8877EF-E1B9-C79C-4C55-F00A897FDC0A}"/>
                </a:ext>
              </a:extLst>
            </p:cNvPr>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2" name="Google Shape;524;p4">
              <a:extLst>
                <a:ext uri="{FF2B5EF4-FFF2-40B4-BE49-F238E27FC236}">
                  <a16:creationId xmlns:a16="http://schemas.microsoft.com/office/drawing/2014/main" id="{BA149B16-5229-108A-EC42-4A96982F40DC}"/>
                </a:ext>
              </a:extLst>
            </p:cNvPr>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3" name="Google Shape;525;p4">
              <a:extLst>
                <a:ext uri="{FF2B5EF4-FFF2-40B4-BE49-F238E27FC236}">
                  <a16:creationId xmlns:a16="http://schemas.microsoft.com/office/drawing/2014/main" id="{F5C3904E-03E3-B38C-5324-FA18E369E418}"/>
                </a:ext>
              </a:extLst>
            </p:cNvPr>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4" name="Google Shape;526;p4">
              <a:extLst>
                <a:ext uri="{FF2B5EF4-FFF2-40B4-BE49-F238E27FC236}">
                  <a16:creationId xmlns:a16="http://schemas.microsoft.com/office/drawing/2014/main" id="{18AFE30B-1EE5-F0EA-1336-DCDC8E3BE5A6}"/>
                </a:ext>
              </a:extLst>
            </p:cNvPr>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5" name="Google Shape;527;p4">
              <a:extLst>
                <a:ext uri="{FF2B5EF4-FFF2-40B4-BE49-F238E27FC236}">
                  <a16:creationId xmlns:a16="http://schemas.microsoft.com/office/drawing/2014/main" id="{83024436-4534-0076-804A-3E1F58D46AB2}"/>
                </a:ext>
              </a:extLst>
            </p:cNvPr>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6" name="Google Shape;528;p4">
              <a:extLst>
                <a:ext uri="{FF2B5EF4-FFF2-40B4-BE49-F238E27FC236}">
                  <a16:creationId xmlns:a16="http://schemas.microsoft.com/office/drawing/2014/main" id="{7AD30B7B-E19E-6034-525A-9251D5B0553A}"/>
                </a:ext>
              </a:extLst>
            </p:cNvPr>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7" name="Google Shape;529;p4">
              <a:extLst>
                <a:ext uri="{FF2B5EF4-FFF2-40B4-BE49-F238E27FC236}">
                  <a16:creationId xmlns:a16="http://schemas.microsoft.com/office/drawing/2014/main" id="{9A9E3ADB-BF31-60AD-D615-958033E00613}"/>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8" name="Google Shape;530;p4">
              <a:extLst>
                <a:ext uri="{FF2B5EF4-FFF2-40B4-BE49-F238E27FC236}">
                  <a16:creationId xmlns:a16="http://schemas.microsoft.com/office/drawing/2014/main" id="{28BF180B-9A06-C954-5FBD-868EF4F56694}"/>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9" name="Google Shape;531;p4">
              <a:extLst>
                <a:ext uri="{FF2B5EF4-FFF2-40B4-BE49-F238E27FC236}">
                  <a16:creationId xmlns:a16="http://schemas.microsoft.com/office/drawing/2014/main" id="{E1E68874-271C-0860-B4E9-F67308A9290A}"/>
                </a:ext>
              </a:extLst>
            </p:cNvPr>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0" name="Google Shape;532;p4">
              <a:extLst>
                <a:ext uri="{FF2B5EF4-FFF2-40B4-BE49-F238E27FC236}">
                  <a16:creationId xmlns:a16="http://schemas.microsoft.com/office/drawing/2014/main" id="{760718A8-73C2-3085-CEB8-F1E88CE015BD}"/>
                </a:ext>
              </a:extLst>
            </p:cNvPr>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1" name="Google Shape;533;p4">
              <a:extLst>
                <a:ext uri="{FF2B5EF4-FFF2-40B4-BE49-F238E27FC236}">
                  <a16:creationId xmlns:a16="http://schemas.microsoft.com/office/drawing/2014/main" id="{1D024D03-63BA-EA76-26CB-2D54DD92EE68}"/>
                </a:ext>
              </a:extLst>
            </p:cNvPr>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2" name="Google Shape;534;p4">
              <a:extLst>
                <a:ext uri="{FF2B5EF4-FFF2-40B4-BE49-F238E27FC236}">
                  <a16:creationId xmlns:a16="http://schemas.microsoft.com/office/drawing/2014/main" id="{0959A3B2-EB89-C59D-2A26-CA2BE3AE7ECA}"/>
                </a:ext>
              </a:extLst>
            </p:cNvPr>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3" name="Google Shape;535;p4">
              <a:extLst>
                <a:ext uri="{FF2B5EF4-FFF2-40B4-BE49-F238E27FC236}">
                  <a16:creationId xmlns:a16="http://schemas.microsoft.com/office/drawing/2014/main" id="{5E4B69C5-284D-F627-6A71-CD7799D9A11D}"/>
                </a:ext>
              </a:extLst>
            </p:cNvPr>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4" name="Google Shape;536;p4">
              <a:extLst>
                <a:ext uri="{FF2B5EF4-FFF2-40B4-BE49-F238E27FC236}">
                  <a16:creationId xmlns:a16="http://schemas.microsoft.com/office/drawing/2014/main" id="{6CA90536-CDE1-E9A1-D1D0-B51D47690D75}"/>
                </a:ext>
              </a:extLst>
            </p:cNvPr>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5" name="Google Shape;537;p4">
              <a:extLst>
                <a:ext uri="{FF2B5EF4-FFF2-40B4-BE49-F238E27FC236}">
                  <a16:creationId xmlns:a16="http://schemas.microsoft.com/office/drawing/2014/main" id="{2F38472D-0FBF-244E-0161-33532D751B79}"/>
                </a:ext>
              </a:extLst>
            </p:cNvPr>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6" name="Google Shape;538;p4">
              <a:extLst>
                <a:ext uri="{FF2B5EF4-FFF2-40B4-BE49-F238E27FC236}">
                  <a16:creationId xmlns:a16="http://schemas.microsoft.com/office/drawing/2014/main" id="{536BFFDE-508F-CDD8-4361-BAF53F01CBEA}"/>
                </a:ext>
              </a:extLst>
            </p:cNvPr>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7" name="Google Shape;539;p4">
              <a:extLst>
                <a:ext uri="{FF2B5EF4-FFF2-40B4-BE49-F238E27FC236}">
                  <a16:creationId xmlns:a16="http://schemas.microsoft.com/office/drawing/2014/main" id="{92258D7D-EFD9-EE01-E26D-AA5E1E7228CC}"/>
                </a:ext>
              </a:extLst>
            </p:cNvPr>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8" name="Google Shape;540;p4">
              <a:extLst>
                <a:ext uri="{FF2B5EF4-FFF2-40B4-BE49-F238E27FC236}">
                  <a16:creationId xmlns:a16="http://schemas.microsoft.com/office/drawing/2014/main" id="{C019B5C8-5F85-B1B5-17DE-8819C380071A}"/>
                </a:ext>
              </a:extLst>
            </p:cNvPr>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9" name="Google Shape;541;p4">
              <a:extLst>
                <a:ext uri="{FF2B5EF4-FFF2-40B4-BE49-F238E27FC236}">
                  <a16:creationId xmlns:a16="http://schemas.microsoft.com/office/drawing/2014/main" id="{D91A5DB0-5F45-1C94-41F8-9CECC4B30310}"/>
                </a:ext>
              </a:extLst>
            </p:cNvPr>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0" name="Google Shape;542;p4">
              <a:extLst>
                <a:ext uri="{FF2B5EF4-FFF2-40B4-BE49-F238E27FC236}">
                  <a16:creationId xmlns:a16="http://schemas.microsoft.com/office/drawing/2014/main" id="{9E705B0E-6D14-93B5-A8F2-466D2D0E924D}"/>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1" name="Google Shape;543;p4">
              <a:extLst>
                <a:ext uri="{FF2B5EF4-FFF2-40B4-BE49-F238E27FC236}">
                  <a16:creationId xmlns:a16="http://schemas.microsoft.com/office/drawing/2014/main" id="{B2206EE8-B04A-3A1C-5FE0-E7E34950DEEB}"/>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2" name="Google Shape;544;p4">
              <a:extLst>
                <a:ext uri="{FF2B5EF4-FFF2-40B4-BE49-F238E27FC236}">
                  <a16:creationId xmlns:a16="http://schemas.microsoft.com/office/drawing/2014/main" id="{E3EBA9A5-260E-97E5-A7F0-0E6FCA92E782}"/>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3" name="Google Shape;545;p4">
              <a:extLst>
                <a:ext uri="{FF2B5EF4-FFF2-40B4-BE49-F238E27FC236}">
                  <a16:creationId xmlns:a16="http://schemas.microsoft.com/office/drawing/2014/main" id="{4ED058BC-DA4E-780B-33B0-FFB42439FE09}"/>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4" name="Google Shape;546;p4">
              <a:extLst>
                <a:ext uri="{FF2B5EF4-FFF2-40B4-BE49-F238E27FC236}">
                  <a16:creationId xmlns:a16="http://schemas.microsoft.com/office/drawing/2014/main" id="{97510B74-CB99-B78D-0C6A-572EF033E183}"/>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5" name="Google Shape;547;p4">
              <a:extLst>
                <a:ext uri="{FF2B5EF4-FFF2-40B4-BE49-F238E27FC236}">
                  <a16:creationId xmlns:a16="http://schemas.microsoft.com/office/drawing/2014/main" id="{A2C5BC99-FCB4-8D90-E125-ABE7CFE6707F}"/>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6" name="Google Shape;548;p4">
              <a:extLst>
                <a:ext uri="{FF2B5EF4-FFF2-40B4-BE49-F238E27FC236}">
                  <a16:creationId xmlns:a16="http://schemas.microsoft.com/office/drawing/2014/main" id="{DCAEC00C-9D8D-2899-A13B-4A514F51E1A5}"/>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7" name="Google Shape;549;p4">
              <a:extLst>
                <a:ext uri="{FF2B5EF4-FFF2-40B4-BE49-F238E27FC236}">
                  <a16:creationId xmlns:a16="http://schemas.microsoft.com/office/drawing/2014/main" id="{2B922CD1-362A-7678-F455-8593F69CF35C}"/>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8" name="Google Shape;550;p4">
              <a:extLst>
                <a:ext uri="{FF2B5EF4-FFF2-40B4-BE49-F238E27FC236}">
                  <a16:creationId xmlns:a16="http://schemas.microsoft.com/office/drawing/2014/main" id="{F6A42F42-9384-4A74-2143-83758F5BE6EC}"/>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9" name="Google Shape;551;p4">
              <a:extLst>
                <a:ext uri="{FF2B5EF4-FFF2-40B4-BE49-F238E27FC236}">
                  <a16:creationId xmlns:a16="http://schemas.microsoft.com/office/drawing/2014/main" id="{34050344-6C31-C3B5-A64B-2FF56E71A15B}"/>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0" name="Google Shape;552;p4">
              <a:extLst>
                <a:ext uri="{FF2B5EF4-FFF2-40B4-BE49-F238E27FC236}">
                  <a16:creationId xmlns:a16="http://schemas.microsoft.com/office/drawing/2014/main" id="{E770C5F3-710F-4809-0332-885C67165139}"/>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1" name="Google Shape;553;p4">
              <a:extLst>
                <a:ext uri="{FF2B5EF4-FFF2-40B4-BE49-F238E27FC236}">
                  <a16:creationId xmlns:a16="http://schemas.microsoft.com/office/drawing/2014/main" id="{17C73F18-6076-B19C-4ADD-FD1C0B58D336}"/>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2" name="Google Shape;554;p4">
              <a:extLst>
                <a:ext uri="{FF2B5EF4-FFF2-40B4-BE49-F238E27FC236}">
                  <a16:creationId xmlns:a16="http://schemas.microsoft.com/office/drawing/2014/main" id="{A8634230-8595-19EB-261F-10C3680DDA4D}"/>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3" name="Google Shape;555;p4">
              <a:extLst>
                <a:ext uri="{FF2B5EF4-FFF2-40B4-BE49-F238E27FC236}">
                  <a16:creationId xmlns:a16="http://schemas.microsoft.com/office/drawing/2014/main" id="{A96B315C-F055-8DA5-DAB2-6EBF73CBB9E1}"/>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4" name="Google Shape;556;p4">
              <a:extLst>
                <a:ext uri="{FF2B5EF4-FFF2-40B4-BE49-F238E27FC236}">
                  <a16:creationId xmlns:a16="http://schemas.microsoft.com/office/drawing/2014/main" id="{885BCA99-FFF6-A43A-B276-90BDDE6D20DF}"/>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5" name="Google Shape;557;p4">
              <a:extLst>
                <a:ext uri="{FF2B5EF4-FFF2-40B4-BE49-F238E27FC236}">
                  <a16:creationId xmlns:a16="http://schemas.microsoft.com/office/drawing/2014/main" id="{140FB9AF-1AFF-B049-4961-B36ACB76A4D5}"/>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6" name="Google Shape;558;p4">
              <a:extLst>
                <a:ext uri="{FF2B5EF4-FFF2-40B4-BE49-F238E27FC236}">
                  <a16:creationId xmlns:a16="http://schemas.microsoft.com/office/drawing/2014/main" id="{B35F6291-CFB0-4D13-730C-4F7F3F7A13AF}"/>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7" name="Google Shape;559;p4">
              <a:extLst>
                <a:ext uri="{FF2B5EF4-FFF2-40B4-BE49-F238E27FC236}">
                  <a16:creationId xmlns:a16="http://schemas.microsoft.com/office/drawing/2014/main" id="{E251B1CB-ADDD-0859-5926-5B3785A7E8C7}"/>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8" name="Google Shape;560;p4">
              <a:extLst>
                <a:ext uri="{FF2B5EF4-FFF2-40B4-BE49-F238E27FC236}">
                  <a16:creationId xmlns:a16="http://schemas.microsoft.com/office/drawing/2014/main" id="{D409E92B-7A1F-F8AA-9509-F2B64DF6EF67}"/>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9" name="Google Shape;561;p4">
              <a:extLst>
                <a:ext uri="{FF2B5EF4-FFF2-40B4-BE49-F238E27FC236}">
                  <a16:creationId xmlns:a16="http://schemas.microsoft.com/office/drawing/2014/main" id="{3A1BBD4E-0A85-55C2-FA82-A11C22181CE5}"/>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0" name="Google Shape;562;p4">
              <a:extLst>
                <a:ext uri="{FF2B5EF4-FFF2-40B4-BE49-F238E27FC236}">
                  <a16:creationId xmlns:a16="http://schemas.microsoft.com/office/drawing/2014/main" id="{AACCFFE2-BE3A-0FCA-EA1F-FD697818794C}"/>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1" name="Google Shape;563;p4">
              <a:extLst>
                <a:ext uri="{FF2B5EF4-FFF2-40B4-BE49-F238E27FC236}">
                  <a16:creationId xmlns:a16="http://schemas.microsoft.com/office/drawing/2014/main" id="{10DA3714-45DB-3D7B-FC82-DC1DF187802B}"/>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2" name="Google Shape;564;p4">
              <a:extLst>
                <a:ext uri="{FF2B5EF4-FFF2-40B4-BE49-F238E27FC236}">
                  <a16:creationId xmlns:a16="http://schemas.microsoft.com/office/drawing/2014/main" id="{49CA81CC-FB05-008D-0167-E0023E2A7979}"/>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EAE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3" name="Google Shape;565;p4">
              <a:extLst>
                <a:ext uri="{FF2B5EF4-FFF2-40B4-BE49-F238E27FC236}">
                  <a16:creationId xmlns:a16="http://schemas.microsoft.com/office/drawing/2014/main" id="{C3C667D7-6025-9695-8081-E4EBFE356F2C}"/>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4" name="Google Shape;566;p4">
              <a:extLst>
                <a:ext uri="{FF2B5EF4-FFF2-40B4-BE49-F238E27FC236}">
                  <a16:creationId xmlns:a16="http://schemas.microsoft.com/office/drawing/2014/main" id="{5BA4E812-C493-6789-66DB-6CF3B238C7CF}"/>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5" name="Google Shape;567;p4">
              <a:extLst>
                <a:ext uri="{FF2B5EF4-FFF2-40B4-BE49-F238E27FC236}">
                  <a16:creationId xmlns:a16="http://schemas.microsoft.com/office/drawing/2014/main" id="{FE6BFC84-5CDE-4B47-990B-84F149CF6497}"/>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6" name="Google Shape;568;p4">
              <a:extLst>
                <a:ext uri="{FF2B5EF4-FFF2-40B4-BE49-F238E27FC236}">
                  <a16:creationId xmlns:a16="http://schemas.microsoft.com/office/drawing/2014/main" id="{6EF32396-E8A5-2FD8-51D8-A021A6022155}"/>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7" name="Google Shape;569;p4">
              <a:extLst>
                <a:ext uri="{FF2B5EF4-FFF2-40B4-BE49-F238E27FC236}">
                  <a16:creationId xmlns:a16="http://schemas.microsoft.com/office/drawing/2014/main" id="{0A20BB8E-346D-2D87-9A98-65C12F5F7761}"/>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8" name="Google Shape;570;p4">
              <a:extLst>
                <a:ext uri="{FF2B5EF4-FFF2-40B4-BE49-F238E27FC236}">
                  <a16:creationId xmlns:a16="http://schemas.microsoft.com/office/drawing/2014/main" id="{FFF22E7F-F1E4-7060-835F-FD8538A4D0EA}"/>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9" name="Google Shape;571;p4">
              <a:extLst>
                <a:ext uri="{FF2B5EF4-FFF2-40B4-BE49-F238E27FC236}">
                  <a16:creationId xmlns:a16="http://schemas.microsoft.com/office/drawing/2014/main" id="{4432962B-222E-58D0-06BF-236F2CD11F72}"/>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0" name="Google Shape;572;p4">
              <a:extLst>
                <a:ext uri="{FF2B5EF4-FFF2-40B4-BE49-F238E27FC236}">
                  <a16:creationId xmlns:a16="http://schemas.microsoft.com/office/drawing/2014/main" id="{8BFA0BA1-9CF8-BF6F-8FBF-DEBA0A2C37E7}"/>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1" name="Google Shape;573;p4">
              <a:extLst>
                <a:ext uri="{FF2B5EF4-FFF2-40B4-BE49-F238E27FC236}">
                  <a16:creationId xmlns:a16="http://schemas.microsoft.com/office/drawing/2014/main" id="{C82690A7-0653-FD94-F90E-43138E48E671}"/>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2" name="Google Shape;574;p4">
              <a:extLst>
                <a:ext uri="{FF2B5EF4-FFF2-40B4-BE49-F238E27FC236}">
                  <a16:creationId xmlns:a16="http://schemas.microsoft.com/office/drawing/2014/main" id="{02D0384E-D5D5-6A67-55CE-767770E89FB8}"/>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3" name="Google Shape;575;p4">
              <a:extLst>
                <a:ext uri="{FF2B5EF4-FFF2-40B4-BE49-F238E27FC236}">
                  <a16:creationId xmlns:a16="http://schemas.microsoft.com/office/drawing/2014/main" id="{2AE3554B-A7FC-FC9D-876C-134D8B07BD77}"/>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4" name="Google Shape;576;p4">
              <a:extLst>
                <a:ext uri="{FF2B5EF4-FFF2-40B4-BE49-F238E27FC236}">
                  <a16:creationId xmlns:a16="http://schemas.microsoft.com/office/drawing/2014/main" id="{B353EE12-E614-6FA4-3067-13E39BDD844B}"/>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5" name="Google Shape;577;p4">
              <a:extLst>
                <a:ext uri="{FF2B5EF4-FFF2-40B4-BE49-F238E27FC236}">
                  <a16:creationId xmlns:a16="http://schemas.microsoft.com/office/drawing/2014/main" id="{0F4BCB87-C869-1035-C40B-DDFA413524EB}"/>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6" name="Google Shape;578;p4">
              <a:extLst>
                <a:ext uri="{FF2B5EF4-FFF2-40B4-BE49-F238E27FC236}">
                  <a16:creationId xmlns:a16="http://schemas.microsoft.com/office/drawing/2014/main" id="{43557013-3169-B518-09F3-F753E2980AFD}"/>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7" name="Google Shape;579;p4">
              <a:extLst>
                <a:ext uri="{FF2B5EF4-FFF2-40B4-BE49-F238E27FC236}">
                  <a16:creationId xmlns:a16="http://schemas.microsoft.com/office/drawing/2014/main" id="{7A18B471-7AAB-77E2-A040-4B9CAEBF1356}"/>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8" name="Google Shape;580;p4">
              <a:extLst>
                <a:ext uri="{FF2B5EF4-FFF2-40B4-BE49-F238E27FC236}">
                  <a16:creationId xmlns:a16="http://schemas.microsoft.com/office/drawing/2014/main" id="{4B159660-89E8-6623-E7BA-18F0CCAD1352}"/>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9" name="Google Shape;581;p4">
              <a:extLst>
                <a:ext uri="{FF2B5EF4-FFF2-40B4-BE49-F238E27FC236}">
                  <a16:creationId xmlns:a16="http://schemas.microsoft.com/office/drawing/2014/main" id="{11F64010-CB81-D549-2571-B8DCCAFDCE79}"/>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0" name="Google Shape;582;p4">
              <a:extLst>
                <a:ext uri="{FF2B5EF4-FFF2-40B4-BE49-F238E27FC236}">
                  <a16:creationId xmlns:a16="http://schemas.microsoft.com/office/drawing/2014/main" id="{FC3FF1E4-3D3F-95EA-F973-DD1CB1D6D171}"/>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1" name="Google Shape;583;p4">
              <a:extLst>
                <a:ext uri="{FF2B5EF4-FFF2-40B4-BE49-F238E27FC236}">
                  <a16:creationId xmlns:a16="http://schemas.microsoft.com/office/drawing/2014/main" id="{EF6061FA-11CE-A150-A22F-D08FC4FA08A1}"/>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2" name="Google Shape;584;p4">
              <a:extLst>
                <a:ext uri="{FF2B5EF4-FFF2-40B4-BE49-F238E27FC236}">
                  <a16:creationId xmlns:a16="http://schemas.microsoft.com/office/drawing/2014/main" id="{DFBEF202-43D0-5DE7-031D-A39C9391ED9A}"/>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3" name="Google Shape;585;p4">
              <a:extLst>
                <a:ext uri="{FF2B5EF4-FFF2-40B4-BE49-F238E27FC236}">
                  <a16:creationId xmlns:a16="http://schemas.microsoft.com/office/drawing/2014/main" id="{D7FB10D4-7AD7-28EB-5CAA-054EFC2375B6}"/>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4" name="Google Shape;586;p4">
              <a:extLst>
                <a:ext uri="{FF2B5EF4-FFF2-40B4-BE49-F238E27FC236}">
                  <a16:creationId xmlns:a16="http://schemas.microsoft.com/office/drawing/2014/main" id="{D7C2B146-B0AE-AE74-2416-0B864478EA2C}"/>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5" name="Google Shape;587;p4">
              <a:extLst>
                <a:ext uri="{FF2B5EF4-FFF2-40B4-BE49-F238E27FC236}">
                  <a16:creationId xmlns:a16="http://schemas.microsoft.com/office/drawing/2014/main" id="{8C89C4B6-080E-BCF0-566C-097A7FB0FBCC}"/>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6" name="Google Shape;588;p4">
              <a:extLst>
                <a:ext uri="{FF2B5EF4-FFF2-40B4-BE49-F238E27FC236}">
                  <a16:creationId xmlns:a16="http://schemas.microsoft.com/office/drawing/2014/main" id="{299C2F9A-2135-9526-F47A-A047F9440B4E}"/>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7" name="Google Shape;589;p4">
              <a:extLst>
                <a:ext uri="{FF2B5EF4-FFF2-40B4-BE49-F238E27FC236}">
                  <a16:creationId xmlns:a16="http://schemas.microsoft.com/office/drawing/2014/main" id="{555882E3-7C78-2268-6B70-DC9E5FD4E1D5}"/>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8" name="Google Shape;590;p4">
              <a:extLst>
                <a:ext uri="{FF2B5EF4-FFF2-40B4-BE49-F238E27FC236}">
                  <a16:creationId xmlns:a16="http://schemas.microsoft.com/office/drawing/2014/main" id="{790ADF9E-AB75-1DA1-8785-85F5A39BFDE7}"/>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9" name="Google Shape;591;p4">
              <a:extLst>
                <a:ext uri="{FF2B5EF4-FFF2-40B4-BE49-F238E27FC236}">
                  <a16:creationId xmlns:a16="http://schemas.microsoft.com/office/drawing/2014/main" id="{4D44FE2D-02B2-225E-3028-29EB50FBC52A}"/>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0" name="Google Shape;592;p4">
              <a:extLst>
                <a:ext uri="{FF2B5EF4-FFF2-40B4-BE49-F238E27FC236}">
                  <a16:creationId xmlns:a16="http://schemas.microsoft.com/office/drawing/2014/main" id="{2AC927ED-DD90-375E-D434-A085414593C8}"/>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1" name="Google Shape;593;p4">
              <a:extLst>
                <a:ext uri="{FF2B5EF4-FFF2-40B4-BE49-F238E27FC236}">
                  <a16:creationId xmlns:a16="http://schemas.microsoft.com/office/drawing/2014/main" id="{20F0B040-BE7A-5E01-4C89-BEB76EB9BE87}"/>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2" name="Google Shape;594;p4">
              <a:extLst>
                <a:ext uri="{FF2B5EF4-FFF2-40B4-BE49-F238E27FC236}">
                  <a16:creationId xmlns:a16="http://schemas.microsoft.com/office/drawing/2014/main" id="{A4166F72-631E-8E6F-AE7D-1D9A7069291B}"/>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3" name="Google Shape;595;p4">
              <a:extLst>
                <a:ext uri="{FF2B5EF4-FFF2-40B4-BE49-F238E27FC236}">
                  <a16:creationId xmlns:a16="http://schemas.microsoft.com/office/drawing/2014/main" id="{DD8F4442-3F4E-28FB-786A-5D02E3752D44}"/>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4" name="Google Shape;596;p4">
              <a:extLst>
                <a:ext uri="{FF2B5EF4-FFF2-40B4-BE49-F238E27FC236}">
                  <a16:creationId xmlns:a16="http://schemas.microsoft.com/office/drawing/2014/main" id="{1A5B98E5-BA09-B6CF-5EC4-C8D27BB0810D}"/>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5" name="Google Shape;597;p4">
              <a:extLst>
                <a:ext uri="{FF2B5EF4-FFF2-40B4-BE49-F238E27FC236}">
                  <a16:creationId xmlns:a16="http://schemas.microsoft.com/office/drawing/2014/main" id="{8FE71540-3955-BCCC-25E5-61B3BF1DC5C2}"/>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6" name="Google Shape;598;p4">
              <a:extLst>
                <a:ext uri="{FF2B5EF4-FFF2-40B4-BE49-F238E27FC236}">
                  <a16:creationId xmlns:a16="http://schemas.microsoft.com/office/drawing/2014/main" id="{5CDF0567-73A9-7A31-71D5-7C9BC2C07E80}"/>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7" name="Google Shape;599;p4">
              <a:extLst>
                <a:ext uri="{FF2B5EF4-FFF2-40B4-BE49-F238E27FC236}">
                  <a16:creationId xmlns:a16="http://schemas.microsoft.com/office/drawing/2014/main" id="{68410CA1-45D8-ED25-02D6-2E6C714C84A7}"/>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8" name="Google Shape;600;p4">
              <a:extLst>
                <a:ext uri="{FF2B5EF4-FFF2-40B4-BE49-F238E27FC236}">
                  <a16:creationId xmlns:a16="http://schemas.microsoft.com/office/drawing/2014/main" id="{A59158E1-281D-28F2-E1DD-566B952AD078}"/>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9" name="Google Shape;601;p4">
              <a:extLst>
                <a:ext uri="{FF2B5EF4-FFF2-40B4-BE49-F238E27FC236}">
                  <a16:creationId xmlns:a16="http://schemas.microsoft.com/office/drawing/2014/main" id="{CC4FC3FF-5570-6993-5650-CEA0505DEDBA}"/>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0" name="Google Shape;602;p4">
              <a:extLst>
                <a:ext uri="{FF2B5EF4-FFF2-40B4-BE49-F238E27FC236}">
                  <a16:creationId xmlns:a16="http://schemas.microsoft.com/office/drawing/2014/main" id="{ED132859-1454-A43A-0F08-94B536B1E770}"/>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1" name="Google Shape;603;p4">
              <a:extLst>
                <a:ext uri="{FF2B5EF4-FFF2-40B4-BE49-F238E27FC236}">
                  <a16:creationId xmlns:a16="http://schemas.microsoft.com/office/drawing/2014/main" id="{371B0F32-C253-6192-E6A5-91E87B71E41C}"/>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2" name="Google Shape;604;p4">
              <a:extLst>
                <a:ext uri="{FF2B5EF4-FFF2-40B4-BE49-F238E27FC236}">
                  <a16:creationId xmlns:a16="http://schemas.microsoft.com/office/drawing/2014/main" id="{E1A50E96-7129-C7D6-EE75-F37A93C3E570}"/>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3" name="Google Shape;605;p4">
              <a:extLst>
                <a:ext uri="{FF2B5EF4-FFF2-40B4-BE49-F238E27FC236}">
                  <a16:creationId xmlns:a16="http://schemas.microsoft.com/office/drawing/2014/main" id="{2A1AFAA2-ABDE-485A-35A6-194313BDAA05}"/>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4" name="Google Shape;606;p4">
              <a:extLst>
                <a:ext uri="{FF2B5EF4-FFF2-40B4-BE49-F238E27FC236}">
                  <a16:creationId xmlns:a16="http://schemas.microsoft.com/office/drawing/2014/main" id="{4935EAD9-DCA8-FACA-8ADF-07E3B54C5DC8}"/>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5" name="Google Shape;607;p4">
              <a:extLst>
                <a:ext uri="{FF2B5EF4-FFF2-40B4-BE49-F238E27FC236}">
                  <a16:creationId xmlns:a16="http://schemas.microsoft.com/office/drawing/2014/main" id="{23B8FB93-CB46-9DBD-8CCA-75A8ECB412BD}"/>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6" name="Google Shape;608;p4">
              <a:extLst>
                <a:ext uri="{FF2B5EF4-FFF2-40B4-BE49-F238E27FC236}">
                  <a16:creationId xmlns:a16="http://schemas.microsoft.com/office/drawing/2014/main" id="{49FA6F52-9708-862D-ACFF-8909C5F50AAB}"/>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7" name="Google Shape;609;p4">
              <a:extLst>
                <a:ext uri="{FF2B5EF4-FFF2-40B4-BE49-F238E27FC236}">
                  <a16:creationId xmlns:a16="http://schemas.microsoft.com/office/drawing/2014/main" id="{5614D3A5-C1D2-D35B-0F8C-2323CC95401A}"/>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8" name="Google Shape;610;p4">
              <a:extLst>
                <a:ext uri="{FF2B5EF4-FFF2-40B4-BE49-F238E27FC236}">
                  <a16:creationId xmlns:a16="http://schemas.microsoft.com/office/drawing/2014/main" id="{51CD3EA6-80E3-B2BF-DB09-D320757F3386}"/>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9" name="Google Shape;611;p4">
              <a:extLst>
                <a:ext uri="{FF2B5EF4-FFF2-40B4-BE49-F238E27FC236}">
                  <a16:creationId xmlns:a16="http://schemas.microsoft.com/office/drawing/2014/main" id="{B80CC400-6725-4C6C-7A12-CB09A2BD4224}"/>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0" name="Google Shape;612;p4">
              <a:extLst>
                <a:ext uri="{FF2B5EF4-FFF2-40B4-BE49-F238E27FC236}">
                  <a16:creationId xmlns:a16="http://schemas.microsoft.com/office/drawing/2014/main" id="{265BD6B5-1E92-4CE8-43A8-4A18B6C7BBA8}"/>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1" name="Google Shape;613;p4">
              <a:extLst>
                <a:ext uri="{FF2B5EF4-FFF2-40B4-BE49-F238E27FC236}">
                  <a16:creationId xmlns:a16="http://schemas.microsoft.com/office/drawing/2014/main" id="{942A59D5-DADF-2ED2-380F-9367CF0B106D}"/>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2" name="Google Shape;614;p4">
              <a:extLst>
                <a:ext uri="{FF2B5EF4-FFF2-40B4-BE49-F238E27FC236}">
                  <a16:creationId xmlns:a16="http://schemas.microsoft.com/office/drawing/2014/main" id="{A5058ABD-75AE-DF74-07EC-A8263ADB753A}"/>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3" name="Google Shape;615;p4">
              <a:extLst>
                <a:ext uri="{FF2B5EF4-FFF2-40B4-BE49-F238E27FC236}">
                  <a16:creationId xmlns:a16="http://schemas.microsoft.com/office/drawing/2014/main" id="{5EC9057D-9CD2-523C-453F-F70063285CEE}"/>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4" name="Google Shape;616;p4">
              <a:extLst>
                <a:ext uri="{FF2B5EF4-FFF2-40B4-BE49-F238E27FC236}">
                  <a16:creationId xmlns:a16="http://schemas.microsoft.com/office/drawing/2014/main" id="{499DF3E9-008C-EA9C-17E4-D611E39C15DE}"/>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5" name="Google Shape;617;p4">
              <a:extLst>
                <a:ext uri="{FF2B5EF4-FFF2-40B4-BE49-F238E27FC236}">
                  <a16:creationId xmlns:a16="http://schemas.microsoft.com/office/drawing/2014/main" id="{E8041C3F-A7EA-CE72-6674-EC7F1A81477A}"/>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6" name="Google Shape;618;p4">
              <a:extLst>
                <a:ext uri="{FF2B5EF4-FFF2-40B4-BE49-F238E27FC236}">
                  <a16:creationId xmlns:a16="http://schemas.microsoft.com/office/drawing/2014/main" id="{110BB139-3F42-AF5B-631F-352E0FF7A4ED}"/>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7" name="Google Shape;619;p4">
              <a:extLst>
                <a:ext uri="{FF2B5EF4-FFF2-40B4-BE49-F238E27FC236}">
                  <a16:creationId xmlns:a16="http://schemas.microsoft.com/office/drawing/2014/main" id="{D03FEA06-81D7-3D21-71D5-B437F2A58A29}"/>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8" name="Google Shape;620;p4">
              <a:extLst>
                <a:ext uri="{FF2B5EF4-FFF2-40B4-BE49-F238E27FC236}">
                  <a16:creationId xmlns:a16="http://schemas.microsoft.com/office/drawing/2014/main" id="{CA8D65A9-3F99-E459-E009-64F3D088D378}"/>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9" name="Google Shape;621;p4">
              <a:extLst>
                <a:ext uri="{FF2B5EF4-FFF2-40B4-BE49-F238E27FC236}">
                  <a16:creationId xmlns:a16="http://schemas.microsoft.com/office/drawing/2014/main" id="{F7A91FA3-3CB8-8CC3-248B-B809781DCDC0}"/>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0" name="Google Shape;622;p4">
              <a:extLst>
                <a:ext uri="{FF2B5EF4-FFF2-40B4-BE49-F238E27FC236}">
                  <a16:creationId xmlns:a16="http://schemas.microsoft.com/office/drawing/2014/main" id="{04E2BFAE-F209-10D1-0FFB-232EC5E30D75}"/>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1" name="Google Shape;623;p4">
              <a:extLst>
                <a:ext uri="{FF2B5EF4-FFF2-40B4-BE49-F238E27FC236}">
                  <a16:creationId xmlns:a16="http://schemas.microsoft.com/office/drawing/2014/main" id="{5BEC7AB6-248D-CB7C-3D1E-CD3B8A9D0E6A}"/>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2" name="Google Shape;624;p4">
              <a:extLst>
                <a:ext uri="{FF2B5EF4-FFF2-40B4-BE49-F238E27FC236}">
                  <a16:creationId xmlns:a16="http://schemas.microsoft.com/office/drawing/2014/main" id="{0983D48B-58D5-1185-02E7-8E6C8AB6FC67}"/>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3" name="Google Shape;625;p4">
              <a:extLst>
                <a:ext uri="{FF2B5EF4-FFF2-40B4-BE49-F238E27FC236}">
                  <a16:creationId xmlns:a16="http://schemas.microsoft.com/office/drawing/2014/main" id="{F00B4B80-BEFE-B9AA-B29E-5617A710A724}"/>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4" name="Google Shape;626;p4">
              <a:extLst>
                <a:ext uri="{FF2B5EF4-FFF2-40B4-BE49-F238E27FC236}">
                  <a16:creationId xmlns:a16="http://schemas.microsoft.com/office/drawing/2014/main" id="{E93883BA-B3F1-2CC6-3FCE-5E575A4C8A03}"/>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5" name="Google Shape;627;p4">
              <a:extLst>
                <a:ext uri="{FF2B5EF4-FFF2-40B4-BE49-F238E27FC236}">
                  <a16:creationId xmlns:a16="http://schemas.microsoft.com/office/drawing/2014/main" id="{8F6CD6F2-B423-8AD4-E32F-73D14D4D56B7}"/>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6" name="Google Shape;628;p4">
              <a:extLst>
                <a:ext uri="{FF2B5EF4-FFF2-40B4-BE49-F238E27FC236}">
                  <a16:creationId xmlns:a16="http://schemas.microsoft.com/office/drawing/2014/main" id="{8E893E8B-F0BC-BEF9-3307-27A0557A501E}"/>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7" name="Google Shape;629;p4">
              <a:extLst>
                <a:ext uri="{FF2B5EF4-FFF2-40B4-BE49-F238E27FC236}">
                  <a16:creationId xmlns:a16="http://schemas.microsoft.com/office/drawing/2014/main" id="{81323570-1444-C7F9-A480-547FB6257134}"/>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8" name="Google Shape;630;p4">
              <a:extLst>
                <a:ext uri="{FF2B5EF4-FFF2-40B4-BE49-F238E27FC236}">
                  <a16:creationId xmlns:a16="http://schemas.microsoft.com/office/drawing/2014/main" id="{8628B7A6-C3B9-65E9-9772-8524F3DF370E}"/>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9" name="Google Shape;631;p4">
              <a:extLst>
                <a:ext uri="{FF2B5EF4-FFF2-40B4-BE49-F238E27FC236}">
                  <a16:creationId xmlns:a16="http://schemas.microsoft.com/office/drawing/2014/main" id="{6EEEFB74-6177-D62D-6C97-BE39A18BBF00}"/>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0" name="Google Shape;632;p4">
              <a:extLst>
                <a:ext uri="{FF2B5EF4-FFF2-40B4-BE49-F238E27FC236}">
                  <a16:creationId xmlns:a16="http://schemas.microsoft.com/office/drawing/2014/main" id="{9C31AC9C-472B-93B0-42B4-E5C6AD5124AF}"/>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1" name="Google Shape;633;p4">
              <a:extLst>
                <a:ext uri="{FF2B5EF4-FFF2-40B4-BE49-F238E27FC236}">
                  <a16:creationId xmlns:a16="http://schemas.microsoft.com/office/drawing/2014/main" id="{F29A7C77-0B77-4706-919B-05FBCF2D7023}"/>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2" name="Google Shape;634;p4">
              <a:extLst>
                <a:ext uri="{FF2B5EF4-FFF2-40B4-BE49-F238E27FC236}">
                  <a16:creationId xmlns:a16="http://schemas.microsoft.com/office/drawing/2014/main" id="{562C89EA-6BDF-0157-D635-4DEC4F4B1D67}"/>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3" name="Google Shape;635;p4">
              <a:extLst>
                <a:ext uri="{FF2B5EF4-FFF2-40B4-BE49-F238E27FC236}">
                  <a16:creationId xmlns:a16="http://schemas.microsoft.com/office/drawing/2014/main" id="{9103C046-C25F-188D-7B32-A4DECBA257F5}"/>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4" name="Google Shape;636;p4">
              <a:extLst>
                <a:ext uri="{FF2B5EF4-FFF2-40B4-BE49-F238E27FC236}">
                  <a16:creationId xmlns:a16="http://schemas.microsoft.com/office/drawing/2014/main" id="{0A9EBF2B-67BE-BD17-FD0A-A728F18B775D}"/>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5" name="Google Shape;637;p4">
              <a:extLst>
                <a:ext uri="{FF2B5EF4-FFF2-40B4-BE49-F238E27FC236}">
                  <a16:creationId xmlns:a16="http://schemas.microsoft.com/office/drawing/2014/main" id="{35CF2845-6ECF-95C1-067B-703DB8125BB5}"/>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6" name="Google Shape;638;p4">
              <a:extLst>
                <a:ext uri="{FF2B5EF4-FFF2-40B4-BE49-F238E27FC236}">
                  <a16:creationId xmlns:a16="http://schemas.microsoft.com/office/drawing/2014/main" id="{3094427C-4D9E-4ECB-2CE1-83497294FCEA}"/>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7" name="Google Shape;639;p4">
              <a:extLst>
                <a:ext uri="{FF2B5EF4-FFF2-40B4-BE49-F238E27FC236}">
                  <a16:creationId xmlns:a16="http://schemas.microsoft.com/office/drawing/2014/main" id="{55F94F0E-B99C-3858-B475-F60FDF167DC7}"/>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8" name="Google Shape;640;p4">
              <a:extLst>
                <a:ext uri="{FF2B5EF4-FFF2-40B4-BE49-F238E27FC236}">
                  <a16:creationId xmlns:a16="http://schemas.microsoft.com/office/drawing/2014/main" id="{B3DD214F-43D1-C3D5-ECE1-18752795D8F8}"/>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9" name="Google Shape;641;p4">
              <a:extLst>
                <a:ext uri="{FF2B5EF4-FFF2-40B4-BE49-F238E27FC236}">
                  <a16:creationId xmlns:a16="http://schemas.microsoft.com/office/drawing/2014/main" id="{553F8FC3-55D7-B39E-5FE9-778743A22891}"/>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0" name="Google Shape;642;p4">
              <a:extLst>
                <a:ext uri="{FF2B5EF4-FFF2-40B4-BE49-F238E27FC236}">
                  <a16:creationId xmlns:a16="http://schemas.microsoft.com/office/drawing/2014/main" id="{2F7BFD3E-4A49-068F-C66A-A28C4166B81D}"/>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1" name="Google Shape;643;p4">
              <a:extLst>
                <a:ext uri="{FF2B5EF4-FFF2-40B4-BE49-F238E27FC236}">
                  <a16:creationId xmlns:a16="http://schemas.microsoft.com/office/drawing/2014/main" id="{A1ADE60B-1BE5-02C1-C180-0619B55B745F}"/>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2" name="Google Shape;644;p4">
              <a:extLst>
                <a:ext uri="{FF2B5EF4-FFF2-40B4-BE49-F238E27FC236}">
                  <a16:creationId xmlns:a16="http://schemas.microsoft.com/office/drawing/2014/main" id="{40C3A809-19D3-B0DC-C66C-A7330CD2A0A8}"/>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3" name="Google Shape;645;p4">
              <a:extLst>
                <a:ext uri="{FF2B5EF4-FFF2-40B4-BE49-F238E27FC236}">
                  <a16:creationId xmlns:a16="http://schemas.microsoft.com/office/drawing/2014/main" id="{BE57331D-BC2A-A1C9-E50E-084C594B0D77}"/>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4" name="Google Shape;646;p4">
              <a:extLst>
                <a:ext uri="{FF2B5EF4-FFF2-40B4-BE49-F238E27FC236}">
                  <a16:creationId xmlns:a16="http://schemas.microsoft.com/office/drawing/2014/main" id="{28970E3E-98C8-6A1B-28F3-A02443E4890D}"/>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5" name="Google Shape;647;p4">
              <a:extLst>
                <a:ext uri="{FF2B5EF4-FFF2-40B4-BE49-F238E27FC236}">
                  <a16:creationId xmlns:a16="http://schemas.microsoft.com/office/drawing/2014/main" id="{24ADCE69-6000-6712-2160-5760FCB4D04E}"/>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6" name="Google Shape;648;p4">
              <a:extLst>
                <a:ext uri="{FF2B5EF4-FFF2-40B4-BE49-F238E27FC236}">
                  <a16:creationId xmlns:a16="http://schemas.microsoft.com/office/drawing/2014/main" id="{37D44926-B3F3-509C-FE97-C02BB56F4299}"/>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7" name="Google Shape;649;p4">
              <a:extLst>
                <a:ext uri="{FF2B5EF4-FFF2-40B4-BE49-F238E27FC236}">
                  <a16:creationId xmlns:a16="http://schemas.microsoft.com/office/drawing/2014/main" id="{4CD7932C-F5D3-A17B-6952-36A20F0F98DF}"/>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8" name="Google Shape;650;p4">
              <a:extLst>
                <a:ext uri="{FF2B5EF4-FFF2-40B4-BE49-F238E27FC236}">
                  <a16:creationId xmlns:a16="http://schemas.microsoft.com/office/drawing/2014/main" id="{71AD6836-2169-930C-F95C-4E7DDEDB5406}"/>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9" name="Google Shape;651;p4">
              <a:extLst>
                <a:ext uri="{FF2B5EF4-FFF2-40B4-BE49-F238E27FC236}">
                  <a16:creationId xmlns:a16="http://schemas.microsoft.com/office/drawing/2014/main" id="{269CB21B-9A5E-A951-4115-70F667231AD4}"/>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0" name="Google Shape;652;p4">
              <a:extLst>
                <a:ext uri="{FF2B5EF4-FFF2-40B4-BE49-F238E27FC236}">
                  <a16:creationId xmlns:a16="http://schemas.microsoft.com/office/drawing/2014/main" id="{0A6168F9-BB81-5DF1-0415-BD3C0C86F639}"/>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1" name="Google Shape;653;p4">
              <a:extLst>
                <a:ext uri="{FF2B5EF4-FFF2-40B4-BE49-F238E27FC236}">
                  <a16:creationId xmlns:a16="http://schemas.microsoft.com/office/drawing/2014/main" id="{B51DC176-3EE5-6718-7BD2-C571A0E7844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2" name="Google Shape;654;p4">
              <a:extLst>
                <a:ext uri="{FF2B5EF4-FFF2-40B4-BE49-F238E27FC236}">
                  <a16:creationId xmlns:a16="http://schemas.microsoft.com/office/drawing/2014/main" id="{56643982-D81F-5ED2-D584-633A3D2BD138}"/>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3" name="Google Shape;655;p4">
              <a:extLst>
                <a:ext uri="{FF2B5EF4-FFF2-40B4-BE49-F238E27FC236}">
                  <a16:creationId xmlns:a16="http://schemas.microsoft.com/office/drawing/2014/main" id="{83F27067-824C-7628-E93C-2A54774C854B}"/>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4" name="Google Shape;656;p4">
              <a:extLst>
                <a:ext uri="{FF2B5EF4-FFF2-40B4-BE49-F238E27FC236}">
                  <a16:creationId xmlns:a16="http://schemas.microsoft.com/office/drawing/2014/main" id="{C68FF5E7-332F-99A5-D34C-5E4B3D67EBCA}"/>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5" name="Google Shape;657;p4">
              <a:extLst>
                <a:ext uri="{FF2B5EF4-FFF2-40B4-BE49-F238E27FC236}">
                  <a16:creationId xmlns:a16="http://schemas.microsoft.com/office/drawing/2014/main" id="{3F7989A1-B271-B305-9E45-E4C01893081B}"/>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6" name="Google Shape;658;p4">
              <a:extLst>
                <a:ext uri="{FF2B5EF4-FFF2-40B4-BE49-F238E27FC236}">
                  <a16:creationId xmlns:a16="http://schemas.microsoft.com/office/drawing/2014/main" id="{08C9543B-F92D-30E6-DAD9-ABDC9C837754}"/>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7" name="Google Shape;659;p4">
              <a:extLst>
                <a:ext uri="{FF2B5EF4-FFF2-40B4-BE49-F238E27FC236}">
                  <a16:creationId xmlns:a16="http://schemas.microsoft.com/office/drawing/2014/main" id="{DB2A1E9B-0F91-F0F8-7097-081BE2E41975}"/>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8" name="Google Shape;660;p4">
              <a:extLst>
                <a:ext uri="{FF2B5EF4-FFF2-40B4-BE49-F238E27FC236}">
                  <a16:creationId xmlns:a16="http://schemas.microsoft.com/office/drawing/2014/main" id="{9CE703AF-D75B-E3FD-B0C1-34C86708CBA5}"/>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9" name="Google Shape;661;p4">
              <a:extLst>
                <a:ext uri="{FF2B5EF4-FFF2-40B4-BE49-F238E27FC236}">
                  <a16:creationId xmlns:a16="http://schemas.microsoft.com/office/drawing/2014/main" id="{75DBF03E-89D5-53C6-5125-8EF7659AC9DE}"/>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0" name="Google Shape;662;p4">
              <a:extLst>
                <a:ext uri="{FF2B5EF4-FFF2-40B4-BE49-F238E27FC236}">
                  <a16:creationId xmlns:a16="http://schemas.microsoft.com/office/drawing/2014/main" id="{4043B151-35C6-0BC7-BC78-AE41A7A7C88F}"/>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1" name="Google Shape;663;p4">
              <a:extLst>
                <a:ext uri="{FF2B5EF4-FFF2-40B4-BE49-F238E27FC236}">
                  <a16:creationId xmlns:a16="http://schemas.microsoft.com/office/drawing/2014/main" id="{58DB18DB-D8C7-A2B7-C295-98706E039528}"/>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2" name="Google Shape;664;p4">
              <a:extLst>
                <a:ext uri="{FF2B5EF4-FFF2-40B4-BE49-F238E27FC236}">
                  <a16:creationId xmlns:a16="http://schemas.microsoft.com/office/drawing/2014/main" id="{677D585E-680B-4ADC-6B56-B38B03D9E462}"/>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3" name="Google Shape;665;p4">
              <a:extLst>
                <a:ext uri="{FF2B5EF4-FFF2-40B4-BE49-F238E27FC236}">
                  <a16:creationId xmlns:a16="http://schemas.microsoft.com/office/drawing/2014/main" id="{EF5B7BD5-7C29-61A3-C036-375E04CC1B71}"/>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4" name="Google Shape;666;p4">
              <a:extLst>
                <a:ext uri="{FF2B5EF4-FFF2-40B4-BE49-F238E27FC236}">
                  <a16:creationId xmlns:a16="http://schemas.microsoft.com/office/drawing/2014/main" id="{E25CEC16-F544-7C63-0896-F8D862D4DE1D}"/>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5" name="Google Shape;667;p4">
              <a:extLst>
                <a:ext uri="{FF2B5EF4-FFF2-40B4-BE49-F238E27FC236}">
                  <a16:creationId xmlns:a16="http://schemas.microsoft.com/office/drawing/2014/main" id="{A68DDBF5-6317-F43A-3FB5-F1EC71528C3B}"/>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6" name="Google Shape;668;p4">
              <a:extLst>
                <a:ext uri="{FF2B5EF4-FFF2-40B4-BE49-F238E27FC236}">
                  <a16:creationId xmlns:a16="http://schemas.microsoft.com/office/drawing/2014/main" id="{6E559306-4E04-4047-7F72-798CE6F37AA1}"/>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7" name="Google Shape;669;p4">
              <a:extLst>
                <a:ext uri="{FF2B5EF4-FFF2-40B4-BE49-F238E27FC236}">
                  <a16:creationId xmlns:a16="http://schemas.microsoft.com/office/drawing/2014/main" id="{2F45C717-0775-2707-1C22-C143B4CFC251}"/>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8" name="Google Shape;670;p4">
              <a:extLst>
                <a:ext uri="{FF2B5EF4-FFF2-40B4-BE49-F238E27FC236}">
                  <a16:creationId xmlns:a16="http://schemas.microsoft.com/office/drawing/2014/main" id="{D52A074F-5942-2C1E-38D6-B15BC7B6073B}"/>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9" name="Google Shape;671;p4">
              <a:extLst>
                <a:ext uri="{FF2B5EF4-FFF2-40B4-BE49-F238E27FC236}">
                  <a16:creationId xmlns:a16="http://schemas.microsoft.com/office/drawing/2014/main" id="{84C6A131-A82B-C26D-7C80-E72B4E6F5C30}"/>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0" name="Google Shape;672;p4">
              <a:extLst>
                <a:ext uri="{FF2B5EF4-FFF2-40B4-BE49-F238E27FC236}">
                  <a16:creationId xmlns:a16="http://schemas.microsoft.com/office/drawing/2014/main" id="{6369EA35-6E5D-38A0-0BA5-0986ED2F4117}"/>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1" name="Google Shape;673;p4">
              <a:extLst>
                <a:ext uri="{FF2B5EF4-FFF2-40B4-BE49-F238E27FC236}">
                  <a16:creationId xmlns:a16="http://schemas.microsoft.com/office/drawing/2014/main" id="{C228AF88-7356-2BAC-CBCC-B31B68017C00}"/>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2" name="Google Shape;674;p4">
              <a:extLst>
                <a:ext uri="{FF2B5EF4-FFF2-40B4-BE49-F238E27FC236}">
                  <a16:creationId xmlns:a16="http://schemas.microsoft.com/office/drawing/2014/main" id="{E371F53E-57DD-DE24-4774-8F8BDD337C02}"/>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3" name="Google Shape;675;p4">
              <a:extLst>
                <a:ext uri="{FF2B5EF4-FFF2-40B4-BE49-F238E27FC236}">
                  <a16:creationId xmlns:a16="http://schemas.microsoft.com/office/drawing/2014/main" id="{E01B6E0F-2747-034F-0436-CC70BCC3D8C7}"/>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4" name="Google Shape;676;p4">
              <a:extLst>
                <a:ext uri="{FF2B5EF4-FFF2-40B4-BE49-F238E27FC236}">
                  <a16:creationId xmlns:a16="http://schemas.microsoft.com/office/drawing/2014/main" id="{4AA4EED0-21E5-511D-6D0B-EB7BC3C4EEBE}"/>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5" name="Google Shape;677;p4">
              <a:extLst>
                <a:ext uri="{FF2B5EF4-FFF2-40B4-BE49-F238E27FC236}">
                  <a16:creationId xmlns:a16="http://schemas.microsoft.com/office/drawing/2014/main" id="{8B911B33-2DA5-BB29-2862-B5CFD04F3B1E}"/>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6" name="Google Shape;678;p4">
              <a:extLst>
                <a:ext uri="{FF2B5EF4-FFF2-40B4-BE49-F238E27FC236}">
                  <a16:creationId xmlns:a16="http://schemas.microsoft.com/office/drawing/2014/main" id="{C132F42D-FBEA-5FEA-FFF5-C6400EC3BD61}"/>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7" name="Google Shape;679;p4">
              <a:extLst>
                <a:ext uri="{FF2B5EF4-FFF2-40B4-BE49-F238E27FC236}">
                  <a16:creationId xmlns:a16="http://schemas.microsoft.com/office/drawing/2014/main" id="{FABFE27C-B366-A46E-EA19-5A2B2F99A21C}"/>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8" name="Google Shape;680;p4">
              <a:extLst>
                <a:ext uri="{FF2B5EF4-FFF2-40B4-BE49-F238E27FC236}">
                  <a16:creationId xmlns:a16="http://schemas.microsoft.com/office/drawing/2014/main" id="{5EEB351B-4F18-436B-923D-73561BF2B7C1}"/>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9" name="Google Shape;681;p4">
              <a:extLst>
                <a:ext uri="{FF2B5EF4-FFF2-40B4-BE49-F238E27FC236}">
                  <a16:creationId xmlns:a16="http://schemas.microsoft.com/office/drawing/2014/main" id="{EE7B48E6-8D5F-2A11-DE7D-2A9D81790855}"/>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0" name="Google Shape;682;p4">
              <a:extLst>
                <a:ext uri="{FF2B5EF4-FFF2-40B4-BE49-F238E27FC236}">
                  <a16:creationId xmlns:a16="http://schemas.microsoft.com/office/drawing/2014/main" id="{380C699F-48B5-DE27-F05A-79411B894B8F}"/>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1" name="Google Shape;683;p4">
              <a:extLst>
                <a:ext uri="{FF2B5EF4-FFF2-40B4-BE49-F238E27FC236}">
                  <a16:creationId xmlns:a16="http://schemas.microsoft.com/office/drawing/2014/main" id="{FBAEAD14-2E88-0523-DDD6-EC536BE7E4E2}"/>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2" name="Google Shape;684;p4">
              <a:extLst>
                <a:ext uri="{FF2B5EF4-FFF2-40B4-BE49-F238E27FC236}">
                  <a16:creationId xmlns:a16="http://schemas.microsoft.com/office/drawing/2014/main" id="{E4823DAB-5253-6AC4-C14C-FAF28C270327}"/>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3" name="Google Shape;685;p4">
              <a:extLst>
                <a:ext uri="{FF2B5EF4-FFF2-40B4-BE49-F238E27FC236}">
                  <a16:creationId xmlns:a16="http://schemas.microsoft.com/office/drawing/2014/main" id="{A5B4E282-D0B9-FFFA-44B1-0AD301ED4011}"/>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4" name="Google Shape;686;p4">
              <a:extLst>
                <a:ext uri="{FF2B5EF4-FFF2-40B4-BE49-F238E27FC236}">
                  <a16:creationId xmlns:a16="http://schemas.microsoft.com/office/drawing/2014/main" id="{ED6CEBAC-E784-FBBE-39E0-A957FFF0F0F1}"/>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5" name="Google Shape;687;p4">
              <a:extLst>
                <a:ext uri="{FF2B5EF4-FFF2-40B4-BE49-F238E27FC236}">
                  <a16:creationId xmlns:a16="http://schemas.microsoft.com/office/drawing/2014/main" id="{D199CFA8-378E-D06A-324E-725750546585}"/>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6" name="Google Shape;688;p4">
              <a:extLst>
                <a:ext uri="{FF2B5EF4-FFF2-40B4-BE49-F238E27FC236}">
                  <a16:creationId xmlns:a16="http://schemas.microsoft.com/office/drawing/2014/main" id="{8211FAE8-5535-5976-9D39-1F2875EFE64E}"/>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7" name="Google Shape;689;p4">
              <a:extLst>
                <a:ext uri="{FF2B5EF4-FFF2-40B4-BE49-F238E27FC236}">
                  <a16:creationId xmlns:a16="http://schemas.microsoft.com/office/drawing/2014/main" id="{2754402F-157A-8585-348B-CAE3D06ECB53}"/>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8" name="Google Shape;690;p4">
              <a:extLst>
                <a:ext uri="{FF2B5EF4-FFF2-40B4-BE49-F238E27FC236}">
                  <a16:creationId xmlns:a16="http://schemas.microsoft.com/office/drawing/2014/main" id="{9A607251-B1C4-A915-F908-AA5BBBD54128}"/>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9" name="Google Shape;691;p4">
              <a:extLst>
                <a:ext uri="{FF2B5EF4-FFF2-40B4-BE49-F238E27FC236}">
                  <a16:creationId xmlns:a16="http://schemas.microsoft.com/office/drawing/2014/main" id="{15FC4622-F416-14DF-C3AC-A5B6DEE879D3}"/>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0" name="Google Shape;692;p4">
              <a:extLst>
                <a:ext uri="{FF2B5EF4-FFF2-40B4-BE49-F238E27FC236}">
                  <a16:creationId xmlns:a16="http://schemas.microsoft.com/office/drawing/2014/main" id="{D372FC21-C700-38BD-3B98-EC50CF70789A}"/>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1" name="Google Shape;693;p4">
              <a:extLst>
                <a:ext uri="{FF2B5EF4-FFF2-40B4-BE49-F238E27FC236}">
                  <a16:creationId xmlns:a16="http://schemas.microsoft.com/office/drawing/2014/main" id="{727CF565-6B84-F81A-DFD1-5ED7B0D717D4}"/>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2" name="Google Shape;694;p4">
              <a:extLst>
                <a:ext uri="{FF2B5EF4-FFF2-40B4-BE49-F238E27FC236}">
                  <a16:creationId xmlns:a16="http://schemas.microsoft.com/office/drawing/2014/main" id="{A60C86B9-D281-0551-E40D-C4EB227D7A73}"/>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3" name="Google Shape;695;p4">
              <a:extLst>
                <a:ext uri="{FF2B5EF4-FFF2-40B4-BE49-F238E27FC236}">
                  <a16:creationId xmlns:a16="http://schemas.microsoft.com/office/drawing/2014/main" id="{2A99215A-E190-8858-B87C-CF78A18E21D4}"/>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4" name="Google Shape;696;p4">
              <a:extLst>
                <a:ext uri="{FF2B5EF4-FFF2-40B4-BE49-F238E27FC236}">
                  <a16:creationId xmlns:a16="http://schemas.microsoft.com/office/drawing/2014/main" id="{F37ABDC5-9EAF-110B-845F-B290717305BA}"/>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5" name="Google Shape;697;p4">
              <a:extLst>
                <a:ext uri="{FF2B5EF4-FFF2-40B4-BE49-F238E27FC236}">
                  <a16:creationId xmlns:a16="http://schemas.microsoft.com/office/drawing/2014/main" id="{E8CC5E82-1FC9-C404-1D85-ED760FF74B33}"/>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6" name="Google Shape;698;p4">
              <a:extLst>
                <a:ext uri="{FF2B5EF4-FFF2-40B4-BE49-F238E27FC236}">
                  <a16:creationId xmlns:a16="http://schemas.microsoft.com/office/drawing/2014/main" id="{C7A108B5-FE3A-7D04-0D99-11C964C3A64D}"/>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7" name="Google Shape;699;p4">
              <a:extLst>
                <a:ext uri="{FF2B5EF4-FFF2-40B4-BE49-F238E27FC236}">
                  <a16:creationId xmlns:a16="http://schemas.microsoft.com/office/drawing/2014/main" id="{1A4FBC51-C6FC-8788-7A04-86D672BDFA34}"/>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8" name="Google Shape;700;p4">
              <a:extLst>
                <a:ext uri="{FF2B5EF4-FFF2-40B4-BE49-F238E27FC236}">
                  <a16:creationId xmlns:a16="http://schemas.microsoft.com/office/drawing/2014/main" id="{74CD0A51-E3DC-8342-7BC1-930D7F816A4F}"/>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9" name="Google Shape;701;p4">
              <a:extLst>
                <a:ext uri="{FF2B5EF4-FFF2-40B4-BE49-F238E27FC236}">
                  <a16:creationId xmlns:a16="http://schemas.microsoft.com/office/drawing/2014/main" id="{B08DFB7E-3836-6B78-C0C4-136095E5177F}"/>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880" name="Google Shape;702;p4">
            <a:extLst>
              <a:ext uri="{FF2B5EF4-FFF2-40B4-BE49-F238E27FC236}">
                <a16:creationId xmlns:a16="http://schemas.microsoft.com/office/drawing/2014/main" id="{D6E73313-09B5-59E3-026F-F692E7F09CF8}"/>
              </a:ext>
            </a:extLst>
          </p:cNvPr>
          <p:cNvGrpSpPr/>
          <p:nvPr/>
        </p:nvGrpSpPr>
        <p:grpSpPr>
          <a:xfrm>
            <a:off x="10741823" y="95190"/>
            <a:ext cx="1279624" cy="1167841"/>
            <a:chOff x="4097300" y="529025"/>
            <a:chExt cx="796050" cy="726450"/>
          </a:xfrm>
        </p:grpSpPr>
        <p:sp>
          <p:nvSpPr>
            <p:cNvPr id="32881" name="Google Shape;703;p4">
              <a:extLst>
                <a:ext uri="{FF2B5EF4-FFF2-40B4-BE49-F238E27FC236}">
                  <a16:creationId xmlns:a16="http://schemas.microsoft.com/office/drawing/2014/main" id="{55C1AAD8-A087-8296-55FA-16E7407DBE00}"/>
                </a:ext>
              </a:extLst>
            </p:cNvPr>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2" name="Google Shape;704;p4">
              <a:extLst>
                <a:ext uri="{FF2B5EF4-FFF2-40B4-BE49-F238E27FC236}">
                  <a16:creationId xmlns:a16="http://schemas.microsoft.com/office/drawing/2014/main" id="{37838BBD-67D3-6555-E15C-B6068491DEBF}"/>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3" name="Google Shape;705;p4">
              <a:extLst>
                <a:ext uri="{FF2B5EF4-FFF2-40B4-BE49-F238E27FC236}">
                  <a16:creationId xmlns:a16="http://schemas.microsoft.com/office/drawing/2014/main" id="{7B976266-1635-BC51-9318-723F4C811400}"/>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4" name="Google Shape;706;p4">
              <a:extLst>
                <a:ext uri="{FF2B5EF4-FFF2-40B4-BE49-F238E27FC236}">
                  <a16:creationId xmlns:a16="http://schemas.microsoft.com/office/drawing/2014/main" id="{CD86D11B-6356-7377-9421-578954B3163A}"/>
                </a:ext>
              </a:extLst>
            </p:cNvPr>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5" name="Google Shape;707;p4">
              <a:extLst>
                <a:ext uri="{FF2B5EF4-FFF2-40B4-BE49-F238E27FC236}">
                  <a16:creationId xmlns:a16="http://schemas.microsoft.com/office/drawing/2014/main" id="{BF7B4C15-56C0-6FB7-9B4E-447870342BCC}"/>
                </a:ext>
              </a:extLst>
            </p:cNvPr>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6" name="Google Shape;708;p4">
              <a:extLst>
                <a:ext uri="{FF2B5EF4-FFF2-40B4-BE49-F238E27FC236}">
                  <a16:creationId xmlns:a16="http://schemas.microsoft.com/office/drawing/2014/main" id="{65435F5B-ABDB-3015-D5EE-10344F82D192}"/>
                </a:ext>
              </a:extLst>
            </p:cNvPr>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7" name="Google Shape;709;p4">
              <a:extLst>
                <a:ext uri="{FF2B5EF4-FFF2-40B4-BE49-F238E27FC236}">
                  <a16:creationId xmlns:a16="http://schemas.microsoft.com/office/drawing/2014/main" id="{2DF346B3-0B99-D555-3591-89D5DBD2D1E2}"/>
                </a:ext>
              </a:extLst>
            </p:cNvPr>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8" name="Google Shape;710;p4">
              <a:extLst>
                <a:ext uri="{FF2B5EF4-FFF2-40B4-BE49-F238E27FC236}">
                  <a16:creationId xmlns:a16="http://schemas.microsoft.com/office/drawing/2014/main" id="{E83F58C8-A1AD-9BEE-E715-26B9DF53F6FF}"/>
                </a:ext>
              </a:extLst>
            </p:cNvPr>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9" name="Google Shape;711;p4">
              <a:extLst>
                <a:ext uri="{FF2B5EF4-FFF2-40B4-BE49-F238E27FC236}">
                  <a16:creationId xmlns:a16="http://schemas.microsoft.com/office/drawing/2014/main" id="{AB4ACB69-AAC1-1D03-108C-21D5879B6B9F}"/>
                </a:ext>
              </a:extLst>
            </p:cNvPr>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0" name="Google Shape;712;p4">
              <a:extLst>
                <a:ext uri="{FF2B5EF4-FFF2-40B4-BE49-F238E27FC236}">
                  <a16:creationId xmlns:a16="http://schemas.microsoft.com/office/drawing/2014/main" id="{74D4E351-BDFE-DE28-5BD9-6A8EF69B2C2A}"/>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1" name="Google Shape;713;p4">
              <a:extLst>
                <a:ext uri="{FF2B5EF4-FFF2-40B4-BE49-F238E27FC236}">
                  <a16:creationId xmlns:a16="http://schemas.microsoft.com/office/drawing/2014/main" id="{18A4F0F2-89F5-D167-C740-CBC269B333ED}"/>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2" name="Google Shape;714;p4">
              <a:extLst>
                <a:ext uri="{FF2B5EF4-FFF2-40B4-BE49-F238E27FC236}">
                  <a16:creationId xmlns:a16="http://schemas.microsoft.com/office/drawing/2014/main" id="{1DB51327-9C6C-12B2-706D-058E8EFDD38F}"/>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3" name="Google Shape;715;p4">
              <a:extLst>
                <a:ext uri="{FF2B5EF4-FFF2-40B4-BE49-F238E27FC236}">
                  <a16:creationId xmlns:a16="http://schemas.microsoft.com/office/drawing/2014/main" id="{EC69A0F0-8178-06B3-D099-BD61E9F046A7}"/>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4" name="Google Shape;716;p4">
              <a:extLst>
                <a:ext uri="{FF2B5EF4-FFF2-40B4-BE49-F238E27FC236}">
                  <a16:creationId xmlns:a16="http://schemas.microsoft.com/office/drawing/2014/main" id="{9A913F2E-02D0-8DEB-6C70-C214AE5D941B}"/>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5" name="Google Shape;717;p4">
              <a:extLst>
                <a:ext uri="{FF2B5EF4-FFF2-40B4-BE49-F238E27FC236}">
                  <a16:creationId xmlns:a16="http://schemas.microsoft.com/office/drawing/2014/main" id="{14AC944E-347B-7112-8D7A-096B9792D386}"/>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6" name="Google Shape;718;p4">
              <a:extLst>
                <a:ext uri="{FF2B5EF4-FFF2-40B4-BE49-F238E27FC236}">
                  <a16:creationId xmlns:a16="http://schemas.microsoft.com/office/drawing/2014/main" id="{0897B7B3-5DF5-82E2-59A7-1A47BBBBDC0B}"/>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7" name="Google Shape;719;p4">
              <a:extLst>
                <a:ext uri="{FF2B5EF4-FFF2-40B4-BE49-F238E27FC236}">
                  <a16:creationId xmlns:a16="http://schemas.microsoft.com/office/drawing/2014/main" id="{95D0A214-214B-B335-DE31-7DCF8512F56A}"/>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8" name="Google Shape;720;p4">
              <a:extLst>
                <a:ext uri="{FF2B5EF4-FFF2-40B4-BE49-F238E27FC236}">
                  <a16:creationId xmlns:a16="http://schemas.microsoft.com/office/drawing/2014/main" id="{1AD06360-9EFA-CB18-10B7-6988D98DE3C9}"/>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9" name="Google Shape;721;p4">
              <a:extLst>
                <a:ext uri="{FF2B5EF4-FFF2-40B4-BE49-F238E27FC236}">
                  <a16:creationId xmlns:a16="http://schemas.microsoft.com/office/drawing/2014/main" id="{6E9241BA-639D-3CD8-FEF0-74DC3A1F2634}"/>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0" name="Google Shape;722;p4">
              <a:extLst>
                <a:ext uri="{FF2B5EF4-FFF2-40B4-BE49-F238E27FC236}">
                  <a16:creationId xmlns:a16="http://schemas.microsoft.com/office/drawing/2014/main" id="{44122C5A-1F1E-1CF7-3087-EDCFD5C26D34}"/>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1" name="Google Shape;723;p4">
              <a:extLst>
                <a:ext uri="{FF2B5EF4-FFF2-40B4-BE49-F238E27FC236}">
                  <a16:creationId xmlns:a16="http://schemas.microsoft.com/office/drawing/2014/main" id="{023775E6-9283-091B-88FC-A9293D022750}"/>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2" name="Google Shape;724;p4">
              <a:extLst>
                <a:ext uri="{FF2B5EF4-FFF2-40B4-BE49-F238E27FC236}">
                  <a16:creationId xmlns:a16="http://schemas.microsoft.com/office/drawing/2014/main" id="{248BA570-68E2-377D-60A6-FF03AB5EB8A3}"/>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3" name="Google Shape;725;p4">
              <a:extLst>
                <a:ext uri="{FF2B5EF4-FFF2-40B4-BE49-F238E27FC236}">
                  <a16:creationId xmlns:a16="http://schemas.microsoft.com/office/drawing/2014/main" id="{6CA8688A-A4A1-5AA2-4EA9-17F2E2A46B9F}"/>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4" name="Google Shape;726;p4">
              <a:extLst>
                <a:ext uri="{FF2B5EF4-FFF2-40B4-BE49-F238E27FC236}">
                  <a16:creationId xmlns:a16="http://schemas.microsoft.com/office/drawing/2014/main" id="{6B422FED-AC86-EDDC-6770-1686F9E7F29E}"/>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5" name="Google Shape;727;p4">
              <a:extLst>
                <a:ext uri="{FF2B5EF4-FFF2-40B4-BE49-F238E27FC236}">
                  <a16:creationId xmlns:a16="http://schemas.microsoft.com/office/drawing/2014/main" id="{B59B332A-7B01-895F-29BF-7A4849DC06FF}"/>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6" name="Google Shape;728;p4">
              <a:extLst>
                <a:ext uri="{FF2B5EF4-FFF2-40B4-BE49-F238E27FC236}">
                  <a16:creationId xmlns:a16="http://schemas.microsoft.com/office/drawing/2014/main" id="{8728497C-A9C4-4C42-0616-AF088BC763A1}"/>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7" name="Google Shape;729;p4">
              <a:extLst>
                <a:ext uri="{FF2B5EF4-FFF2-40B4-BE49-F238E27FC236}">
                  <a16:creationId xmlns:a16="http://schemas.microsoft.com/office/drawing/2014/main" id="{7CA61E2D-C0F4-D0DF-E643-931A3D01CA5E}"/>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8" name="Google Shape;730;p4">
              <a:extLst>
                <a:ext uri="{FF2B5EF4-FFF2-40B4-BE49-F238E27FC236}">
                  <a16:creationId xmlns:a16="http://schemas.microsoft.com/office/drawing/2014/main" id="{AF2CC52E-140E-47DC-8951-ACBCA80783AE}"/>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9" name="Google Shape;731;p4">
              <a:extLst>
                <a:ext uri="{FF2B5EF4-FFF2-40B4-BE49-F238E27FC236}">
                  <a16:creationId xmlns:a16="http://schemas.microsoft.com/office/drawing/2014/main" id="{12FEC886-CE03-37B3-A38B-52624AFC8966}"/>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0" name="Google Shape;732;p4">
              <a:extLst>
                <a:ext uri="{FF2B5EF4-FFF2-40B4-BE49-F238E27FC236}">
                  <a16:creationId xmlns:a16="http://schemas.microsoft.com/office/drawing/2014/main" id="{68F4C786-025A-AC06-D100-B61310E7D662}"/>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1" name="Google Shape;733;p4">
              <a:extLst>
                <a:ext uri="{FF2B5EF4-FFF2-40B4-BE49-F238E27FC236}">
                  <a16:creationId xmlns:a16="http://schemas.microsoft.com/office/drawing/2014/main" id="{4931B70D-E347-A6E4-E595-1DDFE6809303}"/>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2" name="Google Shape;734;p4">
              <a:extLst>
                <a:ext uri="{FF2B5EF4-FFF2-40B4-BE49-F238E27FC236}">
                  <a16:creationId xmlns:a16="http://schemas.microsoft.com/office/drawing/2014/main" id="{91D7074A-6BBE-46BE-CD76-6A124559C852}"/>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3" name="Google Shape;735;p4">
              <a:extLst>
                <a:ext uri="{FF2B5EF4-FFF2-40B4-BE49-F238E27FC236}">
                  <a16:creationId xmlns:a16="http://schemas.microsoft.com/office/drawing/2014/main" id="{3A8489B8-79B0-C75E-2B60-92B264E3382D}"/>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4" name="Google Shape;736;p4">
              <a:extLst>
                <a:ext uri="{FF2B5EF4-FFF2-40B4-BE49-F238E27FC236}">
                  <a16:creationId xmlns:a16="http://schemas.microsoft.com/office/drawing/2014/main" id="{BDDD4B2E-AB4B-A456-76C5-16E8464904A2}"/>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5" name="Google Shape;737;p4">
              <a:extLst>
                <a:ext uri="{FF2B5EF4-FFF2-40B4-BE49-F238E27FC236}">
                  <a16:creationId xmlns:a16="http://schemas.microsoft.com/office/drawing/2014/main" id="{B0154FFE-8034-9F0C-937E-3157F72E5BCB}"/>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6" name="Google Shape;738;p4">
              <a:extLst>
                <a:ext uri="{FF2B5EF4-FFF2-40B4-BE49-F238E27FC236}">
                  <a16:creationId xmlns:a16="http://schemas.microsoft.com/office/drawing/2014/main" id="{AF326BB5-7A2A-6FE5-0546-7995768ABF89}"/>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7" name="Google Shape;739;p4">
              <a:extLst>
                <a:ext uri="{FF2B5EF4-FFF2-40B4-BE49-F238E27FC236}">
                  <a16:creationId xmlns:a16="http://schemas.microsoft.com/office/drawing/2014/main" id="{34C4BB4B-6F57-C44F-E9EB-27543C0C340A}"/>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8" name="Google Shape;740;p4">
              <a:extLst>
                <a:ext uri="{FF2B5EF4-FFF2-40B4-BE49-F238E27FC236}">
                  <a16:creationId xmlns:a16="http://schemas.microsoft.com/office/drawing/2014/main" id="{2029AF4F-FC30-93F7-631E-5EB9359720D1}"/>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9" name="Google Shape;741;p4">
              <a:extLst>
                <a:ext uri="{FF2B5EF4-FFF2-40B4-BE49-F238E27FC236}">
                  <a16:creationId xmlns:a16="http://schemas.microsoft.com/office/drawing/2014/main" id="{C3E05655-6C1F-C164-BFF2-A89F7DBCB727}"/>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0" name="Google Shape;742;p4">
              <a:extLst>
                <a:ext uri="{FF2B5EF4-FFF2-40B4-BE49-F238E27FC236}">
                  <a16:creationId xmlns:a16="http://schemas.microsoft.com/office/drawing/2014/main" id="{467269A1-953A-1091-9A23-C5132A8F9941}"/>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1" name="Google Shape;743;p4">
              <a:extLst>
                <a:ext uri="{FF2B5EF4-FFF2-40B4-BE49-F238E27FC236}">
                  <a16:creationId xmlns:a16="http://schemas.microsoft.com/office/drawing/2014/main" id="{A7876645-C512-08D9-F19A-31E2086CD549}"/>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2" name="Google Shape;744;p4">
              <a:extLst>
                <a:ext uri="{FF2B5EF4-FFF2-40B4-BE49-F238E27FC236}">
                  <a16:creationId xmlns:a16="http://schemas.microsoft.com/office/drawing/2014/main" id="{302102C9-89CA-B816-98BA-91E2CFEC8E67}"/>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3" name="Google Shape;745;p4">
              <a:extLst>
                <a:ext uri="{FF2B5EF4-FFF2-40B4-BE49-F238E27FC236}">
                  <a16:creationId xmlns:a16="http://schemas.microsoft.com/office/drawing/2014/main" id="{B3065459-C8B9-0F23-295A-DF48386C49F0}"/>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4" name="Google Shape;746;p4">
              <a:extLst>
                <a:ext uri="{FF2B5EF4-FFF2-40B4-BE49-F238E27FC236}">
                  <a16:creationId xmlns:a16="http://schemas.microsoft.com/office/drawing/2014/main" id="{B06AB2E3-AEB1-547C-7782-F9102E293966}"/>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5" name="Google Shape;747;p4">
              <a:extLst>
                <a:ext uri="{FF2B5EF4-FFF2-40B4-BE49-F238E27FC236}">
                  <a16:creationId xmlns:a16="http://schemas.microsoft.com/office/drawing/2014/main" id="{E06EC369-9225-DAB4-E7D1-B89679675473}"/>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6" name="Google Shape;748;p4">
              <a:extLst>
                <a:ext uri="{FF2B5EF4-FFF2-40B4-BE49-F238E27FC236}">
                  <a16:creationId xmlns:a16="http://schemas.microsoft.com/office/drawing/2014/main" id="{8CA53DBD-813B-1D12-0DD3-8C31B76DAC92}"/>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7" name="Google Shape;749;p4">
              <a:extLst>
                <a:ext uri="{FF2B5EF4-FFF2-40B4-BE49-F238E27FC236}">
                  <a16:creationId xmlns:a16="http://schemas.microsoft.com/office/drawing/2014/main" id="{AD5A61C8-486B-3045-A171-BE68AC66EF91}"/>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8" name="Google Shape;750;p4">
              <a:extLst>
                <a:ext uri="{FF2B5EF4-FFF2-40B4-BE49-F238E27FC236}">
                  <a16:creationId xmlns:a16="http://schemas.microsoft.com/office/drawing/2014/main" id="{FD44CEFF-2773-339E-DE00-6470E53CE7FE}"/>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9" name="Google Shape;751;p4">
              <a:extLst>
                <a:ext uri="{FF2B5EF4-FFF2-40B4-BE49-F238E27FC236}">
                  <a16:creationId xmlns:a16="http://schemas.microsoft.com/office/drawing/2014/main" id="{C75DC41A-2B02-A4E7-BE89-24DF150E52E9}"/>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0" name="Google Shape;752;p4">
              <a:extLst>
                <a:ext uri="{FF2B5EF4-FFF2-40B4-BE49-F238E27FC236}">
                  <a16:creationId xmlns:a16="http://schemas.microsoft.com/office/drawing/2014/main" id="{207A74F1-FD13-EFD1-1DEC-1D360C059FA4}"/>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1" name="Google Shape;753;p4">
              <a:extLst>
                <a:ext uri="{FF2B5EF4-FFF2-40B4-BE49-F238E27FC236}">
                  <a16:creationId xmlns:a16="http://schemas.microsoft.com/office/drawing/2014/main" id="{C6C18F74-0E30-2089-075F-0D7D8A1A4380}"/>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2" name="Google Shape;754;p4">
              <a:extLst>
                <a:ext uri="{FF2B5EF4-FFF2-40B4-BE49-F238E27FC236}">
                  <a16:creationId xmlns:a16="http://schemas.microsoft.com/office/drawing/2014/main" id="{884E6B44-A363-96B6-ABC6-4FF5AFDC951B}"/>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3" name="Google Shape;755;p4">
              <a:extLst>
                <a:ext uri="{FF2B5EF4-FFF2-40B4-BE49-F238E27FC236}">
                  <a16:creationId xmlns:a16="http://schemas.microsoft.com/office/drawing/2014/main" id="{56FD6B76-2CB2-5165-F21A-8E520D6BC0CF}"/>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4" name="Google Shape;756;p4">
              <a:extLst>
                <a:ext uri="{FF2B5EF4-FFF2-40B4-BE49-F238E27FC236}">
                  <a16:creationId xmlns:a16="http://schemas.microsoft.com/office/drawing/2014/main" id="{4E59CE5B-EC0F-D1D9-D617-3C1B7209A029}"/>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5" name="Google Shape;757;p4">
              <a:extLst>
                <a:ext uri="{FF2B5EF4-FFF2-40B4-BE49-F238E27FC236}">
                  <a16:creationId xmlns:a16="http://schemas.microsoft.com/office/drawing/2014/main" id="{ADA24913-6E18-19C6-0EF4-A47D19AA2BF3}"/>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6" name="Google Shape;758;p4">
              <a:extLst>
                <a:ext uri="{FF2B5EF4-FFF2-40B4-BE49-F238E27FC236}">
                  <a16:creationId xmlns:a16="http://schemas.microsoft.com/office/drawing/2014/main" id="{010FE67B-64CC-A032-4FCA-63A603E1C73E}"/>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7" name="Google Shape;759;p4">
              <a:extLst>
                <a:ext uri="{FF2B5EF4-FFF2-40B4-BE49-F238E27FC236}">
                  <a16:creationId xmlns:a16="http://schemas.microsoft.com/office/drawing/2014/main" id="{5BA82E43-B8E9-9AC6-909C-8FFB67EBC5B0}"/>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8" name="Google Shape;760;p4">
              <a:extLst>
                <a:ext uri="{FF2B5EF4-FFF2-40B4-BE49-F238E27FC236}">
                  <a16:creationId xmlns:a16="http://schemas.microsoft.com/office/drawing/2014/main" id="{34D1AEAB-FACD-A9B6-E22A-EEC80C403B60}"/>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9" name="Google Shape;761;p4">
              <a:extLst>
                <a:ext uri="{FF2B5EF4-FFF2-40B4-BE49-F238E27FC236}">
                  <a16:creationId xmlns:a16="http://schemas.microsoft.com/office/drawing/2014/main" id="{186187D8-A584-F669-3EB1-AFB945B97F07}"/>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0" name="Google Shape;762;p4">
              <a:extLst>
                <a:ext uri="{FF2B5EF4-FFF2-40B4-BE49-F238E27FC236}">
                  <a16:creationId xmlns:a16="http://schemas.microsoft.com/office/drawing/2014/main" id="{6AA33A59-F899-1EDD-67BD-BE11D05C03C5}"/>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1" name="Google Shape;763;p4">
              <a:extLst>
                <a:ext uri="{FF2B5EF4-FFF2-40B4-BE49-F238E27FC236}">
                  <a16:creationId xmlns:a16="http://schemas.microsoft.com/office/drawing/2014/main" id="{BD477E03-5D8A-6DDC-9672-3913B3CD92D7}"/>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2" name="Google Shape;764;p4">
              <a:extLst>
                <a:ext uri="{FF2B5EF4-FFF2-40B4-BE49-F238E27FC236}">
                  <a16:creationId xmlns:a16="http://schemas.microsoft.com/office/drawing/2014/main" id="{428652A2-4F85-F7EC-F2F5-C5BC0016C82C}"/>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3" name="Google Shape;765;p4">
              <a:extLst>
                <a:ext uri="{FF2B5EF4-FFF2-40B4-BE49-F238E27FC236}">
                  <a16:creationId xmlns:a16="http://schemas.microsoft.com/office/drawing/2014/main" id="{193B48D8-E540-4051-43A5-3CA369B30458}"/>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4" name="Google Shape;766;p4">
              <a:extLst>
                <a:ext uri="{FF2B5EF4-FFF2-40B4-BE49-F238E27FC236}">
                  <a16:creationId xmlns:a16="http://schemas.microsoft.com/office/drawing/2014/main" id="{8DE76235-539D-915F-4635-388CCFE790A1}"/>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5" name="Google Shape;767;p4">
              <a:extLst>
                <a:ext uri="{FF2B5EF4-FFF2-40B4-BE49-F238E27FC236}">
                  <a16:creationId xmlns:a16="http://schemas.microsoft.com/office/drawing/2014/main" id="{34F45C05-DB19-B244-361B-71046FFC5380}"/>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6" name="Google Shape;768;p4">
              <a:extLst>
                <a:ext uri="{FF2B5EF4-FFF2-40B4-BE49-F238E27FC236}">
                  <a16:creationId xmlns:a16="http://schemas.microsoft.com/office/drawing/2014/main" id="{3979AAD0-456C-EA5B-D6B1-952E6A6C839A}"/>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7" name="Google Shape;769;p4">
              <a:extLst>
                <a:ext uri="{FF2B5EF4-FFF2-40B4-BE49-F238E27FC236}">
                  <a16:creationId xmlns:a16="http://schemas.microsoft.com/office/drawing/2014/main" id="{8E635E5C-2C37-7E87-13B5-AB3D60863D93}"/>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8" name="Google Shape;770;p4">
              <a:extLst>
                <a:ext uri="{FF2B5EF4-FFF2-40B4-BE49-F238E27FC236}">
                  <a16:creationId xmlns:a16="http://schemas.microsoft.com/office/drawing/2014/main" id="{539A7AC1-3F5C-FD99-1972-7FC247C6A267}"/>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9" name="Google Shape;771;p4">
              <a:extLst>
                <a:ext uri="{FF2B5EF4-FFF2-40B4-BE49-F238E27FC236}">
                  <a16:creationId xmlns:a16="http://schemas.microsoft.com/office/drawing/2014/main" id="{63DFC9F5-DD19-84DC-AC94-37020433C913}"/>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0" name="Google Shape;772;p4">
              <a:extLst>
                <a:ext uri="{FF2B5EF4-FFF2-40B4-BE49-F238E27FC236}">
                  <a16:creationId xmlns:a16="http://schemas.microsoft.com/office/drawing/2014/main" id="{8E129628-C5DA-B1B3-B45B-7EC7A4ED6557}"/>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1" name="Google Shape;773;p4">
              <a:extLst>
                <a:ext uri="{FF2B5EF4-FFF2-40B4-BE49-F238E27FC236}">
                  <a16:creationId xmlns:a16="http://schemas.microsoft.com/office/drawing/2014/main" id="{4957A4AF-E5F5-470F-98B3-26EC07815B9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2" name="Google Shape;774;p4">
              <a:extLst>
                <a:ext uri="{FF2B5EF4-FFF2-40B4-BE49-F238E27FC236}">
                  <a16:creationId xmlns:a16="http://schemas.microsoft.com/office/drawing/2014/main" id="{33A7FF99-B9FE-755B-CFA6-8AC6B096F8C8}"/>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3" name="Google Shape;775;p4">
              <a:extLst>
                <a:ext uri="{FF2B5EF4-FFF2-40B4-BE49-F238E27FC236}">
                  <a16:creationId xmlns:a16="http://schemas.microsoft.com/office/drawing/2014/main" id="{1814F313-B30F-4E74-907B-A0935939D3FF}"/>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4" name="Google Shape;776;p4">
              <a:extLst>
                <a:ext uri="{FF2B5EF4-FFF2-40B4-BE49-F238E27FC236}">
                  <a16:creationId xmlns:a16="http://schemas.microsoft.com/office/drawing/2014/main" id="{79E69A69-BB6F-1882-6D11-0EE703BFB373}"/>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5" name="Google Shape;777;p4">
              <a:extLst>
                <a:ext uri="{FF2B5EF4-FFF2-40B4-BE49-F238E27FC236}">
                  <a16:creationId xmlns:a16="http://schemas.microsoft.com/office/drawing/2014/main" id="{3D25C076-4C6C-D754-CD46-3DBC71F4AAE1}"/>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6" name="Google Shape;778;p4">
              <a:extLst>
                <a:ext uri="{FF2B5EF4-FFF2-40B4-BE49-F238E27FC236}">
                  <a16:creationId xmlns:a16="http://schemas.microsoft.com/office/drawing/2014/main" id="{45862101-B0A1-0244-809D-8F8EB8086BB5}"/>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7" name="Google Shape;779;p4">
              <a:extLst>
                <a:ext uri="{FF2B5EF4-FFF2-40B4-BE49-F238E27FC236}">
                  <a16:creationId xmlns:a16="http://schemas.microsoft.com/office/drawing/2014/main" id="{2FA9F83C-169F-1C8C-1C76-5C03203799F0}"/>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8" name="Google Shape;780;p4">
              <a:extLst>
                <a:ext uri="{FF2B5EF4-FFF2-40B4-BE49-F238E27FC236}">
                  <a16:creationId xmlns:a16="http://schemas.microsoft.com/office/drawing/2014/main" id="{F5BF8774-D412-A0E5-2D26-EF88B9BE47E2}"/>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9" name="Google Shape;781;p4">
              <a:extLst>
                <a:ext uri="{FF2B5EF4-FFF2-40B4-BE49-F238E27FC236}">
                  <a16:creationId xmlns:a16="http://schemas.microsoft.com/office/drawing/2014/main" id="{2341EF95-C27E-619E-6881-883836F37FF1}"/>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pic>
        <p:nvPicPr>
          <p:cNvPr id="32960" name="Picture 32959">
            <a:extLst>
              <a:ext uri="{FF2B5EF4-FFF2-40B4-BE49-F238E27FC236}">
                <a16:creationId xmlns:a16="http://schemas.microsoft.com/office/drawing/2014/main" id="{00916F10-D037-D544-A515-66FE5D1A0A56}"/>
              </a:ext>
            </a:extLst>
          </p:cNvPr>
          <p:cNvPicPr>
            <a:picLocks noChangeAspect="1"/>
          </p:cNvPicPr>
          <p:nvPr/>
        </p:nvPicPr>
        <p:blipFill>
          <a:blip r:embed="rId3"/>
          <a:stretch>
            <a:fillRect/>
          </a:stretch>
        </p:blipFill>
        <p:spPr>
          <a:xfrm>
            <a:off x="957828" y="2264061"/>
            <a:ext cx="4514337" cy="4514337"/>
          </a:xfrm>
          <a:prstGeom prst="rect">
            <a:avLst/>
          </a:prstGeom>
        </p:spPr>
      </p:pic>
      <p:grpSp>
        <p:nvGrpSpPr>
          <p:cNvPr id="32961" name="组合 11">
            <a:extLst>
              <a:ext uri="{FF2B5EF4-FFF2-40B4-BE49-F238E27FC236}">
                <a16:creationId xmlns:a16="http://schemas.microsoft.com/office/drawing/2014/main" id="{DBC8CB33-ED4F-3F3D-AE14-05E608555D75}"/>
              </a:ext>
            </a:extLst>
          </p:cNvPr>
          <p:cNvGrpSpPr/>
          <p:nvPr/>
        </p:nvGrpSpPr>
        <p:grpSpPr>
          <a:xfrm>
            <a:off x="6274603" y="1980417"/>
            <a:ext cx="4684147" cy="2486725"/>
            <a:chOff x="-1489" y="2170"/>
            <a:chExt cx="13172" cy="7215"/>
          </a:xfrm>
          <a:solidFill>
            <a:srgbClr val="5E8381">
              <a:lumMod val="20000"/>
              <a:lumOff val="80000"/>
            </a:srgbClr>
          </a:solidFill>
        </p:grpSpPr>
        <p:sp>
          <p:nvSpPr>
            <p:cNvPr id="32962" name="椭圆形标注 12">
              <a:extLst>
                <a:ext uri="{FF2B5EF4-FFF2-40B4-BE49-F238E27FC236}">
                  <a16:creationId xmlns:a16="http://schemas.microsoft.com/office/drawing/2014/main" id="{D4FD4BA9-EE9D-91CF-56B3-195476D21D92}"/>
                </a:ext>
              </a:extLst>
            </p:cNvPr>
            <p:cNvSpPr/>
            <p:nvPr/>
          </p:nvSpPr>
          <p:spPr>
            <a:xfrm flipH="1">
              <a:off x="-1489" y="2170"/>
              <a:ext cx="13172" cy="7215"/>
            </a:xfrm>
            <a:prstGeom prst="wedgeEllipseCallout">
              <a:avLst>
                <a:gd name="adj1" fmla="val 52101"/>
                <a:gd name="adj2" fmla="val 48024"/>
              </a:avLst>
            </a:prstGeom>
            <a:grpFill/>
            <a:ln w="25400" cap="flat" cmpd="sng" algn="ctr">
              <a:noFill/>
              <a:prstDash val="solid"/>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1219170">
                <a:defRPr/>
              </a:pPr>
              <a:endParaRPr lang="zh-CN" altLang="en-US" sz="4267">
                <a:solidFill>
                  <a:srgbClr val="C2E5F3"/>
                </a:solidFill>
                <a:latin typeface="思源黑体 CN Light" panose="020B0300000000000000" charset="-122"/>
                <a:ea typeface="思源黑体 CN Light" panose="020B0300000000000000" charset="-122"/>
                <a:sym typeface="Arial"/>
              </a:endParaRPr>
            </a:p>
          </p:txBody>
        </p:sp>
        <p:sp>
          <p:nvSpPr>
            <p:cNvPr id="32963" name="文本框 13">
              <a:extLst>
                <a:ext uri="{FF2B5EF4-FFF2-40B4-BE49-F238E27FC236}">
                  <a16:creationId xmlns:a16="http://schemas.microsoft.com/office/drawing/2014/main" id="{8BBA1FEB-AC75-1522-9BC3-20E3766A8BDB}"/>
                </a:ext>
              </a:extLst>
            </p:cNvPr>
            <p:cNvSpPr txBox="1"/>
            <p:nvPr/>
          </p:nvSpPr>
          <p:spPr>
            <a:xfrm>
              <a:off x="-435" y="3268"/>
              <a:ext cx="11063" cy="5269"/>
            </a:xfrm>
            <a:prstGeom prst="rect">
              <a:avLst/>
            </a:prstGeom>
            <a:noFill/>
            <a:ln w="9525">
              <a:noFill/>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0480" marR="30480" algn="ctr">
                <a:spcAft>
                  <a:spcPts val="800"/>
                </a:spcAft>
              </a:pPr>
              <a:r>
                <a:rPr lang="vi-VN" sz="2800">
                  <a:solidFill>
                    <a:schemeClr val="bg1"/>
                  </a:solidFill>
                  <a:effectLst/>
                  <a:latin typeface="+mj-lt"/>
                  <a:ea typeface="Calibri" panose="020F0502020204030204" pitchFamily="34" charset="0"/>
                  <a:cs typeface="Times New Roman" panose="02020603050405020304" pitchFamily="18" charset="0"/>
                </a:rPr>
                <a:t>Vẽ sơ đồ thể hiện luận đề, luận điểm, lí lẽ và bằng chứng trong bài viết. (PHT số 1)</a:t>
              </a:r>
              <a:endParaRPr lang="en-US" sz="2800">
                <a:solidFill>
                  <a:schemeClr val="bg1"/>
                </a:solidFill>
                <a:effectLst/>
                <a:latin typeface="+mj-lt"/>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36948878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2960"/>
                                        </p:tgtEl>
                                        <p:attrNameLst>
                                          <p:attrName>style.visibility</p:attrName>
                                        </p:attrNameLst>
                                      </p:cBhvr>
                                      <p:to>
                                        <p:strVal val="visible"/>
                                      </p:to>
                                    </p:set>
                                    <p:animEffect transition="in" filter="fade">
                                      <p:cBhvr>
                                        <p:cTn id="7" dur="1000"/>
                                        <p:tgtEl>
                                          <p:spTgt spid="32960"/>
                                        </p:tgtEl>
                                      </p:cBhvr>
                                    </p:animEffect>
                                    <p:anim calcmode="lin" valueType="num">
                                      <p:cBhvr>
                                        <p:cTn id="8" dur="1000" fill="hold"/>
                                        <p:tgtEl>
                                          <p:spTgt spid="32960"/>
                                        </p:tgtEl>
                                        <p:attrNameLst>
                                          <p:attrName>ppt_x</p:attrName>
                                        </p:attrNameLst>
                                      </p:cBhvr>
                                      <p:tavLst>
                                        <p:tav tm="0">
                                          <p:val>
                                            <p:strVal val="#ppt_x"/>
                                          </p:val>
                                        </p:tav>
                                        <p:tav tm="100000">
                                          <p:val>
                                            <p:strVal val="#ppt_x"/>
                                          </p:val>
                                        </p:tav>
                                      </p:tavLst>
                                    </p:anim>
                                    <p:anim calcmode="lin" valueType="num">
                                      <p:cBhvr>
                                        <p:cTn id="9" dur="1000" fill="hold"/>
                                        <p:tgtEl>
                                          <p:spTgt spid="3296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32961"/>
                                        </p:tgtEl>
                                        <p:attrNameLst>
                                          <p:attrName>style.visibility</p:attrName>
                                        </p:attrNameLst>
                                      </p:cBhvr>
                                      <p:to>
                                        <p:strVal val="visible"/>
                                      </p:to>
                                    </p:set>
                                    <p:animEffect transition="in" filter="wipe(down)">
                                      <p:cBhvr>
                                        <p:cTn id="14" dur="500"/>
                                        <p:tgtEl>
                                          <p:spTgt spid="329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C10114EB-046A-9CC9-6EF4-12F6EF459F54}"/>
              </a:ext>
            </a:extLst>
          </p:cNvPr>
          <p:cNvPicPr>
            <a:picLocks noChangeAspect="1"/>
          </p:cNvPicPr>
          <p:nvPr/>
        </p:nvPicPr>
        <p:blipFill>
          <a:blip r:embed="rId3"/>
          <a:stretch>
            <a:fillRect/>
          </a:stretch>
        </p:blipFill>
        <p:spPr>
          <a:xfrm>
            <a:off x="0" y="1673"/>
            <a:ext cx="12192000" cy="6854653"/>
          </a:xfrm>
          <a:prstGeom prst="rect">
            <a:avLst/>
          </a:prstGeom>
        </p:spPr>
      </p:pic>
      <p:grpSp>
        <p:nvGrpSpPr>
          <p:cNvPr id="15" name="Group 14">
            <a:extLst>
              <a:ext uri="{FF2B5EF4-FFF2-40B4-BE49-F238E27FC236}">
                <a16:creationId xmlns:a16="http://schemas.microsoft.com/office/drawing/2014/main" id="{539CC69F-FF70-8E48-67EB-FD1E56D33703}"/>
              </a:ext>
            </a:extLst>
          </p:cNvPr>
          <p:cNvGrpSpPr>
            <a:grpSpLocks/>
          </p:cNvGrpSpPr>
          <p:nvPr/>
        </p:nvGrpSpPr>
        <p:grpSpPr bwMode="auto">
          <a:xfrm>
            <a:off x="207304" y="198783"/>
            <a:ext cx="11659067" cy="6460612"/>
            <a:chOff x="1336" y="2364"/>
            <a:chExt cx="9856" cy="7885"/>
          </a:xfrm>
        </p:grpSpPr>
        <p:sp>
          <p:nvSpPr>
            <p:cNvPr id="16" name="AutoShape 109">
              <a:extLst>
                <a:ext uri="{FF2B5EF4-FFF2-40B4-BE49-F238E27FC236}">
                  <a16:creationId xmlns:a16="http://schemas.microsoft.com/office/drawing/2014/main" id="{21DEA67E-2D85-084F-F359-5744B1D90E32}"/>
                </a:ext>
              </a:extLst>
            </p:cNvPr>
            <p:cNvSpPr>
              <a:spLocks noChangeArrowheads="1"/>
            </p:cNvSpPr>
            <p:nvPr/>
          </p:nvSpPr>
          <p:spPr bwMode="auto">
            <a:xfrm>
              <a:off x="3709" y="2364"/>
              <a:ext cx="5391" cy="863"/>
            </a:xfrm>
            <a:prstGeom prst="roundRect">
              <a:avLst>
                <a:gd name="adj" fmla="val 15421"/>
              </a:avLst>
            </a:prstGeom>
            <a:solidFill>
              <a:schemeClr val="accent5">
                <a:lumMod val="20000"/>
                <a:lumOff val="80000"/>
              </a:schemeClr>
            </a:solidFill>
            <a:ln w="12700">
              <a:noFill/>
              <a:round/>
              <a:headEnd/>
              <a:tailEnd/>
            </a:ln>
          </p:spPr>
          <p:txBody>
            <a:bodyPr rot="0" vert="horz" wrap="square" lIns="91440" tIns="45720" rIns="91440" bIns="45720" anchor="ctr" anchorCtr="0" upright="1">
              <a:noAutofit/>
            </a:bodyPr>
            <a:lstStyle/>
            <a:p>
              <a:pPr algn="ctr">
                <a:spcAft>
                  <a:spcPts val="800"/>
                </a:spcAft>
              </a:pPr>
              <a:r>
                <a:rPr lang="vi-VN" sz="1300" b="1">
                  <a:effectLst/>
                  <a:latin typeface="Times New Roman" panose="02020603050405020304" pitchFamily="18" charset="0"/>
                  <a:ea typeface="Calibri" panose="020F0502020204030204" pitchFamily="34" charset="0"/>
                  <a:cs typeface="Times New Roman" panose="02020603050405020304" pitchFamily="18" charset="0"/>
                </a:rPr>
                <a:t>LUẬN ĐỀ</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en-US" sz="1300">
                  <a:effectLst/>
                  <a:latin typeface="Times New Roman" panose="02020603050405020304" pitchFamily="18" charset="0"/>
                  <a:ea typeface="Calibri" panose="020F0502020204030204" pitchFamily="34" charset="0"/>
                  <a:cs typeface="Times New Roman" panose="02020603050405020304" pitchFamily="18" charset="0"/>
                </a:rPr>
                <a:t>.................................................................................................................................</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7" name="AutoShape 111">
              <a:extLst>
                <a:ext uri="{FF2B5EF4-FFF2-40B4-BE49-F238E27FC236}">
                  <a16:creationId xmlns:a16="http://schemas.microsoft.com/office/drawing/2014/main" id="{D04E6D1C-E2B2-A7CC-11CD-EEAA90B7EAB4}"/>
                </a:ext>
              </a:extLst>
            </p:cNvPr>
            <p:cNvSpPr>
              <a:spLocks noChangeArrowheads="1"/>
            </p:cNvSpPr>
            <p:nvPr/>
          </p:nvSpPr>
          <p:spPr bwMode="auto">
            <a:xfrm>
              <a:off x="3659" y="3643"/>
              <a:ext cx="5372" cy="1092"/>
            </a:xfrm>
            <a:custGeom>
              <a:avLst/>
              <a:gdLst>
                <a:gd name="connsiteX0" fmla="*/ 0 w 10000"/>
                <a:gd name="connsiteY0" fmla="*/ 1026 h 10000"/>
                <a:gd name="connsiteX1" fmla="*/ 208 w 10000"/>
                <a:gd name="connsiteY1" fmla="*/ 0 h 10000"/>
                <a:gd name="connsiteX2" fmla="*/ 9792 w 10000"/>
                <a:gd name="connsiteY2" fmla="*/ 0 h 10000"/>
                <a:gd name="connsiteX3" fmla="*/ 10000 w 10000"/>
                <a:gd name="connsiteY3" fmla="*/ 1026 h 10000"/>
                <a:gd name="connsiteX4" fmla="*/ 10000 w 10000"/>
                <a:gd name="connsiteY4" fmla="*/ 8974 h 10000"/>
                <a:gd name="connsiteX5" fmla="*/ 9792 w 10000"/>
                <a:gd name="connsiteY5" fmla="*/ 10000 h 10000"/>
                <a:gd name="connsiteX6" fmla="*/ 208 w 10000"/>
                <a:gd name="connsiteY6" fmla="*/ 10000 h 10000"/>
                <a:gd name="connsiteX7" fmla="*/ 0 w 10000"/>
                <a:gd name="connsiteY7" fmla="*/ 8974 h 10000"/>
                <a:gd name="connsiteX8" fmla="*/ 0 w 10000"/>
                <a:gd name="connsiteY8" fmla="*/ 1026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0000" fill="none" extrusionOk="0">
                  <a:moveTo>
                    <a:pt x="0" y="1026"/>
                  </a:moveTo>
                  <a:cubicBezTo>
                    <a:pt x="-4" y="452"/>
                    <a:pt x="105" y="7"/>
                    <a:pt x="208" y="0"/>
                  </a:cubicBezTo>
                  <a:cubicBezTo>
                    <a:pt x="3923" y="356"/>
                    <a:pt x="6594" y="-303"/>
                    <a:pt x="9792" y="0"/>
                  </a:cubicBezTo>
                  <a:cubicBezTo>
                    <a:pt x="9921" y="6"/>
                    <a:pt x="10069" y="485"/>
                    <a:pt x="10000" y="1026"/>
                  </a:cubicBezTo>
                  <a:cubicBezTo>
                    <a:pt x="10292" y="3834"/>
                    <a:pt x="10362" y="5740"/>
                    <a:pt x="10000" y="8974"/>
                  </a:cubicBezTo>
                  <a:cubicBezTo>
                    <a:pt x="10024" y="9528"/>
                    <a:pt x="9898" y="10005"/>
                    <a:pt x="9792" y="10000"/>
                  </a:cubicBezTo>
                  <a:cubicBezTo>
                    <a:pt x="5490" y="10227"/>
                    <a:pt x="2826" y="9929"/>
                    <a:pt x="208" y="10000"/>
                  </a:cubicBezTo>
                  <a:cubicBezTo>
                    <a:pt x="123" y="9903"/>
                    <a:pt x="-21" y="9522"/>
                    <a:pt x="0" y="8974"/>
                  </a:cubicBezTo>
                  <a:cubicBezTo>
                    <a:pt x="-268" y="5133"/>
                    <a:pt x="17" y="3066"/>
                    <a:pt x="0" y="1026"/>
                  </a:cubicBezTo>
                  <a:close/>
                </a:path>
                <a:path w="10000" h="10000" stroke="0" extrusionOk="0">
                  <a:moveTo>
                    <a:pt x="0" y="1026"/>
                  </a:moveTo>
                  <a:cubicBezTo>
                    <a:pt x="5" y="463"/>
                    <a:pt x="115" y="-7"/>
                    <a:pt x="208" y="0"/>
                  </a:cubicBezTo>
                  <a:cubicBezTo>
                    <a:pt x="4874" y="-457"/>
                    <a:pt x="7426" y="12"/>
                    <a:pt x="9792" y="0"/>
                  </a:cubicBezTo>
                  <a:cubicBezTo>
                    <a:pt x="9855" y="-7"/>
                    <a:pt x="9925" y="431"/>
                    <a:pt x="10000" y="1026"/>
                  </a:cubicBezTo>
                  <a:cubicBezTo>
                    <a:pt x="10391" y="3639"/>
                    <a:pt x="9671" y="7227"/>
                    <a:pt x="10000" y="8974"/>
                  </a:cubicBezTo>
                  <a:cubicBezTo>
                    <a:pt x="10014" y="9557"/>
                    <a:pt x="9886" y="10019"/>
                    <a:pt x="9792" y="10000"/>
                  </a:cubicBezTo>
                  <a:cubicBezTo>
                    <a:pt x="6924" y="9600"/>
                    <a:pt x="4794" y="10333"/>
                    <a:pt x="208" y="10000"/>
                  </a:cubicBezTo>
                  <a:cubicBezTo>
                    <a:pt x="153" y="10005"/>
                    <a:pt x="28" y="9528"/>
                    <a:pt x="0" y="8974"/>
                  </a:cubicBezTo>
                  <a:cubicBezTo>
                    <a:pt x="357" y="5840"/>
                    <a:pt x="346" y="2687"/>
                    <a:pt x="0" y="1026"/>
                  </a:cubicBezTo>
                  <a:close/>
                </a:path>
              </a:pathLst>
            </a:custGeom>
            <a:solidFill>
              <a:schemeClr val="accent6">
                <a:lumMod val="40000"/>
                <a:lumOff val="60000"/>
              </a:schemeClr>
            </a:solidFill>
            <a:ln w="12700">
              <a:solidFill>
                <a:schemeClr val="tx1"/>
              </a:solidFill>
              <a:round/>
              <a:headEnd/>
              <a:tailEnd/>
              <a:extLst>
                <a:ext uri="{C807C97D-BFC1-408E-A445-0C87EB9F89A2}">
                  <ask:lineSketchStyleProps xmlns="" xmlns:ask="http://schemas.microsoft.com/office/drawing/2018/sketchyshapes" sd="1751612381">
                    <a:prstGeom prst="roundRect">
                      <a:avLst>
                        <a:gd name="adj" fmla="val 10278"/>
                      </a:avLst>
                    </a:prstGeom>
                    <ask:type>
                      <ask:lineSketchFreehand/>
                    </ask:type>
                  </ask:lineSketchStyleProps>
                </a:ext>
              </a:extLst>
            </a:ln>
          </p:spPr>
          <p:txBody>
            <a:bodyPr rot="0" vert="horz" wrap="square" lIns="91440" tIns="45720" rIns="91440" bIns="45720" anchor="ctr" anchorCtr="0" upright="1">
              <a:noAutofit/>
            </a:bodyPr>
            <a:lstStyle/>
            <a:p>
              <a:pPr algn="ctr">
                <a:spcAft>
                  <a:spcPts val="800"/>
                </a:spcAft>
              </a:pPr>
              <a:endParaRPr lang="en-US" sz="1300" b="1">
                <a:effectLst/>
                <a:latin typeface="Times New Roman" panose="02020603050405020304" pitchFamily="18" charset="0"/>
                <a:ea typeface="Calibri" panose="020F0502020204030204" pitchFamily="34" charset="0"/>
                <a:cs typeface="Times New Roman" panose="02020603050405020304" pitchFamily="18" charset="0"/>
              </a:endParaRPr>
            </a:p>
            <a:p>
              <a:pPr algn="ctr">
                <a:spcAft>
                  <a:spcPts val="800"/>
                </a:spcAft>
              </a:pPr>
              <a:r>
                <a:rPr lang="vi-VN" sz="1300" b="1">
                  <a:effectLst/>
                  <a:latin typeface="Times New Roman" panose="02020603050405020304" pitchFamily="18" charset="0"/>
                  <a:ea typeface="Calibri" panose="020F0502020204030204" pitchFamily="34" charset="0"/>
                  <a:cs typeface="Times New Roman" panose="02020603050405020304" pitchFamily="18" charset="0"/>
                </a:rPr>
                <a:t>Ý kiến </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en-US" sz="1300">
                  <a:effectLst/>
                  <a:latin typeface="Times New Roman" panose="02020603050405020304" pitchFamily="18" charset="0"/>
                  <a:ea typeface="Calibri" panose="020F0502020204030204" pitchFamily="34" charset="0"/>
                  <a:cs typeface="Times New Roman" panose="02020603050405020304" pitchFamily="18" charset="0"/>
                </a:rPr>
                <a:t>...............................................................................................................................................</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1300">
                  <a:effectLst/>
                  <a:latin typeface="Times New Roman" panose="02020603050405020304" pitchFamily="18" charset="0"/>
                  <a:ea typeface="Calibri" panose="020F0502020204030204" pitchFamily="34" charset="0"/>
                  <a:cs typeface="Times New Roman" panose="02020603050405020304" pitchFamily="18" charset="0"/>
                </a:rPr>
                <a:t> </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8" name="AutoShape 112">
              <a:extLst>
                <a:ext uri="{FF2B5EF4-FFF2-40B4-BE49-F238E27FC236}">
                  <a16:creationId xmlns:a16="http://schemas.microsoft.com/office/drawing/2014/main" id="{B964A71E-9B58-40AB-70DF-BE755BC9DF40}"/>
                </a:ext>
              </a:extLst>
            </p:cNvPr>
            <p:cNvSpPr>
              <a:spLocks noChangeArrowheads="1"/>
            </p:cNvSpPr>
            <p:nvPr/>
          </p:nvSpPr>
          <p:spPr bwMode="auto">
            <a:xfrm>
              <a:off x="1336" y="5655"/>
              <a:ext cx="4479" cy="4594"/>
            </a:xfrm>
            <a:custGeom>
              <a:avLst/>
              <a:gdLst>
                <a:gd name="connsiteX0" fmla="*/ 0 w 10000"/>
                <a:gd name="connsiteY0" fmla="*/ 1001 h 10000"/>
                <a:gd name="connsiteX1" fmla="*/ 1027 w 10000"/>
                <a:gd name="connsiteY1" fmla="*/ 0 h 10000"/>
                <a:gd name="connsiteX2" fmla="*/ 8973 w 10000"/>
                <a:gd name="connsiteY2" fmla="*/ 0 h 10000"/>
                <a:gd name="connsiteX3" fmla="*/ 10000 w 10000"/>
                <a:gd name="connsiteY3" fmla="*/ 1001 h 10000"/>
                <a:gd name="connsiteX4" fmla="*/ 10000 w 10000"/>
                <a:gd name="connsiteY4" fmla="*/ 8999 h 10000"/>
                <a:gd name="connsiteX5" fmla="*/ 8973 w 10000"/>
                <a:gd name="connsiteY5" fmla="*/ 10000 h 10000"/>
                <a:gd name="connsiteX6" fmla="*/ 1027 w 10000"/>
                <a:gd name="connsiteY6" fmla="*/ 10000 h 10000"/>
                <a:gd name="connsiteX7" fmla="*/ 0 w 10000"/>
                <a:gd name="connsiteY7" fmla="*/ 8999 h 10000"/>
                <a:gd name="connsiteX8" fmla="*/ 0 w 10000"/>
                <a:gd name="connsiteY8" fmla="*/ 100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0000" fill="none" extrusionOk="0">
                  <a:moveTo>
                    <a:pt x="0" y="1001"/>
                  </a:moveTo>
                  <a:cubicBezTo>
                    <a:pt x="-7" y="491"/>
                    <a:pt x="511" y="-21"/>
                    <a:pt x="1027" y="0"/>
                  </a:cubicBezTo>
                  <a:cubicBezTo>
                    <a:pt x="3850" y="-167"/>
                    <a:pt x="5615" y="944"/>
                    <a:pt x="8973" y="0"/>
                  </a:cubicBezTo>
                  <a:cubicBezTo>
                    <a:pt x="9426" y="55"/>
                    <a:pt x="10103" y="322"/>
                    <a:pt x="10000" y="1001"/>
                  </a:cubicBezTo>
                  <a:cubicBezTo>
                    <a:pt x="10491" y="3021"/>
                    <a:pt x="9226" y="6383"/>
                    <a:pt x="10000" y="8999"/>
                  </a:cubicBezTo>
                  <a:cubicBezTo>
                    <a:pt x="9862" y="9564"/>
                    <a:pt x="9648" y="10041"/>
                    <a:pt x="8973" y="10000"/>
                  </a:cubicBezTo>
                  <a:cubicBezTo>
                    <a:pt x="6233" y="10371"/>
                    <a:pt x="3136" y="9749"/>
                    <a:pt x="1027" y="10000"/>
                  </a:cubicBezTo>
                  <a:cubicBezTo>
                    <a:pt x="562" y="10064"/>
                    <a:pt x="-18" y="9401"/>
                    <a:pt x="0" y="8999"/>
                  </a:cubicBezTo>
                  <a:cubicBezTo>
                    <a:pt x="-534" y="6522"/>
                    <a:pt x="945" y="3624"/>
                    <a:pt x="0" y="1001"/>
                  </a:cubicBezTo>
                  <a:close/>
                </a:path>
                <a:path w="10000" h="10000" stroke="0" extrusionOk="0">
                  <a:moveTo>
                    <a:pt x="0" y="1001"/>
                  </a:moveTo>
                  <a:cubicBezTo>
                    <a:pt x="20" y="349"/>
                    <a:pt x="540" y="16"/>
                    <a:pt x="1027" y="0"/>
                  </a:cubicBezTo>
                  <a:cubicBezTo>
                    <a:pt x="3828" y="-269"/>
                    <a:pt x="5989" y="761"/>
                    <a:pt x="8973" y="0"/>
                  </a:cubicBezTo>
                  <a:cubicBezTo>
                    <a:pt x="9563" y="-54"/>
                    <a:pt x="10064" y="507"/>
                    <a:pt x="10000" y="1001"/>
                  </a:cubicBezTo>
                  <a:cubicBezTo>
                    <a:pt x="10851" y="2877"/>
                    <a:pt x="9587" y="6539"/>
                    <a:pt x="10000" y="8999"/>
                  </a:cubicBezTo>
                  <a:cubicBezTo>
                    <a:pt x="10150" y="9629"/>
                    <a:pt x="9538" y="10047"/>
                    <a:pt x="8973" y="10000"/>
                  </a:cubicBezTo>
                  <a:cubicBezTo>
                    <a:pt x="5652" y="10103"/>
                    <a:pt x="3954" y="9895"/>
                    <a:pt x="1027" y="10000"/>
                  </a:cubicBezTo>
                  <a:cubicBezTo>
                    <a:pt x="461" y="9933"/>
                    <a:pt x="-32" y="9527"/>
                    <a:pt x="0" y="8999"/>
                  </a:cubicBezTo>
                  <a:cubicBezTo>
                    <a:pt x="-930" y="7029"/>
                    <a:pt x="108" y="4131"/>
                    <a:pt x="0" y="1001"/>
                  </a:cubicBezTo>
                  <a:close/>
                </a:path>
              </a:pathLst>
            </a:custGeom>
            <a:solidFill>
              <a:schemeClr val="accent6">
                <a:lumMod val="20000"/>
                <a:lumOff val="80000"/>
              </a:schemeClr>
            </a:solidFill>
            <a:ln w="12700">
              <a:solidFill>
                <a:schemeClr val="tx1"/>
              </a:solidFill>
              <a:round/>
              <a:headEnd/>
              <a:tailEnd/>
              <a:extLst>
                <a:ext uri="{C807C97D-BFC1-408E-A445-0C87EB9F89A2}">
                  <ask:lineSketchStyleProps xmlns="" xmlns:ask="http://schemas.microsoft.com/office/drawing/2018/sketchyshapes" sd="2117659881">
                    <a:prstGeom prst="roundRect">
                      <a:avLst>
                        <a:gd name="adj" fmla="val 10278"/>
                      </a:avLst>
                    </a:prstGeom>
                    <ask:type>
                      <ask:lineSketchScribble/>
                    </ask:type>
                  </ask:lineSketchStyleProps>
                </a:ext>
              </a:extLst>
            </a:ln>
          </p:spPr>
          <p:txBody>
            <a:bodyPr rot="0" vert="horz" wrap="square" lIns="91440" tIns="45720" rIns="91440" bIns="45720" anchor="t" anchorCtr="0" upright="1">
              <a:noAutofit/>
            </a:bodyPr>
            <a:lstStyle/>
            <a:p>
              <a:pPr algn="ctr">
                <a:spcAft>
                  <a:spcPts val="800"/>
                </a:spcAft>
              </a:pPr>
              <a:r>
                <a:rPr lang="vi-VN" sz="1300" b="1">
                  <a:effectLst/>
                  <a:latin typeface="Times New Roman" panose="02020603050405020304" pitchFamily="18" charset="0"/>
                  <a:ea typeface="Calibri" panose="020F0502020204030204" pitchFamily="34" charset="0"/>
                  <a:cs typeface="Times New Roman" panose="02020603050405020304" pitchFamily="18" charset="0"/>
                </a:rPr>
                <a:t>Lí lẽ</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en-US" sz="1400">
                  <a:effectLst/>
                  <a:latin typeface="Times New Roman" panose="02020603050405020304" pitchFamily="18" charset="0"/>
                  <a:ea typeface="Calibri" panose="020F0502020204030204" pitchFamily="34" charset="0"/>
                  <a:cs typeface="Times New Roman" panose="02020603050405020304" pitchFamily="18" charset="0"/>
                </a:rPr>
                <a:t>.............................................................................................................</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sz="1300" b="1">
                  <a:effectLst/>
                  <a:latin typeface="Times New Roman" panose="02020603050405020304" pitchFamily="18" charset="0"/>
                  <a:ea typeface="Calibri" panose="020F0502020204030204" pitchFamily="34" charset="0"/>
                  <a:cs typeface="Times New Roman" panose="02020603050405020304" pitchFamily="18" charset="0"/>
                </a:rPr>
                <a:t>Bằng chứng</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en-US" sz="1400">
                  <a:effectLst/>
                  <a:latin typeface="Times New Roman" panose="02020603050405020304" pitchFamily="18" charset="0"/>
                  <a:ea typeface="Calibri" panose="020F0502020204030204" pitchFamily="34" charset="0"/>
                  <a:cs typeface="Times New Roman" panose="02020603050405020304" pitchFamily="18" charset="0"/>
                </a:rPr>
                <a:t>............................................................................................................ ............................................................................................................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en-US" sz="1400">
                  <a:effectLst/>
                  <a:latin typeface="Times New Roman" panose="02020603050405020304" pitchFamily="18" charset="0"/>
                  <a:ea typeface="Calibri" panose="020F0502020204030204" pitchFamily="34" charset="0"/>
                  <a:cs typeface="Times New Roman" panose="02020603050405020304" pitchFamily="18" charset="0"/>
                </a:rPr>
                <a:t>............................................................................................................</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en-US" sz="1400">
                  <a:effectLst/>
                  <a:latin typeface="Times New Roman" panose="02020603050405020304" pitchFamily="18" charset="0"/>
                  <a:ea typeface="Calibri" panose="020F0502020204030204" pitchFamily="34" charset="0"/>
                  <a:cs typeface="Times New Roman" panose="02020603050405020304" pitchFamily="18" charset="0"/>
                </a:rPr>
                <a:t>............................................................................................................</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en-US" sz="1400">
                  <a:effectLst/>
                  <a:latin typeface="Times New Roman" panose="02020603050405020304" pitchFamily="18" charset="0"/>
                  <a:ea typeface="Calibri" panose="020F0502020204030204" pitchFamily="34" charset="0"/>
                  <a:cs typeface="Times New Roman" panose="02020603050405020304" pitchFamily="18" charset="0"/>
                </a:rPr>
                <a:t>............................................................................................................</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en-US" sz="1400">
                  <a:effectLst/>
                  <a:latin typeface="Times New Roman" panose="02020603050405020304" pitchFamily="18" charset="0"/>
                  <a:ea typeface="Calibri" panose="020F0502020204030204" pitchFamily="34" charset="0"/>
                  <a:cs typeface="Times New Roman" panose="02020603050405020304" pitchFamily="18" charset="0"/>
                </a:rPr>
                <a:t>............................................................................................................</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en-US" sz="1400">
                  <a:effectLst/>
                  <a:latin typeface="Times New Roman" panose="02020603050405020304" pitchFamily="18" charset="0"/>
                  <a:ea typeface="Calibri" panose="020F0502020204030204" pitchFamily="34" charset="0"/>
                  <a:cs typeface="Times New Roman" panose="02020603050405020304" pitchFamily="18" charset="0"/>
                </a:rPr>
                <a:t>............................................................................................................</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endParaRPr lang="en-US" sz="140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endParaRPr lang="en-US" sz="80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endParaRPr lang="en-US" sz="100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vi-VN" sz="130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9" name="AutoShape 115">
              <a:extLst>
                <a:ext uri="{FF2B5EF4-FFF2-40B4-BE49-F238E27FC236}">
                  <a16:creationId xmlns:a16="http://schemas.microsoft.com/office/drawing/2014/main" id="{336780AC-BF82-E3DF-D837-C49F2F372FBC}"/>
                </a:ext>
              </a:extLst>
            </p:cNvPr>
            <p:cNvSpPr>
              <a:spLocks noChangeArrowheads="1"/>
            </p:cNvSpPr>
            <p:nvPr/>
          </p:nvSpPr>
          <p:spPr bwMode="auto">
            <a:xfrm>
              <a:off x="5990" y="5674"/>
              <a:ext cx="5202" cy="4575"/>
            </a:xfrm>
            <a:custGeom>
              <a:avLst/>
              <a:gdLst>
                <a:gd name="connsiteX0" fmla="*/ 0 w 10000"/>
                <a:gd name="connsiteY0" fmla="*/ 1027 h 10000"/>
                <a:gd name="connsiteX1" fmla="*/ 903 w 10000"/>
                <a:gd name="connsiteY1" fmla="*/ 0 h 10000"/>
                <a:gd name="connsiteX2" fmla="*/ 9097 w 10000"/>
                <a:gd name="connsiteY2" fmla="*/ 0 h 10000"/>
                <a:gd name="connsiteX3" fmla="*/ 10000 w 10000"/>
                <a:gd name="connsiteY3" fmla="*/ 1027 h 10000"/>
                <a:gd name="connsiteX4" fmla="*/ 10000 w 10000"/>
                <a:gd name="connsiteY4" fmla="*/ 8973 h 10000"/>
                <a:gd name="connsiteX5" fmla="*/ 9097 w 10000"/>
                <a:gd name="connsiteY5" fmla="*/ 10000 h 10000"/>
                <a:gd name="connsiteX6" fmla="*/ 903 w 10000"/>
                <a:gd name="connsiteY6" fmla="*/ 10000 h 10000"/>
                <a:gd name="connsiteX7" fmla="*/ 0 w 10000"/>
                <a:gd name="connsiteY7" fmla="*/ 8973 h 10000"/>
                <a:gd name="connsiteX8" fmla="*/ 0 w 10000"/>
                <a:gd name="connsiteY8" fmla="*/ 102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0000" fill="none" extrusionOk="0">
                  <a:moveTo>
                    <a:pt x="0" y="1027"/>
                  </a:moveTo>
                  <a:cubicBezTo>
                    <a:pt x="-9" y="322"/>
                    <a:pt x="435" y="35"/>
                    <a:pt x="903" y="0"/>
                  </a:cubicBezTo>
                  <a:cubicBezTo>
                    <a:pt x="4141" y="-898"/>
                    <a:pt x="7240" y="472"/>
                    <a:pt x="9097" y="0"/>
                  </a:cubicBezTo>
                  <a:cubicBezTo>
                    <a:pt x="9631" y="-116"/>
                    <a:pt x="10037" y="589"/>
                    <a:pt x="10000" y="1027"/>
                  </a:cubicBezTo>
                  <a:cubicBezTo>
                    <a:pt x="10439" y="3093"/>
                    <a:pt x="9262" y="5236"/>
                    <a:pt x="10000" y="8973"/>
                  </a:cubicBezTo>
                  <a:cubicBezTo>
                    <a:pt x="9989" y="9583"/>
                    <a:pt x="9557" y="10056"/>
                    <a:pt x="9097" y="10000"/>
                  </a:cubicBezTo>
                  <a:cubicBezTo>
                    <a:pt x="6864" y="10542"/>
                    <a:pt x="4087" y="9800"/>
                    <a:pt x="903" y="10000"/>
                  </a:cubicBezTo>
                  <a:cubicBezTo>
                    <a:pt x="377" y="9852"/>
                    <a:pt x="52" y="9581"/>
                    <a:pt x="0" y="8973"/>
                  </a:cubicBezTo>
                  <a:cubicBezTo>
                    <a:pt x="-140" y="6534"/>
                    <a:pt x="587" y="4557"/>
                    <a:pt x="0" y="1027"/>
                  </a:cubicBezTo>
                  <a:close/>
                </a:path>
                <a:path w="10000" h="10000" stroke="0" extrusionOk="0">
                  <a:moveTo>
                    <a:pt x="0" y="1027"/>
                  </a:moveTo>
                  <a:cubicBezTo>
                    <a:pt x="53" y="455"/>
                    <a:pt x="452" y="-6"/>
                    <a:pt x="903" y="0"/>
                  </a:cubicBezTo>
                  <a:cubicBezTo>
                    <a:pt x="2942" y="-964"/>
                    <a:pt x="5990" y="287"/>
                    <a:pt x="9097" y="0"/>
                  </a:cubicBezTo>
                  <a:cubicBezTo>
                    <a:pt x="9572" y="-18"/>
                    <a:pt x="10114" y="445"/>
                    <a:pt x="10000" y="1027"/>
                  </a:cubicBezTo>
                  <a:cubicBezTo>
                    <a:pt x="10222" y="4388"/>
                    <a:pt x="9380" y="6024"/>
                    <a:pt x="10000" y="8973"/>
                  </a:cubicBezTo>
                  <a:cubicBezTo>
                    <a:pt x="10019" y="9508"/>
                    <a:pt x="9653" y="10027"/>
                    <a:pt x="9097" y="10000"/>
                  </a:cubicBezTo>
                  <a:cubicBezTo>
                    <a:pt x="7131" y="10050"/>
                    <a:pt x="4829" y="9084"/>
                    <a:pt x="903" y="10000"/>
                  </a:cubicBezTo>
                  <a:cubicBezTo>
                    <a:pt x="411" y="10031"/>
                    <a:pt x="-34" y="9464"/>
                    <a:pt x="0" y="8973"/>
                  </a:cubicBezTo>
                  <a:cubicBezTo>
                    <a:pt x="-74" y="5071"/>
                    <a:pt x="39" y="2694"/>
                    <a:pt x="0" y="1027"/>
                  </a:cubicBezTo>
                  <a:close/>
                </a:path>
              </a:pathLst>
            </a:custGeom>
            <a:solidFill>
              <a:schemeClr val="accent6">
                <a:lumMod val="20000"/>
                <a:lumOff val="80000"/>
              </a:schemeClr>
            </a:solidFill>
            <a:ln w="12700">
              <a:solidFill>
                <a:schemeClr val="tx1"/>
              </a:solidFill>
              <a:round/>
              <a:headEnd/>
              <a:tailEnd/>
              <a:extLst>
                <a:ext uri="{C807C97D-BFC1-408E-A445-0C87EB9F89A2}">
                  <ask:lineSketchStyleProps xmlns="" xmlns:ask="http://schemas.microsoft.com/office/drawing/2018/sketchyshapes" sd="4124523752">
                    <a:prstGeom prst="roundRect">
                      <a:avLst>
                        <a:gd name="adj" fmla="val 10278"/>
                      </a:avLst>
                    </a:prstGeom>
                    <ask:type>
                      <ask:lineSketchScribble/>
                    </ask:type>
                  </ask:lineSketchStyleProps>
                </a:ext>
              </a:extLst>
            </a:ln>
          </p:spPr>
          <p:txBody>
            <a:bodyPr rot="0" vert="horz" wrap="square" lIns="91440" tIns="45720" rIns="91440" bIns="45720" anchor="t" anchorCtr="0" upright="1">
              <a:noAutofit/>
            </a:bodyPr>
            <a:lstStyle/>
            <a:p>
              <a:pPr algn="ctr">
                <a:lnSpc>
                  <a:spcPct val="107000"/>
                </a:lnSpc>
                <a:spcAft>
                  <a:spcPts val="800"/>
                </a:spcAft>
              </a:pPr>
              <a:r>
                <a:rPr lang="vi-VN" sz="1300" b="1">
                  <a:effectLst/>
                  <a:latin typeface="Times New Roman" panose="02020603050405020304" pitchFamily="18" charset="0"/>
                  <a:ea typeface="Calibri" panose="020F0502020204030204" pitchFamily="34" charset="0"/>
                  <a:cs typeface="Times New Roman" panose="02020603050405020304" pitchFamily="18" charset="0"/>
                </a:rPr>
                <a:t>Lí lẽ</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en-US" sz="1400">
                  <a:effectLst/>
                  <a:latin typeface="Times New Roman" panose="02020603050405020304" pitchFamily="18" charset="0"/>
                  <a:ea typeface="Calibri" panose="020F0502020204030204" pitchFamily="34" charset="0"/>
                  <a:cs typeface="Times New Roman" panose="02020603050405020304" pitchFamily="18" charset="0"/>
                </a:rPr>
                <a:t>.................................................................................................................................</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7000"/>
                </a:lnSpc>
                <a:spcAft>
                  <a:spcPts val="800"/>
                </a:spcAft>
              </a:pPr>
              <a:r>
                <a:rPr lang="vi-VN" sz="1300" b="1">
                  <a:effectLst/>
                  <a:latin typeface="Times New Roman" panose="02020603050405020304" pitchFamily="18" charset="0"/>
                  <a:ea typeface="Calibri" panose="020F0502020204030204" pitchFamily="34" charset="0"/>
                  <a:cs typeface="Times New Roman" panose="02020603050405020304" pitchFamily="18" charset="0"/>
                </a:rPr>
                <a:t>Bằng chứng</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tabLst>
                  <a:tab pos="937260" algn="l"/>
                </a:tabLst>
              </a:pPr>
              <a:r>
                <a:rPr lang="en-US" sz="1400">
                  <a:effectLst/>
                  <a:latin typeface="Times New Roman" panose="02020603050405020304" pitchFamily="18" charset="0"/>
                  <a:ea typeface="Calibri" panose="020F0502020204030204" pitchFamily="34" charset="0"/>
                  <a:cs typeface="Times New Roman" panose="02020603050405020304" pitchFamily="18" charset="0"/>
                </a:rPr>
                <a:t>................................................................................................................................</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vi-VN" sz="1400">
                  <a:effectLst/>
                  <a:latin typeface="Times New Roman" panose="02020603050405020304" pitchFamily="18" charset="0"/>
                  <a:ea typeface="Calibri" panose="020F0502020204030204" pitchFamily="34" charset="0"/>
                  <a:cs typeface="Times New Roman" panose="02020603050405020304" pitchFamily="18" charset="0"/>
                </a:rPr>
                <a:t> </a:t>
              </a:r>
              <a:r>
                <a:rPr lang="en-US" sz="1400">
                  <a:effectLst/>
                  <a:latin typeface="Times New Roman" panose="02020603050405020304" pitchFamily="18" charset="0"/>
                  <a:ea typeface="Calibri" panose="020F0502020204030204" pitchFamily="34" charset="0"/>
                  <a:cs typeface="Times New Roman" panose="02020603050405020304" pitchFamily="18" charset="0"/>
                </a:rPr>
                <a:t> ................................................................................................................................................................................................................................................................ ................................................................................................................................ ................................................................................................................................ ................................................................................................................................ ................................................................................................................................ ................................................................................................................................ ................................................................................................................................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p:txBody>
        </p:sp>
        <p:cxnSp>
          <p:nvCxnSpPr>
            <p:cNvPr id="20" name="AutoShape 118">
              <a:extLst>
                <a:ext uri="{FF2B5EF4-FFF2-40B4-BE49-F238E27FC236}">
                  <a16:creationId xmlns:a16="http://schemas.microsoft.com/office/drawing/2014/main" id="{13727071-CAE4-5357-6C2B-0E9A3ECB0A3F}"/>
                </a:ext>
              </a:extLst>
            </p:cNvPr>
            <p:cNvCxnSpPr>
              <a:cxnSpLocks noChangeShapeType="1"/>
            </p:cNvCxnSpPr>
            <p:nvPr/>
          </p:nvCxnSpPr>
          <p:spPr bwMode="auto">
            <a:xfrm>
              <a:off x="6346" y="3227"/>
              <a:ext cx="0" cy="416"/>
            </a:xfrm>
            <a:prstGeom prst="straightConnector1">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cxnSp>
        <p:cxnSp>
          <p:nvCxnSpPr>
            <p:cNvPr id="21" name="AutoShape 119">
              <a:extLst>
                <a:ext uri="{FF2B5EF4-FFF2-40B4-BE49-F238E27FC236}">
                  <a16:creationId xmlns:a16="http://schemas.microsoft.com/office/drawing/2014/main" id="{FB41D4DA-ED6F-BF4E-F07E-18F025AFD4EF}"/>
                </a:ext>
              </a:extLst>
            </p:cNvPr>
            <p:cNvCxnSpPr>
              <a:cxnSpLocks noChangeShapeType="1"/>
              <a:stCxn id="17" idx="2"/>
            </p:cNvCxnSpPr>
            <p:nvPr/>
          </p:nvCxnSpPr>
          <p:spPr bwMode="auto">
            <a:xfrm flipH="1">
              <a:off x="3917" y="4735"/>
              <a:ext cx="2428" cy="920"/>
            </a:xfrm>
            <a:prstGeom prst="straightConnector1">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cxnSp>
        <p:cxnSp>
          <p:nvCxnSpPr>
            <p:cNvPr id="24" name="AutoShape 121">
              <a:extLst>
                <a:ext uri="{FF2B5EF4-FFF2-40B4-BE49-F238E27FC236}">
                  <a16:creationId xmlns:a16="http://schemas.microsoft.com/office/drawing/2014/main" id="{C1A49CE8-2169-1B75-1D68-BE5B88A95220}"/>
                </a:ext>
              </a:extLst>
            </p:cNvPr>
            <p:cNvCxnSpPr>
              <a:cxnSpLocks noChangeShapeType="1"/>
              <a:stCxn id="17" idx="2"/>
            </p:cNvCxnSpPr>
            <p:nvPr/>
          </p:nvCxnSpPr>
          <p:spPr bwMode="auto">
            <a:xfrm>
              <a:off x="6345" y="4735"/>
              <a:ext cx="2156" cy="920"/>
            </a:xfrm>
            <a:prstGeom prst="straightConnector1">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cxnSp>
      </p:grpSp>
      <p:sp>
        <p:nvSpPr>
          <p:cNvPr id="29" name="Freeform 14">
            <a:extLst>
              <a:ext uri="{FF2B5EF4-FFF2-40B4-BE49-F238E27FC236}">
                <a16:creationId xmlns:a16="http://schemas.microsoft.com/office/drawing/2014/main" id="{DAD463A7-A491-570B-1181-0CB6B8C78996}"/>
              </a:ext>
            </a:extLst>
          </p:cNvPr>
          <p:cNvSpPr/>
          <p:nvPr/>
        </p:nvSpPr>
        <p:spPr>
          <a:xfrm>
            <a:off x="9363108" y="1037829"/>
            <a:ext cx="2276428" cy="1981864"/>
          </a:xfrm>
          <a:custGeom>
            <a:avLst/>
            <a:gdLst/>
            <a:ahLst/>
            <a:cxnLst/>
            <a:rect l="l" t="t" r="r" b="b"/>
            <a:pathLst>
              <a:path w="3049268" h="2561386">
                <a:moveTo>
                  <a:pt x="0" y="0"/>
                </a:moveTo>
                <a:lnTo>
                  <a:pt x="3049269" y="0"/>
                </a:lnTo>
                <a:lnTo>
                  <a:pt x="3049269" y="2561386"/>
                </a:lnTo>
                <a:lnTo>
                  <a:pt x="0" y="2561386"/>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C10114EB-046A-9CC9-6EF4-12F6EF459F54}"/>
              </a:ext>
            </a:extLst>
          </p:cNvPr>
          <p:cNvPicPr>
            <a:picLocks noChangeAspect="1"/>
          </p:cNvPicPr>
          <p:nvPr/>
        </p:nvPicPr>
        <p:blipFill>
          <a:blip r:embed="rId3"/>
          <a:stretch>
            <a:fillRect/>
          </a:stretch>
        </p:blipFill>
        <p:spPr>
          <a:xfrm>
            <a:off x="0" y="1673"/>
            <a:ext cx="12192000" cy="6854653"/>
          </a:xfrm>
          <a:prstGeom prst="rect">
            <a:avLst/>
          </a:prstGeom>
        </p:spPr>
      </p:pic>
      <p:grpSp>
        <p:nvGrpSpPr>
          <p:cNvPr id="15" name="Group 14">
            <a:extLst>
              <a:ext uri="{FF2B5EF4-FFF2-40B4-BE49-F238E27FC236}">
                <a16:creationId xmlns:a16="http://schemas.microsoft.com/office/drawing/2014/main" id="{539CC69F-FF70-8E48-67EB-FD1E56D33703}"/>
              </a:ext>
            </a:extLst>
          </p:cNvPr>
          <p:cNvGrpSpPr>
            <a:grpSpLocks/>
          </p:cNvGrpSpPr>
          <p:nvPr/>
        </p:nvGrpSpPr>
        <p:grpSpPr bwMode="auto">
          <a:xfrm>
            <a:off x="207304" y="198783"/>
            <a:ext cx="11659067" cy="6460612"/>
            <a:chOff x="1336" y="2364"/>
            <a:chExt cx="9856" cy="7885"/>
          </a:xfrm>
        </p:grpSpPr>
        <p:sp>
          <p:nvSpPr>
            <p:cNvPr id="16" name="AutoShape 109">
              <a:extLst>
                <a:ext uri="{FF2B5EF4-FFF2-40B4-BE49-F238E27FC236}">
                  <a16:creationId xmlns:a16="http://schemas.microsoft.com/office/drawing/2014/main" id="{21DEA67E-2D85-084F-F359-5744B1D90E32}"/>
                </a:ext>
              </a:extLst>
            </p:cNvPr>
            <p:cNvSpPr>
              <a:spLocks noChangeArrowheads="1"/>
            </p:cNvSpPr>
            <p:nvPr/>
          </p:nvSpPr>
          <p:spPr bwMode="auto">
            <a:xfrm>
              <a:off x="3709" y="2364"/>
              <a:ext cx="5391" cy="863"/>
            </a:xfrm>
            <a:prstGeom prst="roundRect">
              <a:avLst>
                <a:gd name="adj" fmla="val 15421"/>
              </a:avLst>
            </a:prstGeom>
            <a:solidFill>
              <a:schemeClr val="accent5">
                <a:lumMod val="20000"/>
                <a:lumOff val="80000"/>
              </a:schemeClr>
            </a:solidFill>
            <a:ln w="12700">
              <a:noFill/>
              <a:round/>
              <a:headEnd/>
              <a:tailEnd/>
            </a:ln>
          </p:spPr>
          <p:txBody>
            <a:bodyPr rot="0" vert="horz" wrap="square" lIns="91440" tIns="45720" rIns="91440" bIns="45720" anchor="t" anchorCtr="0" upright="1">
              <a:noAutofit/>
            </a:bodyPr>
            <a:lstStyle/>
            <a:p>
              <a:pPr algn="ctr">
                <a:spcAft>
                  <a:spcPts val="800"/>
                </a:spcAft>
              </a:pPr>
              <a:r>
                <a:rPr lang="vi-VN" sz="1300" b="1">
                  <a:effectLst/>
                  <a:latin typeface="Times New Roman" panose="02020603050405020304" pitchFamily="18" charset="0"/>
                  <a:ea typeface="Calibri" panose="020F0502020204030204" pitchFamily="34" charset="0"/>
                  <a:cs typeface="Times New Roman" panose="02020603050405020304" pitchFamily="18" charset="0"/>
                </a:rPr>
                <a:t>LUẬN ĐỀ</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7" name="AutoShape 111">
              <a:extLst>
                <a:ext uri="{FF2B5EF4-FFF2-40B4-BE49-F238E27FC236}">
                  <a16:creationId xmlns:a16="http://schemas.microsoft.com/office/drawing/2014/main" id="{D04E6D1C-E2B2-A7CC-11CD-EEAA90B7EAB4}"/>
                </a:ext>
              </a:extLst>
            </p:cNvPr>
            <p:cNvSpPr>
              <a:spLocks noChangeArrowheads="1"/>
            </p:cNvSpPr>
            <p:nvPr/>
          </p:nvSpPr>
          <p:spPr bwMode="auto">
            <a:xfrm>
              <a:off x="3659" y="3643"/>
              <a:ext cx="5372" cy="1092"/>
            </a:xfrm>
            <a:custGeom>
              <a:avLst/>
              <a:gdLst>
                <a:gd name="connsiteX0" fmla="*/ 0 w 10000"/>
                <a:gd name="connsiteY0" fmla="*/ 1026 h 10000"/>
                <a:gd name="connsiteX1" fmla="*/ 208 w 10000"/>
                <a:gd name="connsiteY1" fmla="*/ 0 h 10000"/>
                <a:gd name="connsiteX2" fmla="*/ 9792 w 10000"/>
                <a:gd name="connsiteY2" fmla="*/ 0 h 10000"/>
                <a:gd name="connsiteX3" fmla="*/ 10000 w 10000"/>
                <a:gd name="connsiteY3" fmla="*/ 1026 h 10000"/>
                <a:gd name="connsiteX4" fmla="*/ 10000 w 10000"/>
                <a:gd name="connsiteY4" fmla="*/ 8974 h 10000"/>
                <a:gd name="connsiteX5" fmla="*/ 9792 w 10000"/>
                <a:gd name="connsiteY5" fmla="*/ 10000 h 10000"/>
                <a:gd name="connsiteX6" fmla="*/ 208 w 10000"/>
                <a:gd name="connsiteY6" fmla="*/ 10000 h 10000"/>
                <a:gd name="connsiteX7" fmla="*/ 0 w 10000"/>
                <a:gd name="connsiteY7" fmla="*/ 8974 h 10000"/>
                <a:gd name="connsiteX8" fmla="*/ 0 w 10000"/>
                <a:gd name="connsiteY8" fmla="*/ 1026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0000" fill="none" extrusionOk="0">
                  <a:moveTo>
                    <a:pt x="0" y="1026"/>
                  </a:moveTo>
                  <a:cubicBezTo>
                    <a:pt x="-4" y="452"/>
                    <a:pt x="105" y="7"/>
                    <a:pt x="208" y="0"/>
                  </a:cubicBezTo>
                  <a:cubicBezTo>
                    <a:pt x="3923" y="356"/>
                    <a:pt x="6594" y="-303"/>
                    <a:pt x="9792" y="0"/>
                  </a:cubicBezTo>
                  <a:cubicBezTo>
                    <a:pt x="9921" y="6"/>
                    <a:pt x="10069" y="485"/>
                    <a:pt x="10000" y="1026"/>
                  </a:cubicBezTo>
                  <a:cubicBezTo>
                    <a:pt x="10292" y="3834"/>
                    <a:pt x="10362" y="5740"/>
                    <a:pt x="10000" y="8974"/>
                  </a:cubicBezTo>
                  <a:cubicBezTo>
                    <a:pt x="10024" y="9528"/>
                    <a:pt x="9898" y="10005"/>
                    <a:pt x="9792" y="10000"/>
                  </a:cubicBezTo>
                  <a:cubicBezTo>
                    <a:pt x="5490" y="10227"/>
                    <a:pt x="2826" y="9929"/>
                    <a:pt x="208" y="10000"/>
                  </a:cubicBezTo>
                  <a:cubicBezTo>
                    <a:pt x="123" y="9903"/>
                    <a:pt x="-21" y="9522"/>
                    <a:pt x="0" y="8974"/>
                  </a:cubicBezTo>
                  <a:cubicBezTo>
                    <a:pt x="-268" y="5133"/>
                    <a:pt x="17" y="3066"/>
                    <a:pt x="0" y="1026"/>
                  </a:cubicBezTo>
                  <a:close/>
                </a:path>
                <a:path w="10000" h="10000" stroke="0" extrusionOk="0">
                  <a:moveTo>
                    <a:pt x="0" y="1026"/>
                  </a:moveTo>
                  <a:cubicBezTo>
                    <a:pt x="5" y="463"/>
                    <a:pt x="115" y="-7"/>
                    <a:pt x="208" y="0"/>
                  </a:cubicBezTo>
                  <a:cubicBezTo>
                    <a:pt x="4874" y="-457"/>
                    <a:pt x="7426" y="12"/>
                    <a:pt x="9792" y="0"/>
                  </a:cubicBezTo>
                  <a:cubicBezTo>
                    <a:pt x="9855" y="-7"/>
                    <a:pt x="9925" y="431"/>
                    <a:pt x="10000" y="1026"/>
                  </a:cubicBezTo>
                  <a:cubicBezTo>
                    <a:pt x="10391" y="3639"/>
                    <a:pt x="9671" y="7227"/>
                    <a:pt x="10000" y="8974"/>
                  </a:cubicBezTo>
                  <a:cubicBezTo>
                    <a:pt x="10014" y="9557"/>
                    <a:pt x="9886" y="10019"/>
                    <a:pt x="9792" y="10000"/>
                  </a:cubicBezTo>
                  <a:cubicBezTo>
                    <a:pt x="6924" y="9600"/>
                    <a:pt x="4794" y="10333"/>
                    <a:pt x="208" y="10000"/>
                  </a:cubicBezTo>
                  <a:cubicBezTo>
                    <a:pt x="153" y="10005"/>
                    <a:pt x="28" y="9528"/>
                    <a:pt x="0" y="8974"/>
                  </a:cubicBezTo>
                  <a:cubicBezTo>
                    <a:pt x="357" y="5840"/>
                    <a:pt x="346" y="2687"/>
                    <a:pt x="0" y="1026"/>
                  </a:cubicBezTo>
                  <a:close/>
                </a:path>
              </a:pathLst>
            </a:custGeom>
            <a:solidFill>
              <a:schemeClr val="accent6">
                <a:lumMod val="40000"/>
                <a:lumOff val="60000"/>
              </a:schemeClr>
            </a:solidFill>
            <a:ln w="12700">
              <a:solidFill>
                <a:schemeClr val="tx1"/>
              </a:solidFill>
              <a:round/>
              <a:headEnd/>
              <a:tailEnd/>
              <a:extLst>
                <a:ext uri="{C807C97D-BFC1-408E-A445-0C87EB9F89A2}">
                  <ask:lineSketchStyleProps xmlns="" xmlns:ask="http://schemas.microsoft.com/office/drawing/2018/sketchyshapes" sd="1751612381">
                    <a:prstGeom prst="roundRect">
                      <a:avLst>
                        <a:gd name="adj" fmla="val 10278"/>
                      </a:avLst>
                    </a:prstGeom>
                    <ask:type>
                      <ask:lineSketchFreehand/>
                    </ask:type>
                  </ask:lineSketchStyleProps>
                </a:ext>
              </a:extLst>
            </a:ln>
          </p:spPr>
          <p:txBody>
            <a:bodyPr rot="0" vert="horz" wrap="square" lIns="91440" tIns="45720" rIns="91440" bIns="45720" anchor="t" anchorCtr="0" upright="1">
              <a:noAutofit/>
            </a:bodyPr>
            <a:lstStyle/>
            <a:p>
              <a:pPr algn="ctr">
                <a:spcAft>
                  <a:spcPts val="800"/>
                </a:spcAft>
              </a:pPr>
              <a:r>
                <a:rPr lang="vi-VN" b="1">
                  <a:effectLst/>
                  <a:latin typeface="Times New Roman" panose="02020603050405020304" pitchFamily="18" charset="0"/>
                  <a:ea typeface="Calibri" panose="020F0502020204030204" pitchFamily="34" charset="0"/>
                  <a:cs typeface="Times New Roman" panose="02020603050405020304" pitchFamily="18" charset="0"/>
                </a:rPr>
                <a:t>Ý kiến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8" name="AutoShape 112">
              <a:extLst>
                <a:ext uri="{FF2B5EF4-FFF2-40B4-BE49-F238E27FC236}">
                  <a16:creationId xmlns:a16="http://schemas.microsoft.com/office/drawing/2014/main" id="{B964A71E-9B58-40AB-70DF-BE755BC9DF40}"/>
                </a:ext>
              </a:extLst>
            </p:cNvPr>
            <p:cNvSpPr>
              <a:spLocks noChangeArrowheads="1"/>
            </p:cNvSpPr>
            <p:nvPr/>
          </p:nvSpPr>
          <p:spPr bwMode="auto">
            <a:xfrm>
              <a:off x="1336" y="5655"/>
              <a:ext cx="4479" cy="4594"/>
            </a:xfrm>
            <a:custGeom>
              <a:avLst/>
              <a:gdLst>
                <a:gd name="connsiteX0" fmla="*/ 0 w 10000"/>
                <a:gd name="connsiteY0" fmla="*/ 1001 h 10000"/>
                <a:gd name="connsiteX1" fmla="*/ 1027 w 10000"/>
                <a:gd name="connsiteY1" fmla="*/ 0 h 10000"/>
                <a:gd name="connsiteX2" fmla="*/ 8973 w 10000"/>
                <a:gd name="connsiteY2" fmla="*/ 0 h 10000"/>
                <a:gd name="connsiteX3" fmla="*/ 10000 w 10000"/>
                <a:gd name="connsiteY3" fmla="*/ 1001 h 10000"/>
                <a:gd name="connsiteX4" fmla="*/ 10000 w 10000"/>
                <a:gd name="connsiteY4" fmla="*/ 8999 h 10000"/>
                <a:gd name="connsiteX5" fmla="*/ 8973 w 10000"/>
                <a:gd name="connsiteY5" fmla="*/ 10000 h 10000"/>
                <a:gd name="connsiteX6" fmla="*/ 1027 w 10000"/>
                <a:gd name="connsiteY6" fmla="*/ 10000 h 10000"/>
                <a:gd name="connsiteX7" fmla="*/ 0 w 10000"/>
                <a:gd name="connsiteY7" fmla="*/ 8999 h 10000"/>
                <a:gd name="connsiteX8" fmla="*/ 0 w 10000"/>
                <a:gd name="connsiteY8" fmla="*/ 100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0000" fill="none" extrusionOk="0">
                  <a:moveTo>
                    <a:pt x="0" y="1001"/>
                  </a:moveTo>
                  <a:cubicBezTo>
                    <a:pt x="-7" y="491"/>
                    <a:pt x="511" y="-21"/>
                    <a:pt x="1027" y="0"/>
                  </a:cubicBezTo>
                  <a:cubicBezTo>
                    <a:pt x="3850" y="-167"/>
                    <a:pt x="5615" y="944"/>
                    <a:pt x="8973" y="0"/>
                  </a:cubicBezTo>
                  <a:cubicBezTo>
                    <a:pt x="9426" y="55"/>
                    <a:pt x="10103" y="322"/>
                    <a:pt x="10000" y="1001"/>
                  </a:cubicBezTo>
                  <a:cubicBezTo>
                    <a:pt x="10491" y="3021"/>
                    <a:pt x="9226" y="6383"/>
                    <a:pt x="10000" y="8999"/>
                  </a:cubicBezTo>
                  <a:cubicBezTo>
                    <a:pt x="9862" y="9564"/>
                    <a:pt x="9648" y="10041"/>
                    <a:pt x="8973" y="10000"/>
                  </a:cubicBezTo>
                  <a:cubicBezTo>
                    <a:pt x="6233" y="10371"/>
                    <a:pt x="3136" y="9749"/>
                    <a:pt x="1027" y="10000"/>
                  </a:cubicBezTo>
                  <a:cubicBezTo>
                    <a:pt x="562" y="10064"/>
                    <a:pt x="-18" y="9401"/>
                    <a:pt x="0" y="8999"/>
                  </a:cubicBezTo>
                  <a:cubicBezTo>
                    <a:pt x="-534" y="6522"/>
                    <a:pt x="945" y="3624"/>
                    <a:pt x="0" y="1001"/>
                  </a:cubicBezTo>
                  <a:close/>
                </a:path>
                <a:path w="10000" h="10000" stroke="0" extrusionOk="0">
                  <a:moveTo>
                    <a:pt x="0" y="1001"/>
                  </a:moveTo>
                  <a:cubicBezTo>
                    <a:pt x="20" y="349"/>
                    <a:pt x="540" y="16"/>
                    <a:pt x="1027" y="0"/>
                  </a:cubicBezTo>
                  <a:cubicBezTo>
                    <a:pt x="3828" y="-269"/>
                    <a:pt x="5989" y="761"/>
                    <a:pt x="8973" y="0"/>
                  </a:cubicBezTo>
                  <a:cubicBezTo>
                    <a:pt x="9563" y="-54"/>
                    <a:pt x="10064" y="507"/>
                    <a:pt x="10000" y="1001"/>
                  </a:cubicBezTo>
                  <a:cubicBezTo>
                    <a:pt x="10851" y="2877"/>
                    <a:pt x="9587" y="6539"/>
                    <a:pt x="10000" y="8999"/>
                  </a:cubicBezTo>
                  <a:cubicBezTo>
                    <a:pt x="10150" y="9629"/>
                    <a:pt x="9538" y="10047"/>
                    <a:pt x="8973" y="10000"/>
                  </a:cubicBezTo>
                  <a:cubicBezTo>
                    <a:pt x="5652" y="10103"/>
                    <a:pt x="3954" y="9895"/>
                    <a:pt x="1027" y="10000"/>
                  </a:cubicBezTo>
                  <a:cubicBezTo>
                    <a:pt x="461" y="9933"/>
                    <a:pt x="-32" y="9527"/>
                    <a:pt x="0" y="8999"/>
                  </a:cubicBezTo>
                  <a:cubicBezTo>
                    <a:pt x="-930" y="7029"/>
                    <a:pt x="108" y="4131"/>
                    <a:pt x="0" y="1001"/>
                  </a:cubicBezTo>
                  <a:close/>
                </a:path>
              </a:pathLst>
            </a:custGeom>
            <a:solidFill>
              <a:schemeClr val="accent6">
                <a:lumMod val="20000"/>
                <a:lumOff val="80000"/>
              </a:schemeClr>
            </a:solidFill>
            <a:ln w="12700">
              <a:solidFill>
                <a:schemeClr val="tx1"/>
              </a:solidFill>
              <a:round/>
              <a:headEnd/>
              <a:tailEnd/>
              <a:extLst>
                <a:ext uri="{C807C97D-BFC1-408E-A445-0C87EB9F89A2}">
                  <ask:lineSketchStyleProps xmlns="" xmlns:ask="http://schemas.microsoft.com/office/drawing/2018/sketchyshapes" sd="2117659881">
                    <a:prstGeom prst="roundRect">
                      <a:avLst>
                        <a:gd name="adj" fmla="val 10278"/>
                      </a:avLst>
                    </a:prstGeom>
                    <ask:type>
                      <ask:lineSketchScribble/>
                    </ask:type>
                  </ask:lineSketchStyleProps>
                </a:ext>
              </a:extLst>
            </a:ln>
          </p:spPr>
          <p:txBody>
            <a:bodyPr rot="0" vert="horz" wrap="square" lIns="91440" tIns="45720" rIns="91440" bIns="45720" anchor="t" anchorCtr="0" upright="1">
              <a:noAutofit/>
            </a:bodyPr>
            <a:lstStyle/>
            <a:p>
              <a:pPr algn="ctr">
                <a:lnSpc>
                  <a:spcPct val="107000"/>
                </a:lnSpc>
                <a:spcAft>
                  <a:spcPts val="800"/>
                </a:spcAft>
              </a:pPr>
              <a:r>
                <a:rPr lang="vi-VN" sz="1600" b="1">
                  <a:effectLst/>
                  <a:latin typeface="Times New Roman" panose="02020603050405020304" pitchFamily="18" charset="0"/>
                  <a:ea typeface="Calibri" panose="020F0502020204030204" pitchFamily="34" charset="0"/>
                  <a:cs typeface="Times New Roman" panose="02020603050405020304" pitchFamily="18" charset="0"/>
                </a:rPr>
                <a:t>Lí lẽ</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vi-VN" sz="1400">
                  <a:solidFill>
                    <a:srgbClr val="FDEADA"/>
                  </a:solidFill>
                  <a:effectLst/>
                  <a:latin typeface="Times New Roman" panose="02020603050405020304" pitchFamily="18" charset="0"/>
                  <a:ea typeface="Calibri" panose="020F0502020204030204" pitchFamily="34" charset="0"/>
                  <a:cs typeface="Times New Roman" panose="02020603050405020304" pitchFamily="18" charset="0"/>
                </a:rPr>
                <a:t>Thiên nhiên có vai trò vô cùng quan trọng đối với cuộc sống của con người. </a:t>
              </a:r>
              <a:endParaRPr lang="en-US" sz="1100">
                <a:solidFill>
                  <a:srgbClr val="FDEADA"/>
                </a:solidFill>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7000"/>
                </a:lnSpc>
                <a:spcAft>
                  <a:spcPts val="800"/>
                </a:spcAft>
              </a:pPr>
              <a:r>
                <a:rPr lang="vi-VN" sz="1600" b="1">
                  <a:effectLst/>
                  <a:latin typeface="Times New Roman" panose="02020603050405020304" pitchFamily="18" charset="0"/>
                  <a:ea typeface="Calibri" panose="020F0502020204030204" pitchFamily="34" charset="0"/>
                  <a:cs typeface="Times New Roman" panose="02020603050405020304" pitchFamily="18" charset="0"/>
                </a:rPr>
                <a:t>Bằng chứng</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vi-VN" sz="1400">
                  <a:solidFill>
                    <a:srgbClr val="FDEADA"/>
                  </a:solidFill>
                  <a:effectLst/>
                  <a:latin typeface="Times New Roman" panose="02020603050405020304" pitchFamily="18" charset="0"/>
                  <a:ea typeface="Calibri" panose="020F0502020204030204" pitchFamily="34" charset="0"/>
                  <a:cs typeface="Times New Roman" panose="02020603050405020304" pitchFamily="18" charset="0"/>
                </a:rPr>
                <a:t>- Nếu không có thiên nhiên, sẽ chẳng có một nơi nào cho chúng ta sinh sống và hệ thống kinh tế, chính trị, xã hội của chúng ta cũng sẽ sụp đổ bởi không có nơi xây dựng cũng như không có nguyên liệu sản xuất.</a:t>
              </a:r>
              <a:endParaRPr lang="en-US" sz="1100">
                <a:solidFill>
                  <a:srgbClr val="FDEADA"/>
                </a:solidFill>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vi-VN" sz="1400">
                  <a:solidFill>
                    <a:srgbClr val="FDEADA"/>
                  </a:solidFill>
                  <a:effectLst/>
                  <a:latin typeface="Times New Roman" panose="02020603050405020304" pitchFamily="18" charset="0"/>
                  <a:ea typeface="Calibri" panose="020F0502020204030204" pitchFamily="34" charset="0"/>
                  <a:cs typeface="Times New Roman" panose="02020603050405020304" pitchFamily="18" charset="0"/>
                </a:rPr>
                <a:t>- Có thể thấy, trong quá trình tồn tại và phát triển, chúng ta không chỉ sống dựa vào thiên nhiên, mà còn tham gia vào quá trình thay đổi, cải tạo thiên nhiên. Từ những vùng đất hoang, chúng ta cầy cày, trồng trọt và thế là những mảnh ruộng ra đời. Từ hoang mạc khô cằn, chúng ta dẫn nước tới tham vọng rồi một ngày kia sẽ phủ xanh sa mạc</a:t>
              </a:r>
              <a:endParaRPr lang="en-US" sz="1100">
                <a:solidFill>
                  <a:srgbClr val="FDEADA"/>
                </a:solidFill>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7000"/>
                </a:lnSpc>
                <a:spcAft>
                  <a:spcPts val="800"/>
                </a:spcAft>
              </a:pPr>
              <a:r>
                <a:rPr lang="vi-VN" sz="130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9" name="AutoShape 115">
              <a:extLst>
                <a:ext uri="{FF2B5EF4-FFF2-40B4-BE49-F238E27FC236}">
                  <a16:creationId xmlns:a16="http://schemas.microsoft.com/office/drawing/2014/main" id="{336780AC-BF82-E3DF-D837-C49F2F372FBC}"/>
                </a:ext>
              </a:extLst>
            </p:cNvPr>
            <p:cNvSpPr>
              <a:spLocks noChangeArrowheads="1"/>
            </p:cNvSpPr>
            <p:nvPr/>
          </p:nvSpPr>
          <p:spPr bwMode="auto">
            <a:xfrm>
              <a:off x="5990" y="5674"/>
              <a:ext cx="5202" cy="4575"/>
            </a:xfrm>
            <a:custGeom>
              <a:avLst/>
              <a:gdLst>
                <a:gd name="connsiteX0" fmla="*/ 0 w 10000"/>
                <a:gd name="connsiteY0" fmla="*/ 1027 h 10000"/>
                <a:gd name="connsiteX1" fmla="*/ 903 w 10000"/>
                <a:gd name="connsiteY1" fmla="*/ 0 h 10000"/>
                <a:gd name="connsiteX2" fmla="*/ 9097 w 10000"/>
                <a:gd name="connsiteY2" fmla="*/ 0 h 10000"/>
                <a:gd name="connsiteX3" fmla="*/ 10000 w 10000"/>
                <a:gd name="connsiteY3" fmla="*/ 1027 h 10000"/>
                <a:gd name="connsiteX4" fmla="*/ 10000 w 10000"/>
                <a:gd name="connsiteY4" fmla="*/ 8973 h 10000"/>
                <a:gd name="connsiteX5" fmla="*/ 9097 w 10000"/>
                <a:gd name="connsiteY5" fmla="*/ 10000 h 10000"/>
                <a:gd name="connsiteX6" fmla="*/ 903 w 10000"/>
                <a:gd name="connsiteY6" fmla="*/ 10000 h 10000"/>
                <a:gd name="connsiteX7" fmla="*/ 0 w 10000"/>
                <a:gd name="connsiteY7" fmla="*/ 8973 h 10000"/>
                <a:gd name="connsiteX8" fmla="*/ 0 w 10000"/>
                <a:gd name="connsiteY8" fmla="*/ 102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0000" fill="none" extrusionOk="0">
                  <a:moveTo>
                    <a:pt x="0" y="1027"/>
                  </a:moveTo>
                  <a:cubicBezTo>
                    <a:pt x="-9" y="322"/>
                    <a:pt x="435" y="35"/>
                    <a:pt x="903" y="0"/>
                  </a:cubicBezTo>
                  <a:cubicBezTo>
                    <a:pt x="4141" y="-898"/>
                    <a:pt x="7240" y="472"/>
                    <a:pt x="9097" y="0"/>
                  </a:cubicBezTo>
                  <a:cubicBezTo>
                    <a:pt x="9631" y="-116"/>
                    <a:pt x="10037" y="589"/>
                    <a:pt x="10000" y="1027"/>
                  </a:cubicBezTo>
                  <a:cubicBezTo>
                    <a:pt x="10439" y="3093"/>
                    <a:pt x="9262" y="5236"/>
                    <a:pt x="10000" y="8973"/>
                  </a:cubicBezTo>
                  <a:cubicBezTo>
                    <a:pt x="9989" y="9583"/>
                    <a:pt x="9557" y="10056"/>
                    <a:pt x="9097" y="10000"/>
                  </a:cubicBezTo>
                  <a:cubicBezTo>
                    <a:pt x="6864" y="10542"/>
                    <a:pt x="4087" y="9800"/>
                    <a:pt x="903" y="10000"/>
                  </a:cubicBezTo>
                  <a:cubicBezTo>
                    <a:pt x="377" y="9852"/>
                    <a:pt x="52" y="9581"/>
                    <a:pt x="0" y="8973"/>
                  </a:cubicBezTo>
                  <a:cubicBezTo>
                    <a:pt x="-140" y="6534"/>
                    <a:pt x="587" y="4557"/>
                    <a:pt x="0" y="1027"/>
                  </a:cubicBezTo>
                  <a:close/>
                </a:path>
                <a:path w="10000" h="10000" stroke="0" extrusionOk="0">
                  <a:moveTo>
                    <a:pt x="0" y="1027"/>
                  </a:moveTo>
                  <a:cubicBezTo>
                    <a:pt x="53" y="455"/>
                    <a:pt x="452" y="-6"/>
                    <a:pt x="903" y="0"/>
                  </a:cubicBezTo>
                  <a:cubicBezTo>
                    <a:pt x="2942" y="-964"/>
                    <a:pt x="5990" y="287"/>
                    <a:pt x="9097" y="0"/>
                  </a:cubicBezTo>
                  <a:cubicBezTo>
                    <a:pt x="9572" y="-18"/>
                    <a:pt x="10114" y="445"/>
                    <a:pt x="10000" y="1027"/>
                  </a:cubicBezTo>
                  <a:cubicBezTo>
                    <a:pt x="10222" y="4388"/>
                    <a:pt x="9380" y="6024"/>
                    <a:pt x="10000" y="8973"/>
                  </a:cubicBezTo>
                  <a:cubicBezTo>
                    <a:pt x="10019" y="9508"/>
                    <a:pt x="9653" y="10027"/>
                    <a:pt x="9097" y="10000"/>
                  </a:cubicBezTo>
                  <a:cubicBezTo>
                    <a:pt x="7131" y="10050"/>
                    <a:pt x="4829" y="9084"/>
                    <a:pt x="903" y="10000"/>
                  </a:cubicBezTo>
                  <a:cubicBezTo>
                    <a:pt x="411" y="10031"/>
                    <a:pt x="-34" y="9464"/>
                    <a:pt x="0" y="8973"/>
                  </a:cubicBezTo>
                  <a:cubicBezTo>
                    <a:pt x="-74" y="5071"/>
                    <a:pt x="39" y="2694"/>
                    <a:pt x="0" y="1027"/>
                  </a:cubicBezTo>
                  <a:close/>
                </a:path>
              </a:pathLst>
            </a:custGeom>
            <a:solidFill>
              <a:schemeClr val="accent6">
                <a:lumMod val="20000"/>
                <a:lumOff val="80000"/>
              </a:schemeClr>
            </a:solidFill>
            <a:ln w="12700">
              <a:solidFill>
                <a:schemeClr val="tx1"/>
              </a:solidFill>
              <a:round/>
              <a:headEnd/>
              <a:tailEnd/>
              <a:extLst>
                <a:ext uri="{C807C97D-BFC1-408E-A445-0C87EB9F89A2}">
                  <ask:lineSketchStyleProps xmlns="" xmlns:ask="http://schemas.microsoft.com/office/drawing/2018/sketchyshapes" sd="4124523752">
                    <a:prstGeom prst="roundRect">
                      <a:avLst>
                        <a:gd name="adj" fmla="val 10278"/>
                      </a:avLst>
                    </a:prstGeom>
                    <ask:type>
                      <ask:lineSketchScribble/>
                    </ask:type>
                  </ask:lineSketchStyleProps>
                </a:ext>
              </a:extLst>
            </a:ln>
          </p:spPr>
          <p:txBody>
            <a:bodyPr rot="0" vert="horz" wrap="square" lIns="91440" tIns="45720" rIns="91440" bIns="45720" anchor="t" anchorCtr="0" upright="1">
              <a:noAutofit/>
            </a:bodyPr>
            <a:lstStyle/>
            <a:p>
              <a:pPr algn="ctr">
                <a:lnSpc>
                  <a:spcPct val="107000"/>
                </a:lnSpc>
                <a:spcAft>
                  <a:spcPts val="800"/>
                </a:spcAft>
              </a:pPr>
              <a:r>
                <a:rPr lang="vi-VN" sz="1600" b="1">
                  <a:effectLst/>
                  <a:latin typeface="Times New Roman" panose="02020603050405020304" pitchFamily="18" charset="0"/>
                  <a:ea typeface="Calibri" panose="020F0502020204030204" pitchFamily="34" charset="0"/>
                  <a:cs typeface="Times New Roman" panose="02020603050405020304" pitchFamily="18" charset="0"/>
                </a:rPr>
                <a:t>Lí lẽ</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vi-VN" sz="1400">
                  <a:solidFill>
                    <a:srgbClr val="FDEADA"/>
                  </a:solidFill>
                  <a:effectLst/>
                  <a:latin typeface="Times New Roman" panose="02020603050405020304" pitchFamily="18" charset="0"/>
                  <a:ea typeface="Calibri" panose="020F0502020204030204" pitchFamily="34" charset="0"/>
                  <a:cs typeface="Times New Roman" panose="02020603050405020304" pitchFamily="18" charset="0"/>
                </a:rPr>
                <a:t>Nếu không yêu mến, bảo vệ thiên nhiên, cái giá mà con người phải trả rất đắt</a:t>
              </a:r>
              <a:r>
                <a:rPr lang="vi-VN" sz="1300" b="1">
                  <a:solidFill>
                    <a:srgbClr val="FDEADA"/>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1100">
                <a:solidFill>
                  <a:srgbClr val="FDEADA"/>
                </a:solidFill>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7000"/>
                </a:lnSpc>
                <a:spcAft>
                  <a:spcPts val="800"/>
                </a:spcAft>
              </a:pPr>
              <a:r>
                <a:rPr lang="vi-VN" sz="1600" b="1">
                  <a:effectLst/>
                  <a:latin typeface="Times New Roman" panose="02020603050405020304" pitchFamily="18" charset="0"/>
                  <a:ea typeface="Calibri" panose="020F0502020204030204" pitchFamily="34" charset="0"/>
                  <a:cs typeface="Times New Roman" panose="02020603050405020304" pitchFamily="18" charset="0"/>
                </a:rPr>
                <a:t>Bằng chứng</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vi-VN" sz="1300">
                  <a:effectLst/>
                  <a:latin typeface="Times New Roman" panose="02020603050405020304" pitchFamily="18" charset="0"/>
                  <a:ea typeface="Calibri" panose="020F0502020204030204" pitchFamily="34" charset="0"/>
                  <a:cs typeface="Times New Roman" panose="02020603050405020304" pitchFamily="18" charset="0"/>
                </a:rPr>
                <a:t> </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p:txBody>
        </p:sp>
        <p:cxnSp>
          <p:nvCxnSpPr>
            <p:cNvPr id="20" name="AutoShape 118">
              <a:extLst>
                <a:ext uri="{FF2B5EF4-FFF2-40B4-BE49-F238E27FC236}">
                  <a16:creationId xmlns:a16="http://schemas.microsoft.com/office/drawing/2014/main" id="{13727071-CAE4-5357-6C2B-0E9A3ECB0A3F}"/>
                </a:ext>
              </a:extLst>
            </p:cNvPr>
            <p:cNvCxnSpPr>
              <a:cxnSpLocks noChangeShapeType="1"/>
            </p:cNvCxnSpPr>
            <p:nvPr/>
          </p:nvCxnSpPr>
          <p:spPr bwMode="auto">
            <a:xfrm>
              <a:off x="6346" y="3227"/>
              <a:ext cx="0" cy="416"/>
            </a:xfrm>
            <a:prstGeom prst="straightConnector1">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cxnSp>
        <p:cxnSp>
          <p:nvCxnSpPr>
            <p:cNvPr id="21" name="AutoShape 119">
              <a:extLst>
                <a:ext uri="{FF2B5EF4-FFF2-40B4-BE49-F238E27FC236}">
                  <a16:creationId xmlns:a16="http://schemas.microsoft.com/office/drawing/2014/main" id="{FB41D4DA-ED6F-BF4E-F07E-18F025AFD4EF}"/>
                </a:ext>
              </a:extLst>
            </p:cNvPr>
            <p:cNvCxnSpPr>
              <a:cxnSpLocks noChangeShapeType="1"/>
              <a:stCxn id="17" idx="2"/>
            </p:cNvCxnSpPr>
            <p:nvPr/>
          </p:nvCxnSpPr>
          <p:spPr bwMode="auto">
            <a:xfrm flipH="1">
              <a:off x="3917" y="4735"/>
              <a:ext cx="2428" cy="920"/>
            </a:xfrm>
            <a:prstGeom prst="straightConnector1">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cxnSp>
        <p:cxnSp>
          <p:nvCxnSpPr>
            <p:cNvPr id="24" name="AutoShape 121">
              <a:extLst>
                <a:ext uri="{FF2B5EF4-FFF2-40B4-BE49-F238E27FC236}">
                  <a16:creationId xmlns:a16="http://schemas.microsoft.com/office/drawing/2014/main" id="{C1A49CE8-2169-1B75-1D68-BE5B88A95220}"/>
                </a:ext>
              </a:extLst>
            </p:cNvPr>
            <p:cNvCxnSpPr>
              <a:cxnSpLocks noChangeShapeType="1"/>
              <a:stCxn id="17" idx="2"/>
            </p:cNvCxnSpPr>
            <p:nvPr/>
          </p:nvCxnSpPr>
          <p:spPr bwMode="auto">
            <a:xfrm>
              <a:off x="6345" y="4735"/>
              <a:ext cx="2156" cy="920"/>
            </a:xfrm>
            <a:prstGeom prst="straightConnector1">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cxnSp>
      </p:grpSp>
      <p:sp>
        <p:nvSpPr>
          <p:cNvPr id="29" name="Freeform 14">
            <a:extLst>
              <a:ext uri="{FF2B5EF4-FFF2-40B4-BE49-F238E27FC236}">
                <a16:creationId xmlns:a16="http://schemas.microsoft.com/office/drawing/2014/main" id="{DAD463A7-A491-570B-1181-0CB6B8C78996}"/>
              </a:ext>
            </a:extLst>
          </p:cNvPr>
          <p:cNvSpPr/>
          <p:nvPr/>
        </p:nvSpPr>
        <p:spPr>
          <a:xfrm>
            <a:off x="9363108" y="1037829"/>
            <a:ext cx="2276428" cy="1981864"/>
          </a:xfrm>
          <a:custGeom>
            <a:avLst/>
            <a:gdLst/>
            <a:ahLst/>
            <a:cxnLst/>
            <a:rect l="l" t="t" r="r" b="b"/>
            <a:pathLst>
              <a:path w="3049268" h="2561386">
                <a:moveTo>
                  <a:pt x="0" y="0"/>
                </a:moveTo>
                <a:lnTo>
                  <a:pt x="3049269" y="0"/>
                </a:lnTo>
                <a:lnTo>
                  <a:pt x="3049269" y="2561386"/>
                </a:lnTo>
                <a:lnTo>
                  <a:pt x="0" y="2561386"/>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sp>
      <p:sp>
        <p:nvSpPr>
          <p:cNvPr id="3" name="TextBox 2">
            <a:extLst>
              <a:ext uri="{FF2B5EF4-FFF2-40B4-BE49-F238E27FC236}">
                <a16:creationId xmlns:a16="http://schemas.microsoft.com/office/drawing/2014/main" id="{17BA15BF-A489-FB56-36E4-67641C84367F}"/>
              </a:ext>
            </a:extLst>
          </p:cNvPr>
          <p:cNvSpPr txBox="1"/>
          <p:nvPr/>
        </p:nvSpPr>
        <p:spPr>
          <a:xfrm>
            <a:off x="3161043" y="394499"/>
            <a:ext cx="6016534" cy="584775"/>
          </a:xfrm>
          <a:prstGeom prst="rect">
            <a:avLst/>
          </a:prstGeom>
          <a:noFill/>
        </p:spPr>
        <p:txBody>
          <a:bodyPr wrap="square">
            <a:spAutoFit/>
          </a:bodyPr>
          <a:lstStyle/>
          <a:p>
            <a:pPr algn="ctr">
              <a:spcAft>
                <a:spcPts val="800"/>
              </a:spcAft>
            </a:pPr>
            <a:r>
              <a:rPr lang="vi-VN" sz="1600" dirty="0">
                <a:effectLst/>
                <a:latin typeface="Times New Roman" panose="02020603050405020304" pitchFamily="18" charset="0"/>
                <a:ea typeface="Calibri" panose="020F0502020204030204" pitchFamily="34" charset="0"/>
                <a:cs typeface="Times New Roman" panose="02020603050405020304" pitchFamily="18" charset="0"/>
              </a:rPr>
              <a:t>Thiên nhiên là người bạn tốt của con người, con người cần  yêu mến và bảo vệ thiên nhiên </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5" name="TextBox 4">
            <a:extLst>
              <a:ext uri="{FF2B5EF4-FFF2-40B4-BE49-F238E27FC236}">
                <a16:creationId xmlns:a16="http://schemas.microsoft.com/office/drawing/2014/main" id="{9C3AA9AE-8B30-B6DC-2CCD-4763BF041A6B}"/>
              </a:ext>
            </a:extLst>
          </p:cNvPr>
          <p:cNvSpPr txBox="1"/>
          <p:nvPr/>
        </p:nvSpPr>
        <p:spPr>
          <a:xfrm>
            <a:off x="3134083" y="1502353"/>
            <a:ext cx="6093822" cy="584775"/>
          </a:xfrm>
          <a:prstGeom prst="rect">
            <a:avLst/>
          </a:prstGeom>
          <a:noFill/>
        </p:spPr>
        <p:txBody>
          <a:bodyPr wrap="square">
            <a:spAutoFit/>
          </a:bodyPr>
          <a:lstStyle/>
          <a:p>
            <a:pPr algn="just">
              <a:spcAft>
                <a:spcPts val="800"/>
              </a:spcAft>
            </a:pPr>
            <a:r>
              <a:rPr lang="vi-VN" sz="1600">
                <a:effectLst/>
                <a:latin typeface="Times New Roman" panose="02020603050405020304" pitchFamily="18" charset="0"/>
                <a:ea typeface="Calibri" panose="020F0502020204030204" pitchFamily="34" charset="0"/>
                <a:cs typeface="Times New Roman" panose="02020603050405020304" pitchFamily="18" charset="0"/>
              </a:rPr>
              <a:t>Đồng tình với ý kiến: Thiên nhiên là người bạn tốt của con người, con người cần  yêu mến và bảo vệ thiên nhiên</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7" name="TextBox 6">
            <a:extLst>
              <a:ext uri="{FF2B5EF4-FFF2-40B4-BE49-F238E27FC236}">
                <a16:creationId xmlns:a16="http://schemas.microsoft.com/office/drawing/2014/main" id="{C9EC93D6-8865-1DD1-ACCA-C66687FB94BD}"/>
              </a:ext>
            </a:extLst>
          </p:cNvPr>
          <p:cNvSpPr txBox="1"/>
          <p:nvPr/>
        </p:nvSpPr>
        <p:spPr>
          <a:xfrm>
            <a:off x="525113" y="3330872"/>
            <a:ext cx="4860325" cy="542008"/>
          </a:xfrm>
          <a:prstGeom prst="rect">
            <a:avLst/>
          </a:prstGeom>
          <a:noFill/>
        </p:spPr>
        <p:txBody>
          <a:bodyPr wrap="square">
            <a:spAutoFit/>
          </a:bodyPr>
          <a:lstStyle/>
          <a:p>
            <a:pPr algn="just">
              <a:lnSpc>
                <a:spcPct val="107000"/>
              </a:lnSpc>
              <a:spcAft>
                <a:spcPts val="800"/>
              </a:spcAft>
            </a:pPr>
            <a:r>
              <a:rPr lang="vi-VN" sz="1400">
                <a:effectLst/>
                <a:latin typeface="Times New Roman" panose="02020603050405020304" pitchFamily="18" charset="0"/>
                <a:ea typeface="Calibri" panose="020F0502020204030204" pitchFamily="34" charset="0"/>
                <a:cs typeface="Times New Roman" panose="02020603050405020304" pitchFamily="18" charset="0"/>
              </a:rPr>
              <a:t>Thiên nhiên có vai trò vô cùng quan trọng đối với cuộc sống của con người. </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9" name="TextBox 8">
            <a:extLst>
              <a:ext uri="{FF2B5EF4-FFF2-40B4-BE49-F238E27FC236}">
                <a16:creationId xmlns:a16="http://schemas.microsoft.com/office/drawing/2014/main" id="{0A42B9C1-6652-5F80-6BE7-2197F1207212}"/>
              </a:ext>
            </a:extLst>
          </p:cNvPr>
          <p:cNvSpPr txBox="1"/>
          <p:nvPr/>
        </p:nvSpPr>
        <p:spPr>
          <a:xfrm>
            <a:off x="325629" y="4202852"/>
            <a:ext cx="5059809" cy="1003031"/>
          </a:xfrm>
          <a:prstGeom prst="rect">
            <a:avLst/>
          </a:prstGeom>
          <a:noFill/>
        </p:spPr>
        <p:txBody>
          <a:bodyPr wrap="square">
            <a:spAutoFit/>
          </a:bodyPr>
          <a:lstStyle/>
          <a:p>
            <a:pPr algn="just">
              <a:lnSpc>
                <a:spcPct val="107000"/>
              </a:lnSpc>
              <a:spcAft>
                <a:spcPts val="800"/>
              </a:spcAft>
            </a:pPr>
            <a:r>
              <a:rPr lang="vi-VN" sz="1400">
                <a:effectLst/>
                <a:latin typeface="Times New Roman" panose="02020603050405020304" pitchFamily="18" charset="0"/>
                <a:ea typeface="Calibri" panose="020F0502020204030204" pitchFamily="34" charset="0"/>
                <a:cs typeface="Times New Roman" panose="02020603050405020304" pitchFamily="18" charset="0"/>
              </a:rPr>
              <a:t>- Nếu không có thiên nhiên, sẽ chẳng có một nơi nào cho chúng ta sinh sống và hệ thống kinh tế, chính trị, xã hội của chúng ta cũng sẽ sụp đổ bởi không có nơi xây dựng cũng như không có nguyên liệu sản xuất.</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1" name="TextBox 10">
            <a:extLst>
              <a:ext uri="{FF2B5EF4-FFF2-40B4-BE49-F238E27FC236}">
                <a16:creationId xmlns:a16="http://schemas.microsoft.com/office/drawing/2014/main" id="{F003F103-B6C9-0EAE-EF4A-2AAF951846BC}"/>
              </a:ext>
            </a:extLst>
          </p:cNvPr>
          <p:cNvSpPr txBox="1"/>
          <p:nvPr/>
        </p:nvSpPr>
        <p:spPr>
          <a:xfrm>
            <a:off x="325629" y="5180453"/>
            <a:ext cx="5059809" cy="1384995"/>
          </a:xfrm>
          <a:prstGeom prst="rect">
            <a:avLst/>
          </a:prstGeom>
          <a:noFill/>
        </p:spPr>
        <p:txBody>
          <a:bodyPr wrap="square">
            <a:spAutoFit/>
          </a:bodyPr>
          <a:lstStyle/>
          <a:p>
            <a:pPr algn="just">
              <a:spcAft>
                <a:spcPts val="800"/>
              </a:spcAft>
            </a:pPr>
            <a:r>
              <a:rPr lang="vi-VN" sz="1400">
                <a:effectLst/>
                <a:latin typeface="Times New Roman" panose="02020603050405020304" pitchFamily="18" charset="0"/>
                <a:ea typeface="Calibri" panose="020F0502020204030204" pitchFamily="34" charset="0"/>
                <a:cs typeface="Times New Roman" panose="02020603050405020304" pitchFamily="18" charset="0"/>
              </a:rPr>
              <a:t>- Có thể thấy, trong quá trình tồn tại và phát triển, chúng ta không chỉ sống dựa vào thiên nhiên, mà còn tham gia vào quá trình thay đổi, cải tạo thiên nhiên. Từ những vùng đất hoang, chúng ta cầy cày, trồng trọt và thế là những mảnh ruộng ra đời. Từ hoang mạc khô cằn, chúng ta dẫn nước tới tham vọng rồi một ngày kia sẽ phủ xanh sa mạc</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4" name="TextBox 13">
            <a:extLst>
              <a:ext uri="{FF2B5EF4-FFF2-40B4-BE49-F238E27FC236}">
                <a16:creationId xmlns:a16="http://schemas.microsoft.com/office/drawing/2014/main" id="{841F9104-EC50-678A-968E-F2568FF02A84}"/>
              </a:ext>
            </a:extLst>
          </p:cNvPr>
          <p:cNvSpPr txBox="1"/>
          <p:nvPr/>
        </p:nvSpPr>
        <p:spPr>
          <a:xfrm>
            <a:off x="5935364" y="3330872"/>
            <a:ext cx="6093822" cy="311496"/>
          </a:xfrm>
          <a:prstGeom prst="rect">
            <a:avLst/>
          </a:prstGeom>
          <a:noFill/>
        </p:spPr>
        <p:txBody>
          <a:bodyPr wrap="square">
            <a:spAutoFit/>
          </a:bodyPr>
          <a:lstStyle/>
          <a:p>
            <a:pPr algn="just">
              <a:lnSpc>
                <a:spcPct val="107000"/>
              </a:lnSpc>
              <a:spcAft>
                <a:spcPts val="800"/>
              </a:spcAft>
            </a:pPr>
            <a:r>
              <a:rPr lang="vi-VN" sz="1400">
                <a:effectLst/>
                <a:latin typeface="Times New Roman" panose="02020603050405020304" pitchFamily="18" charset="0"/>
                <a:ea typeface="Calibri" panose="020F0502020204030204" pitchFamily="34" charset="0"/>
                <a:cs typeface="Times New Roman" panose="02020603050405020304" pitchFamily="18" charset="0"/>
              </a:rPr>
              <a:t>Nếu không yêu mến, bảo vệ thiên nhiên, cái giá mà con người phải trả rất đắt</a:t>
            </a:r>
            <a:r>
              <a:rPr lang="vi-VN" sz="1400" b="1">
                <a:effectLst/>
                <a:latin typeface="Times New Roman" panose="02020603050405020304" pitchFamily="18" charset="0"/>
                <a:ea typeface="Calibri" panose="020F0502020204030204" pitchFamily="34" charset="0"/>
                <a:cs typeface="Times New Roman" panose="02020603050405020304" pitchFamily="18" charset="0"/>
              </a:rPr>
              <a:t> </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3" name="TextBox 22">
            <a:extLst>
              <a:ext uri="{FF2B5EF4-FFF2-40B4-BE49-F238E27FC236}">
                <a16:creationId xmlns:a16="http://schemas.microsoft.com/office/drawing/2014/main" id="{2ABADBB7-885D-59CA-EDA4-FA58DEA9D250}"/>
              </a:ext>
            </a:extLst>
          </p:cNvPr>
          <p:cNvSpPr txBox="1"/>
          <p:nvPr/>
        </p:nvSpPr>
        <p:spPr>
          <a:xfrm>
            <a:off x="5772549" y="4106195"/>
            <a:ext cx="5866987" cy="2462213"/>
          </a:xfrm>
          <a:prstGeom prst="rect">
            <a:avLst/>
          </a:prstGeom>
          <a:noFill/>
        </p:spPr>
        <p:txBody>
          <a:bodyPr wrap="square">
            <a:spAutoFit/>
          </a:bodyPr>
          <a:lstStyle/>
          <a:p>
            <a:pPr algn="ctr">
              <a:spcAft>
                <a:spcPts val="800"/>
              </a:spcAft>
              <a:tabLst>
                <a:tab pos="937260" algn="l"/>
              </a:tabLst>
            </a:pPr>
            <a:r>
              <a:rPr lang="vi-VN" sz="1400">
                <a:effectLst/>
                <a:latin typeface="Times New Roman" panose="02020603050405020304" pitchFamily="18" charset="0"/>
                <a:ea typeface="Calibri" panose="020F0502020204030204" pitchFamily="34" charset="0"/>
                <a:cs typeface="Times New Roman" panose="02020603050405020304" pitchFamily="18" charset="0"/>
              </a:rPr>
              <a:t>Nếu con người hủy hoại thiên nhiên thì thiên nhiên sẽ trừng phạt loài người bằng chính sự vắng mặt của mình. Thực tế đau lòng ấy đang xảy ra hàng ngàym hàng giờ. Tài nguyên rừng đang bị thu hẹp từng ngày, diện tích rừng tự nhiên che phủ giảm dần do khai thác trái phép, đất rừng bị chuyển qua đất nông, công nghiệp, các loài sinh vật quý hiếm đứng trước nguy cơ tuyệt chủng. Theo báo cáo số liệu năm 2005 của tôr chức Nông nghiệp và lương thực Liên Hiệp Quốc (FAO), Việt Nam là nước phá rừng nguyên sinh đứng thứ hai thế giới. Rừng mất đồng nghĩa với việc con người phải gánh chịu những thiên tai như: sạt lở đất, lũ quét. Lũ đầu nguồn,... Nếu chúng ta biết bảo vệ môi trường sống thì chắc chắn cơn thịnh nộ của Mẹ Thiên Nhiên không chỉ dừng lại ở tình trạng trên, mà còn gấp nhiều lần như vậy.</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045518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barn(inVertical)">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barn(inVertical)">
                                      <p:cBhvr>
                                        <p:cTn id="27" dur="500"/>
                                        <p:tgtEl>
                                          <p:spTgt spid="11"/>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barn(inVertical)">
                                      <p:cBhvr>
                                        <p:cTn id="32" dur="500"/>
                                        <p:tgtEl>
                                          <p:spTgt spid="14"/>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23"/>
                                        </p:tgtEl>
                                        <p:attrNameLst>
                                          <p:attrName>style.visibility</p:attrName>
                                        </p:attrNameLst>
                                      </p:cBhvr>
                                      <p:to>
                                        <p:strVal val="visible"/>
                                      </p:to>
                                    </p:set>
                                    <p:animEffect transition="in" filter="barn(inVertical)">
                                      <p:cBhvr>
                                        <p:cTn id="3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7" grpId="0"/>
      <p:bldP spid="9" grpId="0"/>
      <p:bldP spid="11" grpId="0"/>
      <p:bldP spid="14" grpId="0"/>
      <p:bldP spid="2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2135"/>
        <p:cNvGrpSpPr/>
        <p:nvPr/>
      </p:nvGrpSpPr>
      <p:grpSpPr>
        <a:xfrm>
          <a:off x="0" y="0"/>
          <a:ext cx="0" cy="0"/>
          <a:chOff x="0" y="0"/>
          <a:chExt cx="0" cy="0"/>
        </a:xfrm>
      </p:grpSpPr>
      <p:pic>
        <p:nvPicPr>
          <p:cNvPr id="8" name="Picture 7" descr="A group of kids sitting on a rainbow&#10;&#10;Description automatically generated">
            <a:extLst>
              <a:ext uri="{FF2B5EF4-FFF2-40B4-BE49-F238E27FC236}">
                <a16:creationId xmlns:a16="http://schemas.microsoft.com/office/drawing/2014/main" id="{F37C8BF0-2F18-AB3E-146A-F23BF036D1F9}"/>
              </a:ext>
            </a:extLst>
          </p:cNvPr>
          <p:cNvPicPr>
            <a:picLocks noChangeAspect="1"/>
          </p:cNvPicPr>
          <p:nvPr/>
        </p:nvPicPr>
        <p:blipFill>
          <a:blip r:embed="rId3"/>
          <a:stretch>
            <a:fillRect/>
          </a:stretch>
        </p:blipFill>
        <p:spPr>
          <a:xfrm>
            <a:off x="1779920" y="91943"/>
            <a:ext cx="8940727" cy="6320266"/>
          </a:xfrm>
          <a:prstGeom prst="rect">
            <a:avLst/>
          </a:prstGeom>
        </p:spPr>
      </p:pic>
      <p:sp>
        <p:nvSpPr>
          <p:cNvPr id="32137" name="Google Shape;32137;p44"/>
          <p:cNvSpPr txBox="1">
            <a:spLocks noGrp="1"/>
          </p:cNvSpPr>
          <p:nvPr>
            <p:ph type="title"/>
          </p:nvPr>
        </p:nvSpPr>
        <p:spPr>
          <a:xfrm>
            <a:off x="3705599" y="3969443"/>
            <a:ext cx="4731292" cy="981600"/>
          </a:xfrm>
          <a:prstGeom prst="rect">
            <a:avLst/>
          </a:prstGeom>
        </p:spPr>
        <p:txBody>
          <a:bodyPr spcFirstLastPara="1" wrap="square" lIns="121900" tIns="121900" rIns="121900" bIns="121900" anchor="ctr" anchorCtr="0">
            <a:noAutofit/>
          </a:bodyPr>
          <a:lstStyle/>
          <a:p>
            <a:r>
              <a:rPr lang="en-US" sz="6000" b="1">
                <a:latin typeface="Times New Roman" panose="02020603050405020304" pitchFamily="18" charset="0"/>
                <a:cs typeface="Times New Roman" panose="02020603050405020304" pitchFamily="18" charset="0"/>
              </a:rPr>
              <a:t>Hoạt động mở đầu</a:t>
            </a:r>
            <a:endParaRPr sz="6000" b="1">
              <a:latin typeface="Times New Roman" panose="02020603050405020304" pitchFamily="18" charset="0"/>
              <a:cs typeface="Times New Roman" panose="02020603050405020304" pitchFamily="18" charset="0"/>
            </a:endParaRPr>
          </a:p>
        </p:txBody>
      </p:sp>
      <p:grpSp>
        <p:nvGrpSpPr>
          <p:cNvPr id="32153" name="Google Shape;32153;p44"/>
          <p:cNvGrpSpPr/>
          <p:nvPr/>
        </p:nvGrpSpPr>
        <p:grpSpPr>
          <a:xfrm flipH="1">
            <a:off x="9878737" y="1420436"/>
            <a:ext cx="1115145" cy="842125"/>
            <a:chOff x="7409052" y="1065327"/>
            <a:chExt cx="836359" cy="631594"/>
          </a:xfrm>
        </p:grpSpPr>
        <p:sp>
          <p:nvSpPr>
            <p:cNvPr id="32154" name="Google Shape;32154;p44"/>
            <p:cNvSpPr/>
            <p:nvPr/>
          </p:nvSpPr>
          <p:spPr>
            <a:xfrm rot="1478459">
              <a:off x="7810580" y="1275835"/>
              <a:ext cx="377211" cy="358786"/>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5" name="Google Shape;32155;p44"/>
            <p:cNvSpPr/>
            <p:nvPr/>
          </p:nvSpPr>
          <p:spPr>
            <a:xfrm rot="1478381">
              <a:off x="7440196" y="1179245"/>
              <a:ext cx="203888" cy="19392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6" name="Google Shape;32156;p44"/>
            <p:cNvSpPr/>
            <p:nvPr/>
          </p:nvSpPr>
          <p:spPr>
            <a:xfrm rot="5768331">
              <a:off x="7816360" y="1077689"/>
              <a:ext cx="170718" cy="16237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57" name="Google Shape;32157;p44"/>
          <p:cNvGrpSpPr/>
          <p:nvPr/>
        </p:nvGrpSpPr>
        <p:grpSpPr>
          <a:xfrm>
            <a:off x="1540304" y="4718136"/>
            <a:ext cx="1115145" cy="842125"/>
            <a:chOff x="1155227" y="3538602"/>
            <a:chExt cx="836359" cy="631594"/>
          </a:xfrm>
        </p:grpSpPr>
        <p:sp>
          <p:nvSpPr>
            <p:cNvPr id="32158" name="Google Shape;32158;p44"/>
            <p:cNvSpPr/>
            <p:nvPr/>
          </p:nvSpPr>
          <p:spPr>
            <a:xfrm rot="1478459">
              <a:off x="1556755" y="3749110"/>
              <a:ext cx="377211" cy="358786"/>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9" name="Google Shape;32159;p44"/>
            <p:cNvSpPr/>
            <p:nvPr/>
          </p:nvSpPr>
          <p:spPr>
            <a:xfrm rot="1478381">
              <a:off x="1186371" y="3652520"/>
              <a:ext cx="203888" cy="19392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0" name="Google Shape;32160;p44"/>
            <p:cNvSpPr/>
            <p:nvPr/>
          </p:nvSpPr>
          <p:spPr>
            <a:xfrm rot="5768331">
              <a:off x="1562535" y="3550964"/>
              <a:ext cx="170718" cy="16237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61" name="Google Shape;32161;p44"/>
          <p:cNvGrpSpPr/>
          <p:nvPr/>
        </p:nvGrpSpPr>
        <p:grpSpPr>
          <a:xfrm rot="-5269723">
            <a:off x="-44979" y="2057205"/>
            <a:ext cx="2017555" cy="1852488"/>
            <a:chOff x="5719575" y="4391050"/>
            <a:chExt cx="664300" cy="609950"/>
          </a:xfrm>
        </p:grpSpPr>
        <p:sp>
          <p:nvSpPr>
            <p:cNvPr id="32162" name="Google Shape;32162;p44"/>
            <p:cNvSpPr/>
            <p:nvPr/>
          </p:nvSpPr>
          <p:spPr>
            <a:xfrm>
              <a:off x="6009275" y="4391050"/>
              <a:ext cx="227950" cy="375025"/>
            </a:xfrm>
            <a:custGeom>
              <a:avLst/>
              <a:gdLst/>
              <a:ahLst/>
              <a:cxnLst/>
              <a:rect l="l" t="t" r="r" b="b"/>
              <a:pathLst>
                <a:path w="9118" h="15001" extrusionOk="0">
                  <a:moveTo>
                    <a:pt x="8671" y="0"/>
                  </a:moveTo>
                  <a:cubicBezTo>
                    <a:pt x="8372" y="0"/>
                    <a:pt x="8080" y="154"/>
                    <a:pt x="7916" y="430"/>
                  </a:cubicBezTo>
                  <a:lnTo>
                    <a:pt x="1" y="13789"/>
                  </a:lnTo>
                  <a:lnTo>
                    <a:pt x="2044" y="15001"/>
                  </a:lnTo>
                  <a:lnTo>
                    <a:pt x="9118" y="124"/>
                  </a:lnTo>
                  <a:cubicBezTo>
                    <a:pt x="8977" y="40"/>
                    <a:pt x="8823" y="0"/>
                    <a:pt x="8671"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3" name="Google Shape;32163;p44"/>
            <p:cNvSpPr/>
            <p:nvPr/>
          </p:nvSpPr>
          <p:spPr>
            <a:xfrm>
              <a:off x="5897700" y="4735775"/>
              <a:ext cx="201350" cy="265225"/>
            </a:xfrm>
            <a:custGeom>
              <a:avLst/>
              <a:gdLst/>
              <a:ahLst/>
              <a:cxnLst/>
              <a:rect l="l" t="t" r="r" b="b"/>
              <a:pathLst>
                <a:path w="8054" h="10609" extrusionOk="0">
                  <a:moveTo>
                    <a:pt x="5041" y="3271"/>
                  </a:moveTo>
                  <a:cubicBezTo>
                    <a:pt x="5296" y="3271"/>
                    <a:pt x="5534" y="3329"/>
                    <a:pt x="5743" y="3453"/>
                  </a:cubicBezTo>
                  <a:cubicBezTo>
                    <a:pt x="6716" y="4028"/>
                    <a:pt x="6751" y="5840"/>
                    <a:pt x="5821" y="7412"/>
                  </a:cubicBezTo>
                  <a:cubicBezTo>
                    <a:pt x="5091" y="8644"/>
                    <a:pt x="3942" y="9426"/>
                    <a:pt x="3012" y="9426"/>
                  </a:cubicBezTo>
                  <a:cubicBezTo>
                    <a:pt x="2757" y="9426"/>
                    <a:pt x="2519" y="9368"/>
                    <a:pt x="2310" y="9244"/>
                  </a:cubicBezTo>
                  <a:cubicBezTo>
                    <a:pt x="1337" y="8668"/>
                    <a:pt x="1301" y="6854"/>
                    <a:pt x="2232" y="5285"/>
                  </a:cubicBezTo>
                  <a:cubicBezTo>
                    <a:pt x="2963" y="4053"/>
                    <a:pt x="4111" y="3271"/>
                    <a:pt x="5041" y="3271"/>
                  </a:cubicBezTo>
                  <a:close/>
                  <a:moveTo>
                    <a:pt x="4464" y="0"/>
                  </a:moveTo>
                  <a:lnTo>
                    <a:pt x="2574" y="3190"/>
                  </a:lnTo>
                  <a:lnTo>
                    <a:pt x="2576" y="3190"/>
                  </a:lnTo>
                  <a:cubicBezTo>
                    <a:pt x="2105" y="3604"/>
                    <a:pt x="1669" y="4122"/>
                    <a:pt x="1307" y="4735"/>
                  </a:cubicBezTo>
                  <a:cubicBezTo>
                    <a:pt x="0" y="6940"/>
                    <a:pt x="171" y="9376"/>
                    <a:pt x="1698" y="10279"/>
                  </a:cubicBezTo>
                  <a:cubicBezTo>
                    <a:pt x="2075" y="10502"/>
                    <a:pt x="2494" y="10608"/>
                    <a:pt x="2931" y="10608"/>
                  </a:cubicBezTo>
                  <a:cubicBezTo>
                    <a:pt x="4264" y="10608"/>
                    <a:pt x="5765" y="9621"/>
                    <a:pt x="6749" y="7960"/>
                  </a:cubicBezTo>
                  <a:cubicBezTo>
                    <a:pt x="8054" y="5756"/>
                    <a:pt x="7882" y="3321"/>
                    <a:pt x="6356" y="2416"/>
                  </a:cubicBezTo>
                  <a:cubicBezTo>
                    <a:pt x="6213" y="2331"/>
                    <a:pt x="6064" y="2270"/>
                    <a:pt x="5911" y="2218"/>
                  </a:cubicBezTo>
                  <a:lnTo>
                    <a:pt x="6507" y="1212"/>
                  </a:lnTo>
                  <a:lnTo>
                    <a:pt x="4464" y="0"/>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4" name="Google Shape;32164;p44"/>
            <p:cNvSpPr/>
            <p:nvPr/>
          </p:nvSpPr>
          <p:spPr>
            <a:xfrm>
              <a:off x="5719575" y="4618150"/>
              <a:ext cx="280200" cy="167775"/>
            </a:xfrm>
            <a:custGeom>
              <a:avLst/>
              <a:gdLst/>
              <a:ahLst/>
              <a:cxnLst/>
              <a:rect l="l" t="t" r="r" b="b"/>
              <a:pathLst>
                <a:path w="11208" h="6711" extrusionOk="0">
                  <a:moveTo>
                    <a:pt x="5825" y="1105"/>
                  </a:moveTo>
                  <a:cubicBezTo>
                    <a:pt x="6921" y="1105"/>
                    <a:pt x="7825" y="1521"/>
                    <a:pt x="8078" y="2250"/>
                  </a:cubicBezTo>
                  <a:cubicBezTo>
                    <a:pt x="8452" y="3317"/>
                    <a:pt x="7311" y="4726"/>
                    <a:pt x="5585" y="5326"/>
                  </a:cubicBezTo>
                  <a:cubicBezTo>
                    <a:pt x="5038" y="5517"/>
                    <a:pt x="4485" y="5607"/>
                    <a:pt x="3975" y="5607"/>
                  </a:cubicBezTo>
                  <a:cubicBezTo>
                    <a:pt x="2879" y="5607"/>
                    <a:pt x="1974" y="5191"/>
                    <a:pt x="1720" y="4462"/>
                  </a:cubicBezTo>
                  <a:cubicBezTo>
                    <a:pt x="1348" y="3394"/>
                    <a:pt x="2491" y="1985"/>
                    <a:pt x="4214" y="1386"/>
                  </a:cubicBezTo>
                  <a:cubicBezTo>
                    <a:pt x="4762" y="1196"/>
                    <a:pt x="5314" y="1105"/>
                    <a:pt x="5825" y="1105"/>
                  </a:cubicBezTo>
                  <a:close/>
                  <a:moveTo>
                    <a:pt x="5946" y="0"/>
                  </a:moveTo>
                  <a:cubicBezTo>
                    <a:pt x="5287" y="0"/>
                    <a:pt x="4577" y="119"/>
                    <a:pt x="3861" y="368"/>
                  </a:cubicBezTo>
                  <a:cubicBezTo>
                    <a:pt x="1440" y="1211"/>
                    <a:pt x="1" y="3182"/>
                    <a:pt x="585" y="4857"/>
                  </a:cubicBezTo>
                  <a:cubicBezTo>
                    <a:pt x="995" y="6037"/>
                    <a:pt x="2284" y="6710"/>
                    <a:pt x="3856" y="6710"/>
                  </a:cubicBezTo>
                  <a:cubicBezTo>
                    <a:pt x="4515" y="6710"/>
                    <a:pt x="5225" y="6592"/>
                    <a:pt x="5940" y="6342"/>
                  </a:cubicBezTo>
                  <a:cubicBezTo>
                    <a:pt x="6613" y="6109"/>
                    <a:pt x="7208" y="5785"/>
                    <a:pt x="7706" y="5407"/>
                  </a:cubicBezTo>
                  <a:lnTo>
                    <a:pt x="11207" y="4189"/>
                  </a:lnTo>
                  <a:lnTo>
                    <a:pt x="10427" y="1944"/>
                  </a:lnTo>
                  <a:lnTo>
                    <a:pt x="9322" y="2328"/>
                  </a:lnTo>
                  <a:cubicBezTo>
                    <a:pt x="9302" y="2168"/>
                    <a:pt x="9271" y="2010"/>
                    <a:pt x="9217" y="1853"/>
                  </a:cubicBezTo>
                  <a:cubicBezTo>
                    <a:pt x="8807" y="673"/>
                    <a:pt x="7518" y="0"/>
                    <a:pt x="5946" y="0"/>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5" name="Google Shape;32165;p44"/>
            <p:cNvSpPr/>
            <p:nvPr/>
          </p:nvSpPr>
          <p:spPr>
            <a:xfrm>
              <a:off x="5980200" y="4567425"/>
              <a:ext cx="403675" cy="155475"/>
            </a:xfrm>
            <a:custGeom>
              <a:avLst/>
              <a:gdLst/>
              <a:ahLst/>
              <a:cxnLst/>
              <a:rect l="l" t="t" r="r" b="b"/>
              <a:pathLst>
                <a:path w="16147" h="6219" extrusionOk="0">
                  <a:moveTo>
                    <a:pt x="15987" y="0"/>
                  </a:moveTo>
                  <a:lnTo>
                    <a:pt x="1" y="3976"/>
                  </a:lnTo>
                  <a:lnTo>
                    <a:pt x="782" y="6219"/>
                  </a:lnTo>
                  <a:lnTo>
                    <a:pt x="15447" y="1116"/>
                  </a:lnTo>
                  <a:cubicBezTo>
                    <a:pt x="15905" y="956"/>
                    <a:pt x="16147" y="457"/>
                    <a:pt x="15987"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6" name="Google Shape;32166;p44"/>
            <p:cNvSpPr/>
            <p:nvPr/>
          </p:nvSpPr>
          <p:spPr>
            <a:xfrm>
              <a:off x="6064675" y="4662675"/>
              <a:ext cx="23050" cy="20175"/>
            </a:xfrm>
            <a:custGeom>
              <a:avLst/>
              <a:gdLst/>
              <a:ahLst/>
              <a:cxnLst/>
              <a:rect l="l" t="t" r="r" b="b"/>
              <a:pathLst>
                <a:path w="922" h="807" extrusionOk="0">
                  <a:moveTo>
                    <a:pt x="461" y="1"/>
                  </a:moveTo>
                  <a:cubicBezTo>
                    <a:pt x="392" y="1"/>
                    <a:pt x="323" y="18"/>
                    <a:pt x="259" y="55"/>
                  </a:cubicBezTo>
                  <a:cubicBezTo>
                    <a:pt x="67" y="167"/>
                    <a:pt x="1" y="413"/>
                    <a:pt x="113" y="605"/>
                  </a:cubicBezTo>
                  <a:cubicBezTo>
                    <a:pt x="187" y="734"/>
                    <a:pt x="322" y="807"/>
                    <a:pt x="461" y="807"/>
                  </a:cubicBezTo>
                  <a:cubicBezTo>
                    <a:pt x="530" y="807"/>
                    <a:pt x="599" y="789"/>
                    <a:pt x="663" y="752"/>
                  </a:cubicBezTo>
                  <a:cubicBezTo>
                    <a:pt x="855" y="640"/>
                    <a:pt x="921" y="394"/>
                    <a:pt x="809" y="202"/>
                  </a:cubicBezTo>
                  <a:cubicBezTo>
                    <a:pt x="734" y="72"/>
                    <a:pt x="600" y="1"/>
                    <a:pt x="461" y="1"/>
                  </a:cubicBezTo>
                  <a:close/>
                </a:path>
              </a:pathLst>
            </a:custGeom>
            <a:solidFill>
              <a:srgbClr val="FFE37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67" name="Google Shape;32167;p44"/>
          <p:cNvGrpSpPr/>
          <p:nvPr/>
        </p:nvGrpSpPr>
        <p:grpSpPr>
          <a:xfrm rot="-1100601">
            <a:off x="1432506" y="6180572"/>
            <a:ext cx="1003053" cy="522056"/>
            <a:chOff x="5150950" y="1689975"/>
            <a:chExt cx="342625" cy="178325"/>
          </a:xfrm>
        </p:grpSpPr>
        <p:sp>
          <p:nvSpPr>
            <p:cNvPr id="32168" name="Google Shape;32168;p44"/>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9" name="Google Shape;32169;p44"/>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92" name="Google Shape;32192;p44"/>
          <p:cNvGrpSpPr/>
          <p:nvPr/>
        </p:nvGrpSpPr>
        <p:grpSpPr>
          <a:xfrm rot="-10673116">
            <a:off x="10832546" y="5853369"/>
            <a:ext cx="776852" cy="887683"/>
            <a:chOff x="2398650" y="2129325"/>
            <a:chExt cx="582650" cy="665775"/>
          </a:xfrm>
        </p:grpSpPr>
        <p:sp>
          <p:nvSpPr>
            <p:cNvPr id="32193" name="Google Shape;32193;p44"/>
            <p:cNvSpPr/>
            <p:nvPr/>
          </p:nvSpPr>
          <p:spPr>
            <a:xfrm>
              <a:off x="2398650" y="2303525"/>
              <a:ext cx="538050" cy="431275"/>
            </a:xfrm>
            <a:custGeom>
              <a:avLst/>
              <a:gdLst/>
              <a:ahLst/>
              <a:cxnLst/>
              <a:rect l="l" t="t" r="r" b="b"/>
              <a:pathLst>
                <a:path w="21522" h="17251" extrusionOk="0">
                  <a:moveTo>
                    <a:pt x="16663" y="0"/>
                  </a:moveTo>
                  <a:cubicBezTo>
                    <a:pt x="16222" y="0"/>
                    <a:pt x="15772" y="99"/>
                    <a:pt x="15344" y="310"/>
                  </a:cubicBezTo>
                  <a:lnTo>
                    <a:pt x="2185" y="6798"/>
                  </a:lnTo>
                  <a:cubicBezTo>
                    <a:pt x="526" y="7616"/>
                    <a:pt x="1" y="9729"/>
                    <a:pt x="1083" y="11228"/>
                  </a:cubicBezTo>
                  <a:lnTo>
                    <a:pt x="5431" y="17251"/>
                  </a:lnTo>
                  <a:lnTo>
                    <a:pt x="21521" y="9318"/>
                  </a:lnTo>
                  <a:lnTo>
                    <a:pt x="19546" y="2192"/>
                  </a:lnTo>
                  <a:cubicBezTo>
                    <a:pt x="19172" y="846"/>
                    <a:pt x="17955" y="0"/>
                    <a:pt x="16663" y="0"/>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4" name="Google Shape;32194;p44"/>
            <p:cNvSpPr/>
            <p:nvPr/>
          </p:nvSpPr>
          <p:spPr>
            <a:xfrm>
              <a:off x="2505675" y="2525675"/>
              <a:ext cx="475625" cy="269425"/>
            </a:xfrm>
            <a:custGeom>
              <a:avLst/>
              <a:gdLst/>
              <a:ahLst/>
              <a:cxnLst/>
              <a:rect l="l" t="t" r="r" b="b"/>
              <a:pathLst>
                <a:path w="19025" h="10777" extrusionOk="0">
                  <a:moveTo>
                    <a:pt x="18116" y="1"/>
                  </a:moveTo>
                  <a:lnTo>
                    <a:pt x="0" y="8932"/>
                  </a:lnTo>
                  <a:lnTo>
                    <a:pt x="909" y="10777"/>
                  </a:lnTo>
                  <a:lnTo>
                    <a:pt x="19025" y="1845"/>
                  </a:lnTo>
                  <a:lnTo>
                    <a:pt x="18116" y="1"/>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5" name="Google Shape;32195;p44"/>
            <p:cNvSpPr/>
            <p:nvPr/>
          </p:nvSpPr>
          <p:spPr>
            <a:xfrm>
              <a:off x="2398825" y="2129325"/>
              <a:ext cx="442325" cy="498325"/>
            </a:xfrm>
            <a:custGeom>
              <a:avLst/>
              <a:gdLst/>
              <a:ahLst/>
              <a:cxnLst/>
              <a:rect l="l" t="t" r="r" b="b"/>
              <a:pathLst>
                <a:path w="17693" h="19933" extrusionOk="0">
                  <a:moveTo>
                    <a:pt x="8202" y="0"/>
                  </a:moveTo>
                  <a:cubicBezTo>
                    <a:pt x="8092" y="0"/>
                    <a:pt x="7979" y="4"/>
                    <a:pt x="7863" y="12"/>
                  </a:cubicBezTo>
                  <a:cubicBezTo>
                    <a:pt x="6839" y="84"/>
                    <a:pt x="5591" y="479"/>
                    <a:pt x="4155" y="1187"/>
                  </a:cubicBezTo>
                  <a:cubicBezTo>
                    <a:pt x="2719" y="1895"/>
                    <a:pt x="1646" y="2644"/>
                    <a:pt x="966" y="3413"/>
                  </a:cubicBezTo>
                  <a:cubicBezTo>
                    <a:pt x="316" y="4147"/>
                    <a:pt x="0" y="4921"/>
                    <a:pt x="26" y="5710"/>
                  </a:cubicBezTo>
                  <a:cubicBezTo>
                    <a:pt x="46" y="6379"/>
                    <a:pt x="315" y="7045"/>
                    <a:pt x="823" y="7690"/>
                  </a:cubicBezTo>
                  <a:cubicBezTo>
                    <a:pt x="1203" y="8174"/>
                    <a:pt x="1722" y="8649"/>
                    <a:pt x="2361" y="9101"/>
                  </a:cubicBezTo>
                  <a:cubicBezTo>
                    <a:pt x="3118" y="9636"/>
                    <a:pt x="3864" y="10011"/>
                    <a:pt x="4249" y="10191"/>
                  </a:cubicBezTo>
                  <a:lnTo>
                    <a:pt x="6100" y="19500"/>
                  </a:lnTo>
                  <a:cubicBezTo>
                    <a:pt x="6151" y="19756"/>
                    <a:pt x="6375" y="19932"/>
                    <a:pt x="6627" y="19932"/>
                  </a:cubicBezTo>
                  <a:cubicBezTo>
                    <a:pt x="6662" y="19932"/>
                    <a:pt x="6697" y="19928"/>
                    <a:pt x="6732" y="19921"/>
                  </a:cubicBezTo>
                  <a:cubicBezTo>
                    <a:pt x="7024" y="19864"/>
                    <a:pt x="7213" y="19581"/>
                    <a:pt x="7155" y="19289"/>
                  </a:cubicBezTo>
                  <a:lnTo>
                    <a:pt x="5250" y="9708"/>
                  </a:lnTo>
                  <a:cubicBezTo>
                    <a:pt x="5214" y="9531"/>
                    <a:pt x="5095" y="9385"/>
                    <a:pt x="4928" y="9315"/>
                  </a:cubicBezTo>
                  <a:cubicBezTo>
                    <a:pt x="4919" y="9310"/>
                    <a:pt x="3952" y="8906"/>
                    <a:pt x="2982" y="8220"/>
                  </a:cubicBezTo>
                  <a:cubicBezTo>
                    <a:pt x="2141" y="7628"/>
                    <a:pt x="1133" y="6703"/>
                    <a:pt x="1101" y="5674"/>
                  </a:cubicBezTo>
                  <a:cubicBezTo>
                    <a:pt x="1085" y="5168"/>
                    <a:pt x="1310" y="4646"/>
                    <a:pt x="1771" y="4125"/>
                  </a:cubicBezTo>
                  <a:cubicBezTo>
                    <a:pt x="2359" y="3460"/>
                    <a:pt x="3321" y="2797"/>
                    <a:pt x="4630" y="2150"/>
                  </a:cubicBezTo>
                  <a:cubicBezTo>
                    <a:pt x="5940" y="1504"/>
                    <a:pt x="7052" y="1147"/>
                    <a:pt x="7936" y="1085"/>
                  </a:cubicBezTo>
                  <a:cubicBezTo>
                    <a:pt x="8028" y="1078"/>
                    <a:pt x="8116" y="1075"/>
                    <a:pt x="8203" y="1075"/>
                  </a:cubicBezTo>
                  <a:cubicBezTo>
                    <a:pt x="8773" y="1075"/>
                    <a:pt x="9232" y="1216"/>
                    <a:pt x="9574" y="1494"/>
                  </a:cubicBezTo>
                  <a:cubicBezTo>
                    <a:pt x="10368" y="2145"/>
                    <a:pt x="10489" y="3498"/>
                    <a:pt x="10450" y="4520"/>
                  </a:cubicBezTo>
                  <a:cubicBezTo>
                    <a:pt x="10405" y="5709"/>
                    <a:pt x="10135" y="6739"/>
                    <a:pt x="10132" y="6749"/>
                  </a:cubicBezTo>
                  <a:cubicBezTo>
                    <a:pt x="10086" y="6923"/>
                    <a:pt x="10130" y="7108"/>
                    <a:pt x="10248" y="7243"/>
                  </a:cubicBezTo>
                  <a:lnTo>
                    <a:pt x="16688" y="14588"/>
                  </a:lnTo>
                  <a:cubicBezTo>
                    <a:pt x="16794" y="14709"/>
                    <a:pt x="16943" y="14771"/>
                    <a:pt x="17092" y="14771"/>
                  </a:cubicBezTo>
                  <a:cubicBezTo>
                    <a:pt x="17218" y="14771"/>
                    <a:pt x="17345" y="14727"/>
                    <a:pt x="17447" y="14637"/>
                  </a:cubicBezTo>
                  <a:cubicBezTo>
                    <a:pt x="17670" y="14442"/>
                    <a:pt x="17693" y="14102"/>
                    <a:pt x="17498" y="13879"/>
                  </a:cubicBezTo>
                  <a:lnTo>
                    <a:pt x="11241" y="6743"/>
                  </a:lnTo>
                  <a:cubicBezTo>
                    <a:pt x="11332" y="6329"/>
                    <a:pt x="11487" y="5508"/>
                    <a:pt x="11525" y="4582"/>
                  </a:cubicBezTo>
                  <a:cubicBezTo>
                    <a:pt x="11555" y="3800"/>
                    <a:pt x="11495" y="3099"/>
                    <a:pt x="11344" y="2504"/>
                  </a:cubicBezTo>
                  <a:cubicBezTo>
                    <a:pt x="11142" y="1708"/>
                    <a:pt x="10775" y="1088"/>
                    <a:pt x="10258" y="664"/>
                  </a:cubicBezTo>
                  <a:cubicBezTo>
                    <a:pt x="9719" y="223"/>
                    <a:pt x="9028" y="0"/>
                    <a:pt x="8202"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96" name="Google Shape;32196;p44"/>
          <p:cNvGrpSpPr/>
          <p:nvPr/>
        </p:nvGrpSpPr>
        <p:grpSpPr>
          <a:xfrm rot="1110446">
            <a:off x="2156875" y="165799"/>
            <a:ext cx="776799" cy="887623"/>
            <a:chOff x="2398650" y="2129325"/>
            <a:chExt cx="582650" cy="665775"/>
          </a:xfrm>
        </p:grpSpPr>
        <p:sp>
          <p:nvSpPr>
            <p:cNvPr id="32197" name="Google Shape;32197;p44"/>
            <p:cNvSpPr/>
            <p:nvPr/>
          </p:nvSpPr>
          <p:spPr>
            <a:xfrm>
              <a:off x="2398650" y="2303525"/>
              <a:ext cx="538050" cy="431275"/>
            </a:xfrm>
            <a:custGeom>
              <a:avLst/>
              <a:gdLst/>
              <a:ahLst/>
              <a:cxnLst/>
              <a:rect l="l" t="t" r="r" b="b"/>
              <a:pathLst>
                <a:path w="21522" h="17251" extrusionOk="0">
                  <a:moveTo>
                    <a:pt x="16663" y="0"/>
                  </a:moveTo>
                  <a:cubicBezTo>
                    <a:pt x="16222" y="0"/>
                    <a:pt x="15772" y="99"/>
                    <a:pt x="15344" y="310"/>
                  </a:cubicBezTo>
                  <a:lnTo>
                    <a:pt x="2185" y="6798"/>
                  </a:lnTo>
                  <a:cubicBezTo>
                    <a:pt x="526" y="7616"/>
                    <a:pt x="1" y="9729"/>
                    <a:pt x="1083" y="11228"/>
                  </a:cubicBezTo>
                  <a:lnTo>
                    <a:pt x="5431" y="17251"/>
                  </a:lnTo>
                  <a:lnTo>
                    <a:pt x="21521" y="9318"/>
                  </a:lnTo>
                  <a:lnTo>
                    <a:pt x="19546" y="2192"/>
                  </a:lnTo>
                  <a:cubicBezTo>
                    <a:pt x="19172" y="846"/>
                    <a:pt x="17955" y="0"/>
                    <a:pt x="16663" y="0"/>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8" name="Google Shape;32198;p44"/>
            <p:cNvSpPr/>
            <p:nvPr/>
          </p:nvSpPr>
          <p:spPr>
            <a:xfrm>
              <a:off x="2505675" y="2525675"/>
              <a:ext cx="475625" cy="269425"/>
            </a:xfrm>
            <a:custGeom>
              <a:avLst/>
              <a:gdLst/>
              <a:ahLst/>
              <a:cxnLst/>
              <a:rect l="l" t="t" r="r" b="b"/>
              <a:pathLst>
                <a:path w="19025" h="10777" extrusionOk="0">
                  <a:moveTo>
                    <a:pt x="18116" y="1"/>
                  </a:moveTo>
                  <a:lnTo>
                    <a:pt x="0" y="8932"/>
                  </a:lnTo>
                  <a:lnTo>
                    <a:pt x="909" y="10777"/>
                  </a:lnTo>
                  <a:lnTo>
                    <a:pt x="19025" y="1845"/>
                  </a:lnTo>
                  <a:lnTo>
                    <a:pt x="18116" y="1"/>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9" name="Google Shape;32199;p44"/>
            <p:cNvSpPr/>
            <p:nvPr/>
          </p:nvSpPr>
          <p:spPr>
            <a:xfrm>
              <a:off x="2398825" y="2129325"/>
              <a:ext cx="442325" cy="498325"/>
            </a:xfrm>
            <a:custGeom>
              <a:avLst/>
              <a:gdLst/>
              <a:ahLst/>
              <a:cxnLst/>
              <a:rect l="l" t="t" r="r" b="b"/>
              <a:pathLst>
                <a:path w="17693" h="19933" extrusionOk="0">
                  <a:moveTo>
                    <a:pt x="8202" y="0"/>
                  </a:moveTo>
                  <a:cubicBezTo>
                    <a:pt x="8092" y="0"/>
                    <a:pt x="7979" y="4"/>
                    <a:pt x="7863" y="12"/>
                  </a:cubicBezTo>
                  <a:cubicBezTo>
                    <a:pt x="6839" y="84"/>
                    <a:pt x="5591" y="479"/>
                    <a:pt x="4155" y="1187"/>
                  </a:cubicBezTo>
                  <a:cubicBezTo>
                    <a:pt x="2719" y="1895"/>
                    <a:pt x="1646" y="2644"/>
                    <a:pt x="966" y="3413"/>
                  </a:cubicBezTo>
                  <a:cubicBezTo>
                    <a:pt x="316" y="4147"/>
                    <a:pt x="0" y="4921"/>
                    <a:pt x="26" y="5710"/>
                  </a:cubicBezTo>
                  <a:cubicBezTo>
                    <a:pt x="46" y="6379"/>
                    <a:pt x="315" y="7045"/>
                    <a:pt x="823" y="7690"/>
                  </a:cubicBezTo>
                  <a:cubicBezTo>
                    <a:pt x="1203" y="8174"/>
                    <a:pt x="1722" y="8649"/>
                    <a:pt x="2361" y="9101"/>
                  </a:cubicBezTo>
                  <a:cubicBezTo>
                    <a:pt x="3118" y="9636"/>
                    <a:pt x="3864" y="10011"/>
                    <a:pt x="4249" y="10191"/>
                  </a:cubicBezTo>
                  <a:lnTo>
                    <a:pt x="6100" y="19500"/>
                  </a:lnTo>
                  <a:cubicBezTo>
                    <a:pt x="6151" y="19756"/>
                    <a:pt x="6375" y="19932"/>
                    <a:pt x="6627" y="19932"/>
                  </a:cubicBezTo>
                  <a:cubicBezTo>
                    <a:pt x="6662" y="19932"/>
                    <a:pt x="6697" y="19928"/>
                    <a:pt x="6732" y="19921"/>
                  </a:cubicBezTo>
                  <a:cubicBezTo>
                    <a:pt x="7024" y="19864"/>
                    <a:pt x="7213" y="19581"/>
                    <a:pt x="7155" y="19289"/>
                  </a:cubicBezTo>
                  <a:lnTo>
                    <a:pt x="5250" y="9708"/>
                  </a:lnTo>
                  <a:cubicBezTo>
                    <a:pt x="5214" y="9531"/>
                    <a:pt x="5095" y="9385"/>
                    <a:pt x="4928" y="9315"/>
                  </a:cubicBezTo>
                  <a:cubicBezTo>
                    <a:pt x="4919" y="9310"/>
                    <a:pt x="3952" y="8906"/>
                    <a:pt x="2982" y="8220"/>
                  </a:cubicBezTo>
                  <a:cubicBezTo>
                    <a:pt x="2141" y="7628"/>
                    <a:pt x="1133" y="6703"/>
                    <a:pt x="1101" y="5674"/>
                  </a:cubicBezTo>
                  <a:cubicBezTo>
                    <a:pt x="1085" y="5168"/>
                    <a:pt x="1310" y="4646"/>
                    <a:pt x="1771" y="4125"/>
                  </a:cubicBezTo>
                  <a:cubicBezTo>
                    <a:pt x="2359" y="3460"/>
                    <a:pt x="3321" y="2797"/>
                    <a:pt x="4630" y="2150"/>
                  </a:cubicBezTo>
                  <a:cubicBezTo>
                    <a:pt x="5940" y="1504"/>
                    <a:pt x="7052" y="1147"/>
                    <a:pt x="7936" y="1085"/>
                  </a:cubicBezTo>
                  <a:cubicBezTo>
                    <a:pt x="8028" y="1078"/>
                    <a:pt x="8116" y="1075"/>
                    <a:pt x="8203" y="1075"/>
                  </a:cubicBezTo>
                  <a:cubicBezTo>
                    <a:pt x="8773" y="1075"/>
                    <a:pt x="9232" y="1216"/>
                    <a:pt x="9574" y="1494"/>
                  </a:cubicBezTo>
                  <a:cubicBezTo>
                    <a:pt x="10368" y="2145"/>
                    <a:pt x="10489" y="3498"/>
                    <a:pt x="10450" y="4520"/>
                  </a:cubicBezTo>
                  <a:cubicBezTo>
                    <a:pt x="10405" y="5709"/>
                    <a:pt x="10135" y="6739"/>
                    <a:pt x="10132" y="6749"/>
                  </a:cubicBezTo>
                  <a:cubicBezTo>
                    <a:pt x="10086" y="6923"/>
                    <a:pt x="10130" y="7108"/>
                    <a:pt x="10248" y="7243"/>
                  </a:cubicBezTo>
                  <a:lnTo>
                    <a:pt x="16688" y="14588"/>
                  </a:lnTo>
                  <a:cubicBezTo>
                    <a:pt x="16794" y="14709"/>
                    <a:pt x="16943" y="14771"/>
                    <a:pt x="17092" y="14771"/>
                  </a:cubicBezTo>
                  <a:cubicBezTo>
                    <a:pt x="17218" y="14771"/>
                    <a:pt x="17345" y="14727"/>
                    <a:pt x="17447" y="14637"/>
                  </a:cubicBezTo>
                  <a:cubicBezTo>
                    <a:pt x="17670" y="14442"/>
                    <a:pt x="17693" y="14102"/>
                    <a:pt x="17498" y="13879"/>
                  </a:cubicBezTo>
                  <a:lnTo>
                    <a:pt x="11241" y="6743"/>
                  </a:lnTo>
                  <a:cubicBezTo>
                    <a:pt x="11332" y="6329"/>
                    <a:pt x="11487" y="5508"/>
                    <a:pt x="11525" y="4582"/>
                  </a:cubicBezTo>
                  <a:cubicBezTo>
                    <a:pt x="11555" y="3800"/>
                    <a:pt x="11495" y="3099"/>
                    <a:pt x="11344" y="2504"/>
                  </a:cubicBezTo>
                  <a:cubicBezTo>
                    <a:pt x="11142" y="1708"/>
                    <a:pt x="10775" y="1088"/>
                    <a:pt x="10258" y="664"/>
                  </a:cubicBezTo>
                  <a:cubicBezTo>
                    <a:pt x="9719" y="223"/>
                    <a:pt x="9028" y="0"/>
                    <a:pt x="8202"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extLst>
      <p:ext uri="{BB962C8B-B14F-4D97-AF65-F5344CB8AC3E}">
        <p14:creationId xmlns:p14="http://schemas.microsoft.com/office/powerpoint/2010/main" val="14938602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2137"/>
                                        </p:tgtEl>
                                        <p:attrNameLst>
                                          <p:attrName>style.visibility</p:attrName>
                                        </p:attrNameLst>
                                      </p:cBhvr>
                                      <p:to>
                                        <p:strVal val="visible"/>
                                      </p:to>
                                    </p:set>
                                    <p:anim calcmode="lin" valueType="num">
                                      <p:cBhvr>
                                        <p:cTn id="7" dur="500" fill="hold"/>
                                        <p:tgtEl>
                                          <p:spTgt spid="32137"/>
                                        </p:tgtEl>
                                        <p:attrNameLst>
                                          <p:attrName>ppt_w</p:attrName>
                                        </p:attrNameLst>
                                      </p:cBhvr>
                                      <p:tavLst>
                                        <p:tav tm="0">
                                          <p:val>
                                            <p:fltVal val="0"/>
                                          </p:val>
                                        </p:tav>
                                        <p:tav tm="100000">
                                          <p:val>
                                            <p:strVal val="#ppt_w"/>
                                          </p:val>
                                        </p:tav>
                                      </p:tavLst>
                                    </p:anim>
                                    <p:anim calcmode="lin" valueType="num">
                                      <p:cBhvr>
                                        <p:cTn id="8" dur="500" fill="hold"/>
                                        <p:tgtEl>
                                          <p:spTgt spid="32137"/>
                                        </p:tgtEl>
                                        <p:attrNameLst>
                                          <p:attrName>ppt_h</p:attrName>
                                        </p:attrNameLst>
                                      </p:cBhvr>
                                      <p:tavLst>
                                        <p:tav tm="0">
                                          <p:val>
                                            <p:fltVal val="0"/>
                                          </p:val>
                                        </p:tav>
                                        <p:tav tm="100000">
                                          <p:val>
                                            <p:strVal val="#ppt_h"/>
                                          </p:val>
                                        </p:tav>
                                      </p:tavLst>
                                    </p:anim>
                                    <p:animEffect transition="in" filter="fade">
                                      <p:cBhvr>
                                        <p:cTn id="9" dur="500"/>
                                        <p:tgtEl>
                                          <p:spTgt spid="32137"/>
                                        </p:tgtEl>
                                      </p:cBhvr>
                                    </p:animEffect>
                                  </p:childTnLst>
                                </p:cTn>
                              </p:par>
                              <p:par>
                                <p:cTn id="10" presetID="53" presetClass="entr" presetSubtype="16"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nodeType="withEffect">
                                  <p:stCondLst>
                                    <p:cond delay="0"/>
                                  </p:stCondLst>
                                  <p:childTnLst>
                                    <p:set>
                                      <p:cBhvr>
                                        <p:cTn id="16" dur="1" fill="hold">
                                          <p:stCondLst>
                                            <p:cond delay="0"/>
                                          </p:stCondLst>
                                        </p:cTn>
                                        <p:tgtEl>
                                          <p:spTgt spid="32153"/>
                                        </p:tgtEl>
                                        <p:attrNameLst>
                                          <p:attrName>style.visibility</p:attrName>
                                        </p:attrNameLst>
                                      </p:cBhvr>
                                      <p:to>
                                        <p:strVal val="visible"/>
                                      </p:to>
                                    </p:set>
                                    <p:anim calcmode="lin" valueType="num">
                                      <p:cBhvr>
                                        <p:cTn id="17" dur="500" fill="hold"/>
                                        <p:tgtEl>
                                          <p:spTgt spid="32153"/>
                                        </p:tgtEl>
                                        <p:attrNameLst>
                                          <p:attrName>ppt_w</p:attrName>
                                        </p:attrNameLst>
                                      </p:cBhvr>
                                      <p:tavLst>
                                        <p:tav tm="0">
                                          <p:val>
                                            <p:fltVal val="0"/>
                                          </p:val>
                                        </p:tav>
                                        <p:tav tm="100000">
                                          <p:val>
                                            <p:strVal val="#ppt_w"/>
                                          </p:val>
                                        </p:tav>
                                      </p:tavLst>
                                    </p:anim>
                                    <p:anim calcmode="lin" valueType="num">
                                      <p:cBhvr>
                                        <p:cTn id="18" dur="500" fill="hold"/>
                                        <p:tgtEl>
                                          <p:spTgt spid="32153"/>
                                        </p:tgtEl>
                                        <p:attrNameLst>
                                          <p:attrName>ppt_h</p:attrName>
                                        </p:attrNameLst>
                                      </p:cBhvr>
                                      <p:tavLst>
                                        <p:tav tm="0">
                                          <p:val>
                                            <p:fltVal val="0"/>
                                          </p:val>
                                        </p:tav>
                                        <p:tav tm="100000">
                                          <p:val>
                                            <p:strVal val="#ppt_h"/>
                                          </p:val>
                                        </p:tav>
                                      </p:tavLst>
                                    </p:anim>
                                    <p:animEffect transition="in" filter="fade">
                                      <p:cBhvr>
                                        <p:cTn id="19" dur="500"/>
                                        <p:tgtEl>
                                          <p:spTgt spid="32153"/>
                                        </p:tgtEl>
                                      </p:cBhvr>
                                    </p:animEffect>
                                  </p:childTnLst>
                                </p:cTn>
                              </p:par>
                              <p:par>
                                <p:cTn id="20" presetID="53" presetClass="entr" presetSubtype="16" fill="hold" nodeType="withEffect">
                                  <p:stCondLst>
                                    <p:cond delay="0"/>
                                  </p:stCondLst>
                                  <p:childTnLst>
                                    <p:set>
                                      <p:cBhvr>
                                        <p:cTn id="21" dur="1" fill="hold">
                                          <p:stCondLst>
                                            <p:cond delay="0"/>
                                          </p:stCondLst>
                                        </p:cTn>
                                        <p:tgtEl>
                                          <p:spTgt spid="32157"/>
                                        </p:tgtEl>
                                        <p:attrNameLst>
                                          <p:attrName>style.visibility</p:attrName>
                                        </p:attrNameLst>
                                      </p:cBhvr>
                                      <p:to>
                                        <p:strVal val="visible"/>
                                      </p:to>
                                    </p:set>
                                    <p:anim calcmode="lin" valueType="num">
                                      <p:cBhvr>
                                        <p:cTn id="22" dur="500" fill="hold"/>
                                        <p:tgtEl>
                                          <p:spTgt spid="32157"/>
                                        </p:tgtEl>
                                        <p:attrNameLst>
                                          <p:attrName>ppt_w</p:attrName>
                                        </p:attrNameLst>
                                      </p:cBhvr>
                                      <p:tavLst>
                                        <p:tav tm="0">
                                          <p:val>
                                            <p:fltVal val="0"/>
                                          </p:val>
                                        </p:tav>
                                        <p:tav tm="100000">
                                          <p:val>
                                            <p:strVal val="#ppt_w"/>
                                          </p:val>
                                        </p:tav>
                                      </p:tavLst>
                                    </p:anim>
                                    <p:anim calcmode="lin" valueType="num">
                                      <p:cBhvr>
                                        <p:cTn id="23" dur="500" fill="hold"/>
                                        <p:tgtEl>
                                          <p:spTgt spid="32157"/>
                                        </p:tgtEl>
                                        <p:attrNameLst>
                                          <p:attrName>ppt_h</p:attrName>
                                        </p:attrNameLst>
                                      </p:cBhvr>
                                      <p:tavLst>
                                        <p:tav tm="0">
                                          <p:val>
                                            <p:fltVal val="0"/>
                                          </p:val>
                                        </p:tav>
                                        <p:tav tm="100000">
                                          <p:val>
                                            <p:strVal val="#ppt_h"/>
                                          </p:val>
                                        </p:tav>
                                      </p:tavLst>
                                    </p:anim>
                                    <p:animEffect transition="in" filter="fade">
                                      <p:cBhvr>
                                        <p:cTn id="24" dur="500"/>
                                        <p:tgtEl>
                                          <p:spTgt spid="32157"/>
                                        </p:tgtEl>
                                      </p:cBhvr>
                                    </p:animEffect>
                                  </p:childTnLst>
                                </p:cTn>
                              </p:par>
                              <p:par>
                                <p:cTn id="25" presetID="53" presetClass="entr" presetSubtype="16" fill="hold" nodeType="withEffect">
                                  <p:stCondLst>
                                    <p:cond delay="0"/>
                                  </p:stCondLst>
                                  <p:childTnLst>
                                    <p:set>
                                      <p:cBhvr>
                                        <p:cTn id="26" dur="1" fill="hold">
                                          <p:stCondLst>
                                            <p:cond delay="0"/>
                                          </p:stCondLst>
                                        </p:cTn>
                                        <p:tgtEl>
                                          <p:spTgt spid="32161"/>
                                        </p:tgtEl>
                                        <p:attrNameLst>
                                          <p:attrName>style.visibility</p:attrName>
                                        </p:attrNameLst>
                                      </p:cBhvr>
                                      <p:to>
                                        <p:strVal val="visible"/>
                                      </p:to>
                                    </p:set>
                                    <p:anim calcmode="lin" valueType="num">
                                      <p:cBhvr>
                                        <p:cTn id="27" dur="500" fill="hold"/>
                                        <p:tgtEl>
                                          <p:spTgt spid="32161"/>
                                        </p:tgtEl>
                                        <p:attrNameLst>
                                          <p:attrName>ppt_w</p:attrName>
                                        </p:attrNameLst>
                                      </p:cBhvr>
                                      <p:tavLst>
                                        <p:tav tm="0">
                                          <p:val>
                                            <p:fltVal val="0"/>
                                          </p:val>
                                        </p:tav>
                                        <p:tav tm="100000">
                                          <p:val>
                                            <p:strVal val="#ppt_w"/>
                                          </p:val>
                                        </p:tav>
                                      </p:tavLst>
                                    </p:anim>
                                    <p:anim calcmode="lin" valueType="num">
                                      <p:cBhvr>
                                        <p:cTn id="28" dur="500" fill="hold"/>
                                        <p:tgtEl>
                                          <p:spTgt spid="32161"/>
                                        </p:tgtEl>
                                        <p:attrNameLst>
                                          <p:attrName>ppt_h</p:attrName>
                                        </p:attrNameLst>
                                      </p:cBhvr>
                                      <p:tavLst>
                                        <p:tav tm="0">
                                          <p:val>
                                            <p:fltVal val="0"/>
                                          </p:val>
                                        </p:tav>
                                        <p:tav tm="100000">
                                          <p:val>
                                            <p:strVal val="#ppt_h"/>
                                          </p:val>
                                        </p:tav>
                                      </p:tavLst>
                                    </p:anim>
                                    <p:animEffect transition="in" filter="fade">
                                      <p:cBhvr>
                                        <p:cTn id="29" dur="500"/>
                                        <p:tgtEl>
                                          <p:spTgt spid="32161"/>
                                        </p:tgtEl>
                                      </p:cBhvr>
                                    </p:animEffect>
                                  </p:childTnLst>
                                </p:cTn>
                              </p:par>
                              <p:par>
                                <p:cTn id="30" presetID="53" presetClass="entr" presetSubtype="16" fill="hold" nodeType="withEffect">
                                  <p:stCondLst>
                                    <p:cond delay="0"/>
                                  </p:stCondLst>
                                  <p:childTnLst>
                                    <p:set>
                                      <p:cBhvr>
                                        <p:cTn id="31" dur="1" fill="hold">
                                          <p:stCondLst>
                                            <p:cond delay="0"/>
                                          </p:stCondLst>
                                        </p:cTn>
                                        <p:tgtEl>
                                          <p:spTgt spid="32167"/>
                                        </p:tgtEl>
                                        <p:attrNameLst>
                                          <p:attrName>style.visibility</p:attrName>
                                        </p:attrNameLst>
                                      </p:cBhvr>
                                      <p:to>
                                        <p:strVal val="visible"/>
                                      </p:to>
                                    </p:set>
                                    <p:anim calcmode="lin" valueType="num">
                                      <p:cBhvr>
                                        <p:cTn id="32" dur="500" fill="hold"/>
                                        <p:tgtEl>
                                          <p:spTgt spid="32167"/>
                                        </p:tgtEl>
                                        <p:attrNameLst>
                                          <p:attrName>ppt_w</p:attrName>
                                        </p:attrNameLst>
                                      </p:cBhvr>
                                      <p:tavLst>
                                        <p:tav tm="0">
                                          <p:val>
                                            <p:fltVal val="0"/>
                                          </p:val>
                                        </p:tav>
                                        <p:tav tm="100000">
                                          <p:val>
                                            <p:strVal val="#ppt_w"/>
                                          </p:val>
                                        </p:tav>
                                      </p:tavLst>
                                    </p:anim>
                                    <p:anim calcmode="lin" valueType="num">
                                      <p:cBhvr>
                                        <p:cTn id="33" dur="500" fill="hold"/>
                                        <p:tgtEl>
                                          <p:spTgt spid="32167"/>
                                        </p:tgtEl>
                                        <p:attrNameLst>
                                          <p:attrName>ppt_h</p:attrName>
                                        </p:attrNameLst>
                                      </p:cBhvr>
                                      <p:tavLst>
                                        <p:tav tm="0">
                                          <p:val>
                                            <p:fltVal val="0"/>
                                          </p:val>
                                        </p:tav>
                                        <p:tav tm="100000">
                                          <p:val>
                                            <p:strVal val="#ppt_h"/>
                                          </p:val>
                                        </p:tav>
                                      </p:tavLst>
                                    </p:anim>
                                    <p:animEffect transition="in" filter="fade">
                                      <p:cBhvr>
                                        <p:cTn id="34" dur="500"/>
                                        <p:tgtEl>
                                          <p:spTgt spid="32167"/>
                                        </p:tgtEl>
                                      </p:cBhvr>
                                    </p:animEffect>
                                  </p:childTnLst>
                                </p:cTn>
                              </p:par>
                              <p:par>
                                <p:cTn id="35" presetID="53" presetClass="entr" presetSubtype="16" fill="hold" nodeType="withEffect">
                                  <p:stCondLst>
                                    <p:cond delay="0"/>
                                  </p:stCondLst>
                                  <p:childTnLst>
                                    <p:set>
                                      <p:cBhvr>
                                        <p:cTn id="36" dur="1" fill="hold">
                                          <p:stCondLst>
                                            <p:cond delay="0"/>
                                          </p:stCondLst>
                                        </p:cTn>
                                        <p:tgtEl>
                                          <p:spTgt spid="32192"/>
                                        </p:tgtEl>
                                        <p:attrNameLst>
                                          <p:attrName>style.visibility</p:attrName>
                                        </p:attrNameLst>
                                      </p:cBhvr>
                                      <p:to>
                                        <p:strVal val="visible"/>
                                      </p:to>
                                    </p:set>
                                    <p:anim calcmode="lin" valueType="num">
                                      <p:cBhvr>
                                        <p:cTn id="37" dur="500" fill="hold"/>
                                        <p:tgtEl>
                                          <p:spTgt spid="32192"/>
                                        </p:tgtEl>
                                        <p:attrNameLst>
                                          <p:attrName>ppt_w</p:attrName>
                                        </p:attrNameLst>
                                      </p:cBhvr>
                                      <p:tavLst>
                                        <p:tav tm="0">
                                          <p:val>
                                            <p:fltVal val="0"/>
                                          </p:val>
                                        </p:tav>
                                        <p:tav tm="100000">
                                          <p:val>
                                            <p:strVal val="#ppt_w"/>
                                          </p:val>
                                        </p:tav>
                                      </p:tavLst>
                                    </p:anim>
                                    <p:anim calcmode="lin" valueType="num">
                                      <p:cBhvr>
                                        <p:cTn id="38" dur="500" fill="hold"/>
                                        <p:tgtEl>
                                          <p:spTgt spid="32192"/>
                                        </p:tgtEl>
                                        <p:attrNameLst>
                                          <p:attrName>ppt_h</p:attrName>
                                        </p:attrNameLst>
                                      </p:cBhvr>
                                      <p:tavLst>
                                        <p:tav tm="0">
                                          <p:val>
                                            <p:fltVal val="0"/>
                                          </p:val>
                                        </p:tav>
                                        <p:tav tm="100000">
                                          <p:val>
                                            <p:strVal val="#ppt_h"/>
                                          </p:val>
                                        </p:tav>
                                      </p:tavLst>
                                    </p:anim>
                                    <p:animEffect transition="in" filter="fade">
                                      <p:cBhvr>
                                        <p:cTn id="39" dur="500"/>
                                        <p:tgtEl>
                                          <p:spTgt spid="32192"/>
                                        </p:tgtEl>
                                      </p:cBhvr>
                                    </p:animEffect>
                                  </p:childTnLst>
                                </p:cTn>
                              </p:par>
                              <p:par>
                                <p:cTn id="40" presetID="53" presetClass="entr" presetSubtype="16" fill="hold" nodeType="withEffect">
                                  <p:stCondLst>
                                    <p:cond delay="0"/>
                                  </p:stCondLst>
                                  <p:childTnLst>
                                    <p:set>
                                      <p:cBhvr>
                                        <p:cTn id="41" dur="1" fill="hold">
                                          <p:stCondLst>
                                            <p:cond delay="0"/>
                                          </p:stCondLst>
                                        </p:cTn>
                                        <p:tgtEl>
                                          <p:spTgt spid="32196"/>
                                        </p:tgtEl>
                                        <p:attrNameLst>
                                          <p:attrName>style.visibility</p:attrName>
                                        </p:attrNameLst>
                                      </p:cBhvr>
                                      <p:to>
                                        <p:strVal val="visible"/>
                                      </p:to>
                                    </p:set>
                                    <p:anim calcmode="lin" valueType="num">
                                      <p:cBhvr>
                                        <p:cTn id="42" dur="500" fill="hold"/>
                                        <p:tgtEl>
                                          <p:spTgt spid="32196"/>
                                        </p:tgtEl>
                                        <p:attrNameLst>
                                          <p:attrName>ppt_w</p:attrName>
                                        </p:attrNameLst>
                                      </p:cBhvr>
                                      <p:tavLst>
                                        <p:tav tm="0">
                                          <p:val>
                                            <p:fltVal val="0"/>
                                          </p:val>
                                        </p:tav>
                                        <p:tav tm="100000">
                                          <p:val>
                                            <p:strVal val="#ppt_w"/>
                                          </p:val>
                                        </p:tav>
                                      </p:tavLst>
                                    </p:anim>
                                    <p:anim calcmode="lin" valueType="num">
                                      <p:cBhvr>
                                        <p:cTn id="43" dur="500" fill="hold"/>
                                        <p:tgtEl>
                                          <p:spTgt spid="32196"/>
                                        </p:tgtEl>
                                        <p:attrNameLst>
                                          <p:attrName>ppt_h</p:attrName>
                                        </p:attrNameLst>
                                      </p:cBhvr>
                                      <p:tavLst>
                                        <p:tav tm="0">
                                          <p:val>
                                            <p:fltVal val="0"/>
                                          </p:val>
                                        </p:tav>
                                        <p:tav tm="100000">
                                          <p:val>
                                            <p:strVal val="#ppt_h"/>
                                          </p:val>
                                        </p:tav>
                                      </p:tavLst>
                                    </p:anim>
                                    <p:animEffect transition="in" filter="fade">
                                      <p:cBhvr>
                                        <p:cTn id="44" dur="500"/>
                                        <p:tgtEl>
                                          <p:spTgt spid="321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137"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2579"/>
        <p:cNvGrpSpPr/>
        <p:nvPr/>
      </p:nvGrpSpPr>
      <p:grpSpPr>
        <a:xfrm>
          <a:off x="0" y="0"/>
          <a:ext cx="0" cy="0"/>
          <a:chOff x="0" y="0"/>
          <a:chExt cx="0" cy="0"/>
        </a:xfrm>
      </p:grpSpPr>
      <p:sp>
        <p:nvSpPr>
          <p:cNvPr id="32580" name="Google Shape;32580;p51"/>
          <p:cNvSpPr txBox="1">
            <a:spLocks noGrp="1"/>
          </p:cNvSpPr>
          <p:nvPr>
            <p:ph type="ctrTitle"/>
          </p:nvPr>
        </p:nvSpPr>
        <p:spPr>
          <a:xfrm>
            <a:off x="1322800" y="820820"/>
            <a:ext cx="9546400" cy="601600"/>
          </a:xfrm>
          <a:prstGeom prst="rect">
            <a:avLst/>
          </a:prstGeom>
        </p:spPr>
        <p:txBody>
          <a:bodyPr spcFirstLastPara="1" wrap="square" lIns="121900" tIns="121900" rIns="121900" bIns="121900" anchor="ctr" anchorCtr="0">
            <a:noAutofit/>
          </a:bodyPr>
          <a:lstStyle/>
          <a:p>
            <a:r>
              <a:rPr lang="en" b="1">
                <a:latin typeface="Times New Roman" panose="02020603050405020304" pitchFamily="18" charset="0"/>
                <a:cs typeface="Times New Roman" panose="02020603050405020304" pitchFamily="18" charset="0"/>
              </a:rPr>
              <a:t>3. Câu 3</a:t>
            </a:r>
            <a:endParaRPr b="1">
              <a:latin typeface="Times New Roman" panose="02020603050405020304" pitchFamily="18" charset="0"/>
              <a:cs typeface="Times New Roman" panose="02020603050405020304" pitchFamily="18" charset="0"/>
            </a:endParaRPr>
          </a:p>
        </p:txBody>
      </p:sp>
      <p:grpSp>
        <p:nvGrpSpPr>
          <p:cNvPr id="32677" name="Google Shape;32677;p51"/>
          <p:cNvGrpSpPr/>
          <p:nvPr/>
        </p:nvGrpSpPr>
        <p:grpSpPr>
          <a:xfrm>
            <a:off x="1047893" y="693930"/>
            <a:ext cx="1080456" cy="694273"/>
            <a:chOff x="1577176" y="1001463"/>
            <a:chExt cx="810342" cy="520705"/>
          </a:xfrm>
        </p:grpSpPr>
        <p:sp>
          <p:nvSpPr>
            <p:cNvPr id="32678" name="Google Shape;32678;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9" name="Google Shape;32679;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0" name="Google Shape;32680;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1" name="Google Shape;32681;p51"/>
          <p:cNvGrpSpPr/>
          <p:nvPr/>
        </p:nvGrpSpPr>
        <p:grpSpPr>
          <a:xfrm>
            <a:off x="9821868" y="1196718"/>
            <a:ext cx="1080456" cy="694273"/>
            <a:chOff x="1577176" y="1001463"/>
            <a:chExt cx="810342" cy="520705"/>
          </a:xfrm>
        </p:grpSpPr>
        <p:sp>
          <p:nvSpPr>
            <p:cNvPr id="32682" name="Google Shape;32682;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3" name="Google Shape;32683;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4" name="Google Shape;32684;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5" name="Google Shape;32685;p51"/>
          <p:cNvGrpSpPr/>
          <p:nvPr/>
        </p:nvGrpSpPr>
        <p:grpSpPr>
          <a:xfrm rot="-1100601">
            <a:off x="2146692" y="5792356"/>
            <a:ext cx="1003053" cy="522056"/>
            <a:chOff x="5150950" y="1689975"/>
            <a:chExt cx="342625" cy="178325"/>
          </a:xfrm>
        </p:grpSpPr>
        <p:sp>
          <p:nvSpPr>
            <p:cNvPr id="32686" name="Google Shape;32686;p51"/>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7" name="Google Shape;32687;p51"/>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8" name="Google Shape;32688;p51"/>
          <p:cNvGrpSpPr/>
          <p:nvPr/>
        </p:nvGrpSpPr>
        <p:grpSpPr>
          <a:xfrm rot="6506274">
            <a:off x="8844149" y="5199794"/>
            <a:ext cx="270537" cy="1685893"/>
            <a:chOff x="3620900" y="3197850"/>
            <a:chExt cx="165225" cy="1029625"/>
          </a:xfrm>
        </p:grpSpPr>
        <p:sp>
          <p:nvSpPr>
            <p:cNvPr id="32689" name="Google Shape;32689;p51"/>
            <p:cNvSpPr/>
            <p:nvPr/>
          </p:nvSpPr>
          <p:spPr>
            <a:xfrm>
              <a:off x="3620900" y="3338225"/>
              <a:ext cx="63225" cy="290950"/>
            </a:xfrm>
            <a:custGeom>
              <a:avLst/>
              <a:gdLst/>
              <a:ahLst/>
              <a:cxnLst/>
              <a:rect l="l" t="t" r="r" b="b"/>
              <a:pathLst>
                <a:path w="2529" h="11638" extrusionOk="0">
                  <a:moveTo>
                    <a:pt x="2513" y="1"/>
                  </a:moveTo>
                  <a:lnTo>
                    <a:pt x="1252" y="19"/>
                  </a:lnTo>
                  <a:cubicBezTo>
                    <a:pt x="559" y="30"/>
                    <a:pt x="1" y="606"/>
                    <a:pt x="10" y="1299"/>
                  </a:cubicBezTo>
                  <a:lnTo>
                    <a:pt x="156" y="11078"/>
                  </a:lnTo>
                  <a:cubicBezTo>
                    <a:pt x="161" y="11389"/>
                    <a:pt x="415" y="11637"/>
                    <a:pt x="727" y="11632"/>
                  </a:cubicBezTo>
                  <a:lnTo>
                    <a:pt x="727" y="11632"/>
                  </a:lnTo>
                  <a:cubicBezTo>
                    <a:pt x="1037" y="11627"/>
                    <a:pt x="1285" y="11372"/>
                    <a:pt x="1281" y="11061"/>
                  </a:cubicBezTo>
                  <a:lnTo>
                    <a:pt x="1139" y="1487"/>
                  </a:lnTo>
                  <a:cubicBezTo>
                    <a:pt x="1137" y="1301"/>
                    <a:pt x="1287" y="1144"/>
                    <a:pt x="1473" y="1142"/>
                  </a:cubicBezTo>
                  <a:lnTo>
                    <a:pt x="2528" y="1127"/>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0" name="Google Shape;32690;p51"/>
            <p:cNvSpPr/>
            <p:nvPr/>
          </p:nvSpPr>
          <p:spPr>
            <a:xfrm>
              <a:off x="3670175" y="3271275"/>
              <a:ext cx="115950" cy="791675"/>
            </a:xfrm>
            <a:custGeom>
              <a:avLst/>
              <a:gdLst/>
              <a:ahLst/>
              <a:cxnLst/>
              <a:rect l="l" t="t" r="r" b="b"/>
              <a:pathLst>
                <a:path w="4638" h="31667" extrusionOk="0">
                  <a:moveTo>
                    <a:pt x="3082" y="6"/>
                  </a:moveTo>
                  <a:lnTo>
                    <a:pt x="2606" y="14"/>
                  </a:lnTo>
                  <a:lnTo>
                    <a:pt x="1018" y="37"/>
                  </a:lnTo>
                  <a:cubicBezTo>
                    <a:pt x="454" y="45"/>
                    <a:pt x="0" y="514"/>
                    <a:pt x="7" y="1078"/>
                  </a:cubicBezTo>
                  <a:lnTo>
                    <a:pt x="520" y="31667"/>
                  </a:lnTo>
                  <a:lnTo>
                    <a:pt x="2578" y="31636"/>
                  </a:lnTo>
                  <a:lnTo>
                    <a:pt x="2578" y="31636"/>
                  </a:lnTo>
                  <a:lnTo>
                    <a:pt x="4637" y="31605"/>
                  </a:lnTo>
                  <a:lnTo>
                    <a:pt x="4541" y="25905"/>
                  </a:lnTo>
                  <a:lnTo>
                    <a:pt x="4124" y="1017"/>
                  </a:lnTo>
                  <a:cubicBezTo>
                    <a:pt x="4121" y="829"/>
                    <a:pt x="4067" y="654"/>
                    <a:pt x="3976" y="504"/>
                  </a:cubicBezTo>
                  <a:cubicBezTo>
                    <a:pt x="3794" y="201"/>
                    <a:pt x="3460" y="1"/>
                    <a:pt x="3082" y="6"/>
                  </a:cubicBez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1" name="Google Shape;32691;p51"/>
            <p:cNvSpPr/>
            <p:nvPr/>
          </p:nvSpPr>
          <p:spPr>
            <a:xfrm>
              <a:off x="3670125" y="3271200"/>
              <a:ext cx="103700" cy="67200"/>
            </a:xfrm>
            <a:custGeom>
              <a:avLst/>
              <a:gdLst/>
              <a:ahLst/>
              <a:cxnLst/>
              <a:rect l="l" t="t" r="r" b="b"/>
              <a:pathLst>
                <a:path w="4148" h="2688" extrusionOk="0">
                  <a:moveTo>
                    <a:pt x="1019" y="40"/>
                  </a:moveTo>
                  <a:lnTo>
                    <a:pt x="3083" y="9"/>
                  </a:lnTo>
                  <a:cubicBezTo>
                    <a:pt x="3648" y="1"/>
                    <a:pt x="4116" y="455"/>
                    <a:pt x="4125" y="1020"/>
                  </a:cubicBezTo>
                  <a:lnTo>
                    <a:pt x="4148" y="2627"/>
                  </a:lnTo>
                  <a:lnTo>
                    <a:pt x="32" y="2688"/>
                  </a:lnTo>
                  <a:lnTo>
                    <a:pt x="8" y="1079"/>
                  </a:lnTo>
                  <a:cubicBezTo>
                    <a:pt x="1" y="517"/>
                    <a:pt x="456" y="49"/>
                    <a:pt x="1019" y="40"/>
                  </a:cubicBez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2" name="Google Shape;32692;p51"/>
            <p:cNvSpPr/>
            <p:nvPr/>
          </p:nvSpPr>
          <p:spPr>
            <a:xfrm>
              <a:off x="3694350" y="3197850"/>
              <a:ext cx="52875" cy="74350"/>
            </a:xfrm>
            <a:custGeom>
              <a:avLst/>
              <a:gdLst/>
              <a:ahLst/>
              <a:cxnLst/>
              <a:rect l="l" t="t" r="r" b="b"/>
              <a:pathLst>
                <a:path w="2115" h="2974" extrusionOk="0">
                  <a:moveTo>
                    <a:pt x="2069" y="279"/>
                  </a:moveTo>
                  <a:cubicBezTo>
                    <a:pt x="2067" y="145"/>
                    <a:pt x="1968" y="38"/>
                    <a:pt x="1842" y="12"/>
                  </a:cubicBezTo>
                  <a:cubicBezTo>
                    <a:pt x="1822" y="8"/>
                    <a:pt x="1805" y="1"/>
                    <a:pt x="1783" y="1"/>
                  </a:cubicBezTo>
                  <a:lnTo>
                    <a:pt x="1034" y="12"/>
                  </a:lnTo>
                  <a:lnTo>
                    <a:pt x="1032" y="12"/>
                  </a:lnTo>
                  <a:lnTo>
                    <a:pt x="1032" y="12"/>
                  </a:lnTo>
                  <a:lnTo>
                    <a:pt x="281" y="23"/>
                  </a:lnTo>
                  <a:cubicBezTo>
                    <a:pt x="125" y="26"/>
                    <a:pt x="1" y="155"/>
                    <a:pt x="4" y="310"/>
                  </a:cubicBezTo>
                  <a:lnTo>
                    <a:pt x="50" y="2974"/>
                  </a:lnTo>
                  <a:lnTo>
                    <a:pt x="1082" y="2958"/>
                  </a:lnTo>
                  <a:lnTo>
                    <a:pt x="2114" y="2943"/>
                  </a:lnTo>
                  <a:lnTo>
                    <a:pt x="2069" y="279"/>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3" name="Google Shape;32693;p51"/>
            <p:cNvSpPr/>
            <p:nvPr/>
          </p:nvSpPr>
          <p:spPr>
            <a:xfrm>
              <a:off x="3683175" y="4061425"/>
              <a:ext cx="102950" cy="166050"/>
            </a:xfrm>
            <a:custGeom>
              <a:avLst/>
              <a:gdLst/>
              <a:ahLst/>
              <a:cxnLst/>
              <a:rect l="l" t="t" r="r" b="b"/>
              <a:pathLst>
                <a:path w="4118" h="6642" extrusionOk="0">
                  <a:moveTo>
                    <a:pt x="0" y="61"/>
                  </a:moveTo>
                  <a:lnTo>
                    <a:pt x="2144" y="6641"/>
                  </a:lnTo>
                  <a:lnTo>
                    <a:pt x="4117" y="1"/>
                  </a:ln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4" name="Google Shape;32694;p51"/>
            <p:cNvSpPr/>
            <p:nvPr/>
          </p:nvSpPr>
          <p:spPr>
            <a:xfrm>
              <a:off x="3719675" y="4174575"/>
              <a:ext cx="32775" cy="52900"/>
            </a:xfrm>
            <a:custGeom>
              <a:avLst/>
              <a:gdLst/>
              <a:ahLst/>
              <a:cxnLst/>
              <a:rect l="l" t="t" r="r" b="b"/>
              <a:pathLst>
                <a:path w="1311" h="2116" extrusionOk="0">
                  <a:moveTo>
                    <a:pt x="1311" y="1"/>
                  </a:moveTo>
                  <a:lnTo>
                    <a:pt x="683" y="2115"/>
                  </a:lnTo>
                  <a:lnTo>
                    <a:pt x="1" y="23"/>
                  </a:ln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 name="Google Shape;388;p4">
            <a:extLst>
              <a:ext uri="{FF2B5EF4-FFF2-40B4-BE49-F238E27FC236}">
                <a16:creationId xmlns:a16="http://schemas.microsoft.com/office/drawing/2014/main" id="{D40ED039-4E7F-AD7A-2312-F1F89DAB4C60}"/>
              </a:ext>
            </a:extLst>
          </p:cNvPr>
          <p:cNvGrpSpPr/>
          <p:nvPr/>
        </p:nvGrpSpPr>
        <p:grpSpPr>
          <a:xfrm rot="-5400000">
            <a:off x="147041" y="194645"/>
            <a:ext cx="620120" cy="680860"/>
            <a:chOff x="818450" y="719950"/>
            <a:chExt cx="162075" cy="177950"/>
          </a:xfrm>
        </p:grpSpPr>
        <p:sp>
          <p:nvSpPr>
            <p:cNvPr id="32576" name="Google Shape;389;p4">
              <a:extLst>
                <a:ext uri="{FF2B5EF4-FFF2-40B4-BE49-F238E27FC236}">
                  <a16:creationId xmlns:a16="http://schemas.microsoft.com/office/drawing/2014/main" id="{CCEAD2F6-C1A5-609F-990C-C44960218822}"/>
                </a:ext>
              </a:extLst>
            </p:cNvPr>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7" name="Google Shape;390;p4">
              <a:extLst>
                <a:ext uri="{FF2B5EF4-FFF2-40B4-BE49-F238E27FC236}">
                  <a16:creationId xmlns:a16="http://schemas.microsoft.com/office/drawing/2014/main" id="{4A73C214-13EA-377B-7B69-88C2668D3405}"/>
                </a:ext>
              </a:extLst>
            </p:cNvPr>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8" name="Google Shape;391;p4">
              <a:extLst>
                <a:ext uri="{FF2B5EF4-FFF2-40B4-BE49-F238E27FC236}">
                  <a16:creationId xmlns:a16="http://schemas.microsoft.com/office/drawing/2014/main" id="{DCA9FC09-DA31-E84A-2CA9-6EE50C4FFB76}"/>
                </a:ext>
              </a:extLst>
            </p:cNvPr>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579" name="Google Shape;392;p4">
            <a:extLst>
              <a:ext uri="{FF2B5EF4-FFF2-40B4-BE49-F238E27FC236}">
                <a16:creationId xmlns:a16="http://schemas.microsoft.com/office/drawing/2014/main" id="{F3F707C2-23F4-7E5D-DADA-1CA89712BCA9}"/>
              </a:ext>
            </a:extLst>
          </p:cNvPr>
          <p:cNvGrpSpPr/>
          <p:nvPr/>
        </p:nvGrpSpPr>
        <p:grpSpPr>
          <a:xfrm rot="672145">
            <a:off x="11591394" y="4676289"/>
            <a:ext cx="439524" cy="565119"/>
            <a:chOff x="3526675" y="707075"/>
            <a:chExt cx="187750" cy="241400"/>
          </a:xfrm>
        </p:grpSpPr>
        <p:sp>
          <p:nvSpPr>
            <p:cNvPr id="32695" name="Google Shape;393;p4">
              <a:extLst>
                <a:ext uri="{FF2B5EF4-FFF2-40B4-BE49-F238E27FC236}">
                  <a16:creationId xmlns:a16="http://schemas.microsoft.com/office/drawing/2014/main" id="{808B7A01-12F7-146A-2C55-56E695642D79}"/>
                </a:ext>
              </a:extLst>
            </p:cNvPr>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6" name="Google Shape;394;p4">
              <a:extLst>
                <a:ext uri="{FF2B5EF4-FFF2-40B4-BE49-F238E27FC236}">
                  <a16:creationId xmlns:a16="http://schemas.microsoft.com/office/drawing/2014/main" id="{EAEFBB39-3533-F826-F911-FCC8358EECD0}"/>
                </a:ext>
              </a:extLst>
            </p:cNvPr>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7" name="Google Shape;395;p4">
              <a:extLst>
                <a:ext uri="{FF2B5EF4-FFF2-40B4-BE49-F238E27FC236}">
                  <a16:creationId xmlns:a16="http://schemas.microsoft.com/office/drawing/2014/main" id="{3BF18188-576F-248E-9474-125E8CB2D99C}"/>
                </a:ext>
              </a:extLst>
            </p:cNvPr>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698" name="Google Shape;399;p4">
            <a:extLst>
              <a:ext uri="{FF2B5EF4-FFF2-40B4-BE49-F238E27FC236}">
                <a16:creationId xmlns:a16="http://schemas.microsoft.com/office/drawing/2014/main" id="{FD6DFD93-56CC-A22B-DA33-FC529D47933B}"/>
              </a:ext>
            </a:extLst>
          </p:cNvPr>
          <p:cNvGrpSpPr/>
          <p:nvPr/>
        </p:nvGrpSpPr>
        <p:grpSpPr>
          <a:xfrm>
            <a:off x="11008677" y="5613190"/>
            <a:ext cx="996747" cy="1042300"/>
            <a:chOff x="6290250" y="1718800"/>
            <a:chExt cx="911325" cy="952975"/>
          </a:xfrm>
        </p:grpSpPr>
        <p:sp>
          <p:nvSpPr>
            <p:cNvPr id="32699" name="Google Shape;400;p4">
              <a:extLst>
                <a:ext uri="{FF2B5EF4-FFF2-40B4-BE49-F238E27FC236}">
                  <a16:creationId xmlns:a16="http://schemas.microsoft.com/office/drawing/2014/main" id="{2F3FC927-F3E3-B556-0FC7-D1BBFCE21E54}"/>
                </a:ext>
              </a:extLst>
            </p:cNvPr>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0" name="Google Shape;401;p4">
              <a:extLst>
                <a:ext uri="{FF2B5EF4-FFF2-40B4-BE49-F238E27FC236}">
                  <a16:creationId xmlns:a16="http://schemas.microsoft.com/office/drawing/2014/main" id="{5059FE98-793A-FB70-1012-DAD24632525B}"/>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1" name="Google Shape;402;p4">
              <a:extLst>
                <a:ext uri="{FF2B5EF4-FFF2-40B4-BE49-F238E27FC236}">
                  <a16:creationId xmlns:a16="http://schemas.microsoft.com/office/drawing/2014/main" id="{AF89A76C-1CDD-7841-D343-C1C2BE46C330}"/>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2" name="Google Shape;403;p4">
              <a:extLst>
                <a:ext uri="{FF2B5EF4-FFF2-40B4-BE49-F238E27FC236}">
                  <a16:creationId xmlns:a16="http://schemas.microsoft.com/office/drawing/2014/main" id="{8548FBF7-E82E-4502-1BFF-F6BEBA9A7A92}"/>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3" name="Google Shape;404;p4">
              <a:extLst>
                <a:ext uri="{FF2B5EF4-FFF2-40B4-BE49-F238E27FC236}">
                  <a16:creationId xmlns:a16="http://schemas.microsoft.com/office/drawing/2014/main" id="{41E02913-07E9-1152-0B56-E2792C63B892}"/>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4" name="Google Shape;405;p4">
              <a:extLst>
                <a:ext uri="{FF2B5EF4-FFF2-40B4-BE49-F238E27FC236}">
                  <a16:creationId xmlns:a16="http://schemas.microsoft.com/office/drawing/2014/main" id="{79451B65-F96A-1D57-C761-7E22766C0C8A}"/>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5" name="Google Shape;406;p4">
              <a:extLst>
                <a:ext uri="{FF2B5EF4-FFF2-40B4-BE49-F238E27FC236}">
                  <a16:creationId xmlns:a16="http://schemas.microsoft.com/office/drawing/2014/main" id="{B6F9740D-42D1-F4CE-4A2F-B3DCCC33BA86}"/>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6" name="Google Shape;407;p4">
              <a:extLst>
                <a:ext uri="{FF2B5EF4-FFF2-40B4-BE49-F238E27FC236}">
                  <a16:creationId xmlns:a16="http://schemas.microsoft.com/office/drawing/2014/main" id="{E0526880-70CF-9E31-C966-1310A59E6C41}"/>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7" name="Google Shape;408;p4">
              <a:extLst>
                <a:ext uri="{FF2B5EF4-FFF2-40B4-BE49-F238E27FC236}">
                  <a16:creationId xmlns:a16="http://schemas.microsoft.com/office/drawing/2014/main" id="{30A8CD12-3198-CB34-A370-7ECC896C0D31}"/>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8" name="Google Shape;409;p4">
              <a:extLst>
                <a:ext uri="{FF2B5EF4-FFF2-40B4-BE49-F238E27FC236}">
                  <a16:creationId xmlns:a16="http://schemas.microsoft.com/office/drawing/2014/main" id="{1B561FAF-6709-FF8C-8AE9-64C592E062ED}"/>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9" name="Google Shape;410;p4">
              <a:extLst>
                <a:ext uri="{FF2B5EF4-FFF2-40B4-BE49-F238E27FC236}">
                  <a16:creationId xmlns:a16="http://schemas.microsoft.com/office/drawing/2014/main" id="{EE745702-9BBE-620E-F079-0B6666865794}"/>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0" name="Google Shape;411;p4">
              <a:extLst>
                <a:ext uri="{FF2B5EF4-FFF2-40B4-BE49-F238E27FC236}">
                  <a16:creationId xmlns:a16="http://schemas.microsoft.com/office/drawing/2014/main" id="{86C616F6-B148-6BA5-2132-1B7E0CE6B2D6}"/>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1" name="Google Shape;412;p4">
              <a:extLst>
                <a:ext uri="{FF2B5EF4-FFF2-40B4-BE49-F238E27FC236}">
                  <a16:creationId xmlns:a16="http://schemas.microsoft.com/office/drawing/2014/main" id="{819A989B-1609-3EE8-9B0B-F07C75E8E26A}"/>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2" name="Google Shape;413;p4">
              <a:extLst>
                <a:ext uri="{FF2B5EF4-FFF2-40B4-BE49-F238E27FC236}">
                  <a16:creationId xmlns:a16="http://schemas.microsoft.com/office/drawing/2014/main" id="{C651EDF2-FF9B-CE64-1E44-0D201CD77A2A}"/>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3" name="Google Shape;414;p4">
              <a:extLst>
                <a:ext uri="{FF2B5EF4-FFF2-40B4-BE49-F238E27FC236}">
                  <a16:creationId xmlns:a16="http://schemas.microsoft.com/office/drawing/2014/main" id="{565DCD59-3ACF-278B-E43C-580081717B01}"/>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4" name="Google Shape;415;p4">
              <a:extLst>
                <a:ext uri="{FF2B5EF4-FFF2-40B4-BE49-F238E27FC236}">
                  <a16:creationId xmlns:a16="http://schemas.microsoft.com/office/drawing/2014/main" id="{CF0B6853-E717-7155-857C-1619FED043E9}"/>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5" name="Google Shape;416;p4">
              <a:extLst>
                <a:ext uri="{FF2B5EF4-FFF2-40B4-BE49-F238E27FC236}">
                  <a16:creationId xmlns:a16="http://schemas.microsoft.com/office/drawing/2014/main" id="{02CD0E60-BB91-99FD-F3AD-28F727436386}"/>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6" name="Google Shape;417;p4">
              <a:extLst>
                <a:ext uri="{FF2B5EF4-FFF2-40B4-BE49-F238E27FC236}">
                  <a16:creationId xmlns:a16="http://schemas.microsoft.com/office/drawing/2014/main" id="{6FC8DF54-621D-7011-F330-206DE323E6A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7" name="Google Shape;418;p4">
              <a:extLst>
                <a:ext uri="{FF2B5EF4-FFF2-40B4-BE49-F238E27FC236}">
                  <a16:creationId xmlns:a16="http://schemas.microsoft.com/office/drawing/2014/main" id="{A9CAA242-7EA8-4F0D-7A8A-FF353D3F4078}"/>
                </a:ext>
              </a:extLst>
            </p:cNvPr>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8" name="Google Shape;419;p4">
              <a:extLst>
                <a:ext uri="{FF2B5EF4-FFF2-40B4-BE49-F238E27FC236}">
                  <a16:creationId xmlns:a16="http://schemas.microsoft.com/office/drawing/2014/main" id="{91FDD339-F94C-495C-5320-8A91902DC958}"/>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9" name="Google Shape;420;p4">
              <a:extLst>
                <a:ext uri="{FF2B5EF4-FFF2-40B4-BE49-F238E27FC236}">
                  <a16:creationId xmlns:a16="http://schemas.microsoft.com/office/drawing/2014/main" id="{AFC19720-73BD-911F-A0BC-A163C65E520C}"/>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0" name="Google Shape;421;p4">
              <a:extLst>
                <a:ext uri="{FF2B5EF4-FFF2-40B4-BE49-F238E27FC236}">
                  <a16:creationId xmlns:a16="http://schemas.microsoft.com/office/drawing/2014/main" id="{0CBB8285-01EB-DA01-A4F8-C19E82599A23}"/>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1" name="Google Shape;422;p4">
              <a:extLst>
                <a:ext uri="{FF2B5EF4-FFF2-40B4-BE49-F238E27FC236}">
                  <a16:creationId xmlns:a16="http://schemas.microsoft.com/office/drawing/2014/main" id="{2F460AAE-C892-3C38-EA4E-9D70B6D6D24C}"/>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2" name="Google Shape;423;p4">
              <a:extLst>
                <a:ext uri="{FF2B5EF4-FFF2-40B4-BE49-F238E27FC236}">
                  <a16:creationId xmlns:a16="http://schemas.microsoft.com/office/drawing/2014/main" id="{7E8A4B74-72B7-4DF5-E89A-25F060C8EC66}"/>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3" name="Google Shape;424;p4">
              <a:extLst>
                <a:ext uri="{FF2B5EF4-FFF2-40B4-BE49-F238E27FC236}">
                  <a16:creationId xmlns:a16="http://schemas.microsoft.com/office/drawing/2014/main" id="{8CD0AD97-0E48-3699-AD1F-F90C90AE6C52}"/>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4" name="Google Shape;425;p4">
              <a:extLst>
                <a:ext uri="{FF2B5EF4-FFF2-40B4-BE49-F238E27FC236}">
                  <a16:creationId xmlns:a16="http://schemas.microsoft.com/office/drawing/2014/main" id="{3BC7235E-61AE-134A-53F2-FF9D977DE90A}"/>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5" name="Google Shape;426;p4">
              <a:extLst>
                <a:ext uri="{FF2B5EF4-FFF2-40B4-BE49-F238E27FC236}">
                  <a16:creationId xmlns:a16="http://schemas.microsoft.com/office/drawing/2014/main" id="{1E76143D-D924-9623-F3C5-AD6C6D17C82E}"/>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6" name="Google Shape;427;p4">
              <a:extLst>
                <a:ext uri="{FF2B5EF4-FFF2-40B4-BE49-F238E27FC236}">
                  <a16:creationId xmlns:a16="http://schemas.microsoft.com/office/drawing/2014/main" id="{8FF1E090-43B0-F603-33E3-A41A75BEF6DD}"/>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7" name="Google Shape;428;p4">
              <a:extLst>
                <a:ext uri="{FF2B5EF4-FFF2-40B4-BE49-F238E27FC236}">
                  <a16:creationId xmlns:a16="http://schemas.microsoft.com/office/drawing/2014/main" id="{BE3518C4-C985-2C8B-3CC8-A59B4BB03C46}"/>
                </a:ext>
              </a:extLst>
            </p:cNvPr>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8" name="Google Shape;429;p4">
              <a:extLst>
                <a:ext uri="{FF2B5EF4-FFF2-40B4-BE49-F238E27FC236}">
                  <a16:creationId xmlns:a16="http://schemas.microsoft.com/office/drawing/2014/main" id="{E109869A-1030-F7CE-4DDF-B9ABBAA908B1}"/>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9" name="Google Shape;430;p4">
              <a:extLst>
                <a:ext uri="{FF2B5EF4-FFF2-40B4-BE49-F238E27FC236}">
                  <a16:creationId xmlns:a16="http://schemas.microsoft.com/office/drawing/2014/main" id="{553FD2DF-EC3B-A68C-0D19-3425BBFE2455}"/>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0" name="Google Shape;431;p4">
              <a:extLst>
                <a:ext uri="{FF2B5EF4-FFF2-40B4-BE49-F238E27FC236}">
                  <a16:creationId xmlns:a16="http://schemas.microsoft.com/office/drawing/2014/main" id="{851AC070-8CFF-E61C-ABD1-E3AE1DB7EE9D}"/>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1" name="Google Shape;432;p4">
              <a:extLst>
                <a:ext uri="{FF2B5EF4-FFF2-40B4-BE49-F238E27FC236}">
                  <a16:creationId xmlns:a16="http://schemas.microsoft.com/office/drawing/2014/main" id="{5975934C-39A2-CF82-5135-F8443A0C0058}"/>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2" name="Google Shape;433;p4">
              <a:extLst>
                <a:ext uri="{FF2B5EF4-FFF2-40B4-BE49-F238E27FC236}">
                  <a16:creationId xmlns:a16="http://schemas.microsoft.com/office/drawing/2014/main" id="{961A3596-8360-5774-7491-30CB51A51C8A}"/>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3" name="Google Shape;434;p4">
              <a:extLst>
                <a:ext uri="{FF2B5EF4-FFF2-40B4-BE49-F238E27FC236}">
                  <a16:creationId xmlns:a16="http://schemas.microsoft.com/office/drawing/2014/main" id="{50E21EB8-1474-2083-CFD6-AA2E89014F58}"/>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4" name="Google Shape;435;p4">
              <a:extLst>
                <a:ext uri="{FF2B5EF4-FFF2-40B4-BE49-F238E27FC236}">
                  <a16:creationId xmlns:a16="http://schemas.microsoft.com/office/drawing/2014/main" id="{12C70A5B-3E99-4233-3D8D-2EE3E51A0D97}"/>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5" name="Google Shape;436;p4">
              <a:extLst>
                <a:ext uri="{FF2B5EF4-FFF2-40B4-BE49-F238E27FC236}">
                  <a16:creationId xmlns:a16="http://schemas.microsoft.com/office/drawing/2014/main" id="{0E02AB6B-8CB2-D2FA-63B8-65C5266C2130}"/>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6" name="Google Shape;437;p4">
              <a:extLst>
                <a:ext uri="{FF2B5EF4-FFF2-40B4-BE49-F238E27FC236}">
                  <a16:creationId xmlns:a16="http://schemas.microsoft.com/office/drawing/2014/main" id="{AF8D3B83-E274-1FDB-2F7B-F687FB0109B4}"/>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7" name="Google Shape;438;p4">
              <a:extLst>
                <a:ext uri="{FF2B5EF4-FFF2-40B4-BE49-F238E27FC236}">
                  <a16:creationId xmlns:a16="http://schemas.microsoft.com/office/drawing/2014/main" id="{574C8F0E-E79F-4ECB-395D-A3079EDE970A}"/>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8" name="Google Shape;439;p4">
              <a:extLst>
                <a:ext uri="{FF2B5EF4-FFF2-40B4-BE49-F238E27FC236}">
                  <a16:creationId xmlns:a16="http://schemas.microsoft.com/office/drawing/2014/main" id="{32274493-F3B3-1301-E6FB-F502C0DE6D85}"/>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9" name="Google Shape;440;p4">
              <a:extLst>
                <a:ext uri="{FF2B5EF4-FFF2-40B4-BE49-F238E27FC236}">
                  <a16:creationId xmlns:a16="http://schemas.microsoft.com/office/drawing/2014/main" id="{F546071F-DCAB-B510-79E4-52250A7C2CD7}"/>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0" name="Google Shape;441;p4">
              <a:extLst>
                <a:ext uri="{FF2B5EF4-FFF2-40B4-BE49-F238E27FC236}">
                  <a16:creationId xmlns:a16="http://schemas.microsoft.com/office/drawing/2014/main" id="{FC95847D-F7A3-1BC7-8090-BA479B91543E}"/>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1" name="Google Shape;442;p4">
              <a:extLst>
                <a:ext uri="{FF2B5EF4-FFF2-40B4-BE49-F238E27FC236}">
                  <a16:creationId xmlns:a16="http://schemas.microsoft.com/office/drawing/2014/main" id="{2B63CCA0-E577-32A4-4E67-46EBA44EFFCE}"/>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2" name="Google Shape;443;p4">
              <a:extLst>
                <a:ext uri="{FF2B5EF4-FFF2-40B4-BE49-F238E27FC236}">
                  <a16:creationId xmlns:a16="http://schemas.microsoft.com/office/drawing/2014/main" id="{1F871A3A-474B-ED97-A827-68FE5062BEA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3" name="Google Shape;444;p4">
              <a:extLst>
                <a:ext uri="{FF2B5EF4-FFF2-40B4-BE49-F238E27FC236}">
                  <a16:creationId xmlns:a16="http://schemas.microsoft.com/office/drawing/2014/main" id="{6BC37366-80B4-7838-2284-06ED3A0BC546}"/>
                </a:ext>
              </a:extLst>
            </p:cNvPr>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4" name="Google Shape;445;p4">
              <a:extLst>
                <a:ext uri="{FF2B5EF4-FFF2-40B4-BE49-F238E27FC236}">
                  <a16:creationId xmlns:a16="http://schemas.microsoft.com/office/drawing/2014/main" id="{93CEABCD-BBFD-42A7-B25B-E2DD8A1783A0}"/>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5" name="Google Shape;446;p4">
              <a:extLst>
                <a:ext uri="{FF2B5EF4-FFF2-40B4-BE49-F238E27FC236}">
                  <a16:creationId xmlns:a16="http://schemas.microsoft.com/office/drawing/2014/main" id="{138FEB3C-6E8A-7EDB-694D-75A91D3A9C82}"/>
                </a:ext>
              </a:extLst>
            </p:cNvPr>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6" name="Google Shape;447;p4">
              <a:extLst>
                <a:ext uri="{FF2B5EF4-FFF2-40B4-BE49-F238E27FC236}">
                  <a16:creationId xmlns:a16="http://schemas.microsoft.com/office/drawing/2014/main" id="{84E0AF3A-208D-BB51-C6DB-466611DADEF8}"/>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7" name="Google Shape;448;p4">
              <a:extLst>
                <a:ext uri="{FF2B5EF4-FFF2-40B4-BE49-F238E27FC236}">
                  <a16:creationId xmlns:a16="http://schemas.microsoft.com/office/drawing/2014/main" id="{CAF7B73F-9F5C-7116-E66F-4C938992172F}"/>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8" name="Google Shape;449;p4">
              <a:extLst>
                <a:ext uri="{FF2B5EF4-FFF2-40B4-BE49-F238E27FC236}">
                  <a16:creationId xmlns:a16="http://schemas.microsoft.com/office/drawing/2014/main" id="{E52E77E6-8945-A1DF-E87D-0889EBC8DD07}"/>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9" name="Google Shape;450;p4">
              <a:extLst>
                <a:ext uri="{FF2B5EF4-FFF2-40B4-BE49-F238E27FC236}">
                  <a16:creationId xmlns:a16="http://schemas.microsoft.com/office/drawing/2014/main" id="{70C04B0C-A35C-7F8F-EA0F-4B20115D00FA}"/>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0" name="Google Shape;451;p4">
              <a:extLst>
                <a:ext uri="{FF2B5EF4-FFF2-40B4-BE49-F238E27FC236}">
                  <a16:creationId xmlns:a16="http://schemas.microsoft.com/office/drawing/2014/main" id="{E2AF552F-446E-9365-D591-109097812BE1}"/>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1" name="Google Shape;452;p4">
              <a:extLst>
                <a:ext uri="{FF2B5EF4-FFF2-40B4-BE49-F238E27FC236}">
                  <a16:creationId xmlns:a16="http://schemas.microsoft.com/office/drawing/2014/main" id="{34437C24-9F16-9C59-4B1B-08C8AA22C145}"/>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2" name="Google Shape;453;p4">
              <a:extLst>
                <a:ext uri="{FF2B5EF4-FFF2-40B4-BE49-F238E27FC236}">
                  <a16:creationId xmlns:a16="http://schemas.microsoft.com/office/drawing/2014/main" id="{CB2AADBF-6B6D-B919-DDB3-308684BC3372}"/>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3" name="Google Shape;454;p4">
              <a:extLst>
                <a:ext uri="{FF2B5EF4-FFF2-40B4-BE49-F238E27FC236}">
                  <a16:creationId xmlns:a16="http://schemas.microsoft.com/office/drawing/2014/main" id="{4B9488B7-7D41-527C-A8E9-569420A5D2DE}"/>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4" name="Google Shape;455;p4">
              <a:extLst>
                <a:ext uri="{FF2B5EF4-FFF2-40B4-BE49-F238E27FC236}">
                  <a16:creationId xmlns:a16="http://schemas.microsoft.com/office/drawing/2014/main" id="{E55530D7-F64C-6A9A-407C-9CC8B7AB0760}"/>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5" name="Google Shape;456;p4">
              <a:extLst>
                <a:ext uri="{FF2B5EF4-FFF2-40B4-BE49-F238E27FC236}">
                  <a16:creationId xmlns:a16="http://schemas.microsoft.com/office/drawing/2014/main" id="{A47F3919-E4AB-04F0-F100-C90FEFE384FC}"/>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6" name="Google Shape;457;p4">
              <a:extLst>
                <a:ext uri="{FF2B5EF4-FFF2-40B4-BE49-F238E27FC236}">
                  <a16:creationId xmlns:a16="http://schemas.microsoft.com/office/drawing/2014/main" id="{B01257F6-0C70-890D-8749-6F1BB09DE9D6}"/>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7" name="Google Shape;458;p4">
              <a:extLst>
                <a:ext uri="{FF2B5EF4-FFF2-40B4-BE49-F238E27FC236}">
                  <a16:creationId xmlns:a16="http://schemas.microsoft.com/office/drawing/2014/main" id="{A37226CE-D6A6-B6D3-0F5B-B8503B68D5E6}"/>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8" name="Google Shape;459;p4">
              <a:extLst>
                <a:ext uri="{FF2B5EF4-FFF2-40B4-BE49-F238E27FC236}">
                  <a16:creationId xmlns:a16="http://schemas.microsoft.com/office/drawing/2014/main" id="{BFB316F0-5397-40E0-2AE2-53B204FCFD88}"/>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9" name="Google Shape;460;p4">
              <a:extLst>
                <a:ext uri="{FF2B5EF4-FFF2-40B4-BE49-F238E27FC236}">
                  <a16:creationId xmlns:a16="http://schemas.microsoft.com/office/drawing/2014/main" id="{B4C8AF12-AF2D-0E9E-98B0-A4DA2DD604C5}"/>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0" name="Google Shape;461;p4">
              <a:extLst>
                <a:ext uri="{FF2B5EF4-FFF2-40B4-BE49-F238E27FC236}">
                  <a16:creationId xmlns:a16="http://schemas.microsoft.com/office/drawing/2014/main" id="{49340A39-A7BE-3C4C-3A00-162C0A0B1E78}"/>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1" name="Google Shape;462;p4">
              <a:extLst>
                <a:ext uri="{FF2B5EF4-FFF2-40B4-BE49-F238E27FC236}">
                  <a16:creationId xmlns:a16="http://schemas.microsoft.com/office/drawing/2014/main" id="{479B3112-029F-8155-73B5-673421F34270}"/>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2" name="Google Shape;463;p4">
              <a:extLst>
                <a:ext uri="{FF2B5EF4-FFF2-40B4-BE49-F238E27FC236}">
                  <a16:creationId xmlns:a16="http://schemas.microsoft.com/office/drawing/2014/main" id="{9158A1CF-B850-8CC8-C1B3-8F5DDA223564}"/>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3" name="Google Shape;464;p4">
              <a:extLst>
                <a:ext uri="{FF2B5EF4-FFF2-40B4-BE49-F238E27FC236}">
                  <a16:creationId xmlns:a16="http://schemas.microsoft.com/office/drawing/2014/main" id="{18E202A4-B9E7-3244-8C53-024FE0EA5B26}"/>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4" name="Google Shape;465;p4">
              <a:extLst>
                <a:ext uri="{FF2B5EF4-FFF2-40B4-BE49-F238E27FC236}">
                  <a16:creationId xmlns:a16="http://schemas.microsoft.com/office/drawing/2014/main" id="{015B9E37-F68F-DE3D-8C71-12EFBCBE3207}"/>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5" name="Google Shape;466;p4">
              <a:extLst>
                <a:ext uri="{FF2B5EF4-FFF2-40B4-BE49-F238E27FC236}">
                  <a16:creationId xmlns:a16="http://schemas.microsoft.com/office/drawing/2014/main" id="{02A6C8E7-F5C3-F291-F100-C35D97035B21}"/>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6" name="Google Shape;467;p4">
              <a:extLst>
                <a:ext uri="{FF2B5EF4-FFF2-40B4-BE49-F238E27FC236}">
                  <a16:creationId xmlns:a16="http://schemas.microsoft.com/office/drawing/2014/main" id="{E369A5EC-8380-9CD2-027E-3559DF55EEA5}"/>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7" name="Google Shape;468;p4">
              <a:extLst>
                <a:ext uri="{FF2B5EF4-FFF2-40B4-BE49-F238E27FC236}">
                  <a16:creationId xmlns:a16="http://schemas.microsoft.com/office/drawing/2014/main" id="{1B347F8C-AAAA-FF73-BA1A-CCB565196C98}"/>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8" name="Google Shape;469;p4">
              <a:extLst>
                <a:ext uri="{FF2B5EF4-FFF2-40B4-BE49-F238E27FC236}">
                  <a16:creationId xmlns:a16="http://schemas.microsoft.com/office/drawing/2014/main" id="{C9EA198B-5096-5A22-43A0-797A60BDF2B8}"/>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9" name="Google Shape;470;p4">
              <a:extLst>
                <a:ext uri="{FF2B5EF4-FFF2-40B4-BE49-F238E27FC236}">
                  <a16:creationId xmlns:a16="http://schemas.microsoft.com/office/drawing/2014/main" id="{D3FB25FF-0828-D2EC-4FC6-276301F919F0}"/>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0" name="Google Shape;471;p4">
              <a:extLst>
                <a:ext uri="{FF2B5EF4-FFF2-40B4-BE49-F238E27FC236}">
                  <a16:creationId xmlns:a16="http://schemas.microsoft.com/office/drawing/2014/main" id="{ADAA45B8-7511-2105-99A3-FD9147C33516}"/>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1" name="Google Shape;472;p4">
              <a:extLst>
                <a:ext uri="{FF2B5EF4-FFF2-40B4-BE49-F238E27FC236}">
                  <a16:creationId xmlns:a16="http://schemas.microsoft.com/office/drawing/2014/main" id="{ECF04421-6A3D-6E2A-4C34-B1F89FB59A8A}"/>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2" name="Google Shape;473;p4">
              <a:extLst>
                <a:ext uri="{FF2B5EF4-FFF2-40B4-BE49-F238E27FC236}">
                  <a16:creationId xmlns:a16="http://schemas.microsoft.com/office/drawing/2014/main" id="{6EE54932-4B99-56EE-6F6A-FC66B625C616}"/>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3" name="Google Shape;474;p4">
              <a:extLst>
                <a:ext uri="{FF2B5EF4-FFF2-40B4-BE49-F238E27FC236}">
                  <a16:creationId xmlns:a16="http://schemas.microsoft.com/office/drawing/2014/main" id="{3405DCF7-F091-2BE5-3D0B-417F45E4FC7F}"/>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4" name="Google Shape;475;p4">
              <a:extLst>
                <a:ext uri="{FF2B5EF4-FFF2-40B4-BE49-F238E27FC236}">
                  <a16:creationId xmlns:a16="http://schemas.microsoft.com/office/drawing/2014/main" id="{6697E515-8136-9E71-924A-2E7EAA0097C0}"/>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5" name="Google Shape;476;p4">
              <a:extLst>
                <a:ext uri="{FF2B5EF4-FFF2-40B4-BE49-F238E27FC236}">
                  <a16:creationId xmlns:a16="http://schemas.microsoft.com/office/drawing/2014/main" id="{68E5EF84-8FE0-0317-5796-46B64A3B31BF}"/>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6" name="Google Shape;477;p4">
              <a:extLst>
                <a:ext uri="{FF2B5EF4-FFF2-40B4-BE49-F238E27FC236}">
                  <a16:creationId xmlns:a16="http://schemas.microsoft.com/office/drawing/2014/main" id="{35F513FD-CB89-5D2A-0EE6-BEC6ADBBBF8B}"/>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7" name="Google Shape;478;p4">
              <a:extLst>
                <a:ext uri="{FF2B5EF4-FFF2-40B4-BE49-F238E27FC236}">
                  <a16:creationId xmlns:a16="http://schemas.microsoft.com/office/drawing/2014/main" id="{BCAB4E83-AB83-671C-91AF-321D2FBF9AAB}"/>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8" name="Google Shape;479;p4">
              <a:extLst>
                <a:ext uri="{FF2B5EF4-FFF2-40B4-BE49-F238E27FC236}">
                  <a16:creationId xmlns:a16="http://schemas.microsoft.com/office/drawing/2014/main" id="{95364E81-79FC-5F82-1111-7928D233B0C3}"/>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9" name="Google Shape;480;p4">
              <a:extLst>
                <a:ext uri="{FF2B5EF4-FFF2-40B4-BE49-F238E27FC236}">
                  <a16:creationId xmlns:a16="http://schemas.microsoft.com/office/drawing/2014/main" id="{F4E4A931-DA1C-C640-DB8B-D6C8946B7CBD}"/>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0" name="Google Shape;481;p4">
              <a:extLst>
                <a:ext uri="{FF2B5EF4-FFF2-40B4-BE49-F238E27FC236}">
                  <a16:creationId xmlns:a16="http://schemas.microsoft.com/office/drawing/2014/main" id="{F739AAB3-F40E-394D-2EC1-FCC02DEF64E4}"/>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1" name="Google Shape;482;p4">
              <a:extLst>
                <a:ext uri="{FF2B5EF4-FFF2-40B4-BE49-F238E27FC236}">
                  <a16:creationId xmlns:a16="http://schemas.microsoft.com/office/drawing/2014/main" id="{A6B75FD7-B76C-9B89-FEA3-009B1BD8AF17}"/>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2" name="Google Shape;483;p4">
              <a:extLst>
                <a:ext uri="{FF2B5EF4-FFF2-40B4-BE49-F238E27FC236}">
                  <a16:creationId xmlns:a16="http://schemas.microsoft.com/office/drawing/2014/main" id="{4B1D1EBF-D82A-5379-5E00-FEE51774D9EC}"/>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3" name="Google Shape;484;p4">
              <a:extLst>
                <a:ext uri="{FF2B5EF4-FFF2-40B4-BE49-F238E27FC236}">
                  <a16:creationId xmlns:a16="http://schemas.microsoft.com/office/drawing/2014/main" id="{798AFFD1-12BD-8330-C787-581E31B0EFD5}"/>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4" name="Google Shape;485;p4">
              <a:extLst>
                <a:ext uri="{FF2B5EF4-FFF2-40B4-BE49-F238E27FC236}">
                  <a16:creationId xmlns:a16="http://schemas.microsoft.com/office/drawing/2014/main" id="{7D491098-4A88-B1A2-083D-FC99F4F1F90B}"/>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5" name="Google Shape;486;p4">
              <a:extLst>
                <a:ext uri="{FF2B5EF4-FFF2-40B4-BE49-F238E27FC236}">
                  <a16:creationId xmlns:a16="http://schemas.microsoft.com/office/drawing/2014/main" id="{25AFBB75-3386-FC21-55B2-42C5CDD5C1DA}"/>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6" name="Google Shape;487;p4">
              <a:extLst>
                <a:ext uri="{FF2B5EF4-FFF2-40B4-BE49-F238E27FC236}">
                  <a16:creationId xmlns:a16="http://schemas.microsoft.com/office/drawing/2014/main" id="{D173692B-7F84-625C-D29B-C5A0B74B46D5}"/>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7" name="Google Shape;488;p4">
              <a:extLst>
                <a:ext uri="{FF2B5EF4-FFF2-40B4-BE49-F238E27FC236}">
                  <a16:creationId xmlns:a16="http://schemas.microsoft.com/office/drawing/2014/main" id="{2AE04FAE-40A4-DF34-4A8F-DC66A50CA80D}"/>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8" name="Google Shape;489;p4">
              <a:extLst>
                <a:ext uri="{FF2B5EF4-FFF2-40B4-BE49-F238E27FC236}">
                  <a16:creationId xmlns:a16="http://schemas.microsoft.com/office/drawing/2014/main" id="{C38226B7-CE6A-BFDC-8F3F-26C0209B3D60}"/>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9" name="Google Shape;490;p4">
              <a:extLst>
                <a:ext uri="{FF2B5EF4-FFF2-40B4-BE49-F238E27FC236}">
                  <a16:creationId xmlns:a16="http://schemas.microsoft.com/office/drawing/2014/main" id="{EF9CC859-208C-76C0-1AB4-3715A85F627E}"/>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0" name="Google Shape;491;p4">
              <a:extLst>
                <a:ext uri="{FF2B5EF4-FFF2-40B4-BE49-F238E27FC236}">
                  <a16:creationId xmlns:a16="http://schemas.microsoft.com/office/drawing/2014/main" id="{F8668AB5-77C4-6535-CDB9-D0D94BDBE309}"/>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1" name="Google Shape;492;p4">
              <a:extLst>
                <a:ext uri="{FF2B5EF4-FFF2-40B4-BE49-F238E27FC236}">
                  <a16:creationId xmlns:a16="http://schemas.microsoft.com/office/drawing/2014/main" id="{ED6F41CA-297E-B8DC-51F5-2C05E7EAC83D}"/>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2" name="Google Shape;493;p4">
              <a:extLst>
                <a:ext uri="{FF2B5EF4-FFF2-40B4-BE49-F238E27FC236}">
                  <a16:creationId xmlns:a16="http://schemas.microsoft.com/office/drawing/2014/main" id="{0A947FE7-4C5E-BC4B-27BE-5E16B42969D9}"/>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3" name="Google Shape;494;p4">
              <a:extLst>
                <a:ext uri="{FF2B5EF4-FFF2-40B4-BE49-F238E27FC236}">
                  <a16:creationId xmlns:a16="http://schemas.microsoft.com/office/drawing/2014/main" id="{0353B0D7-1802-5AA2-2852-AB19F59205E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4" name="Google Shape;495;p4">
              <a:extLst>
                <a:ext uri="{FF2B5EF4-FFF2-40B4-BE49-F238E27FC236}">
                  <a16:creationId xmlns:a16="http://schemas.microsoft.com/office/drawing/2014/main" id="{87DAF093-5531-A768-98A3-BB691536D528}"/>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5" name="Google Shape;496;p4">
              <a:extLst>
                <a:ext uri="{FF2B5EF4-FFF2-40B4-BE49-F238E27FC236}">
                  <a16:creationId xmlns:a16="http://schemas.microsoft.com/office/drawing/2014/main" id="{01B78D77-3025-0EB8-1726-A04C1BABD1C8}"/>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6" name="Google Shape;497;p4">
              <a:extLst>
                <a:ext uri="{FF2B5EF4-FFF2-40B4-BE49-F238E27FC236}">
                  <a16:creationId xmlns:a16="http://schemas.microsoft.com/office/drawing/2014/main" id="{9FEEEF5C-943E-FB61-3804-760E1E9EB3E3}"/>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7" name="Google Shape;498;p4">
              <a:extLst>
                <a:ext uri="{FF2B5EF4-FFF2-40B4-BE49-F238E27FC236}">
                  <a16:creationId xmlns:a16="http://schemas.microsoft.com/office/drawing/2014/main" id="{E9140374-A32F-4249-FD6E-A5E71D77C3F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8" name="Google Shape;499;p4">
              <a:extLst>
                <a:ext uri="{FF2B5EF4-FFF2-40B4-BE49-F238E27FC236}">
                  <a16:creationId xmlns:a16="http://schemas.microsoft.com/office/drawing/2014/main" id="{8A4D3796-7B46-DBDF-4868-FBBA67FB8BF0}"/>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9" name="Google Shape;500;p4">
              <a:extLst>
                <a:ext uri="{FF2B5EF4-FFF2-40B4-BE49-F238E27FC236}">
                  <a16:creationId xmlns:a16="http://schemas.microsoft.com/office/drawing/2014/main" id="{6B9CE033-6D4C-019E-8ABA-DA1D31A9D5A0}"/>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0" name="Google Shape;501;p4">
              <a:extLst>
                <a:ext uri="{FF2B5EF4-FFF2-40B4-BE49-F238E27FC236}">
                  <a16:creationId xmlns:a16="http://schemas.microsoft.com/office/drawing/2014/main" id="{5BA34136-77C8-6DA2-B29F-882109F1FC7D}"/>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1" name="Google Shape;502;p4">
              <a:extLst>
                <a:ext uri="{FF2B5EF4-FFF2-40B4-BE49-F238E27FC236}">
                  <a16:creationId xmlns:a16="http://schemas.microsoft.com/office/drawing/2014/main" id="{C14C1C92-1C23-F252-E864-C4EBACD6C90E}"/>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2" name="Google Shape;503;p4">
              <a:extLst>
                <a:ext uri="{FF2B5EF4-FFF2-40B4-BE49-F238E27FC236}">
                  <a16:creationId xmlns:a16="http://schemas.microsoft.com/office/drawing/2014/main" id="{5DE7F15D-988F-6E61-36F1-8725001059AF}"/>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3" name="Google Shape;504;p4">
              <a:extLst>
                <a:ext uri="{FF2B5EF4-FFF2-40B4-BE49-F238E27FC236}">
                  <a16:creationId xmlns:a16="http://schemas.microsoft.com/office/drawing/2014/main" id="{2A42B973-E633-223C-E802-9DA10A8E9510}"/>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4" name="Google Shape;505;p4">
              <a:extLst>
                <a:ext uri="{FF2B5EF4-FFF2-40B4-BE49-F238E27FC236}">
                  <a16:creationId xmlns:a16="http://schemas.microsoft.com/office/drawing/2014/main" id="{CA981544-F7D1-5F73-852A-5E4C2AB5E338}"/>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5" name="Google Shape;506;p4">
              <a:extLst>
                <a:ext uri="{FF2B5EF4-FFF2-40B4-BE49-F238E27FC236}">
                  <a16:creationId xmlns:a16="http://schemas.microsoft.com/office/drawing/2014/main" id="{12129753-E29B-651B-9BDE-8D5C7798CC1F}"/>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6" name="Google Shape;507;p4">
              <a:extLst>
                <a:ext uri="{FF2B5EF4-FFF2-40B4-BE49-F238E27FC236}">
                  <a16:creationId xmlns:a16="http://schemas.microsoft.com/office/drawing/2014/main" id="{DE4DC22A-3C6B-D426-8A84-A4607EB21259}"/>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7" name="Google Shape;508;p4">
              <a:extLst>
                <a:ext uri="{FF2B5EF4-FFF2-40B4-BE49-F238E27FC236}">
                  <a16:creationId xmlns:a16="http://schemas.microsoft.com/office/drawing/2014/main" id="{5D92CA0B-5037-E412-FD55-5419FF60EDA8}"/>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8" name="Google Shape;509;p4">
              <a:extLst>
                <a:ext uri="{FF2B5EF4-FFF2-40B4-BE49-F238E27FC236}">
                  <a16:creationId xmlns:a16="http://schemas.microsoft.com/office/drawing/2014/main" id="{3E748558-69C6-8FF6-53AA-D9CF94B5788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9" name="Google Shape;510;p4">
              <a:extLst>
                <a:ext uri="{FF2B5EF4-FFF2-40B4-BE49-F238E27FC236}">
                  <a16:creationId xmlns:a16="http://schemas.microsoft.com/office/drawing/2014/main" id="{E7D99CBF-423E-DAAB-0711-5C024A57F22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0" name="Google Shape;511;p4">
              <a:extLst>
                <a:ext uri="{FF2B5EF4-FFF2-40B4-BE49-F238E27FC236}">
                  <a16:creationId xmlns:a16="http://schemas.microsoft.com/office/drawing/2014/main" id="{16503BA2-4AB8-58BB-5B0E-06CE0770ECBE}"/>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1" name="Google Shape;512;p4">
              <a:extLst>
                <a:ext uri="{FF2B5EF4-FFF2-40B4-BE49-F238E27FC236}">
                  <a16:creationId xmlns:a16="http://schemas.microsoft.com/office/drawing/2014/main" id="{5A99DF16-847F-0353-0262-B18FD4495E27}"/>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2" name="Google Shape;513;p4">
              <a:extLst>
                <a:ext uri="{FF2B5EF4-FFF2-40B4-BE49-F238E27FC236}">
                  <a16:creationId xmlns:a16="http://schemas.microsoft.com/office/drawing/2014/main" id="{AB2812AD-E2EA-A95C-BF20-FE4C1EEEB906}"/>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3" name="Google Shape;514;p4">
              <a:extLst>
                <a:ext uri="{FF2B5EF4-FFF2-40B4-BE49-F238E27FC236}">
                  <a16:creationId xmlns:a16="http://schemas.microsoft.com/office/drawing/2014/main" id="{7C42CB94-305D-E4A2-DC2B-46BFB238ADF5}"/>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4" name="Google Shape;515;p4">
              <a:extLst>
                <a:ext uri="{FF2B5EF4-FFF2-40B4-BE49-F238E27FC236}">
                  <a16:creationId xmlns:a16="http://schemas.microsoft.com/office/drawing/2014/main" id="{ED6BBE1F-7123-8E53-55C1-B16827AEA067}"/>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5" name="Google Shape;516;p4">
              <a:extLst>
                <a:ext uri="{FF2B5EF4-FFF2-40B4-BE49-F238E27FC236}">
                  <a16:creationId xmlns:a16="http://schemas.microsoft.com/office/drawing/2014/main" id="{1179C049-DCB3-F6A7-3B25-328510B9DEC0}"/>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6" name="Google Shape;517;p4">
              <a:extLst>
                <a:ext uri="{FF2B5EF4-FFF2-40B4-BE49-F238E27FC236}">
                  <a16:creationId xmlns:a16="http://schemas.microsoft.com/office/drawing/2014/main" id="{35EC8EE6-40DA-ABC8-0639-EE3DB4575471}"/>
                </a:ext>
              </a:extLst>
            </p:cNvPr>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7" name="Google Shape;518;p4">
              <a:extLst>
                <a:ext uri="{FF2B5EF4-FFF2-40B4-BE49-F238E27FC236}">
                  <a16:creationId xmlns:a16="http://schemas.microsoft.com/office/drawing/2014/main" id="{BEA19978-0265-CDEB-12D5-3877CF91F7AC}"/>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8" name="Google Shape;519;p4">
              <a:extLst>
                <a:ext uri="{FF2B5EF4-FFF2-40B4-BE49-F238E27FC236}">
                  <a16:creationId xmlns:a16="http://schemas.microsoft.com/office/drawing/2014/main" id="{ECD0D7EE-ADD3-16E7-7004-E36196E008D1}"/>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9" name="Google Shape;520;p4">
              <a:extLst>
                <a:ext uri="{FF2B5EF4-FFF2-40B4-BE49-F238E27FC236}">
                  <a16:creationId xmlns:a16="http://schemas.microsoft.com/office/drawing/2014/main" id="{583C77A0-2506-8AEA-A904-B4453B534361}"/>
                </a:ext>
              </a:extLst>
            </p:cNvPr>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0" name="Google Shape;521;p4">
              <a:extLst>
                <a:ext uri="{FF2B5EF4-FFF2-40B4-BE49-F238E27FC236}">
                  <a16:creationId xmlns:a16="http://schemas.microsoft.com/office/drawing/2014/main" id="{C437D05E-A17F-D1C3-3B97-A78FE6DB8079}"/>
                </a:ext>
              </a:extLst>
            </p:cNvPr>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1" name="Google Shape;522;p4">
              <a:extLst>
                <a:ext uri="{FF2B5EF4-FFF2-40B4-BE49-F238E27FC236}">
                  <a16:creationId xmlns:a16="http://schemas.microsoft.com/office/drawing/2014/main" id="{BE50D060-1C89-26D7-20DB-29403AEF5D02}"/>
                </a:ext>
              </a:extLst>
            </p:cNvPr>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2" name="Google Shape;523;p4">
              <a:extLst>
                <a:ext uri="{FF2B5EF4-FFF2-40B4-BE49-F238E27FC236}">
                  <a16:creationId xmlns:a16="http://schemas.microsoft.com/office/drawing/2014/main" id="{745AB9F4-9B42-2790-22B0-4AFB4B94D6C2}"/>
                </a:ext>
              </a:extLst>
            </p:cNvPr>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3" name="Google Shape;524;p4">
              <a:extLst>
                <a:ext uri="{FF2B5EF4-FFF2-40B4-BE49-F238E27FC236}">
                  <a16:creationId xmlns:a16="http://schemas.microsoft.com/office/drawing/2014/main" id="{84943DA4-3962-04F4-F300-EBD6B80AE7D4}"/>
                </a:ext>
              </a:extLst>
            </p:cNvPr>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4" name="Google Shape;525;p4">
              <a:extLst>
                <a:ext uri="{FF2B5EF4-FFF2-40B4-BE49-F238E27FC236}">
                  <a16:creationId xmlns:a16="http://schemas.microsoft.com/office/drawing/2014/main" id="{C156572D-6AA5-78AF-F0F2-0B8E8D10A97A}"/>
                </a:ext>
              </a:extLst>
            </p:cNvPr>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5" name="Google Shape;526;p4">
              <a:extLst>
                <a:ext uri="{FF2B5EF4-FFF2-40B4-BE49-F238E27FC236}">
                  <a16:creationId xmlns:a16="http://schemas.microsoft.com/office/drawing/2014/main" id="{17E7A92E-4D22-D117-5565-6F58C107D202}"/>
                </a:ext>
              </a:extLst>
            </p:cNvPr>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6" name="Google Shape;527;p4">
              <a:extLst>
                <a:ext uri="{FF2B5EF4-FFF2-40B4-BE49-F238E27FC236}">
                  <a16:creationId xmlns:a16="http://schemas.microsoft.com/office/drawing/2014/main" id="{4F67DFB0-677A-6681-62F1-57FF25469459}"/>
                </a:ext>
              </a:extLst>
            </p:cNvPr>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7" name="Google Shape;528;p4">
              <a:extLst>
                <a:ext uri="{FF2B5EF4-FFF2-40B4-BE49-F238E27FC236}">
                  <a16:creationId xmlns:a16="http://schemas.microsoft.com/office/drawing/2014/main" id="{6FC23F4C-9AAC-1BB4-9541-E8015D84B227}"/>
                </a:ext>
              </a:extLst>
            </p:cNvPr>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8" name="Google Shape;529;p4">
              <a:extLst>
                <a:ext uri="{FF2B5EF4-FFF2-40B4-BE49-F238E27FC236}">
                  <a16:creationId xmlns:a16="http://schemas.microsoft.com/office/drawing/2014/main" id="{3BAF1C86-E3CA-CD2F-7EEC-CA447184CD14}"/>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9" name="Google Shape;530;p4">
              <a:extLst>
                <a:ext uri="{FF2B5EF4-FFF2-40B4-BE49-F238E27FC236}">
                  <a16:creationId xmlns:a16="http://schemas.microsoft.com/office/drawing/2014/main" id="{BB5270A3-AD84-683A-AAEC-64CE06F8995C}"/>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0" name="Google Shape;531;p4">
              <a:extLst>
                <a:ext uri="{FF2B5EF4-FFF2-40B4-BE49-F238E27FC236}">
                  <a16:creationId xmlns:a16="http://schemas.microsoft.com/office/drawing/2014/main" id="{4A5456EC-E5D8-AB0B-97D2-EF4C38A171D0}"/>
                </a:ext>
              </a:extLst>
            </p:cNvPr>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1" name="Google Shape;532;p4">
              <a:extLst>
                <a:ext uri="{FF2B5EF4-FFF2-40B4-BE49-F238E27FC236}">
                  <a16:creationId xmlns:a16="http://schemas.microsoft.com/office/drawing/2014/main" id="{8A97D086-DD35-6E60-685A-386B20C26A0B}"/>
                </a:ext>
              </a:extLst>
            </p:cNvPr>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2" name="Google Shape;533;p4">
              <a:extLst>
                <a:ext uri="{FF2B5EF4-FFF2-40B4-BE49-F238E27FC236}">
                  <a16:creationId xmlns:a16="http://schemas.microsoft.com/office/drawing/2014/main" id="{B1F72EAE-455E-FF1E-DCB5-BF933F242FCC}"/>
                </a:ext>
              </a:extLst>
            </p:cNvPr>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3" name="Google Shape;534;p4">
              <a:extLst>
                <a:ext uri="{FF2B5EF4-FFF2-40B4-BE49-F238E27FC236}">
                  <a16:creationId xmlns:a16="http://schemas.microsoft.com/office/drawing/2014/main" id="{AAD110C4-F177-F445-2758-9A6846B4E2C5}"/>
                </a:ext>
              </a:extLst>
            </p:cNvPr>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4" name="Google Shape;535;p4">
              <a:extLst>
                <a:ext uri="{FF2B5EF4-FFF2-40B4-BE49-F238E27FC236}">
                  <a16:creationId xmlns:a16="http://schemas.microsoft.com/office/drawing/2014/main" id="{F4481BEE-B8E4-DC69-01B3-B8EF291A9D62}"/>
                </a:ext>
              </a:extLst>
            </p:cNvPr>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5" name="Google Shape;536;p4">
              <a:extLst>
                <a:ext uri="{FF2B5EF4-FFF2-40B4-BE49-F238E27FC236}">
                  <a16:creationId xmlns:a16="http://schemas.microsoft.com/office/drawing/2014/main" id="{45C9009F-4367-E053-D302-B8AA0451BACB}"/>
                </a:ext>
              </a:extLst>
            </p:cNvPr>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6" name="Google Shape;537;p4">
              <a:extLst>
                <a:ext uri="{FF2B5EF4-FFF2-40B4-BE49-F238E27FC236}">
                  <a16:creationId xmlns:a16="http://schemas.microsoft.com/office/drawing/2014/main" id="{5EA3D3E4-6651-BF2B-5CB5-B178F66250B2}"/>
                </a:ext>
              </a:extLst>
            </p:cNvPr>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7" name="Google Shape;538;p4">
              <a:extLst>
                <a:ext uri="{FF2B5EF4-FFF2-40B4-BE49-F238E27FC236}">
                  <a16:creationId xmlns:a16="http://schemas.microsoft.com/office/drawing/2014/main" id="{0AC8BE0C-F0E7-D191-9299-7C716FA4EB5A}"/>
                </a:ext>
              </a:extLst>
            </p:cNvPr>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8" name="Google Shape;539;p4">
              <a:extLst>
                <a:ext uri="{FF2B5EF4-FFF2-40B4-BE49-F238E27FC236}">
                  <a16:creationId xmlns:a16="http://schemas.microsoft.com/office/drawing/2014/main" id="{0FE96F3E-95F0-9CE9-7D48-20C104C804D5}"/>
                </a:ext>
              </a:extLst>
            </p:cNvPr>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9" name="Google Shape;540;p4">
              <a:extLst>
                <a:ext uri="{FF2B5EF4-FFF2-40B4-BE49-F238E27FC236}">
                  <a16:creationId xmlns:a16="http://schemas.microsoft.com/office/drawing/2014/main" id="{C1D05A00-C709-4D1B-688B-24B318AD0E01}"/>
                </a:ext>
              </a:extLst>
            </p:cNvPr>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0" name="Google Shape;541;p4">
              <a:extLst>
                <a:ext uri="{FF2B5EF4-FFF2-40B4-BE49-F238E27FC236}">
                  <a16:creationId xmlns:a16="http://schemas.microsoft.com/office/drawing/2014/main" id="{9D44D26B-B9BC-878A-6C0E-04304012994A}"/>
                </a:ext>
              </a:extLst>
            </p:cNvPr>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1" name="Google Shape;542;p4">
              <a:extLst>
                <a:ext uri="{FF2B5EF4-FFF2-40B4-BE49-F238E27FC236}">
                  <a16:creationId xmlns:a16="http://schemas.microsoft.com/office/drawing/2014/main" id="{2B1CCCD5-E153-0E67-3253-EA7313EEFED3}"/>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2" name="Google Shape;543;p4">
              <a:extLst>
                <a:ext uri="{FF2B5EF4-FFF2-40B4-BE49-F238E27FC236}">
                  <a16:creationId xmlns:a16="http://schemas.microsoft.com/office/drawing/2014/main" id="{8E2832E9-F756-1E46-7BB6-B92A56227013}"/>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3" name="Google Shape;544;p4">
              <a:extLst>
                <a:ext uri="{FF2B5EF4-FFF2-40B4-BE49-F238E27FC236}">
                  <a16:creationId xmlns:a16="http://schemas.microsoft.com/office/drawing/2014/main" id="{8021D18A-7CB2-0B45-47EA-CEC19B9656F4}"/>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4" name="Google Shape;545;p4">
              <a:extLst>
                <a:ext uri="{FF2B5EF4-FFF2-40B4-BE49-F238E27FC236}">
                  <a16:creationId xmlns:a16="http://schemas.microsoft.com/office/drawing/2014/main" id="{56408C1E-3947-4206-7FE3-2F91FE0005E8}"/>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5" name="Google Shape;546;p4">
              <a:extLst>
                <a:ext uri="{FF2B5EF4-FFF2-40B4-BE49-F238E27FC236}">
                  <a16:creationId xmlns:a16="http://schemas.microsoft.com/office/drawing/2014/main" id="{8966741B-F490-7A98-A0D3-8D264E582C06}"/>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6" name="Google Shape;547;p4">
              <a:extLst>
                <a:ext uri="{FF2B5EF4-FFF2-40B4-BE49-F238E27FC236}">
                  <a16:creationId xmlns:a16="http://schemas.microsoft.com/office/drawing/2014/main" id="{DF642962-CB6E-3B2E-AF28-2D9C716508BF}"/>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7" name="Google Shape;548;p4">
              <a:extLst>
                <a:ext uri="{FF2B5EF4-FFF2-40B4-BE49-F238E27FC236}">
                  <a16:creationId xmlns:a16="http://schemas.microsoft.com/office/drawing/2014/main" id="{E85930FB-14D7-88B2-4069-88BC01C92327}"/>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8" name="Google Shape;549;p4">
              <a:extLst>
                <a:ext uri="{FF2B5EF4-FFF2-40B4-BE49-F238E27FC236}">
                  <a16:creationId xmlns:a16="http://schemas.microsoft.com/office/drawing/2014/main" id="{ED8A9BC2-06E8-1BE2-D300-0ED79EA1BD59}"/>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9" name="Google Shape;550;p4">
              <a:extLst>
                <a:ext uri="{FF2B5EF4-FFF2-40B4-BE49-F238E27FC236}">
                  <a16:creationId xmlns:a16="http://schemas.microsoft.com/office/drawing/2014/main" id="{29BAFCB9-48D7-3953-F3B2-99A077CBAD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0" name="Google Shape;551;p4">
              <a:extLst>
                <a:ext uri="{FF2B5EF4-FFF2-40B4-BE49-F238E27FC236}">
                  <a16:creationId xmlns:a16="http://schemas.microsoft.com/office/drawing/2014/main" id="{BFE4DB9D-A431-B942-9D5A-993206DB8C3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1" name="Google Shape;552;p4">
              <a:extLst>
                <a:ext uri="{FF2B5EF4-FFF2-40B4-BE49-F238E27FC236}">
                  <a16:creationId xmlns:a16="http://schemas.microsoft.com/office/drawing/2014/main" id="{59E6ED49-282C-6874-D608-14F6D5DCBE80}"/>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2" name="Google Shape;553;p4">
              <a:extLst>
                <a:ext uri="{FF2B5EF4-FFF2-40B4-BE49-F238E27FC236}">
                  <a16:creationId xmlns:a16="http://schemas.microsoft.com/office/drawing/2014/main" id="{14AC3B3A-71DE-2266-7402-347807434B62}"/>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3" name="Google Shape;554;p4">
              <a:extLst>
                <a:ext uri="{FF2B5EF4-FFF2-40B4-BE49-F238E27FC236}">
                  <a16:creationId xmlns:a16="http://schemas.microsoft.com/office/drawing/2014/main" id="{A7D8A849-CA32-9DAD-06F1-447BBA1233DE}"/>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4" name="Google Shape;555;p4">
              <a:extLst>
                <a:ext uri="{FF2B5EF4-FFF2-40B4-BE49-F238E27FC236}">
                  <a16:creationId xmlns:a16="http://schemas.microsoft.com/office/drawing/2014/main" id="{5677B809-50FB-31FF-ABE2-37E7D653F12C}"/>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5" name="Google Shape;556;p4">
              <a:extLst>
                <a:ext uri="{FF2B5EF4-FFF2-40B4-BE49-F238E27FC236}">
                  <a16:creationId xmlns:a16="http://schemas.microsoft.com/office/drawing/2014/main" id="{0A15AFA3-4065-25ED-7535-8031FAAF8E34}"/>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6" name="Google Shape;557;p4">
              <a:extLst>
                <a:ext uri="{FF2B5EF4-FFF2-40B4-BE49-F238E27FC236}">
                  <a16:creationId xmlns:a16="http://schemas.microsoft.com/office/drawing/2014/main" id="{CC3A64AF-887F-839E-0D39-53EA7BE4BFE8}"/>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7" name="Google Shape;558;p4">
              <a:extLst>
                <a:ext uri="{FF2B5EF4-FFF2-40B4-BE49-F238E27FC236}">
                  <a16:creationId xmlns:a16="http://schemas.microsoft.com/office/drawing/2014/main" id="{DFB15758-BA5C-54A4-8592-C53DFE07C268}"/>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8" name="Google Shape;559;p4">
              <a:extLst>
                <a:ext uri="{FF2B5EF4-FFF2-40B4-BE49-F238E27FC236}">
                  <a16:creationId xmlns:a16="http://schemas.microsoft.com/office/drawing/2014/main" id="{8296B19D-193B-3E86-69E1-9CB74062A20A}"/>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9" name="Google Shape;560;p4">
              <a:extLst>
                <a:ext uri="{FF2B5EF4-FFF2-40B4-BE49-F238E27FC236}">
                  <a16:creationId xmlns:a16="http://schemas.microsoft.com/office/drawing/2014/main" id="{7A7D69AD-34E1-9D7D-2F4A-1E46E9FA746B}"/>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0" name="Google Shape;561;p4">
              <a:extLst>
                <a:ext uri="{FF2B5EF4-FFF2-40B4-BE49-F238E27FC236}">
                  <a16:creationId xmlns:a16="http://schemas.microsoft.com/office/drawing/2014/main" id="{1C2D1468-7BC3-DD74-AF88-3B1088BBE96C}"/>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1" name="Google Shape;562;p4">
              <a:extLst>
                <a:ext uri="{FF2B5EF4-FFF2-40B4-BE49-F238E27FC236}">
                  <a16:creationId xmlns:a16="http://schemas.microsoft.com/office/drawing/2014/main" id="{02E0ED59-A534-B8D3-C6F6-E6BD3FF242CE}"/>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2" name="Google Shape;563;p4">
              <a:extLst>
                <a:ext uri="{FF2B5EF4-FFF2-40B4-BE49-F238E27FC236}">
                  <a16:creationId xmlns:a16="http://schemas.microsoft.com/office/drawing/2014/main" id="{726B6989-62D3-0D0C-5C02-0BC152E125F9}"/>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3" name="Google Shape;564;p4">
              <a:extLst>
                <a:ext uri="{FF2B5EF4-FFF2-40B4-BE49-F238E27FC236}">
                  <a16:creationId xmlns:a16="http://schemas.microsoft.com/office/drawing/2014/main" id="{691FC590-6AF1-B60F-4565-7C5B5A907FE4}"/>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EAE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4" name="Google Shape;565;p4">
              <a:extLst>
                <a:ext uri="{FF2B5EF4-FFF2-40B4-BE49-F238E27FC236}">
                  <a16:creationId xmlns:a16="http://schemas.microsoft.com/office/drawing/2014/main" id="{33CC3C8B-F63F-53E8-B00F-70A0E530B778}"/>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5" name="Google Shape;566;p4">
              <a:extLst>
                <a:ext uri="{FF2B5EF4-FFF2-40B4-BE49-F238E27FC236}">
                  <a16:creationId xmlns:a16="http://schemas.microsoft.com/office/drawing/2014/main" id="{87E54D2A-1FF1-ED1F-05C1-F39A323491FE}"/>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6" name="Google Shape;567;p4">
              <a:extLst>
                <a:ext uri="{FF2B5EF4-FFF2-40B4-BE49-F238E27FC236}">
                  <a16:creationId xmlns:a16="http://schemas.microsoft.com/office/drawing/2014/main" id="{89EABCB7-306E-4C6F-4A59-6FA5CB544F85}"/>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7" name="Google Shape;568;p4">
              <a:extLst>
                <a:ext uri="{FF2B5EF4-FFF2-40B4-BE49-F238E27FC236}">
                  <a16:creationId xmlns:a16="http://schemas.microsoft.com/office/drawing/2014/main" id="{F60062AE-1A72-AAF4-5430-7EBDA3655C82}"/>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8" name="Google Shape;569;p4">
              <a:extLst>
                <a:ext uri="{FF2B5EF4-FFF2-40B4-BE49-F238E27FC236}">
                  <a16:creationId xmlns:a16="http://schemas.microsoft.com/office/drawing/2014/main" id="{3F9A922B-FE91-C356-706D-6A2F64DAB653}"/>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9" name="Google Shape;570;p4">
              <a:extLst>
                <a:ext uri="{FF2B5EF4-FFF2-40B4-BE49-F238E27FC236}">
                  <a16:creationId xmlns:a16="http://schemas.microsoft.com/office/drawing/2014/main" id="{B7D38AF4-678E-9301-FB0F-DA01277B224F}"/>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0" name="Google Shape;571;p4">
              <a:extLst>
                <a:ext uri="{FF2B5EF4-FFF2-40B4-BE49-F238E27FC236}">
                  <a16:creationId xmlns:a16="http://schemas.microsoft.com/office/drawing/2014/main" id="{11F38F7C-8A8D-1DA6-44D4-7ED88BE6869B}"/>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1" name="Google Shape;572;p4">
              <a:extLst>
                <a:ext uri="{FF2B5EF4-FFF2-40B4-BE49-F238E27FC236}">
                  <a16:creationId xmlns:a16="http://schemas.microsoft.com/office/drawing/2014/main" id="{C9D4CA97-02D7-AE7C-7516-06E213210180}"/>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2" name="Google Shape;573;p4">
              <a:extLst>
                <a:ext uri="{FF2B5EF4-FFF2-40B4-BE49-F238E27FC236}">
                  <a16:creationId xmlns:a16="http://schemas.microsoft.com/office/drawing/2014/main" id="{79684C9B-1FB4-6A12-A89C-AE4631225536}"/>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3" name="Google Shape;574;p4">
              <a:extLst>
                <a:ext uri="{FF2B5EF4-FFF2-40B4-BE49-F238E27FC236}">
                  <a16:creationId xmlns:a16="http://schemas.microsoft.com/office/drawing/2014/main" id="{AE6B9B0D-C6CB-30C9-4C31-863DA865E451}"/>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4" name="Google Shape;575;p4">
              <a:extLst>
                <a:ext uri="{FF2B5EF4-FFF2-40B4-BE49-F238E27FC236}">
                  <a16:creationId xmlns:a16="http://schemas.microsoft.com/office/drawing/2014/main" id="{998FB0F1-EBDC-45C9-D4EA-257F412ED1CC}"/>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5" name="Google Shape;576;p4">
              <a:extLst>
                <a:ext uri="{FF2B5EF4-FFF2-40B4-BE49-F238E27FC236}">
                  <a16:creationId xmlns:a16="http://schemas.microsoft.com/office/drawing/2014/main" id="{A04A015C-A5BC-581E-C0EE-6F55E5A7531F}"/>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6" name="Google Shape;577;p4">
              <a:extLst>
                <a:ext uri="{FF2B5EF4-FFF2-40B4-BE49-F238E27FC236}">
                  <a16:creationId xmlns:a16="http://schemas.microsoft.com/office/drawing/2014/main" id="{0B0824D1-B5FC-08DA-73E2-7C25B066BF06}"/>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7" name="Google Shape;578;p4">
              <a:extLst>
                <a:ext uri="{FF2B5EF4-FFF2-40B4-BE49-F238E27FC236}">
                  <a16:creationId xmlns:a16="http://schemas.microsoft.com/office/drawing/2014/main" id="{40081146-2E0F-37EB-A141-FBB37D7505E0}"/>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8" name="Google Shape;579;p4">
              <a:extLst>
                <a:ext uri="{FF2B5EF4-FFF2-40B4-BE49-F238E27FC236}">
                  <a16:creationId xmlns:a16="http://schemas.microsoft.com/office/drawing/2014/main" id="{B9D9FC32-4046-EB0C-CCDB-2CC639902012}"/>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9" name="Google Shape;580;p4">
              <a:extLst>
                <a:ext uri="{FF2B5EF4-FFF2-40B4-BE49-F238E27FC236}">
                  <a16:creationId xmlns:a16="http://schemas.microsoft.com/office/drawing/2014/main" id="{59AE8ABE-0129-1166-D941-D01B5A42670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0" name="Google Shape;581;p4">
              <a:extLst>
                <a:ext uri="{FF2B5EF4-FFF2-40B4-BE49-F238E27FC236}">
                  <a16:creationId xmlns:a16="http://schemas.microsoft.com/office/drawing/2014/main" id="{47C8E0FF-7873-AEE7-38B3-1DDF5FB1CEAC}"/>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1" name="Google Shape;582;p4">
              <a:extLst>
                <a:ext uri="{FF2B5EF4-FFF2-40B4-BE49-F238E27FC236}">
                  <a16:creationId xmlns:a16="http://schemas.microsoft.com/office/drawing/2014/main" id="{9B403F16-E297-283B-4270-38852B9A5001}"/>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2" name="Google Shape;583;p4">
              <a:extLst>
                <a:ext uri="{FF2B5EF4-FFF2-40B4-BE49-F238E27FC236}">
                  <a16:creationId xmlns:a16="http://schemas.microsoft.com/office/drawing/2014/main" id="{AF34BA42-31F2-A634-AC56-EED1BD75D419}"/>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3" name="Google Shape;584;p4">
              <a:extLst>
                <a:ext uri="{FF2B5EF4-FFF2-40B4-BE49-F238E27FC236}">
                  <a16:creationId xmlns:a16="http://schemas.microsoft.com/office/drawing/2014/main" id="{1706CD90-07A5-6CAB-51C7-5C2C4CE4B832}"/>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4" name="Google Shape;585;p4">
              <a:extLst>
                <a:ext uri="{FF2B5EF4-FFF2-40B4-BE49-F238E27FC236}">
                  <a16:creationId xmlns:a16="http://schemas.microsoft.com/office/drawing/2014/main" id="{3CBD56AE-01F4-48E8-DE66-27BB3B3EE725}"/>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5" name="Google Shape;586;p4">
              <a:extLst>
                <a:ext uri="{FF2B5EF4-FFF2-40B4-BE49-F238E27FC236}">
                  <a16:creationId xmlns:a16="http://schemas.microsoft.com/office/drawing/2014/main" id="{61061880-2838-C71D-B455-9990EA6BE20F}"/>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6" name="Google Shape;587;p4">
              <a:extLst>
                <a:ext uri="{FF2B5EF4-FFF2-40B4-BE49-F238E27FC236}">
                  <a16:creationId xmlns:a16="http://schemas.microsoft.com/office/drawing/2014/main" id="{BDFF2311-0140-8728-1D3A-31E9F7CD1DA4}"/>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7" name="Google Shape;588;p4">
              <a:extLst>
                <a:ext uri="{FF2B5EF4-FFF2-40B4-BE49-F238E27FC236}">
                  <a16:creationId xmlns:a16="http://schemas.microsoft.com/office/drawing/2014/main" id="{3DF63A0F-9DC5-9D63-998A-9FD5D7B90115}"/>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8" name="Google Shape;589;p4">
              <a:extLst>
                <a:ext uri="{FF2B5EF4-FFF2-40B4-BE49-F238E27FC236}">
                  <a16:creationId xmlns:a16="http://schemas.microsoft.com/office/drawing/2014/main" id="{00962C8A-999E-0E23-DF42-8D0ABE893EA4}"/>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9" name="Google Shape;590;p4">
              <a:extLst>
                <a:ext uri="{FF2B5EF4-FFF2-40B4-BE49-F238E27FC236}">
                  <a16:creationId xmlns:a16="http://schemas.microsoft.com/office/drawing/2014/main" id="{B0BD7D64-AECE-72E9-9374-46481B3104C6}"/>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0" name="Google Shape;591;p4">
              <a:extLst>
                <a:ext uri="{FF2B5EF4-FFF2-40B4-BE49-F238E27FC236}">
                  <a16:creationId xmlns:a16="http://schemas.microsoft.com/office/drawing/2014/main" id="{6F8CB26B-D453-8D2F-1E8E-B34EE37397DA}"/>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1" name="Google Shape;592;p4">
              <a:extLst>
                <a:ext uri="{FF2B5EF4-FFF2-40B4-BE49-F238E27FC236}">
                  <a16:creationId xmlns:a16="http://schemas.microsoft.com/office/drawing/2014/main" id="{0AC18F71-B1A8-F9C7-8699-5121FFD040D5}"/>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2" name="Google Shape;593;p4">
              <a:extLst>
                <a:ext uri="{FF2B5EF4-FFF2-40B4-BE49-F238E27FC236}">
                  <a16:creationId xmlns:a16="http://schemas.microsoft.com/office/drawing/2014/main" id="{6CA714E5-9DB2-E61A-4941-E32E91A7A27E}"/>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3" name="Google Shape;594;p4">
              <a:extLst>
                <a:ext uri="{FF2B5EF4-FFF2-40B4-BE49-F238E27FC236}">
                  <a16:creationId xmlns:a16="http://schemas.microsoft.com/office/drawing/2014/main" id="{5F8D77A3-E67E-2675-9E26-27F347B58B1E}"/>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4" name="Google Shape;595;p4">
              <a:extLst>
                <a:ext uri="{FF2B5EF4-FFF2-40B4-BE49-F238E27FC236}">
                  <a16:creationId xmlns:a16="http://schemas.microsoft.com/office/drawing/2014/main" id="{10076575-AB56-9FF4-0C90-D414CD8EAD66}"/>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5" name="Google Shape;596;p4">
              <a:extLst>
                <a:ext uri="{FF2B5EF4-FFF2-40B4-BE49-F238E27FC236}">
                  <a16:creationId xmlns:a16="http://schemas.microsoft.com/office/drawing/2014/main" id="{01DD3749-A34D-CFF8-4A2B-4C8F0A4972DC}"/>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6" name="Google Shape;597;p4">
              <a:extLst>
                <a:ext uri="{FF2B5EF4-FFF2-40B4-BE49-F238E27FC236}">
                  <a16:creationId xmlns:a16="http://schemas.microsoft.com/office/drawing/2014/main" id="{86AC2908-94E2-A600-4EBE-32A45CB903C1}"/>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7" name="Google Shape;598;p4">
              <a:extLst>
                <a:ext uri="{FF2B5EF4-FFF2-40B4-BE49-F238E27FC236}">
                  <a16:creationId xmlns:a16="http://schemas.microsoft.com/office/drawing/2014/main" id="{126F22AE-6610-22C0-73A3-0E72522ACEA9}"/>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8" name="Google Shape;599;p4">
              <a:extLst>
                <a:ext uri="{FF2B5EF4-FFF2-40B4-BE49-F238E27FC236}">
                  <a16:creationId xmlns:a16="http://schemas.microsoft.com/office/drawing/2014/main" id="{D309531D-3D99-5176-49B4-54D67BF96C18}"/>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9" name="Google Shape;600;p4">
              <a:extLst>
                <a:ext uri="{FF2B5EF4-FFF2-40B4-BE49-F238E27FC236}">
                  <a16:creationId xmlns:a16="http://schemas.microsoft.com/office/drawing/2014/main" id="{21B727B8-5E18-C383-2814-3C975A788A5A}"/>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0" name="Google Shape;601;p4">
              <a:extLst>
                <a:ext uri="{FF2B5EF4-FFF2-40B4-BE49-F238E27FC236}">
                  <a16:creationId xmlns:a16="http://schemas.microsoft.com/office/drawing/2014/main" id="{EEC7104C-DFE2-75B8-3968-6BA17192CA2D}"/>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1" name="Google Shape;602;p4">
              <a:extLst>
                <a:ext uri="{FF2B5EF4-FFF2-40B4-BE49-F238E27FC236}">
                  <a16:creationId xmlns:a16="http://schemas.microsoft.com/office/drawing/2014/main" id="{38F032F9-A887-9820-709B-6E179D0B0871}"/>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2" name="Google Shape;603;p4">
              <a:extLst>
                <a:ext uri="{FF2B5EF4-FFF2-40B4-BE49-F238E27FC236}">
                  <a16:creationId xmlns:a16="http://schemas.microsoft.com/office/drawing/2014/main" id="{2599DDAD-D922-710C-50DD-4FAF7707443C}"/>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3" name="Google Shape;604;p4">
              <a:extLst>
                <a:ext uri="{FF2B5EF4-FFF2-40B4-BE49-F238E27FC236}">
                  <a16:creationId xmlns:a16="http://schemas.microsoft.com/office/drawing/2014/main" id="{B9CAAD69-EEFF-147D-FBD0-96F71BE1CA6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4" name="Google Shape;605;p4">
              <a:extLst>
                <a:ext uri="{FF2B5EF4-FFF2-40B4-BE49-F238E27FC236}">
                  <a16:creationId xmlns:a16="http://schemas.microsoft.com/office/drawing/2014/main" id="{7322BB79-DB7E-047F-BF52-15372A46529C}"/>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5" name="Google Shape;606;p4">
              <a:extLst>
                <a:ext uri="{FF2B5EF4-FFF2-40B4-BE49-F238E27FC236}">
                  <a16:creationId xmlns:a16="http://schemas.microsoft.com/office/drawing/2014/main" id="{6B7D4E74-078B-25B0-14C6-2CD59D20ABCC}"/>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6" name="Google Shape;607;p4">
              <a:extLst>
                <a:ext uri="{FF2B5EF4-FFF2-40B4-BE49-F238E27FC236}">
                  <a16:creationId xmlns:a16="http://schemas.microsoft.com/office/drawing/2014/main" id="{A02CE461-99E0-48BE-A386-FC7698DBEA44}"/>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7" name="Google Shape;608;p4">
              <a:extLst>
                <a:ext uri="{FF2B5EF4-FFF2-40B4-BE49-F238E27FC236}">
                  <a16:creationId xmlns:a16="http://schemas.microsoft.com/office/drawing/2014/main" id="{93FE658E-2B39-D0C2-0F15-6AE92887021F}"/>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8" name="Google Shape;609;p4">
              <a:extLst>
                <a:ext uri="{FF2B5EF4-FFF2-40B4-BE49-F238E27FC236}">
                  <a16:creationId xmlns:a16="http://schemas.microsoft.com/office/drawing/2014/main" id="{6D8FD9D2-F14D-48F0-2322-9011CC8E96A4}"/>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9" name="Google Shape;610;p4">
              <a:extLst>
                <a:ext uri="{FF2B5EF4-FFF2-40B4-BE49-F238E27FC236}">
                  <a16:creationId xmlns:a16="http://schemas.microsoft.com/office/drawing/2014/main" id="{40EEC0A8-96FB-A9C3-630D-EC9B08724709}"/>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0" name="Google Shape;611;p4">
              <a:extLst>
                <a:ext uri="{FF2B5EF4-FFF2-40B4-BE49-F238E27FC236}">
                  <a16:creationId xmlns:a16="http://schemas.microsoft.com/office/drawing/2014/main" id="{B2E0DC28-C5CA-E556-6DC6-D84C63C8120C}"/>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1" name="Google Shape;612;p4">
              <a:extLst>
                <a:ext uri="{FF2B5EF4-FFF2-40B4-BE49-F238E27FC236}">
                  <a16:creationId xmlns:a16="http://schemas.microsoft.com/office/drawing/2014/main" id="{4689AAD8-3C1A-4B2B-78B4-5F9D607BDC5B}"/>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2" name="Google Shape;613;p4">
              <a:extLst>
                <a:ext uri="{FF2B5EF4-FFF2-40B4-BE49-F238E27FC236}">
                  <a16:creationId xmlns:a16="http://schemas.microsoft.com/office/drawing/2014/main" id="{0EDA63F6-CE90-C538-9102-C10F684054AB}"/>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3" name="Google Shape;614;p4">
              <a:extLst>
                <a:ext uri="{FF2B5EF4-FFF2-40B4-BE49-F238E27FC236}">
                  <a16:creationId xmlns:a16="http://schemas.microsoft.com/office/drawing/2014/main" id="{6F72E6FA-1BCE-3D0E-7827-AACD238642DB}"/>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4" name="Google Shape;615;p4">
              <a:extLst>
                <a:ext uri="{FF2B5EF4-FFF2-40B4-BE49-F238E27FC236}">
                  <a16:creationId xmlns:a16="http://schemas.microsoft.com/office/drawing/2014/main" id="{1C16C2FC-613B-2D34-683E-45D1D6E1BB75}"/>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5" name="Google Shape;616;p4">
              <a:extLst>
                <a:ext uri="{FF2B5EF4-FFF2-40B4-BE49-F238E27FC236}">
                  <a16:creationId xmlns:a16="http://schemas.microsoft.com/office/drawing/2014/main" id="{5EA7D35C-35A6-53E0-7B03-CDD56212998B}"/>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6" name="Google Shape;617;p4">
              <a:extLst>
                <a:ext uri="{FF2B5EF4-FFF2-40B4-BE49-F238E27FC236}">
                  <a16:creationId xmlns:a16="http://schemas.microsoft.com/office/drawing/2014/main" id="{7CA2B5E7-53EE-0C79-0C3F-D9509D3BC64C}"/>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7" name="Google Shape;618;p4">
              <a:extLst>
                <a:ext uri="{FF2B5EF4-FFF2-40B4-BE49-F238E27FC236}">
                  <a16:creationId xmlns:a16="http://schemas.microsoft.com/office/drawing/2014/main" id="{A7508EC7-FFF9-0A4C-4DCA-EA4D61F7E85B}"/>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8" name="Google Shape;619;p4">
              <a:extLst>
                <a:ext uri="{FF2B5EF4-FFF2-40B4-BE49-F238E27FC236}">
                  <a16:creationId xmlns:a16="http://schemas.microsoft.com/office/drawing/2014/main" id="{17F73D67-2E28-B497-BA35-D4BA1C2EC856}"/>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9" name="Google Shape;620;p4">
              <a:extLst>
                <a:ext uri="{FF2B5EF4-FFF2-40B4-BE49-F238E27FC236}">
                  <a16:creationId xmlns:a16="http://schemas.microsoft.com/office/drawing/2014/main" id="{D4E4629D-F521-C80C-63A5-974CAB80D874}"/>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0" name="Google Shape;621;p4">
              <a:extLst>
                <a:ext uri="{FF2B5EF4-FFF2-40B4-BE49-F238E27FC236}">
                  <a16:creationId xmlns:a16="http://schemas.microsoft.com/office/drawing/2014/main" id="{8CDE368E-E4EA-730A-5002-D7CAE639902F}"/>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1" name="Google Shape;622;p4">
              <a:extLst>
                <a:ext uri="{FF2B5EF4-FFF2-40B4-BE49-F238E27FC236}">
                  <a16:creationId xmlns:a16="http://schemas.microsoft.com/office/drawing/2014/main" id="{60D0F126-DD9B-0736-F65E-C927EC3E03EB}"/>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2" name="Google Shape;623;p4">
              <a:extLst>
                <a:ext uri="{FF2B5EF4-FFF2-40B4-BE49-F238E27FC236}">
                  <a16:creationId xmlns:a16="http://schemas.microsoft.com/office/drawing/2014/main" id="{C911BFAC-0357-9265-8D4C-7062F22328FE}"/>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3" name="Google Shape;624;p4">
              <a:extLst>
                <a:ext uri="{FF2B5EF4-FFF2-40B4-BE49-F238E27FC236}">
                  <a16:creationId xmlns:a16="http://schemas.microsoft.com/office/drawing/2014/main" id="{2E42B751-151F-6F98-28BA-848FFE1C99EA}"/>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4" name="Google Shape;625;p4">
              <a:extLst>
                <a:ext uri="{FF2B5EF4-FFF2-40B4-BE49-F238E27FC236}">
                  <a16:creationId xmlns:a16="http://schemas.microsoft.com/office/drawing/2014/main" id="{758AB261-BF52-D739-D5B4-873326552405}"/>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5" name="Google Shape;626;p4">
              <a:extLst>
                <a:ext uri="{FF2B5EF4-FFF2-40B4-BE49-F238E27FC236}">
                  <a16:creationId xmlns:a16="http://schemas.microsoft.com/office/drawing/2014/main" id="{7709C4CF-11D8-3E90-BD2D-920FD254852B}"/>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6" name="Google Shape;627;p4">
              <a:extLst>
                <a:ext uri="{FF2B5EF4-FFF2-40B4-BE49-F238E27FC236}">
                  <a16:creationId xmlns:a16="http://schemas.microsoft.com/office/drawing/2014/main" id="{CBBF758F-A164-FD0E-C674-85A906B8D12E}"/>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7" name="Google Shape;628;p4">
              <a:extLst>
                <a:ext uri="{FF2B5EF4-FFF2-40B4-BE49-F238E27FC236}">
                  <a16:creationId xmlns:a16="http://schemas.microsoft.com/office/drawing/2014/main" id="{D0F5AA23-AB7E-1D06-A914-F41803D29E64}"/>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8" name="Google Shape;629;p4">
              <a:extLst>
                <a:ext uri="{FF2B5EF4-FFF2-40B4-BE49-F238E27FC236}">
                  <a16:creationId xmlns:a16="http://schemas.microsoft.com/office/drawing/2014/main" id="{7E8982FA-CE44-F078-76A6-CC9D7268BE5A}"/>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9" name="Google Shape;630;p4">
              <a:extLst>
                <a:ext uri="{FF2B5EF4-FFF2-40B4-BE49-F238E27FC236}">
                  <a16:creationId xmlns:a16="http://schemas.microsoft.com/office/drawing/2014/main" id="{90033CDB-BC78-2D4F-DEDB-343371795F2F}"/>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0" name="Google Shape;631;p4">
              <a:extLst>
                <a:ext uri="{FF2B5EF4-FFF2-40B4-BE49-F238E27FC236}">
                  <a16:creationId xmlns:a16="http://schemas.microsoft.com/office/drawing/2014/main" id="{2F8C0B67-F739-01BF-D34A-81D4FA97A871}"/>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1" name="Google Shape;632;p4">
              <a:extLst>
                <a:ext uri="{FF2B5EF4-FFF2-40B4-BE49-F238E27FC236}">
                  <a16:creationId xmlns:a16="http://schemas.microsoft.com/office/drawing/2014/main" id="{EFBD51F5-A17A-4634-03BB-3F804A31832F}"/>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2" name="Google Shape;633;p4">
              <a:extLst>
                <a:ext uri="{FF2B5EF4-FFF2-40B4-BE49-F238E27FC236}">
                  <a16:creationId xmlns:a16="http://schemas.microsoft.com/office/drawing/2014/main" id="{1607D409-5830-AC66-F4EC-E6F2EFE00A23}"/>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3" name="Google Shape;634;p4">
              <a:extLst>
                <a:ext uri="{FF2B5EF4-FFF2-40B4-BE49-F238E27FC236}">
                  <a16:creationId xmlns:a16="http://schemas.microsoft.com/office/drawing/2014/main" id="{5D332D38-5D91-2251-563C-A1279CDA29E6}"/>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4" name="Google Shape;635;p4">
              <a:extLst>
                <a:ext uri="{FF2B5EF4-FFF2-40B4-BE49-F238E27FC236}">
                  <a16:creationId xmlns:a16="http://schemas.microsoft.com/office/drawing/2014/main" id="{F6FCEE1D-F2E9-2CEE-591B-7B971F1D7679}"/>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5" name="Google Shape;636;p4">
              <a:extLst>
                <a:ext uri="{FF2B5EF4-FFF2-40B4-BE49-F238E27FC236}">
                  <a16:creationId xmlns:a16="http://schemas.microsoft.com/office/drawing/2014/main" id="{C56F3C7C-DCCB-09BE-E19B-EABE03EC5BA8}"/>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6" name="Google Shape;637;p4">
              <a:extLst>
                <a:ext uri="{FF2B5EF4-FFF2-40B4-BE49-F238E27FC236}">
                  <a16:creationId xmlns:a16="http://schemas.microsoft.com/office/drawing/2014/main" id="{85BF40C9-1A15-704B-3851-8E7D4AC6165C}"/>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7" name="Google Shape;638;p4">
              <a:extLst>
                <a:ext uri="{FF2B5EF4-FFF2-40B4-BE49-F238E27FC236}">
                  <a16:creationId xmlns:a16="http://schemas.microsoft.com/office/drawing/2014/main" id="{3735AE5C-7AB7-D50B-393B-1B648AD2A547}"/>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8" name="Google Shape;639;p4">
              <a:extLst>
                <a:ext uri="{FF2B5EF4-FFF2-40B4-BE49-F238E27FC236}">
                  <a16:creationId xmlns:a16="http://schemas.microsoft.com/office/drawing/2014/main" id="{2ADD857B-C540-4DCC-78D2-E3406E861D59}"/>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9" name="Google Shape;640;p4">
              <a:extLst>
                <a:ext uri="{FF2B5EF4-FFF2-40B4-BE49-F238E27FC236}">
                  <a16:creationId xmlns:a16="http://schemas.microsoft.com/office/drawing/2014/main" id="{817651EF-E85B-D3D6-64D9-7A13C1387C26}"/>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0" name="Google Shape;641;p4">
              <a:extLst>
                <a:ext uri="{FF2B5EF4-FFF2-40B4-BE49-F238E27FC236}">
                  <a16:creationId xmlns:a16="http://schemas.microsoft.com/office/drawing/2014/main" id="{E8DE5633-E79F-C359-882D-0E413DC0EBA3}"/>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1" name="Google Shape;642;p4">
              <a:extLst>
                <a:ext uri="{FF2B5EF4-FFF2-40B4-BE49-F238E27FC236}">
                  <a16:creationId xmlns:a16="http://schemas.microsoft.com/office/drawing/2014/main" id="{C07CB61F-BE64-2F34-5524-2C44BAF00740}"/>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2" name="Google Shape;643;p4">
              <a:extLst>
                <a:ext uri="{FF2B5EF4-FFF2-40B4-BE49-F238E27FC236}">
                  <a16:creationId xmlns:a16="http://schemas.microsoft.com/office/drawing/2014/main" id="{66B94E99-445F-FAC6-F276-96D2BCE16681}"/>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3" name="Google Shape;644;p4">
              <a:extLst>
                <a:ext uri="{FF2B5EF4-FFF2-40B4-BE49-F238E27FC236}">
                  <a16:creationId xmlns:a16="http://schemas.microsoft.com/office/drawing/2014/main" id="{461A6F9B-212E-642C-3375-EE54967F7623}"/>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4" name="Google Shape;645;p4">
              <a:extLst>
                <a:ext uri="{FF2B5EF4-FFF2-40B4-BE49-F238E27FC236}">
                  <a16:creationId xmlns:a16="http://schemas.microsoft.com/office/drawing/2014/main" id="{B462F73C-1CC9-845D-03E0-8BA60691B57F}"/>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5" name="Google Shape;646;p4">
              <a:extLst>
                <a:ext uri="{FF2B5EF4-FFF2-40B4-BE49-F238E27FC236}">
                  <a16:creationId xmlns:a16="http://schemas.microsoft.com/office/drawing/2014/main" id="{635CFB1E-5A97-3297-C73B-328D19CCD1DD}"/>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6" name="Google Shape;647;p4">
              <a:extLst>
                <a:ext uri="{FF2B5EF4-FFF2-40B4-BE49-F238E27FC236}">
                  <a16:creationId xmlns:a16="http://schemas.microsoft.com/office/drawing/2014/main" id="{F213BFFB-F577-C950-D00C-EFFCC526358B}"/>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7" name="Google Shape;648;p4">
              <a:extLst>
                <a:ext uri="{FF2B5EF4-FFF2-40B4-BE49-F238E27FC236}">
                  <a16:creationId xmlns:a16="http://schemas.microsoft.com/office/drawing/2014/main" id="{D3205914-9FA2-3363-DF4A-8DF33FF4A64A}"/>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8" name="Google Shape;649;p4">
              <a:extLst>
                <a:ext uri="{FF2B5EF4-FFF2-40B4-BE49-F238E27FC236}">
                  <a16:creationId xmlns:a16="http://schemas.microsoft.com/office/drawing/2014/main" id="{B9B5A9A2-F2F1-6505-6043-4249CEAC9B59}"/>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9" name="Google Shape;650;p4">
              <a:extLst>
                <a:ext uri="{FF2B5EF4-FFF2-40B4-BE49-F238E27FC236}">
                  <a16:creationId xmlns:a16="http://schemas.microsoft.com/office/drawing/2014/main" id="{1E138073-CC38-8045-36EC-4475E1BD3436}"/>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0" name="Google Shape;651;p4">
              <a:extLst>
                <a:ext uri="{FF2B5EF4-FFF2-40B4-BE49-F238E27FC236}">
                  <a16:creationId xmlns:a16="http://schemas.microsoft.com/office/drawing/2014/main" id="{C2D8C992-C48F-C1CE-F697-0FF256F50A20}"/>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1" name="Google Shape;652;p4">
              <a:extLst>
                <a:ext uri="{FF2B5EF4-FFF2-40B4-BE49-F238E27FC236}">
                  <a16:creationId xmlns:a16="http://schemas.microsoft.com/office/drawing/2014/main" id="{262EBDF0-841D-1982-BDCE-00440BA47023}"/>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2" name="Google Shape;653;p4">
              <a:extLst>
                <a:ext uri="{FF2B5EF4-FFF2-40B4-BE49-F238E27FC236}">
                  <a16:creationId xmlns:a16="http://schemas.microsoft.com/office/drawing/2014/main" id="{96E22DA2-BE0F-01E2-609C-C5F9FF88D83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3" name="Google Shape;654;p4">
              <a:extLst>
                <a:ext uri="{FF2B5EF4-FFF2-40B4-BE49-F238E27FC236}">
                  <a16:creationId xmlns:a16="http://schemas.microsoft.com/office/drawing/2014/main" id="{A4726362-388E-F966-A90E-5287F6FD6717}"/>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4" name="Google Shape;655;p4">
              <a:extLst>
                <a:ext uri="{FF2B5EF4-FFF2-40B4-BE49-F238E27FC236}">
                  <a16:creationId xmlns:a16="http://schemas.microsoft.com/office/drawing/2014/main" id="{A7E121E8-3702-8C02-78A3-6FFD765B4779}"/>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5" name="Google Shape;656;p4">
              <a:extLst>
                <a:ext uri="{FF2B5EF4-FFF2-40B4-BE49-F238E27FC236}">
                  <a16:creationId xmlns:a16="http://schemas.microsoft.com/office/drawing/2014/main" id="{BBC21D8C-8000-7364-41C7-04912280BEDE}"/>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6" name="Google Shape;657;p4">
              <a:extLst>
                <a:ext uri="{FF2B5EF4-FFF2-40B4-BE49-F238E27FC236}">
                  <a16:creationId xmlns:a16="http://schemas.microsoft.com/office/drawing/2014/main" id="{53E4B05D-0A5B-F5C6-53D1-DCD6E91DE5C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7" name="Google Shape;658;p4">
              <a:extLst>
                <a:ext uri="{FF2B5EF4-FFF2-40B4-BE49-F238E27FC236}">
                  <a16:creationId xmlns:a16="http://schemas.microsoft.com/office/drawing/2014/main" id="{BC8108B5-B2AF-341B-58EC-683B653C97E2}"/>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8" name="Google Shape;659;p4">
              <a:extLst>
                <a:ext uri="{FF2B5EF4-FFF2-40B4-BE49-F238E27FC236}">
                  <a16:creationId xmlns:a16="http://schemas.microsoft.com/office/drawing/2014/main" id="{76720D45-5210-44C8-A324-4B636BA7C0F1}"/>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9" name="Google Shape;660;p4">
              <a:extLst>
                <a:ext uri="{FF2B5EF4-FFF2-40B4-BE49-F238E27FC236}">
                  <a16:creationId xmlns:a16="http://schemas.microsoft.com/office/drawing/2014/main" id="{E46416A6-622D-21B7-F785-E29ACB4289D6}"/>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0" name="Google Shape;661;p4">
              <a:extLst>
                <a:ext uri="{FF2B5EF4-FFF2-40B4-BE49-F238E27FC236}">
                  <a16:creationId xmlns:a16="http://schemas.microsoft.com/office/drawing/2014/main" id="{05473AAD-DDFD-6F0A-08A6-178E676A8DE6}"/>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1" name="Google Shape;662;p4">
              <a:extLst>
                <a:ext uri="{FF2B5EF4-FFF2-40B4-BE49-F238E27FC236}">
                  <a16:creationId xmlns:a16="http://schemas.microsoft.com/office/drawing/2014/main" id="{4339AD03-03C6-EA58-2FC5-5917DB20C82E}"/>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2" name="Google Shape;663;p4">
              <a:extLst>
                <a:ext uri="{FF2B5EF4-FFF2-40B4-BE49-F238E27FC236}">
                  <a16:creationId xmlns:a16="http://schemas.microsoft.com/office/drawing/2014/main" id="{37DB6059-D172-861B-AB53-2CEBE480AE3E}"/>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3" name="Google Shape;664;p4">
              <a:extLst>
                <a:ext uri="{FF2B5EF4-FFF2-40B4-BE49-F238E27FC236}">
                  <a16:creationId xmlns:a16="http://schemas.microsoft.com/office/drawing/2014/main" id="{20648461-70CC-C78E-EF73-B006EC5555EA}"/>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4" name="Google Shape;665;p4">
              <a:extLst>
                <a:ext uri="{FF2B5EF4-FFF2-40B4-BE49-F238E27FC236}">
                  <a16:creationId xmlns:a16="http://schemas.microsoft.com/office/drawing/2014/main" id="{93AFB327-78D4-F931-2E92-FB78D2C87488}"/>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5" name="Google Shape;666;p4">
              <a:extLst>
                <a:ext uri="{FF2B5EF4-FFF2-40B4-BE49-F238E27FC236}">
                  <a16:creationId xmlns:a16="http://schemas.microsoft.com/office/drawing/2014/main" id="{7F4CC26E-8201-A56C-46F3-EBFBDAB607FB}"/>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6" name="Google Shape;667;p4">
              <a:extLst>
                <a:ext uri="{FF2B5EF4-FFF2-40B4-BE49-F238E27FC236}">
                  <a16:creationId xmlns:a16="http://schemas.microsoft.com/office/drawing/2014/main" id="{86F27C37-EC1D-00C4-6478-C1C254EC2DE9}"/>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7" name="Google Shape;668;p4">
              <a:extLst>
                <a:ext uri="{FF2B5EF4-FFF2-40B4-BE49-F238E27FC236}">
                  <a16:creationId xmlns:a16="http://schemas.microsoft.com/office/drawing/2014/main" id="{7E7D288F-128B-9F00-222F-2FF685BA141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8" name="Google Shape;669;p4">
              <a:extLst>
                <a:ext uri="{FF2B5EF4-FFF2-40B4-BE49-F238E27FC236}">
                  <a16:creationId xmlns:a16="http://schemas.microsoft.com/office/drawing/2014/main" id="{193F0805-71E4-27B7-A971-816333EF5C1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9" name="Google Shape;670;p4">
              <a:extLst>
                <a:ext uri="{FF2B5EF4-FFF2-40B4-BE49-F238E27FC236}">
                  <a16:creationId xmlns:a16="http://schemas.microsoft.com/office/drawing/2014/main" id="{E8CC5858-1929-2C23-876E-B5DF110DB697}"/>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0" name="Google Shape;671;p4">
              <a:extLst>
                <a:ext uri="{FF2B5EF4-FFF2-40B4-BE49-F238E27FC236}">
                  <a16:creationId xmlns:a16="http://schemas.microsoft.com/office/drawing/2014/main" id="{AF635BB1-FD6C-2D52-5192-80FBEDB9FEB8}"/>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1" name="Google Shape;672;p4">
              <a:extLst>
                <a:ext uri="{FF2B5EF4-FFF2-40B4-BE49-F238E27FC236}">
                  <a16:creationId xmlns:a16="http://schemas.microsoft.com/office/drawing/2014/main" id="{0611C73B-C430-DC1B-F753-557E137B18F8}"/>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2" name="Google Shape;673;p4">
              <a:extLst>
                <a:ext uri="{FF2B5EF4-FFF2-40B4-BE49-F238E27FC236}">
                  <a16:creationId xmlns:a16="http://schemas.microsoft.com/office/drawing/2014/main" id="{C63159DF-6EC2-5E34-1DA1-C476967C3B68}"/>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3" name="Google Shape;674;p4">
              <a:extLst>
                <a:ext uri="{FF2B5EF4-FFF2-40B4-BE49-F238E27FC236}">
                  <a16:creationId xmlns:a16="http://schemas.microsoft.com/office/drawing/2014/main" id="{D38729F7-63E2-2489-849A-612417C0AE0B}"/>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4" name="Google Shape;675;p4">
              <a:extLst>
                <a:ext uri="{FF2B5EF4-FFF2-40B4-BE49-F238E27FC236}">
                  <a16:creationId xmlns:a16="http://schemas.microsoft.com/office/drawing/2014/main" id="{E853680F-428B-840E-4EE4-3C01A12EFF99}"/>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5" name="Google Shape;676;p4">
              <a:extLst>
                <a:ext uri="{FF2B5EF4-FFF2-40B4-BE49-F238E27FC236}">
                  <a16:creationId xmlns:a16="http://schemas.microsoft.com/office/drawing/2014/main" id="{0EAB2B72-DD76-ED66-0D04-FE28D0789766}"/>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6" name="Google Shape;677;p4">
              <a:extLst>
                <a:ext uri="{FF2B5EF4-FFF2-40B4-BE49-F238E27FC236}">
                  <a16:creationId xmlns:a16="http://schemas.microsoft.com/office/drawing/2014/main" id="{797E972F-24FE-D872-9CDF-354636452112}"/>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7" name="Google Shape;678;p4">
              <a:extLst>
                <a:ext uri="{FF2B5EF4-FFF2-40B4-BE49-F238E27FC236}">
                  <a16:creationId xmlns:a16="http://schemas.microsoft.com/office/drawing/2014/main" id="{8D6F9727-FEF1-7C89-7395-A795221F8081}"/>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8" name="Google Shape;679;p4">
              <a:extLst>
                <a:ext uri="{FF2B5EF4-FFF2-40B4-BE49-F238E27FC236}">
                  <a16:creationId xmlns:a16="http://schemas.microsoft.com/office/drawing/2014/main" id="{F4CA45D6-36A2-AB78-2AEB-CFFEB340E5FD}"/>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9" name="Google Shape;680;p4">
              <a:extLst>
                <a:ext uri="{FF2B5EF4-FFF2-40B4-BE49-F238E27FC236}">
                  <a16:creationId xmlns:a16="http://schemas.microsoft.com/office/drawing/2014/main" id="{617F9AEE-FCD4-F130-CB3E-EB305C7BAE64}"/>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0" name="Google Shape;681;p4">
              <a:extLst>
                <a:ext uri="{FF2B5EF4-FFF2-40B4-BE49-F238E27FC236}">
                  <a16:creationId xmlns:a16="http://schemas.microsoft.com/office/drawing/2014/main" id="{6BF5DF7B-E69C-DA51-30B5-2533F4A68A95}"/>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1" name="Google Shape;682;p4">
              <a:extLst>
                <a:ext uri="{FF2B5EF4-FFF2-40B4-BE49-F238E27FC236}">
                  <a16:creationId xmlns:a16="http://schemas.microsoft.com/office/drawing/2014/main" id="{02683214-5A4B-3F5E-60BD-485B8B4447CA}"/>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2" name="Google Shape;683;p4">
              <a:extLst>
                <a:ext uri="{FF2B5EF4-FFF2-40B4-BE49-F238E27FC236}">
                  <a16:creationId xmlns:a16="http://schemas.microsoft.com/office/drawing/2014/main" id="{5AF11515-859F-1BE8-3E01-02A3F2FCCA8C}"/>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3" name="Google Shape;684;p4">
              <a:extLst>
                <a:ext uri="{FF2B5EF4-FFF2-40B4-BE49-F238E27FC236}">
                  <a16:creationId xmlns:a16="http://schemas.microsoft.com/office/drawing/2014/main" id="{8995EB40-96B1-9F91-54C3-3CBF5D0A2EC5}"/>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4" name="Google Shape;685;p4">
              <a:extLst>
                <a:ext uri="{FF2B5EF4-FFF2-40B4-BE49-F238E27FC236}">
                  <a16:creationId xmlns:a16="http://schemas.microsoft.com/office/drawing/2014/main" id="{27C78E14-81B8-9848-1641-53ECB1F73DBB}"/>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5" name="Google Shape;686;p4">
              <a:extLst>
                <a:ext uri="{FF2B5EF4-FFF2-40B4-BE49-F238E27FC236}">
                  <a16:creationId xmlns:a16="http://schemas.microsoft.com/office/drawing/2014/main" id="{E3853224-B826-3C1B-8D3E-97AB8F974B70}"/>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6" name="Google Shape;687;p4">
              <a:extLst>
                <a:ext uri="{FF2B5EF4-FFF2-40B4-BE49-F238E27FC236}">
                  <a16:creationId xmlns:a16="http://schemas.microsoft.com/office/drawing/2014/main" id="{A29E7D2B-5640-A42F-CDF7-B803CC5727A1}"/>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7" name="Google Shape;688;p4">
              <a:extLst>
                <a:ext uri="{FF2B5EF4-FFF2-40B4-BE49-F238E27FC236}">
                  <a16:creationId xmlns:a16="http://schemas.microsoft.com/office/drawing/2014/main" id="{6524A831-2757-E0A6-DB77-5D784DD62E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8" name="Google Shape;689;p4">
              <a:extLst>
                <a:ext uri="{FF2B5EF4-FFF2-40B4-BE49-F238E27FC236}">
                  <a16:creationId xmlns:a16="http://schemas.microsoft.com/office/drawing/2014/main" id="{04877F96-46B5-D74E-920D-E58138F8B38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9" name="Google Shape;690;p4">
              <a:extLst>
                <a:ext uri="{FF2B5EF4-FFF2-40B4-BE49-F238E27FC236}">
                  <a16:creationId xmlns:a16="http://schemas.microsoft.com/office/drawing/2014/main" id="{2BBDC8CB-AC45-AF02-2D74-703E89DE4B84}"/>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0" name="Google Shape;691;p4">
              <a:extLst>
                <a:ext uri="{FF2B5EF4-FFF2-40B4-BE49-F238E27FC236}">
                  <a16:creationId xmlns:a16="http://schemas.microsoft.com/office/drawing/2014/main" id="{4AEDEB3A-5091-B79F-5CA3-145A1E7C450B}"/>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1" name="Google Shape;692;p4">
              <a:extLst>
                <a:ext uri="{FF2B5EF4-FFF2-40B4-BE49-F238E27FC236}">
                  <a16:creationId xmlns:a16="http://schemas.microsoft.com/office/drawing/2014/main" id="{92D57EC0-DA9C-CD91-5BC8-FE92C9D12A30}"/>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2" name="Google Shape;693;p4">
              <a:extLst>
                <a:ext uri="{FF2B5EF4-FFF2-40B4-BE49-F238E27FC236}">
                  <a16:creationId xmlns:a16="http://schemas.microsoft.com/office/drawing/2014/main" id="{CF5CF276-48B1-2E7D-D680-52E3F897E1D3}"/>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3" name="Google Shape;694;p4">
              <a:extLst>
                <a:ext uri="{FF2B5EF4-FFF2-40B4-BE49-F238E27FC236}">
                  <a16:creationId xmlns:a16="http://schemas.microsoft.com/office/drawing/2014/main" id="{B39A6003-A5E1-4E01-56C3-3460B0B27707}"/>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4" name="Google Shape;695;p4">
              <a:extLst>
                <a:ext uri="{FF2B5EF4-FFF2-40B4-BE49-F238E27FC236}">
                  <a16:creationId xmlns:a16="http://schemas.microsoft.com/office/drawing/2014/main" id="{41CA7468-3F52-C572-9A62-9BB8110DED37}"/>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5" name="Google Shape;696;p4">
              <a:extLst>
                <a:ext uri="{FF2B5EF4-FFF2-40B4-BE49-F238E27FC236}">
                  <a16:creationId xmlns:a16="http://schemas.microsoft.com/office/drawing/2014/main" id="{75141381-417C-A4BF-65F0-5FC11230D4F4}"/>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6" name="Google Shape;697;p4">
              <a:extLst>
                <a:ext uri="{FF2B5EF4-FFF2-40B4-BE49-F238E27FC236}">
                  <a16:creationId xmlns:a16="http://schemas.microsoft.com/office/drawing/2014/main" id="{0929A2E6-B540-50B3-43B6-EB1B1EBD9BBF}"/>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7" name="Google Shape;698;p4">
              <a:extLst>
                <a:ext uri="{FF2B5EF4-FFF2-40B4-BE49-F238E27FC236}">
                  <a16:creationId xmlns:a16="http://schemas.microsoft.com/office/drawing/2014/main" id="{99B1165A-2E0F-B869-974D-965EBCD94D86}"/>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8" name="Google Shape;699;p4">
              <a:extLst>
                <a:ext uri="{FF2B5EF4-FFF2-40B4-BE49-F238E27FC236}">
                  <a16:creationId xmlns:a16="http://schemas.microsoft.com/office/drawing/2014/main" id="{A69A72F1-4F07-1C53-EDBB-B272AAC3C563}"/>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9" name="Google Shape;700;p4">
              <a:extLst>
                <a:ext uri="{FF2B5EF4-FFF2-40B4-BE49-F238E27FC236}">
                  <a16:creationId xmlns:a16="http://schemas.microsoft.com/office/drawing/2014/main" id="{C53FFC90-81A7-7A99-8208-D69C6BFEF5D1}"/>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0" name="Google Shape;701;p4">
              <a:extLst>
                <a:ext uri="{FF2B5EF4-FFF2-40B4-BE49-F238E27FC236}">
                  <a16:creationId xmlns:a16="http://schemas.microsoft.com/office/drawing/2014/main" id="{C654715C-7881-84BE-A367-C5E001207468}"/>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3001" name="Google Shape;702;p4">
            <a:extLst>
              <a:ext uri="{FF2B5EF4-FFF2-40B4-BE49-F238E27FC236}">
                <a16:creationId xmlns:a16="http://schemas.microsoft.com/office/drawing/2014/main" id="{AED07A7A-7780-84BA-D90A-4861AF395628}"/>
              </a:ext>
            </a:extLst>
          </p:cNvPr>
          <p:cNvGrpSpPr/>
          <p:nvPr/>
        </p:nvGrpSpPr>
        <p:grpSpPr>
          <a:xfrm>
            <a:off x="10741823" y="95190"/>
            <a:ext cx="1279624" cy="1167841"/>
            <a:chOff x="4097300" y="529025"/>
            <a:chExt cx="796050" cy="726450"/>
          </a:xfrm>
        </p:grpSpPr>
        <p:sp>
          <p:nvSpPr>
            <p:cNvPr id="33002" name="Google Shape;703;p4">
              <a:extLst>
                <a:ext uri="{FF2B5EF4-FFF2-40B4-BE49-F238E27FC236}">
                  <a16:creationId xmlns:a16="http://schemas.microsoft.com/office/drawing/2014/main" id="{BC082F9D-8A6A-0271-A12B-4921A3250E88}"/>
                </a:ext>
              </a:extLst>
            </p:cNvPr>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3" name="Google Shape;704;p4">
              <a:extLst>
                <a:ext uri="{FF2B5EF4-FFF2-40B4-BE49-F238E27FC236}">
                  <a16:creationId xmlns:a16="http://schemas.microsoft.com/office/drawing/2014/main" id="{13D974C5-2511-4A8E-C5DD-19258D1DA86B}"/>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4" name="Google Shape;705;p4">
              <a:extLst>
                <a:ext uri="{FF2B5EF4-FFF2-40B4-BE49-F238E27FC236}">
                  <a16:creationId xmlns:a16="http://schemas.microsoft.com/office/drawing/2014/main" id="{821AD310-3935-3C9B-2925-56EA5C2579F7}"/>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5" name="Google Shape;706;p4">
              <a:extLst>
                <a:ext uri="{FF2B5EF4-FFF2-40B4-BE49-F238E27FC236}">
                  <a16:creationId xmlns:a16="http://schemas.microsoft.com/office/drawing/2014/main" id="{75E68622-6EF1-6D38-7430-B20AB877AC86}"/>
                </a:ext>
              </a:extLst>
            </p:cNvPr>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6" name="Google Shape;707;p4">
              <a:extLst>
                <a:ext uri="{FF2B5EF4-FFF2-40B4-BE49-F238E27FC236}">
                  <a16:creationId xmlns:a16="http://schemas.microsoft.com/office/drawing/2014/main" id="{23765607-93DD-4E26-0A75-CC487FB925A8}"/>
                </a:ext>
              </a:extLst>
            </p:cNvPr>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7" name="Google Shape;708;p4">
              <a:extLst>
                <a:ext uri="{FF2B5EF4-FFF2-40B4-BE49-F238E27FC236}">
                  <a16:creationId xmlns:a16="http://schemas.microsoft.com/office/drawing/2014/main" id="{4A3493C4-1856-6F5A-DEAD-C3A7A6962F69}"/>
                </a:ext>
              </a:extLst>
            </p:cNvPr>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8" name="Google Shape;709;p4">
              <a:extLst>
                <a:ext uri="{FF2B5EF4-FFF2-40B4-BE49-F238E27FC236}">
                  <a16:creationId xmlns:a16="http://schemas.microsoft.com/office/drawing/2014/main" id="{0ED34D1B-C959-4B18-5409-D88ACAFAFE12}"/>
                </a:ext>
              </a:extLst>
            </p:cNvPr>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9" name="Google Shape;710;p4">
              <a:extLst>
                <a:ext uri="{FF2B5EF4-FFF2-40B4-BE49-F238E27FC236}">
                  <a16:creationId xmlns:a16="http://schemas.microsoft.com/office/drawing/2014/main" id="{0B9BC505-C10F-16BB-EB6C-126CC8754268}"/>
                </a:ext>
              </a:extLst>
            </p:cNvPr>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0" name="Google Shape;711;p4">
              <a:extLst>
                <a:ext uri="{FF2B5EF4-FFF2-40B4-BE49-F238E27FC236}">
                  <a16:creationId xmlns:a16="http://schemas.microsoft.com/office/drawing/2014/main" id="{8A808053-B49C-E13A-F37E-4F6A5D9E4E0F}"/>
                </a:ext>
              </a:extLst>
            </p:cNvPr>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1" name="Google Shape;712;p4">
              <a:extLst>
                <a:ext uri="{FF2B5EF4-FFF2-40B4-BE49-F238E27FC236}">
                  <a16:creationId xmlns:a16="http://schemas.microsoft.com/office/drawing/2014/main" id="{04545185-6117-4112-00BE-B96D98260532}"/>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2" name="Google Shape;713;p4">
              <a:extLst>
                <a:ext uri="{FF2B5EF4-FFF2-40B4-BE49-F238E27FC236}">
                  <a16:creationId xmlns:a16="http://schemas.microsoft.com/office/drawing/2014/main" id="{214D687A-C323-9F2F-752A-BE702E2AD37A}"/>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3" name="Google Shape;714;p4">
              <a:extLst>
                <a:ext uri="{FF2B5EF4-FFF2-40B4-BE49-F238E27FC236}">
                  <a16:creationId xmlns:a16="http://schemas.microsoft.com/office/drawing/2014/main" id="{F3E35315-9C03-88EC-95C1-8EFA39BEBC19}"/>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4" name="Google Shape;715;p4">
              <a:extLst>
                <a:ext uri="{FF2B5EF4-FFF2-40B4-BE49-F238E27FC236}">
                  <a16:creationId xmlns:a16="http://schemas.microsoft.com/office/drawing/2014/main" id="{436E6E20-0887-CFC1-A3FE-7483B0724908}"/>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5" name="Google Shape;716;p4">
              <a:extLst>
                <a:ext uri="{FF2B5EF4-FFF2-40B4-BE49-F238E27FC236}">
                  <a16:creationId xmlns:a16="http://schemas.microsoft.com/office/drawing/2014/main" id="{38F8455D-113A-7630-98DF-D19911BBD2AA}"/>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6" name="Google Shape;717;p4">
              <a:extLst>
                <a:ext uri="{FF2B5EF4-FFF2-40B4-BE49-F238E27FC236}">
                  <a16:creationId xmlns:a16="http://schemas.microsoft.com/office/drawing/2014/main" id="{B20104A5-97CB-A588-9B4E-E552B05909E5}"/>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7" name="Google Shape;718;p4">
              <a:extLst>
                <a:ext uri="{FF2B5EF4-FFF2-40B4-BE49-F238E27FC236}">
                  <a16:creationId xmlns:a16="http://schemas.microsoft.com/office/drawing/2014/main" id="{EAF9B49A-02FD-3197-32F0-1F56F1C67281}"/>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8" name="Google Shape;719;p4">
              <a:extLst>
                <a:ext uri="{FF2B5EF4-FFF2-40B4-BE49-F238E27FC236}">
                  <a16:creationId xmlns:a16="http://schemas.microsoft.com/office/drawing/2014/main" id="{A5E19029-4A0B-92C2-7773-D55AFB83E216}"/>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9" name="Google Shape;720;p4">
              <a:extLst>
                <a:ext uri="{FF2B5EF4-FFF2-40B4-BE49-F238E27FC236}">
                  <a16:creationId xmlns:a16="http://schemas.microsoft.com/office/drawing/2014/main" id="{D8549B60-3D56-3762-3C72-BC9980478498}"/>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0" name="Google Shape;721;p4">
              <a:extLst>
                <a:ext uri="{FF2B5EF4-FFF2-40B4-BE49-F238E27FC236}">
                  <a16:creationId xmlns:a16="http://schemas.microsoft.com/office/drawing/2014/main" id="{1C72107B-F4E6-3FB2-E0EF-10ABBFEA6956}"/>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1" name="Google Shape;722;p4">
              <a:extLst>
                <a:ext uri="{FF2B5EF4-FFF2-40B4-BE49-F238E27FC236}">
                  <a16:creationId xmlns:a16="http://schemas.microsoft.com/office/drawing/2014/main" id="{65C5EA2B-1E88-B3D7-9292-0C6A171CE2B0}"/>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2" name="Google Shape;723;p4">
              <a:extLst>
                <a:ext uri="{FF2B5EF4-FFF2-40B4-BE49-F238E27FC236}">
                  <a16:creationId xmlns:a16="http://schemas.microsoft.com/office/drawing/2014/main" id="{3BD1A727-5231-463B-6E71-41C7A26831AE}"/>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3" name="Google Shape;724;p4">
              <a:extLst>
                <a:ext uri="{FF2B5EF4-FFF2-40B4-BE49-F238E27FC236}">
                  <a16:creationId xmlns:a16="http://schemas.microsoft.com/office/drawing/2014/main" id="{6B1B87AD-F863-EC07-93EB-D55A16041018}"/>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4" name="Google Shape;725;p4">
              <a:extLst>
                <a:ext uri="{FF2B5EF4-FFF2-40B4-BE49-F238E27FC236}">
                  <a16:creationId xmlns:a16="http://schemas.microsoft.com/office/drawing/2014/main" id="{20071C5B-415F-3247-FA77-AC4E8F428E46}"/>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5" name="Google Shape;726;p4">
              <a:extLst>
                <a:ext uri="{FF2B5EF4-FFF2-40B4-BE49-F238E27FC236}">
                  <a16:creationId xmlns:a16="http://schemas.microsoft.com/office/drawing/2014/main" id="{63D42507-819C-E4AB-4996-5BF850953EC6}"/>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6" name="Google Shape;727;p4">
              <a:extLst>
                <a:ext uri="{FF2B5EF4-FFF2-40B4-BE49-F238E27FC236}">
                  <a16:creationId xmlns:a16="http://schemas.microsoft.com/office/drawing/2014/main" id="{F111D2D3-07F6-1091-93EC-F1F5B38F2477}"/>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7" name="Google Shape;728;p4">
              <a:extLst>
                <a:ext uri="{FF2B5EF4-FFF2-40B4-BE49-F238E27FC236}">
                  <a16:creationId xmlns:a16="http://schemas.microsoft.com/office/drawing/2014/main" id="{1A3DB38B-9CD2-A17A-94F7-E28235E57559}"/>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8" name="Google Shape;729;p4">
              <a:extLst>
                <a:ext uri="{FF2B5EF4-FFF2-40B4-BE49-F238E27FC236}">
                  <a16:creationId xmlns:a16="http://schemas.microsoft.com/office/drawing/2014/main" id="{5C7ABBE8-6074-C7FB-05B0-3761578C8B2D}"/>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9" name="Google Shape;730;p4">
              <a:extLst>
                <a:ext uri="{FF2B5EF4-FFF2-40B4-BE49-F238E27FC236}">
                  <a16:creationId xmlns:a16="http://schemas.microsoft.com/office/drawing/2014/main" id="{D6C2825E-FC41-6A76-4BAC-FFE4132969B8}"/>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0" name="Google Shape;731;p4">
              <a:extLst>
                <a:ext uri="{FF2B5EF4-FFF2-40B4-BE49-F238E27FC236}">
                  <a16:creationId xmlns:a16="http://schemas.microsoft.com/office/drawing/2014/main" id="{AE9B8D24-80EE-7EA6-F6C0-5BC2CA82204D}"/>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1" name="Google Shape;732;p4">
              <a:extLst>
                <a:ext uri="{FF2B5EF4-FFF2-40B4-BE49-F238E27FC236}">
                  <a16:creationId xmlns:a16="http://schemas.microsoft.com/office/drawing/2014/main" id="{F910056C-6EAB-6CC4-5D5D-C21D04AF0DB8}"/>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2" name="Google Shape;733;p4">
              <a:extLst>
                <a:ext uri="{FF2B5EF4-FFF2-40B4-BE49-F238E27FC236}">
                  <a16:creationId xmlns:a16="http://schemas.microsoft.com/office/drawing/2014/main" id="{B3DC4413-9F13-0637-739D-224E858608F1}"/>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3" name="Google Shape;734;p4">
              <a:extLst>
                <a:ext uri="{FF2B5EF4-FFF2-40B4-BE49-F238E27FC236}">
                  <a16:creationId xmlns:a16="http://schemas.microsoft.com/office/drawing/2014/main" id="{241AFC1A-79C4-423A-C3EB-390FB912B172}"/>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4" name="Google Shape;735;p4">
              <a:extLst>
                <a:ext uri="{FF2B5EF4-FFF2-40B4-BE49-F238E27FC236}">
                  <a16:creationId xmlns:a16="http://schemas.microsoft.com/office/drawing/2014/main" id="{D0CDA4B7-C9DF-8316-8EE3-3407D51203E1}"/>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5" name="Google Shape;736;p4">
              <a:extLst>
                <a:ext uri="{FF2B5EF4-FFF2-40B4-BE49-F238E27FC236}">
                  <a16:creationId xmlns:a16="http://schemas.microsoft.com/office/drawing/2014/main" id="{594D8C30-6441-087C-3473-BF22BADFAEA7}"/>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6" name="Google Shape;737;p4">
              <a:extLst>
                <a:ext uri="{FF2B5EF4-FFF2-40B4-BE49-F238E27FC236}">
                  <a16:creationId xmlns:a16="http://schemas.microsoft.com/office/drawing/2014/main" id="{BC9A5288-7381-0F22-2691-638B83A6A0A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7" name="Google Shape;738;p4">
              <a:extLst>
                <a:ext uri="{FF2B5EF4-FFF2-40B4-BE49-F238E27FC236}">
                  <a16:creationId xmlns:a16="http://schemas.microsoft.com/office/drawing/2014/main" id="{4CB71F82-96F7-A1B6-D38A-034B9D5B613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8" name="Google Shape;739;p4">
              <a:extLst>
                <a:ext uri="{FF2B5EF4-FFF2-40B4-BE49-F238E27FC236}">
                  <a16:creationId xmlns:a16="http://schemas.microsoft.com/office/drawing/2014/main" id="{01967E44-2069-11EA-06CA-38E6BB80B899}"/>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9" name="Google Shape;740;p4">
              <a:extLst>
                <a:ext uri="{FF2B5EF4-FFF2-40B4-BE49-F238E27FC236}">
                  <a16:creationId xmlns:a16="http://schemas.microsoft.com/office/drawing/2014/main" id="{A643DAA6-6F1D-68E6-0FEC-51B404334C5E}"/>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0" name="Google Shape;741;p4">
              <a:extLst>
                <a:ext uri="{FF2B5EF4-FFF2-40B4-BE49-F238E27FC236}">
                  <a16:creationId xmlns:a16="http://schemas.microsoft.com/office/drawing/2014/main" id="{F3803636-A683-623E-453F-2F8D48DD9C81}"/>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1" name="Google Shape;742;p4">
              <a:extLst>
                <a:ext uri="{FF2B5EF4-FFF2-40B4-BE49-F238E27FC236}">
                  <a16:creationId xmlns:a16="http://schemas.microsoft.com/office/drawing/2014/main" id="{D9FED390-D255-93BA-35F6-5A2A68CB4579}"/>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2" name="Google Shape;743;p4">
              <a:extLst>
                <a:ext uri="{FF2B5EF4-FFF2-40B4-BE49-F238E27FC236}">
                  <a16:creationId xmlns:a16="http://schemas.microsoft.com/office/drawing/2014/main" id="{30FB7924-B66C-8581-D8A5-4927A45A129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3" name="Google Shape;744;p4">
              <a:extLst>
                <a:ext uri="{FF2B5EF4-FFF2-40B4-BE49-F238E27FC236}">
                  <a16:creationId xmlns:a16="http://schemas.microsoft.com/office/drawing/2014/main" id="{12051BEA-B8BC-ADD1-9205-6B2F9E1C6A44}"/>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4" name="Google Shape;745;p4">
              <a:extLst>
                <a:ext uri="{FF2B5EF4-FFF2-40B4-BE49-F238E27FC236}">
                  <a16:creationId xmlns:a16="http://schemas.microsoft.com/office/drawing/2014/main" id="{42FE2D6E-1A1C-8520-DB6A-DF4606E1BBD0}"/>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5" name="Google Shape;746;p4">
              <a:extLst>
                <a:ext uri="{FF2B5EF4-FFF2-40B4-BE49-F238E27FC236}">
                  <a16:creationId xmlns:a16="http://schemas.microsoft.com/office/drawing/2014/main" id="{13FFE2DE-814A-1388-D0EC-D9FB62D69A94}"/>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6" name="Google Shape;747;p4">
              <a:extLst>
                <a:ext uri="{FF2B5EF4-FFF2-40B4-BE49-F238E27FC236}">
                  <a16:creationId xmlns:a16="http://schemas.microsoft.com/office/drawing/2014/main" id="{E8C3DC23-A129-400D-5A02-1438D9CB8329}"/>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7" name="Google Shape;748;p4">
              <a:extLst>
                <a:ext uri="{FF2B5EF4-FFF2-40B4-BE49-F238E27FC236}">
                  <a16:creationId xmlns:a16="http://schemas.microsoft.com/office/drawing/2014/main" id="{47A98F9A-ACE2-977A-E56D-BA8539587BEC}"/>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8" name="Google Shape;749;p4">
              <a:extLst>
                <a:ext uri="{FF2B5EF4-FFF2-40B4-BE49-F238E27FC236}">
                  <a16:creationId xmlns:a16="http://schemas.microsoft.com/office/drawing/2014/main" id="{9936E3C9-7DC4-B884-80EB-858765D87339}"/>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9" name="Google Shape;750;p4">
              <a:extLst>
                <a:ext uri="{FF2B5EF4-FFF2-40B4-BE49-F238E27FC236}">
                  <a16:creationId xmlns:a16="http://schemas.microsoft.com/office/drawing/2014/main" id="{F174B3C6-4DEC-5724-24C6-446426AE02C1}"/>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0" name="Google Shape;751;p4">
              <a:extLst>
                <a:ext uri="{FF2B5EF4-FFF2-40B4-BE49-F238E27FC236}">
                  <a16:creationId xmlns:a16="http://schemas.microsoft.com/office/drawing/2014/main" id="{AB542498-AE77-FEE2-7426-7D447A463964}"/>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1" name="Google Shape;752;p4">
              <a:extLst>
                <a:ext uri="{FF2B5EF4-FFF2-40B4-BE49-F238E27FC236}">
                  <a16:creationId xmlns:a16="http://schemas.microsoft.com/office/drawing/2014/main" id="{F13207F7-35AC-4C7F-EDA2-B941262A13D7}"/>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2" name="Google Shape;753;p4">
              <a:extLst>
                <a:ext uri="{FF2B5EF4-FFF2-40B4-BE49-F238E27FC236}">
                  <a16:creationId xmlns:a16="http://schemas.microsoft.com/office/drawing/2014/main" id="{3CFEA14A-2E9C-C8BC-BB31-AA6F38C4F086}"/>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3" name="Google Shape;754;p4">
              <a:extLst>
                <a:ext uri="{FF2B5EF4-FFF2-40B4-BE49-F238E27FC236}">
                  <a16:creationId xmlns:a16="http://schemas.microsoft.com/office/drawing/2014/main" id="{8D984978-3A34-0506-A695-C4A2BFBD8F7C}"/>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4" name="Google Shape;755;p4">
              <a:extLst>
                <a:ext uri="{FF2B5EF4-FFF2-40B4-BE49-F238E27FC236}">
                  <a16:creationId xmlns:a16="http://schemas.microsoft.com/office/drawing/2014/main" id="{9730C331-2801-EB63-9D2E-F897BC6DA460}"/>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5" name="Google Shape;756;p4">
              <a:extLst>
                <a:ext uri="{FF2B5EF4-FFF2-40B4-BE49-F238E27FC236}">
                  <a16:creationId xmlns:a16="http://schemas.microsoft.com/office/drawing/2014/main" id="{75B0F72A-2BA1-A5DE-FF20-08352011DF92}"/>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6" name="Google Shape;757;p4">
              <a:extLst>
                <a:ext uri="{FF2B5EF4-FFF2-40B4-BE49-F238E27FC236}">
                  <a16:creationId xmlns:a16="http://schemas.microsoft.com/office/drawing/2014/main" id="{09A8C43A-3D1F-C8ED-86DD-BEAAF6A5E67D}"/>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7" name="Google Shape;758;p4">
              <a:extLst>
                <a:ext uri="{FF2B5EF4-FFF2-40B4-BE49-F238E27FC236}">
                  <a16:creationId xmlns:a16="http://schemas.microsoft.com/office/drawing/2014/main" id="{18F03004-5015-C1AC-EB12-580FD596F6B6}"/>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8" name="Google Shape;759;p4">
              <a:extLst>
                <a:ext uri="{FF2B5EF4-FFF2-40B4-BE49-F238E27FC236}">
                  <a16:creationId xmlns:a16="http://schemas.microsoft.com/office/drawing/2014/main" id="{14F1E341-76AA-B1D5-D999-92A5A7517C47}"/>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9" name="Google Shape;760;p4">
              <a:extLst>
                <a:ext uri="{FF2B5EF4-FFF2-40B4-BE49-F238E27FC236}">
                  <a16:creationId xmlns:a16="http://schemas.microsoft.com/office/drawing/2014/main" id="{27EBC7B6-33BA-C938-77D6-AD77EF7F91C5}"/>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0" name="Google Shape;761;p4">
              <a:extLst>
                <a:ext uri="{FF2B5EF4-FFF2-40B4-BE49-F238E27FC236}">
                  <a16:creationId xmlns:a16="http://schemas.microsoft.com/office/drawing/2014/main" id="{2C92F3B4-F05F-D41C-42FD-DA2F4F72094E}"/>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1" name="Google Shape;762;p4">
              <a:extLst>
                <a:ext uri="{FF2B5EF4-FFF2-40B4-BE49-F238E27FC236}">
                  <a16:creationId xmlns:a16="http://schemas.microsoft.com/office/drawing/2014/main" id="{8676DACB-0712-BD95-BA74-14FCE9F1D977}"/>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2" name="Google Shape;763;p4">
              <a:extLst>
                <a:ext uri="{FF2B5EF4-FFF2-40B4-BE49-F238E27FC236}">
                  <a16:creationId xmlns:a16="http://schemas.microsoft.com/office/drawing/2014/main" id="{C51AD31D-479E-6B8E-14BA-26281D49A0BF}"/>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3" name="Google Shape;764;p4">
              <a:extLst>
                <a:ext uri="{FF2B5EF4-FFF2-40B4-BE49-F238E27FC236}">
                  <a16:creationId xmlns:a16="http://schemas.microsoft.com/office/drawing/2014/main" id="{6B05C190-8E8A-AB18-60C1-2CBE60E84FC8}"/>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4" name="Google Shape;765;p4">
              <a:extLst>
                <a:ext uri="{FF2B5EF4-FFF2-40B4-BE49-F238E27FC236}">
                  <a16:creationId xmlns:a16="http://schemas.microsoft.com/office/drawing/2014/main" id="{DC62030A-5AA2-098D-03B6-88B090048F33}"/>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5" name="Google Shape;766;p4">
              <a:extLst>
                <a:ext uri="{FF2B5EF4-FFF2-40B4-BE49-F238E27FC236}">
                  <a16:creationId xmlns:a16="http://schemas.microsoft.com/office/drawing/2014/main" id="{536A579C-F742-C3C0-2729-CCB3A47605D0}"/>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6" name="Google Shape;767;p4">
              <a:extLst>
                <a:ext uri="{FF2B5EF4-FFF2-40B4-BE49-F238E27FC236}">
                  <a16:creationId xmlns:a16="http://schemas.microsoft.com/office/drawing/2014/main" id="{86956FF4-9360-EE49-F29C-6A968FB021E7}"/>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7" name="Google Shape;768;p4">
              <a:extLst>
                <a:ext uri="{FF2B5EF4-FFF2-40B4-BE49-F238E27FC236}">
                  <a16:creationId xmlns:a16="http://schemas.microsoft.com/office/drawing/2014/main" id="{C291CA1C-B330-761E-D8E0-697C32BC8F60}"/>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8" name="Google Shape;769;p4">
              <a:extLst>
                <a:ext uri="{FF2B5EF4-FFF2-40B4-BE49-F238E27FC236}">
                  <a16:creationId xmlns:a16="http://schemas.microsoft.com/office/drawing/2014/main" id="{1F171585-0956-D855-407F-002BEEB5724E}"/>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9" name="Google Shape;770;p4">
              <a:extLst>
                <a:ext uri="{FF2B5EF4-FFF2-40B4-BE49-F238E27FC236}">
                  <a16:creationId xmlns:a16="http://schemas.microsoft.com/office/drawing/2014/main" id="{B488B439-D157-A750-B847-A183DD01FD1E}"/>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0" name="Google Shape;771;p4">
              <a:extLst>
                <a:ext uri="{FF2B5EF4-FFF2-40B4-BE49-F238E27FC236}">
                  <a16:creationId xmlns:a16="http://schemas.microsoft.com/office/drawing/2014/main" id="{68AF3B45-4523-AB0C-E1B2-3082A01BF0A9}"/>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1" name="Google Shape;772;p4">
              <a:extLst>
                <a:ext uri="{FF2B5EF4-FFF2-40B4-BE49-F238E27FC236}">
                  <a16:creationId xmlns:a16="http://schemas.microsoft.com/office/drawing/2014/main" id="{3609FD40-9AF2-ED25-B187-0A6E70C456FB}"/>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2" name="Google Shape;773;p4">
              <a:extLst>
                <a:ext uri="{FF2B5EF4-FFF2-40B4-BE49-F238E27FC236}">
                  <a16:creationId xmlns:a16="http://schemas.microsoft.com/office/drawing/2014/main" id="{B40E382C-0A17-7B1F-A77A-93D7156C71C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3" name="Google Shape;774;p4">
              <a:extLst>
                <a:ext uri="{FF2B5EF4-FFF2-40B4-BE49-F238E27FC236}">
                  <a16:creationId xmlns:a16="http://schemas.microsoft.com/office/drawing/2014/main" id="{BBFE83AF-BC2D-9158-B3E7-40E924FE0FC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4" name="Google Shape;775;p4">
              <a:extLst>
                <a:ext uri="{FF2B5EF4-FFF2-40B4-BE49-F238E27FC236}">
                  <a16:creationId xmlns:a16="http://schemas.microsoft.com/office/drawing/2014/main" id="{64F2D85E-90AA-185E-3C34-42E3136C8312}"/>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5" name="Google Shape;776;p4">
              <a:extLst>
                <a:ext uri="{FF2B5EF4-FFF2-40B4-BE49-F238E27FC236}">
                  <a16:creationId xmlns:a16="http://schemas.microsoft.com/office/drawing/2014/main" id="{2A8FC18B-8AF5-035C-CEFB-A830E07A316C}"/>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6" name="Google Shape;777;p4">
              <a:extLst>
                <a:ext uri="{FF2B5EF4-FFF2-40B4-BE49-F238E27FC236}">
                  <a16:creationId xmlns:a16="http://schemas.microsoft.com/office/drawing/2014/main" id="{733E3916-5315-E4D1-E44F-25CEDB964E8B}"/>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7" name="Google Shape;778;p4">
              <a:extLst>
                <a:ext uri="{FF2B5EF4-FFF2-40B4-BE49-F238E27FC236}">
                  <a16:creationId xmlns:a16="http://schemas.microsoft.com/office/drawing/2014/main" id="{18764F0A-300E-0847-F05C-E7F3976F552B}"/>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8" name="Google Shape;779;p4">
              <a:extLst>
                <a:ext uri="{FF2B5EF4-FFF2-40B4-BE49-F238E27FC236}">
                  <a16:creationId xmlns:a16="http://schemas.microsoft.com/office/drawing/2014/main" id="{B386487F-A133-C1FD-467C-8ED68F94073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9" name="Google Shape;780;p4">
              <a:extLst>
                <a:ext uri="{FF2B5EF4-FFF2-40B4-BE49-F238E27FC236}">
                  <a16:creationId xmlns:a16="http://schemas.microsoft.com/office/drawing/2014/main" id="{48E09B3A-75F7-5891-E965-018C18903CFF}"/>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80" name="Google Shape;781;p4">
              <a:extLst>
                <a:ext uri="{FF2B5EF4-FFF2-40B4-BE49-F238E27FC236}">
                  <a16:creationId xmlns:a16="http://schemas.microsoft.com/office/drawing/2014/main" id="{8AADB5E7-6987-C2F6-A6C6-34850B9D1917}"/>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3152" name="组合 5">
            <a:extLst>
              <a:ext uri="{FF2B5EF4-FFF2-40B4-BE49-F238E27FC236}">
                <a16:creationId xmlns:a16="http://schemas.microsoft.com/office/drawing/2014/main" id="{14C7A3B9-6A80-D373-568D-8217D8945DA2}"/>
              </a:ext>
            </a:extLst>
          </p:cNvPr>
          <p:cNvGrpSpPr>
            <a:grpSpLocks/>
          </p:cNvGrpSpPr>
          <p:nvPr/>
        </p:nvGrpSpPr>
        <p:grpSpPr bwMode="auto">
          <a:xfrm>
            <a:off x="6220455" y="1479502"/>
            <a:ext cx="4582479" cy="3557169"/>
            <a:chOff x="5664" y="1974"/>
            <a:chExt cx="8641" cy="6853"/>
          </a:xfrm>
        </p:grpSpPr>
        <p:pic>
          <p:nvPicPr>
            <p:cNvPr id="33153" name="图片 3">
              <a:extLst>
                <a:ext uri="{FF2B5EF4-FFF2-40B4-BE49-F238E27FC236}">
                  <a16:creationId xmlns:a16="http://schemas.microsoft.com/office/drawing/2014/main" id="{3D536CF4-A4A8-3443-C67B-E162EC32F829}"/>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64" y="1974"/>
              <a:ext cx="8641" cy="6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154" name="文本框 4">
              <a:extLst>
                <a:ext uri="{FF2B5EF4-FFF2-40B4-BE49-F238E27FC236}">
                  <a16:creationId xmlns:a16="http://schemas.microsoft.com/office/drawing/2014/main" id="{690CEBE7-941B-6A44-11FC-1DFEFF2C6940}"/>
                </a:ext>
              </a:extLst>
            </p:cNvPr>
            <p:cNvSpPr txBox="1"/>
            <p:nvPr/>
          </p:nvSpPr>
          <p:spPr>
            <a:xfrm>
              <a:off x="6262" y="3763"/>
              <a:ext cx="6996" cy="3973"/>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spcAft>
                  <a:spcPts val="800"/>
                </a:spcAft>
              </a:pPr>
              <a:r>
                <a:rPr lang="vi-VN" sz="3200">
                  <a:effectLst/>
                  <a:latin typeface="+mj-lt"/>
                  <a:ea typeface="Calibri" panose="020F0502020204030204" pitchFamily="34" charset="0"/>
                  <a:cs typeface="Times New Roman" panose="02020603050405020304" pitchFamily="18" charset="0"/>
                </a:rPr>
                <a:t>Nhận xét về sức thuyết phục của các lí lẽ, bằng chứng được tác giả nêu ra.</a:t>
              </a:r>
              <a:endParaRPr lang="en-US" sz="3200">
                <a:effectLst/>
                <a:latin typeface="+mj-lt"/>
                <a:ea typeface="Calibri" panose="020F0502020204030204" pitchFamily="34" charset="0"/>
                <a:cs typeface="Times New Roman" panose="02020603050405020304" pitchFamily="18" charset="0"/>
              </a:endParaRPr>
            </a:p>
          </p:txBody>
        </p:sp>
      </p:grpSp>
      <p:pic>
        <p:nvPicPr>
          <p:cNvPr id="33155" name="Picture 33154">
            <a:extLst>
              <a:ext uri="{FF2B5EF4-FFF2-40B4-BE49-F238E27FC236}">
                <a16:creationId xmlns:a16="http://schemas.microsoft.com/office/drawing/2014/main" id="{65787C06-DC5E-2F21-ED21-F46CA24D96A7}"/>
              </a:ext>
            </a:extLst>
          </p:cNvPr>
          <p:cNvPicPr>
            <a:picLocks noChangeAspect="1"/>
          </p:cNvPicPr>
          <p:nvPr/>
        </p:nvPicPr>
        <p:blipFill>
          <a:blip r:embed="rId4"/>
          <a:stretch>
            <a:fillRect/>
          </a:stretch>
        </p:blipFill>
        <p:spPr>
          <a:xfrm>
            <a:off x="238525" y="2241504"/>
            <a:ext cx="5714532" cy="4823760"/>
          </a:xfrm>
          <a:prstGeom prst="rect">
            <a:avLst/>
          </a:prstGeom>
        </p:spPr>
      </p:pic>
    </p:spTree>
    <p:extLst>
      <p:ext uri="{BB962C8B-B14F-4D97-AF65-F5344CB8AC3E}">
        <p14:creationId xmlns:p14="http://schemas.microsoft.com/office/powerpoint/2010/main" val="268099633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3155"/>
                                        </p:tgtEl>
                                        <p:attrNameLst>
                                          <p:attrName>style.visibility</p:attrName>
                                        </p:attrNameLst>
                                      </p:cBhvr>
                                      <p:to>
                                        <p:strVal val="visible"/>
                                      </p:to>
                                    </p:set>
                                    <p:animEffect transition="in" filter="barn(inVertical)">
                                      <p:cBhvr>
                                        <p:cTn id="7" dur="500"/>
                                        <p:tgtEl>
                                          <p:spTgt spid="33155"/>
                                        </p:tgtEl>
                                      </p:cBhvr>
                                    </p:animEffect>
                                  </p:childTnLst>
                                </p:cTn>
                              </p:par>
                              <p:par>
                                <p:cTn id="8" presetID="16" presetClass="entr" presetSubtype="21" fill="hold" nodeType="withEffect">
                                  <p:stCondLst>
                                    <p:cond delay="0"/>
                                  </p:stCondLst>
                                  <p:childTnLst>
                                    <p:set>
                                      <p:cBhvr>
                                        <p:cTn id="9" dur="1" fill="hold">
                                          <p:stCondLst>
                                            <p:cond delay="0"/>
                                          </p:stCondLst>
                                        </p:cTn>
                                        <p:tgtEl>
                                          <p:spTgt spid="33152"/>
                                        </p:tgtEl>
                                        <p:attrNameLst>
                                          <p:attrName>style.visibility</p:attrName>
                                        </p:attrNameLst>
                                      </p:cBhvr>
                                      <p:to>
                                        <p:strVal val="visible"/>
                                      </p:to>
                                    </p:set>
                                    <p:animEffect transition="in" filter="barn(inVertical)">
                                      <p:cBhvr>
                                        <p:cTn id="10" dur="500"/>
                                        <p:tgtEl>
                                          <p:spTgt spid="33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2579"/>
        <p:cNvGrpSpPr/>
        <p:nvPr/>
      </p:nvGrpSpPr>
      <p:grpSpPr>
        <a:xfrm>
          <a:off x="0" y="0"/>
          <a:ext cx="0" cy="0"/>
          <a:chOff x="0" y="0"/>
          <a:chExt cx="0" cy="0"/>
        </a:xfrm>
      </p:grpSpPr>
      <p:sp>
        <p:nvSpPr>
          <p:cNvPr id="32580" name="Google Shape;32580;p51"/>
          <p:cNvSpPr txBox="1">
            <a:spLocks noGrp="1"/>
          </p:cNvSpPr>
          <p:nvPr>
            <p:ph type="ctrTitle"/>
          </p:nvPr>
        </p:nvSpPr>
        <p:spPr>
          <a:xfrm>
            <a:off x="1322800" y="820820"/>
            <a:ext cx="9546400" cy="601600"/>
          </a:xfrm>
          <a:prstGeom prst="rect">
            <a:avLst/>
          </a:prstGeom>
        </p:spPr>
        <p:txBody>
          <a:bodyPr spcFirstLastPara="1" wrap="square" lIns="121900" tIns="121900" rIns="121900" bIns="121900" anchor="ctr" anchorCtr="0">
            <a:noAutofit/>
          </a:bodyPr>
          <a:lstStyle/>
          <a:p>
            <a:r>
              <a:rPr lang="en" sz="4800" b="1">
                <a:latin typeface="Times New Roman" panose="02020603050405020304" pitchFamily="18" charset="0"/>
                <a:cs typeface="Times New Roman" panose="02020603050405020304" pitchFamily="18" charset="0"/>
              </a:rPr>
              <a:t>3. Câu 3</a:t>
            </a:r>
            <a:endParaRPr sz="4800" b="1">
              <a:latin typeface="Times New Roman" panose="02020603050405020304" pitchFamily="18" charset="0"/>
              <a:cs typeface="Times New Roman" panose="02020603050405020304" pitchFamily="18" charset="0"/>
            </a:endParaRPr>
          </a:p>
        </p:txBody>
      </p:sp>
      <p:grpSp>
        <p:nvGrpSpPr>
          <p:cNvPr id="32677" name="Google Shape;32677;p51"/>
          <p:cNvGrpSpPr/>
          <p:nvPr/>
        </p:nvGrpSpPr>
        <p:grpSpPr>
          <a:xfrm>
            <a:off x="1047893" y="693930"/>
            <a:ext cx="1080456" cy="694273"/>
            <a:chOff x="1577176" y="1001463"/>
            <a:chExt cx="810342" cy="520705"/>
          </a:xfrm>
        </p:grpSpPr>
        <p:sp>
          <p:nvSpPr>
            <p:cNvPr id="32678" name="Google Shape;32678;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9" name="Google Shape;32679;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0" name="Google Shape;32680;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1" name="Google Shape;32681;p51"/>
          <p:cNvGrpSpPr/>
          <p:nvPr/>
        </p:nvGrpSpPr>
        <p:grpSpPr>
          <a:xfrm>
            <a:off x="9821868" y="1196718"/>
            <a:ext cx="1080456" cy="694273"/>
            <a:chOff x="1577176" y="1001463"/>
            <a:chExt cx="810342" cy="520705"/>
          </a:xfrm>
        </p:grpSpPr>
        <p:sp>
          <p:nvSpPr>
            <p:cNvPr id="32682" name="Google Shape;32682;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3" name="Google Shape;32683;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4" name="Google Shape;32684;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5" name="Google Shape;32685;p51"/>
          <p:cNvGrpSpPr/>
          <p:nvPr/>
        </p:nvGrpSpPr>
        <p:grpSpPr>
          <a:xfrm rot="-1100601">
            <a:off x="2146692" y="5792356"/>
            <a:ext cx="1003053" cy="522056"/>
            <a:chOff x="5150950" y="1689975"/>
            <a:chExt cx="342625" cy="178325"/>
          </a:xfrm>
        </p:grpSpPr>
        <p:sp>
          <p:nvSpPr>
            <p:cNvPr id="32686" name="Google Shape;32686;p51"/>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7" name="Google Shape;32687;p51"/>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8" name="Google Shape;32688;p51"/>
          <p:cNvGrpSpPr/>
          <p:nvPr/>
        </p:nvGrpSpPr>
        <p:grpSpPr>
          <a:xfrm rot="6506274">
            <a:off x="8844149" y="5199794"/>
            <a:ext cx="270537" cy="1685893"/>
            <a:chOff x="3620900" y="3197850"/>
            <a:chExt cx="165225" cy="1029625"/>
          </a:xfrm>
        </p:grpSpPr>
        <p:sp>
          <p:nvSpPr>
            <p:cNvPr id="32689" name="Google Shape;32689;p51"/>
            <p:cNvSpPr/>
            <p:nvPr/>
          </p:nvSpPr>
          <p:spPr>
            <a:xfrm>
              <a:off x="3620900" y="3338225"/>
              <a:ext cx="63225" cy="290950"/>
            </a:xfrm>
            <a:custGeom>
              <a:avLst/>
              <a:gdLst/>
              <a:ahLst/>
              <a:cxnLst/>
              <a:rect l="l" t="t" r="r" b="b"/>
              <a:pathLst>
                <a:path w="2529" h="11638" extrusionOk="0">
                  <a:moveTo>
                    <a:pt x="2513" y="1"/>
                  </a:moveTo>
                  <a:lnTo>
                    <a:pt x="1252" y="19"/>
                  </a:lnTo>
                  <a:cubicBezTo>
                    <a:pt x="559" y="30"/>
                    <a:pt x="1" y="606"/>
                    <a:pt x="10" y="1299"/>
                  </a:cubicBezTo>
                  <a:lnTo>
                    <a:pt x="156" y="11078"/>
                  </a:lnTo>
                  <a:cubicBezTo>
                    <a:pt x="161" y="11389"/>
                    <a:pt x="415" y="11637"/>
                    <a:pt x="727" y="11632"/>
                  </a:cubicBezTo>
                  <a:lnTo>
                    <a:pt x="727" y="11632"/>
                  </a:lnTo>
                  <a:cubicBezTo>
                    <a:pt x="1037" y="11627"/>
                    <a:pt x="1285" y="11372"/>
                    <a:pt x="1281" y="11061"/>
                  </a:cubicBezTo>
                  <a:lnTo>
                    <a:pt x="1139" y="1487"/>
                  </a:lnTo>
                  <a:cubicBezTo>
                    <a:pt x="1137" y="1301"/>
                    <a:pt x="1287" y="1144"/>
                    <a:pt x="1473" y="1142"/>
                  </a:cubicBezTo>
                  <a:lnTo>
                    <a:pt x="2528" y="1127"/>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0" name="Google Shape;32690;p51"/>
            <p:cNvSpPr/>
            <p:nvPr/>
          </p:nvSpPr>
          <p:spPr>
            <a:xfrm>
              <a:off x="3670175" y="3271275"/>
              <a:ext cx="115950" cy="791675"/>
            </a:xfrm>
            <a:custGeom>
              <a:avLst/>
              <a:gdLst/>
              <a:ahLst/>
              <a:cxnLst/>
              <a:rect l="l" t="t" r="r" b="b"/>
              <a:pathLst>
                <a:path w="4638" h="31667" extrusionOk="0">
                  <a:moveTo>
                    <a:pt x="3082" y="6"/>
                  </a:moveTo>
                  <a:lnTo>
                    <a:pt x="2606" y="14"/>
                  </a:lnTo>
                  <a:lnTo>
                    <a:pt x="1018" y="37"/>
                  </a:lnTo>
                  <a:cubicBezTo>
                    <a:pt x="454" y="45"/>
                    <a:pt x="0" y="514"/>
                    <a:pt x="7" y="1078"/>
                  </a:cubicBezTo>
                  <a:lnTo>
                    <a:pt x="520" y="31667"/>
                  </a:lnTo>
                  <a:lnTo>
                    <a:pt x="2578" y="31636"/>
                  </a:lnTo>
                  <a:lnTo>
                    <a:pt x="2578" y="31636"/>
                  </a:lnTo>
                  <a:lnTo>
                    <a:pt x="4637" y="31605"/>
                  </a:lnTo>
                  <a:lnTo>
                    <a:pt x="4541" y="25905"/>
                  </a:lnTo>
                  <a:lnTo>
                    <a:pt x="4124" y="1017"/>
                  </a:lnTo>
                  <a:cubicBezTo>
                    <a:pt x="4121" y="829"/>
                    <a:pt x="4067" y="654"/>
                    <a:pt x="3976" y="504"/>
                  </a:cubicBezTo>
                  <a:cubicBezTo>
                    <a:pt x="3794" y="201"/>
                    <a:pt x="3460" y="1"/>
                    <a:pt x="3082" y="6"/>
                  </a:cubicBez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1" name="Google Shape;32691;p51"/>
            <p:cNvSpPr/>
            <p:nvPr/>
          </p:nvSpPr>
          <p:spPr>
            <a:xfrm>
              <a:off x="3670125" y="3271200"/>
              <a:ext cx="103700" cy="67200"/>
            </a:xfrm>
            <a:custGeom>
              <a:avLst/>
              <a:gdLst/>
              <a:ahLst/>
              <a:cxnLst/>
              <a:rect l="l" t="t" r="r" b="b"/>
              <a:pathLst>
                <a:path w="4148" h="2688" extrusionOk="0">
                  <a:moveTo>
                    <a:pt x="1019" y="40"/>
                  </a:moveTo>
                  <a:lnTo>
                    <a:pt x="3083" y="9"/>
                  </a:lnTo>
                  <a:cubicBezTo>
                    <a:pt x="3648" y="1"/>
                    <a:pt x="4116" y="455"/>
                    <a:pt x="4125" y="1020"/>
                  </a:cubicBezTo>
                  <a:lnTo>
                    <a:pt x="4148" y="2627"/>
                  </a:lnTo>
                  <a:lnTo>
                    <a:pt x="32" y="2688"/>
                  </a:lnTo>
                  <a:lnTo>
                    <a:pt x="8" y="1079"/>
                  </a:lnTo>
                  <a:cubicBezTo>
                    <a:pt x="1" y="517"/>
                    <a:pt x="456" y="49"/>
                    <a:pt x="1019" y="40"/>
                  </a:cubicBez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2" name="Google Shape;32692;p51"/>
            <p:cNvSpPr/>
            <p:nvPr/>
          </p:nvSpPr>
          <p:spPr>
            <a:xfrm>
              <a:off x="3694350" y="3197850"/>
              <a:ext cx="52875" cy="74350"/>
            </a:xfrm>
            <a:custGeom>
              <a:avLst/>
              <a:gdLst/>
              <a:ahLst/>
              <a:cxnLst/>
              <a:rect l="l" t="t" r="r" b="b"/>
              <a:pathLst>
                <a:path w="2115" h="2974" extrusionOk="0">
                  <a:moveTo>
                    <a:pt x="2069" y="279"/>
                  </a:moveTo>
                  <a:cubicBezTo>
                    <a:pt x="2067" y="145"/>
                    <a:pt x="1968" y="38"/>
                    <a:pt x="1842" y="12"/>
                  </a:cubicBezTo>
                  <a:cubicBezTo>
                    <a:pt x="1822" y="8"/>
                    <a:pt x="1805" y="1"/>
                    <a:pt x="1783" y="1"/>
                  </a:cubicBezTo>
                  <a:lnTo>
                    <a:pt x="1034" y="12"/>
                  </a:lnTo>
                  <a:lnTo>
                    <a:pt x="1032" y="12"/>
                  </a:lnTo>
                  <a:lnTo>
                    <a:pt x="1032" y="12"/>
                  </a:lnTo>
                  <a:lnTo>
                    <a:pt x="281" y="23"/>
                  </a:lnTo>
                  <a:cubicBezTo>
                    <a:pt x="125" y="26"/>
                    <a:pt x="1" y="155"/>
                    <a:pt x="4" y="310"/>
                  </a:cubicBezTo>
                  <a:lnTo>
                    <a:pt x="50" y="2974"/>
                  </a:lnTo>
                  <a:lnTo>
                    <a:pt x="1082" y="2958"/>
                  </a:lnTo>
                  <a:lnTo>
                    <a:pt x="2114" y="2943"/>
                  </a:lnTo>
                  <a:lnTo>
                    <a:pt x="2069" y="279"/>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3" name="Google Shape;32693;p51"/>
            <p:cNvSpPr/>
            <p:nvPr/>
          </p:nvSpPr>
          <p:spPr>
            <a:xfrm>
              <a:off x="3683175" y="4061425"/>
              <a:ext cx="102950" cy="166050"/>
            </a:xfrm>
            <a:custGeom>
              <a:avLst/>
              <a:gdLst/>
              <a:ahLst/>
              <a:cxnLst/>
              <a:rect l="l" t="t" r="r" b="b"/>
              <a:pathLst>
                <a:path w="4118" h="6642" extrusionOk="0">
                  <a:moveTo>
                    <a:pt x="0" y="61"/>
                  </a:moveTo>
                  <a:lnTo>
                    <a:pt x="2144" y="6641"/>
                  </a:lnTo>
                  <a:lnTo>
                    <a:pt x="4117" y="1"/>
                  </a:ln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4" name="Google Shape;32694;p51"/>
            <p:cNvSpPr/>
            <p:nvPr/>
          </p:nvSpPr>
          <p:spPr>
            <a:xfrm>
              <a:off x="3719675" y="4174575"/>
              <a:ext cx="32775" cy="52900"/>
            </a:xfrm>
            <a:custGeom>
              <a:avLst/>
              <a:gdLst/>
              <a:ahLst/>
              <a:cxnLst/>
              <a:rect l="l" t="t" r="r" b="b"/>
              <a:pathLst>
                <a:path w="1311" h="2116" extrusionOk="0">
                  <a:moveTo>
                    <a:pt x="1311" y="1"/>
                  </a:moveTo>
                  <a:lnTo>
                    <a:pt x="683" y="2115"/>
                  </a:lnTo>
                  <a:lnTo>
                    <a:pt x="1" y="23"/>
                  </a:ln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 name="Google Shape;3126;p91">
            <a:extLst>
              <a:ext uri="{FF2B5EF4-FFF2-40B4-BE49-F238E27FC236}">
                <a16:creationId xmlns:a16="http://schemas.microsoft.com/office/drawing/2014/main" id="{C2980AFF-CB0E-A911-D7D6-F7A6FA359F27}"/>
              </a:ext>
            </a:extLst>
          </p:cNvPr>
          <p:cNvGrpSpPr/>
          <p:nvPr/>
        </p:nvGrpSpPr>
        <p:grpSpPr>
          <a:xfrm>
            <a:off x="2438224" y="779837"/>
            <a:ext cx="1048944" cy="900879"/>
            <a:chOff x="157890" y="1088250"/>
            <a:chExt cx="1083822" cy="1066157"/>
          </a:xfrm>
        </p:grpSpPr>
        <p:sp>
          <p:nvSpPr>
            <p:cNvPr id="28" name="Google Shape;3127;p91">
              <a:extLst>
                <a:ext uri="{FF2B5EF4-FFF2-40B4-BE49-F238E27FC236}">
                  <a16:creationId xmlns:a16="http://schemas.microsoft.com/office/drawing/2014/main" id="{C3E37529-3166-3528-7A03-5BA1922FD802}"/>
                </a:ext>
              </a:extLst>
            </p:cNvPr>
            <p:cNvSpPr/>
            <p:nvPr/>
          </p:nvSpPr>
          <p:spPr>
            <a:xfrm>
              <a:off x="962825" y="1160850"/>
              <a:ext cx="249816" cy="704849"/>
            </a:xfrm>
            <a:custGeom>
              <a:avLst/>
              <a:gdLst/>
              <a:ahLst/>
              <a:cxnLst/>
              <a:rect l="l" t="t" r="r" b="b"/>
              <a:pathLst>
                <a:path w="7797" h="21934" extrusionOk="0">
                  <a:moveTo>
                    <a:pt x="0" y="1"/>
                  </a:moveTo>
                  <a:cubicBezTo>
                    <a:pt x="47" y="141"/>
                    <a:pt x="93" y="269"/>
                    <a:pt x="140" y="409"/>
                  </a:cubicBezTo>
                  <a:cubicBezTo>
                    <a:pt x="198" y="455"/>
                    <a:pt x="233" y="537"/>
                    <a:pt x="210" y="607"/>
                  </a:cubicBezTo>
                  <a:cubicBezTo>
                    <a:pt x="2587" y="7728"/>
                    <a:pt x="4557" y="15046"/>
                    <a:pt x="7634" y="21911"/>
                  </a:cubicBezTo>
                  <a:lnTo>
                    <a:pt x="7645" y="21911"/>
                  </a:lnTo>
                  <a:cubicBezTo>
                    <a:pt x="7663" y="21899"/>
                    <a:pt x="7680" y="21893"/>
                    <a:pt x="7699" y="21893"/>
                  </a:cubicBezTo>
                  <a:cubicBezTo>
                    <a:pt x="7718" y="21893"/>
                    <a:pt x="7739" y="21899"/>
                    <a:pt x="7762" y="21911"/>
                  </a:cubicBezTo>
                  <a:cubicBezTo>
                    <a:pt x="7774" y="21911"/>
                    <a:pt x="7785" y="21922"/>
                    <a:pt x="7797" y="21934"/>
                  </a:cubicBezTo>
                  <a:cubicBezTo>
                    <a:pt x="4604" y="14930"/>
                    <a:pt x="2797" y="7366"/>
                    <a:pt x="268" y="129"/>
                  </a:cubicBezTo>
                  <a:cubicBezTo>
                    <a:pt x="268" y="106"/>
                    <a:pt x="268" y="94"/>
                    <a:pt x="268" y="83"/>
                  </a:cubicBezTo>
                  <a:cubicBezTo>
                    <a:pt x="222" y="48"/>
                    <a:pt x="175" y="13"/>
                    <a:pt x="117" y="1"/>
                  </a:cubicBezTo>
                  <a:close/>
                </a:path>
              </a:pathLst>
            </a:custGeom>
            <a:solidFill>
              <a:srgbClr val="BCFFB4"/>
            </a:solidFill>
            <a:ln w="9525" cap="flat" cmpd="sng">
              <a:solidFill>
                <a:srgbClr val="BCFFB4"/>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9" name="Google Shape;3128;p91">
              <a:extLst>
                <a:ext uri="{FF2B5EF4-FFF2-40B4-BE49-F238E27FC236}">
                  <a16:creationId xmlns:a16="http://schemas.microsoft.com/office/drawing/2014/main" id="{72A5AF09-8827-A6CB-982D-5CDEE115AE08}"/>
                </a:ext>
              </a:extLst>
            </p:cNvPr>
            <p:cNvSpPr/>
            <p:nvPr/>
          </p:nvSpPr>
          <p:spPr>
            <a:xfrm>
              <a:off x="704198" y="1808898"/>
              <a:ext cx="474734" cy="189989"/>
            </a:xfrm>
            <a:custGeom>
              <a:avLst/>
              <a:gdLst/>
              <a:ahLst/>
              <a:cxnLst/>
              <a:rect l="l" t="t" r="r" b="b"/>
              <a:pathLst>
                <a:path w="14825" h="5933" extrusionOk="0">
                  <a:moveTo>
                    <a:pt x="12679" y="1317"/>
                  </a:moveTo>
                  <a:cubicBezTo>
                    <a:pt x="12764" y="1317"/>
                    <a:pt x="12793" y="1447"/>
                    <a:pt x="12715" y="1481"/>
                  </a:cubicBezTo>
                  <a:cubicBezTo>
                    <a:pt x="11596" y="1923"/>
                    <a:pt x="10349" y="2145"/>
                    <a:pt x="9195" y="2518"/>
                  </a:cubicBezTo>
                  <a:cubicBezTo>
                    <a:pt x="8030" y="2879"/>
                    <a:pt x="6876" y="3275"/>
                    <a:pt x="5711" y="3660"/>
                  </a:cubicBezTo>
                  <a:cubicBezTo>
                    <a:pt x="5704" y="3663"/>
                    <a:pt x="5697" y="3664"/>
                    <a:pt x="5691" y="3664"/>
                  </a:cubicBezTo>
                  <a:cubicBezTo>
                    <a:pt x="5645" y="3664"/>
                    <a:pt x="5625" y="3599"/>
                    <a:pt x="5676" y="3578"/>
                  </a:cubicBezTo>
                  <a:cubicBezTo>
                    <a:pt x="6841" y="3077"/>
                    <a:pt x="8018" y="2646"/>
                    <a:pt x="9230" y="2273"/>
                  </a:cubicBezTo>
                  <a:cubicBezTo>
                    <a:pt x="10338" y="1912"/>
                    <a:pt x="11515" y="1469"/>
                    <a:pt x="12668" y="1317"/>
                  </a:cubicBezTo>
                  <a:cubicBezTo>
                    <a:pt x="12672" y="1317"/>
                    <a:pt x="12676" y="1317"/>
                    <a:pt x="12679" y="1317"/>
                  </a:cubicBezTo>
                  <a:close/>
                  <a:moveTo>
                    <a:pt x="11048" y="0"/>
                  </a:moveTo>
                  <a:lnTo>
                    <a:pt x="10769" y="234"/>
                  </a:lnTo>
                  <a:cubicBezTo>
                    <a:pt x="10804" y="268"/>
                    <a:pt x="10804" y="327"/>
                    <a:pt x="10745" y="350"/>
                  </a:cubicBezTo>
                  <a:cubicBezTo>
                    <a:pt x="8263" y="1306"/>
                    <a:pt x="5757" y="2215"/>
                    <a:pt x="3252" y="3089"/>
                  </a:cubicBezTo>
                  <a:cubicBezTo>
                    <a:pt x="2168" y="3462"/>
                    <a:pt x="1084" y="3846"/>
                    <a:pt x="0" y="4219"/>
                  </a:cubicBezTo>
                  <a:cubicBezTo>
                    <a:pt x="59" y="4231"/>
                    <a:pt x="105" y="4266"/>
                    <a:pt x="117" y="4347"/>
                  </a:cubicBezTo>
                  <a:cubicBezTo>
                    <a:pt x="175" y="4709"/>
                    <a:pt x="245" y="5058"/>
                    <a:pt x="327" y="5408"/>
                  </a:cubicBezTo>
                  <a:cubicBezTo>
                    <a:pt x="979" y="5175"/>
                    <a:pt x="1655" y="5023"/>
                    <a:pt x="2308" y="4814"/>
                  </a:cubicBezTo>
                  <a:cubicBezTo>
                    <a:pt x="2972" y="4592"/>
                    <a:pt x="3625" y="4289"/>
                    <a:pt x="4312" y="4161"/>
                  </a:cubicBezTo>
                  <a:cubicBezTo>
                    <a:pt x="4316" y="4160"/>
                    <a:pt x="4320" y="4160"/>
                    <a:pt x="4324" y="4160"/>
                  </a:cubicBezTo>
                  <a:cubicBezTo>
                    <a:pt x="4383" y="4160"/>
                    <a:pt x="4391" y="4245"/>
                    <a:pt x="4336" y="4277"/>
                  </a:cubicBezTo>
                  <a:cubicBezTo>
                    <a:pt x="3683" y="4650"/>
                    <a:pt x="2879" y="4837"/>
                    <a:pt x="2156" y="5047"/>
                  </a:cubicBezTo>
                  <a:cubicBezTo>
                    <a:pt x="1574" y="5233"/>
                    <a:pt x="968" y="5431"/>
                    <a:pt x="362" y="5536"/>
                  </a:cubicBezTo>
                  <a:cubicBezTo>
                    <a:pt x="397" y="5676"/>
                    <a:pt x="431" y="5804"/>
                    <a:pt x="466" y="5932"/>
                  </a:cubicBezTo>
                  <a:cubicBezTo>
                    <a:pt x="5256" y="4476"/>
                    <a:pt x="10023" y="2961"/>
                    <a:pt x="14824" y="1527"/>
                  </a:cubicBezTo>
                  <a:lnTo>
                    <a:pt x="14824" y="1527"/>
                  </a:lnTo>
                  <a:cubicBezTo>
                    <a:pt x="14674" y="1537"/>
                    <a:pt x="14521" y="1542"/>
                    <a:pt x="14367" y="1542"/>
                  </a:cubicBezTo>
                  <a:cubicBezTo>
                    <a:pt x="13797" y="1542"/>
                    <a:pt x="13220" y="1471"/>
                    <a:pt x="12715" y="1306"/>
                  </a:cubicBezTo>
                  <a:cubicBezTo>
                    <a:pt x="12424" y="1201"/>
                    <a:pt x="12121" y="1003"/>
                    <a:pt x="11829" y="781"/>
                  </a:cubicBezTo>
                  <a:cubicBezTo>
                    <a:pt x="11818" y="793"/>
                    <a:pt x="11806" y="805"/>
                    <a:pt x="11794" y="805"/>
                  </a:cubicBezTo>
                  <a:cubicBezTo>
                    <a:pt x="10874" y="1259"/>
                    <a:pt x="9848" y="1527"/>
                    <a:pt x="8881" y="1865"/>
                  </a:cubicBezTo>
                  <a:cubicBezTo>
                    <a:pt x="7960" y="2203"/>
                    <a:pt x="7016" y="2529"/>
                    <a:pt x="6084" y="2856"/>
                  </a:cubicBezTo>
                  <a:cubicBezTo>
                    <a:pt x="4324" y="3485"/>
                    <a:pt x="2518" y="4266"/>
                    <a:pt x="665" y="4580"/>
                  </a:cubicBezTo>
                  <a:cubicBezTo>
                    <a:pt x="606" y="4580"/>
                    <a:pt x="606" y="4511"/>
                    <a:pt x="653" y="4499"/>
                  </a:cubicBezTo>
                  <a:cubicBezTo>
                    <a:pt x="2599" y="4009"/>
                    <a:pt x="4464" y="3205"/>
                    <a:pt x="6352" y="2529"/>
                  </a:cubicBezTo>
                  <a:cubicBezTo>
                    <a:pt x="7284" y="2191"/>
                    <a:pt x="8217" y="1865"/>
                    <a:pt x="9149" y="1527"/>
                  </a:cubicBezTo>
                  <a:cubicBezTo>
                    <a:pt x="9976" y="1224"/>
                    <a:pt x="10815" y="863"/>
                    <a:pt x="11678" y="653"/>
                  </a:cubicBezTo>
                  <a:cubicBezTo>
                    <a:pt x="11445" y="455"/>
                    <a:pt x="11235" y="222"/>
                    <a:pt x="1104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0" name="Google Shape;3129;p91">
              <a:extLst>
                <a:ext uri="{FF2B5EF4-FFF2-40B4-BE49-F238E27FC236}">
                  <a16:creationId xmlns:a16="http://schemas.microsoft.com/office/drawing/2014/main" id="{5DB311B2-B029-CBFE-2C1F-E017D6205F33}"/>
                </a:ext>
              </a:extLst>
            </p:cNvPr>
            <p:cNvSpPr/>
            <p:nvPr/>
          </p:nvSpPr>
          <p:spPr>
            <a:xfrm>
              <a:off x="510491" y="1788755"/>
              <a:ext cx="547521" cy="249327"/>
            </a:xfrm>
            <a:custGeom>
              <a:avLst/>
              <a:gdLst/>
              <a:ahLst/>
              <a:cxnLst/>
              <a:rect l="l" t="t" r="r" b="b"/>
              <a:pathLst>
                <a:path w="17098" h="7786" extrusionOk="0">
                  <a:moveTo>
                    <a:pt x="10674" y="2305"/>
                  </a:moveTo>
                  <a:cubicBezTo>
                    <a:pt x="10767" y="2305"/>
                    <a:pt x="10820" y="2438"/>
                    <a:pt x="10723" y="2471"/>
                  </a:cubicBezTo>
                  <a:cubicBezTo>
                    <a:pt x="8007" y="3252"/>
                    <a:pt x="5350" y="4196"/>
                    <a:pt x="2670" y="5081"/>
                  </a:cubicBezTo>
                  <a:cubicBezTo>
                    <a:pt x="2666" y="5082"/>
                    <a:pt x="2663" y="5083"/>
                    <a:pt x="2660" y="5083"/>
                  </a:cubicBezTo>
                  <a:cubicBezTo>
                    <a:pt x="2631" y="5083"/>
                    <a:pt x="2614" y="5034"/>
                    <a:pt x="2646" y="5023"/>
                  </a:cubicBezTo>
                  <a:cubicBezTo>
                    <a:pt x="5233" y="3904"/>
                    <a:pt x="7949" y="3053"/>
                    <a:pt x="10653" y="2308"/>
                  </a:cubicBezTo>
                  <a:cubicBezTo>
                    <a:pt x="10660" y="2306"/>
                    <a:pt x="10667" y="2305"/>
                    <a:pt x="10674" y="2305"/>
                  </a:cubicBezTo>
                  <a:close/>
                  <a:moveTo>
                    <a:pt x="16678" y="0"/>
                  </a:moveTo>
                  <a:cubicBezTo>
                    <a:pt x="12984" y="1177"/>
                    <a:pt x="9289" y="2378"/>
                    <a:pt x="5595" y="3543"/>
                  </a:cubicBezTo>
                  <a:cubicBezTo>
                    <a:pt x="4674" y="3834"/>
                    <a:pt x="3765" y="4126"/>
                    <a:pt x="2844" y="4417"/>
                  </a:cubicBezTo>
                  <a:cubicBezTo>
                    <a:pt x="2017" y="4673"/>
                    <a:pt x="327" y="4918"/>
                    <a:pt x="82" y="5944"/>
                  </a:cubicBezTo>
                  <a:cubicBezTo>
                    <a:pt x="222" y="5885"/>
                    <a:pt x="374" y="5827"/>
                    <a:pt x="525" y="5781"/>
                  </a:cubicBezTo>
                  <a:cubicBezTo>
                    <a:pt x="548" y="5781"/>
                    <a:pt x="560" y="5804"/>
                    <a:pt x="537" y="5816"/>
                  </a:cubicBezTo>
                  <a:cubicBezTo>
                    <a:pt x="385" y="5885"/>
                    <a:pt x="234" y="5944"/>
                    <a:pt x="71" y="6014"/>
                  </a:cubicBezTo>
                  <a:cubicBezTo>
                    <a:pt x="1" y="6398"/>
                    <a:pt x="152" y="6783"/>
                    <a:pt x="409" y="7086"/>
                  </a:cubicBezTo>
                  <a:cubicBezTo>
                    <a:pt x="758" y="6923"/>
                    <a:pt x="1166" y="6888"/>
                    <a:pt x="1539" y="6806"/>
                  </a:cubicBezTo>
                  <a:cubicBezTo>
                    <a:pt x="2017" y="6701"/>
                    <a:pt x="2495" y="6608"/>
                    <a:pt x="2961" y="6503"/>
                  </a:cubicBezTo>
                  <a:cubicBezTo>
                    <a:pt x="2968" y="6501"/>
                    <a:pt x="2975" y="6500"/>
                    <a:pt x="2981" y="6500"/>
                  </a:cubicBezTo>
                  <a:cubicBezTo>
                    <a:pt x="3057" y="6500"/>
                    <a:pt x="3070" y="6621"/>
                    <a:pt x="2984" y="6643"/>
                  </a:cubicBezTo>
                  <a:cubicBezTo>
                    <a:pt x="2506" y="6748"/>
                    <a:pt x="2040" y="6853"/>
                    <a:pt x="1562" y="6969"/>
                  </a:cubicBezTo>
                  <a:cubicBezTo>
                    <a:pt x="1213" y="7039"/>
                    <a:pt x="852" y="7167"/>
                    <a:pt x="490" y="7179"/>
                  </a:cubicBezTo>
                  <a:cubicBezTo>
                    <a:pt x="688" y="7377"/>
                    <a:pt x="933" y="7540"/>
                    <a:pt x="1178" y="7634"/>
                  </a:cubicBezTo>
                  <a:cubicBezTo>
                    <a:pt x="1474" y="7747"/>
                    <a:pt x="1773" y="7785"/>
                    <a:pt x="2075" y="7785"/>
                  </a:cubicBezTo>
                  <a:cubicBezTo>
                    <a:pt x="2580" y="7785"/>
                    <a:pt x="3091" y="7677"/>
                    <a:pt x="3602" y="7634"/>
                  </a:cubicBezTo>
                  <a:cubicBezTo>
                    <a:pt x="3427" y="7016"/>
                    <a:pt x="3357" y="6387"/>
                    <a:pt x="3427" y="5769"/>
                  </a:cubicBezTo>
                  <a:lnTo>
                    <a:pt x="3427" y="5769"/>
                  </a:lnTo>
                  <a:cubicBezTo>
                    <a:pt x="2949" y="5932"/>
                    <a:pt x="2460" y="6084"/>
                    <a:pt x="1970" y="6200"/>
                  </a:cubicBezTo>
                  <a:cubicBezTo>
                    <a:pt x="1967" y="6201"/>
                    <a:pt x="1964" y="6202"/>
                    <a:pt x="1962" y="6202"/>
                  </a:cubicBezTo>
                  <a:cubicBezTo>
                    <a:pt x="1934" y="6202"/>
                    <a:pt x="1927" y="6151"/>
                    <a:pt x="1959" y="6130"/>
                  </a:cubicBezTo>
                  <a:cubicBezTo>
                    <a:pt x="3147" y="5571"/>
                    <a:pt x="4441" y="5175"/>
                    <a:pt x="5676" y="4720"/>
                  </a:cubicBezTo>
                  <a:cubicBezTo>
                    <a:pt x="6888" y="4277"/>
                    <a:pt x="8100" y="3834"/>
                    <a:pt x="9312" y="3403"/>
                  </a:cubicBezTo>
                  <a:cubicBezTo>
                    <a:pt x="11772" y="2506"/>
                    <a:pt x="14242" y="1643"/>
                    <a:pt x="16725" y="828"/>
                  </a:cubicBezTo>
                  <a:cubicBezTo>
                    <a:pt x="16736" y="825"/>
                    <a:pt x="16747" y="823"/>
                    <a:pt x="16757" y="823"/>
                  </a:cubicBezTo>
                  <a:cubicBezTo>
                    <a:pt x="16787" y="823"/>
                    <a:pt x="16809" y="836"/>
                    <a:pt x="16818" y="863"/>
                  </a:cubicBezTo>
                  <a:lnTo>
                    <a:pt x="17097" y="629"/>
                  </a:lnTo>
                  <a:cubicBezTo>
                    <a:pt x="16946" y="443"/>
                    <a:pt x="16806" y="245"/>
                    <a:pt x="16690" y="70"/>
                  </a:cubicBezTo>
                  <a:cubicBezTo>
                    <a:pt x="16678" y="47"/>
                    <a:pt x="16678" y="23"/>
                    <a:pt x="1667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1" name="Google Shape;3130;p91">
              <a:extLst>
                <a:ext uri="{FF2B5EF4-FFF2-40B4-BE49-F238E27FC236}">
                  <a16:creationId xmlns:a16="http://schemas.microsoft.com/office/drawing/2014/main" id="{7B15304E-E8AD-1A13-32EE-5F8EF55E0AB3}"/>
                </a:ext>
              </a:extLst>
            </p:cNvPr>
            <p:cNvSpPr/>
            <p:nvPr/>
          </p:nvSpPr>
          <p:spPr>
            <a:xfrm>
              <a:off x="843402" y="1107656"/>
              <a:ext cx="353432" cy="744171"/>
            </a:xfrm>
            <a:custGeom>
              <a:avLst/>
              <a:gdLst/>
              <a:ahLst/>
              <a:cxnLst/>
              <a:rect l="l" t="t" r="r" b="b"/>
              <a:pathLst>
                <a:path w="11037" h="23239" extrusionOk="0">
                  <a:moveTo>
                    <a:pt x="2162" y="4058"/>
                  </a:moveTo>
                  <a:cubicBezTo>
                    <a:pt x="2184" y="4058"/>
                    <a:pt x="2206" y="4068"/>
                    <a:pt x="2215" y="4091"/>
                  </a:cubicBezTo>
                  <a:cubicBezTo>
                    <a:pt x="2914" y="5781"/>
                    <a:pt x="3368" y="7610"/>
                    <a:pt x="3951" y="9347"/>
                  </a:cubicBezTo>
                  <a:cubicBezTo>
                    <a:pt x="4534" y="11095"/>
                    <a:pt x="5117" y="12843"/>
                    <a:pt x="5711" y="14591"/>
                  </a:cubicBezTo>
                  <a:cubicBezTo>
                    <a:pt x="5718" y="14628"/>
                    <a:pt x="5693" y="14651"/>
                    <a:pt x="5667" y="14651"/>
                  </a:cubicBezTo>
                  <a:cubicBezTo>
                    <a:pt x="5653" y="14651"/>
                    <a:pt x="5638" y="14643"/>
                    <a:pt x="5629" y="14626"/>
                  </a:cubicBezTo>
                  <a:cubicBezTo>
                    <a:pt x="4977" y="12855"/>
                    <a:pt x="4347" y="11083"/>
                    <a:pt x="3753" y="9300"/>
                  </a:cubicBezTo>
                  <a:cubicBezTo>
                    <a:pt x="3182" y="7599"/>
                    <a:pt x="2494" y="5874"/>
                    <a:pt x="2098" y="4126"/>
                  </a:cubicBezTo>
                  <a:cubicBezTo>
                    <a:pt x="2091" y="4083"/>
                    <a:pt x="2127" y="4058"/>
                    <a:pt x="2162" y="4058"/>
                  </a:cubicBezTo>
                  <a:close/>
                  <a:moveTo>
                    <a:pt x="3492" y="10622"/>
                  </a:moveTo>
                  <a:cubicBezTo>
                    <a:pt x="3519" y="10622"/>
                    <a:pt x="3545" y="10635"/>
                    <a:pt x="3555" y="10664"/>
                  </a:cubicBezTo>
                  <a:cubicBezTo>
                    <a:pt x="4231" y="12400"/>
                    <a:pt x="4685" y="14218"/>
                    <a:pt x="5326" y="15966"/>
                  </a:cubicBezTo>
                  <a:cubicBezTo>
                    <a:pt x="5956" y="17726"/>
                    <a:pt x="6678" y="19439"/>
                    <a:pt x="7354" y="21176"/>
                  </a:cubicBezTo>
                  <a:cubicBezTo>
                    <a:pt x="7361" y="21190"/>
                    <a:pt x="7351" y="21200"/>
                    <a:pt x="7339" y="21200"/>
                  </a:cubicBezTo>
                  <a:cubicBezTo>
                    <a:pt x="7331" y="21200"/>
                    <a:pt x="7324" y="21196"/>
                    <a:pt x="7319" y="21188"/>
                  </a:cubicBezTo>
                  <a:cubicBezTo>
                    <a:pt x="6492" y="19474"/>
                    <a:pt x="5804" y="17691"/>
                    <a:pt x="5140" y="15908"/>
                  </a:cubicBezTo>
                  <a:cubicBezTo>
                    <a:pt x="4522" y="14218"/>
                    <a:pt x="3811" y="12470"/>
                    <a:pt x="3427" y="10699"/>
                  </a:cubicBezTo>
                  <a:cubicBezTo>
                    <a:pt x="3413" y="10650"/>
                    <a:pt x="3452" y="10622"/>
                    <a:pt x="3492" y="10622"/>
                  </a:cubicBezTo>
                  <a:close/>
                  <a:moveTo>
                    <a:pt x="4353" y="6948"/>
                  </a:moveTo>
                  <a:cubicBezTo>
                    <a:pt x="4375" y="6948"/>
                    <a:pt x="4397" y="6958"/>
                    <a:pt x="4406" y="6981"/>
                  </a:cubicBezTo>
                  <a:cubicBezTo>
                    <a:pt x="4907" y="8217"/>
                    <a:pt x="5245" y="9533"/>
                    <a:pt x="5641" y="10804"/>
                  </a:cubicBezTo>
                  <a:cubicBezTo>
                    <a:pt x="6037" y="12051"/>
                    <a:pt x="6422" y="13286"/>
                    <a:pt x="6818" y="14521"/>
                  </a:cubicBezTo>
                  <a:cubicBezTo>
                    <a:pt x="7611" y="17050"/>
                    <a:pt x="8380" y="19568"/>
                    <a:pt x="9149" y="22097"/>
                  </a:cubicBezTo>
                  <a:cubicBezTo>
                    <a:pt x="9156" y="22111"/>
                    <a:pt x="9145" y="22121"/>
                    <a:pt x="9134" y="22121"/>
                  </a:cubicBezTo>
                  <a:cubicBezTo>
                    <a:pt x="9126" y="22121"/>
                    <a:pt x="9118" y="22117"/>
                    <a:pt x="9114" y="22108"/>
                  </a:cubicBezTo>
                  <a:cubicBezTo>
                    <a:pt x="8275" y="19568"/>
                    <a:pt x="7447" y="17015"/>
                    <a:pt x="6632" y="14463"/>
                  </a:cubicBezTo>
                  <a:cubicBezTo>
                    <a:pt x="6224" y="13193"/>
                    <a:pt x="5816" y="11911"/>
                    <a:pt x="5408" y="10629"/>
                  </a:cubicBezTo>
                  <a:cubicBezTo>
                    <a:pt x="5023" y="9440"/>
                    <a:pt x="4569" y="8240"/>
                    <a:pt x="4289" y="7016"/>
                  </a:cubicBezTo>
                  <a:cubicBezTo>
                    <a:pt x="4282" y="6973"/>
                    <a:pt x="4318" y="6948"/>
                    <a:pt x="4353" y="6948"/>
                  </a:cubicBezTo>
                  <a:close/>
                  <a:moveTo>
                    <a:pt x="47" y="0"/>
                  </a:moveTo>
                  <a:cubicBezTo>
                    <a:pt x="47" y="12"/>
                    <a:pt x="47" y="35"/>
                    <a:pt x="47" y="47"/>
                  </a:cubicBezTo>
                  <a:cubicBezTo>
                    <a:pt x="35" y="82"/>
                    <a:pt x="24" y="105"/>
                    <a:pt x="0" y="129"/>
                  </a:cubicBezTo>
                  <a:cubicBezTo>
                    <a:pt x="653" y="1923"/>
                    <a:pt x="1061" y="3835"/>
                    <a:pt x="1609" y="5664"/>
                  </a:cubicBezTo>
                  <a:cubicBezTo>
                    <a:pt x="2168" y="7494"/>
                    <a:pt x="2716" y="9324"/>
                    <a:pt x="3310" y="11142"/>
                  </a:cubicBezTo>
                  <a:cubicBezTo>
                    <a:pt x="3904" y="12948"/>
                    <a:pt x="4511" y="14754"/>
                    <a:pt x="5151" y="16561"/>
                  </a:cubicBezTo>
                  <a:cubicBezTo>
                    <a:pt x="5466" y="17470"/>
                    <a:pt x="5804" y="18391"/>
                    <a:pt x="6142" y="19300"/>
                  </a:cubicBezTo>
                  <a:cubicBezTo>
                    <a:pt x="6340" y="19871"/>
                    <a:pt x="6643" y="20430"/>
                    <a:pt x="6468" y="21036"/>
                  </a:cubicBezTo>
                  <a:cubicBezTo>
                    <a:pt x="6457" y="21071"/>
                    <a:pt x="6457" y="21106"/>
                    <a:pt x="6433" y="21141"/>
                  </a:cubicBezTo>
                  <a:cubicBezTo>
                    <a:pt x="6433" y="21164"/>
                    <a:pt x="6422" y="21176"/>
                    <a:pt x="6398" y="21188"/>
                  </a:cubicBezTo>
                  <a:cubicBezTo>
                    <a:pt x="6410" y="21188"/>
                    <a:pt x="6422" y="21199"/>
                    <a:pt x="6422" y="21199"/>
                  </a:cubicBezTo>
                  <a:cubicBezTo>
                    <a:pt x="7156" y="21735"/>
                    <a:pt x="7576" y="22633"/>
                    <a:pt x="8473" y="22959"/>
                  </a:cubicBezTo>
                  <a:cubicBezTo>
                    <a:pt x="8508" y="22971"/>
                    <a:pt x="8555" y="22982"/>
                    <a:pt x="8589" y="22994"/>
                  </a:cubicBezTo>
                  <a:cubicBezTo>
                    <a:pt x="7715" y="20896"/>
                    <a:pt x="6876" y="18694"/>
                    <a:pt x="6294" y="16491"/>
                  </a:cubicBezTo>
                  <a:cubicBezTo>
                    <a:pt x="6286" y="16462"/>
                    <a:pt x="6316" y="16437"/>
                    <a:pt x="6344" y="16437"/>
                  </a:cubicBezTo>
                  <a:cubicBezTo>
                    <a:pt x="6361" y="16437"/>
                    <a:pt x="6378" y="16446"/>
                    <a:pt x="6387" y="16468"/>
                  </a:cubicBezTo>
                  <a:cubicBezTo>
                    <a:pt x="7179" y="18647"/>
                    <a:pt x="7902" y="20850"/>
                    <a:pt x="8718" y="23029"/>
                  </a:cubicBezTo>
                  <a:cubicBezTo>
                    <a:pt x="9464" y="23227"/>
                    <a:pt x="10291" y="23180"/>
                    <a:pt x="11037" y="23239"/>
                  </a:cubicBezTo>
                  <a:cubicBezTo>
                    <a:pt x="9394" y="19801"/>
                    <a:pt x="8193" y="16188"/>
                    <a:pt x="7016" y="12575"/>
                  </a:cubicBezTo>
                  <a:cubicBezTo>
                    <a:pt x="5874" y="9079"/>
                    <a:pt x="4720" y="5583"/>
                    <a:pt x="3613" y="2075"/>
                  </a:cubicBezTo>
                  <a:cubicBezTo>
                    <a:pt x="3333" y="2180"/>
                    <a:pt x="3054" y="2226"/>
                    <a:pt x="2786" y="2226"/>
                  </a:cubicBezTo>
                  <a:cubicBezTo>
                    <a:pt x="3100" y="3368"/>
                    <a:pt x="3497" y="4487"/>
                    <a:pt x="3928" y="5594"/>
                  </a:cubicBezTo>
                  <a:cubicBezTo>
                    <a:pt x="3943" y="5617"/>
                    <a:pt x="3924" y="5635"/>
                    <a:pt x="3902" y="5635"/>
                  </a:cubicBezTo>
                  <a:cubicBezTo>
                    <a:pt x="3890" y="5635"/>
                    <a:pt x="3878" y="5630"/>
                    <a:pt x="3870" y="5618"/>
                  </a:cubicBezTo>
                  <a:cubicBezTo>
                    <a:pt x="3333" y="4522"/>
                    <a:pt x="2914" y="3380"/>
                    <a:pt x="2564" y="2215"/>
                  </a:cubicBezTo>
                  <a:cubicBezTo>
                    <a:pt x="1842" y="2133"/>
                    <a:pt x="1201" y="1690"/>
                    <a:pt x="711" y="1096"/>
                  </a:cubicBezTo>
                  <a:lnTo>
                    <a:pt x="711" y="1096"/>
                  </a:lnTo>
                  <a:cubicBezTo>
                    <a:pt x="1609" y="3811"/>
                    <a:pt x="2436" y="6573"/>
                    <a:pt x="3170" y="9324"/>
                  </a:cubicBezTo>
                  <a:cubicBezTo>
                    <a:pt x="3179" y="9340"/>
                    <a:pt x="3163" y="9357"/>
                    <a:pt x="3150" y="9357"/>
                  </a:cubicBezTo>
                  <a:cubicBezTo>
                    <a:pt x="3144" y="9357"/>
                    <a:pt x="3139" y="9354"/>
                    <a:pt x="3135" y="9347"/>
                  </a:cubicBezTo>
                  <a:cubicBezTo>
                    <a:pt x="2180" y="6620"/>
                    <a:pt x="1306" y="3823"/>
                    <a:pt x="525" y="1049"/>
                  </a:cubicBezTo>
                  <a:cubicBezTo>
                    <a:pt x="501" y="991"/>
                    <a:pt x="536" y="944"/>
                    <a:pt x="583" y="933"/>
                  </a:cubicBezTo>
                  <a:cubicBezTo>
                    <a:pt x="362" y="641"/>
                    <a:pt x="187" y="327"/>
                    <a:pt x="47"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2" name="Google Shape;3131;p91">
              <a:extLst>
                <a:ext uri="{FF2B5EF4-FFF2-40B4-BE49-F238E27FC236}">
                  <a16:creationId xmlns:a16="http://schemas.microsoft.com/office/drawing/2014/main" id="{E62205B7-6E8E-CFE6-4537-54D79D042835}"/>
                </a:ext>
              </a:extLst>
            </p:cNvPr>
            <p:cNvSpPr/>
            <p:nvPr/>
          </p:nvSpPr>
          <p:spPr>
            <a:xfrm>
              <a:off x="704198" y="1808898"/>
              <a:ext cx="474734" cy="189989"/>
            </a:xfrm>
            <a:custGeom>
              <a:avLst/>
              <a:gdLst/>
              <a:ahLst/>
              <a:cxnLst/>
              <a:rect l="l" t="t" r="r" b="b"/>
              <a:pathLst>
                <a:path w="14825" h="5933" extrusionOk="0">
                  <a:moveTo>
                    <a:pt x="12679" y="1317"/>
                  </a:moveTo>
                  <a:cubicBezTo>
                    <a:pt x="12764" y="1317"/>
                    <a:pt x="12793" y="1447"/>
                    <a:pt x="12715" y="1481"/>
                  </a:cubicBezTo>
                  <a:cubicBezTo>
                    <a:pt x="11596" y="1923"/>
                    <a:pt x="10349" y="2145"/>
                    <a:pt x="9195" y="2518"/>
                  </a:cubicBezTo>
                  <a:cubicBezTo>
                    <a:pt x="8030" y="2879"/>
                    <a:pt x="6876" y="3275"/>
                    <a:pt x="5711" y="3660"/>
                  </a:cubicBezTo>
                  <a:cubicBezTo>
                    <a:pt x="5704" y="3663"/>
                    <a:pt x="5697" y="3664"/>
                    <a:pt x="5691" y="3664"/>
                  </a:cubicBezTo>
                  <a:cubicBezTo>
                    <a:pt x="5645" y="3664"/>
                    <a:pt x="5625" y="3599"/>
                    <a:pt x="5676" y="3578"/>
                  </a:cubicBezTo>
                  <a:cubicBezTo>
                    <a:pt x="6841" y="3077"/>
                    <a:pt x="8018" y="2646"/>
                    <a:pt x="9230" y="2273"/>
                  </a:cubicBezTo>
                  <a:cubicBezTo>
                    <a:pt x="10338" y="1912"/>
                    <a:pt x="11515" y="1469"/>
                    <a:pt x="12668" y="1317"/>
                  </a:cubicBezTo>
                  <a:cubicBezTo>
                    <a:pt x="12672" y="1317"/>
                    <a:pt x="12676" y="1317"/>
                    <a:pt x="12679" y="1317"/>
                  </a:cubicBezTo>
                  <a:close/>
                  <a:moveTo>
                    <a:pt x="11048" y="0"/>
                  </a:moveTo>
                  <a:lnTo>
                    <a:pt x="10769" y="234"/>
                  </a:lnTo>
                  <a:cubicBezTo>
                    <a:pt x="10804" y="268"/>
                    <a:pt x="10804" y="327"/>
                    <a:pt x="10745" y="350"/>
                  </a:cubicBezTo>
                  <a:cubicBezTo>
                    <a:pt x="8263" y="1306"/>
                    <a:pt x="5757" y="2215"/>
                    <a:pt x="3252" y="3089"/>
                  </a:cubicBezTo>
                  <a:cubicBezTo>
                    <a:pt x="2168" y="3462"/>
                    <a:pt x="1084" y="3846"/>
                    <a:pt x="0" y="4219"/>
                  </a:cubicBezTo>
                  <a:cubicBezTo>
                    <a:pt x="59" y="4231"/>
                    <a:pt x="105" y="4266"/>
                    <a:pt x="117" y="4347"/>
                  </a:cubicBezTo>
                  <a:cubicBezTo>
                    <a:pt x="175" y="4709"/>
                    <a:pt x="245" y="5058"/>
                    <a:pt x="327" y="5408"/>
                  </a:cubicBezTo>
                  <a:cubicBezTo>
                    <a:pt x="979" y="5175"/>
                    <a:pt x="1655" y="5023"/>
                    <a:pt x="2308" y="4814"/>
                  </a:cubicBezTo>
                  <a:cubicBezTo>
                    <a:pt x="2972" y="4592"/>
                    <a:pt x="3625" y="4289"/>
                    <a:pt x="4312" y="4161"/>
                  </a:cubicBezTo>
                  <a:cubicBezTo>
                    <a:pt x="4316" y="4160"/>
                    <a:pt x="4320" y="4160"/>
                    <a:pt x="4324" y="4160"/>
                  </a:cubicBezTo>
                  <a:cubicBezTo>
                    <a:pt x="4383" y="4160"/>
                    <a:pt x="4391" y="4245"/>
                    <a:pt x="4336" y="4277"/>
                  </a:cubicBezTo>
                  <a:cubicBezTo>
                    <a:pt x="3683" y="4650"/>
                    <a:pt x="2879" y="4837"/>
                    <a:pt x="2156" y="5047"/>
                  </a:cubicBezTo>
                  <a:cubicBezTo>
                    <a:pt x="1574" y="5233"/>
                    <a:pt x="968" y="5431"/>
                    <a:pt x="362" y="5536"/>
                  </a:cubicBezTo>
                  <a:cubicBezTo>
                    <a:pt x="397" y="5676"/>
                    <a:pt x="431" y="5804"/>
                    <a:pt x="466" y="5932"/>
                  </a:cubicBezTo>
                  <a:cubicBezTo>
                    <a:pt x="5256" y="4476"/>
                    <a:pt x="10023" y="2961"/>
                    <a:pt x="14824" y="1527"/>
                  </a:cubicBezTo>
                  <a:lnTo>
                    <a:pt x="14824" y="1527"/>
                  </a:lnTo>
                  <a:cubicBezTo>
                    <a:pt x="14674" y="1537"/>
                    <a:pt x="14521" y="1542"/>
                    <a:pt x="14367" y="1542"/>
                  </a:cubicBezTo>
                  <a:cubicBezTo>
                    <a:pt x="13797" y="1542"/>
                    <a:pt x="13220" y="1471"/>
                    <a:pt x="12715" y="1306"/>
                  </a:cubicBezTo>
                  <a:cubicBezTo>
                    <a:pt x="12424" y="1201"/>
                    <a:pt x="12121" y="1003"/>
                    <a:pt x="11829" y="781"/>
                  </a:cubicBezTo>
                  <a:cubicBezTo>
                    <a:pt x="11818" y="793"/>
                    <a:pt x="11806" y="805"/>
                    <a:pt x="11794" y="805"/>
                  </a:cubicBezTo>
                  <a:cubicBezTo>
                    <a:pt x="10874" y="1259"/>
                    <a:pt x="9848" y="1527"/>
                    <a:pt x="8881" y="1865"/>
                  </a:cubicBezTo>
                  <a:cubicBezTo>
                    <a:pt x="7960" y="2203"/>
                    <a:pt x="7016" y="2529"/>
                    <a:pt x="6084" y="2856"/>
                  </a:cubicBezTo>
                  <a:cubicBezTo>
                    <a:pt x="4324" y="3485"/>
                    <a:pt x="2518" y="4266"/>
                    <a:pt x="665" y="4580"/>
                  </a:cubicBezTo>
                  <a:cubicBezTo>
                    <a:pt x="606" y="4580"/>
                    <a:pt x="606" y="4511"/>
                    <a:pt x="653" y="4499"/>
                  </a:cubicBezTo>
                  <a:cubicBezTo>
                    <a:pt x="2599" y="4009"/>
                    <a:pt x="4464" y="3205"/>
                    <a:pt x="6352" y="2529"/>
                  </a:cubicBezTo>
                  <a:cubicBezTo>
                    <a:pt x="7284" y="2191"/>
                    <a:pt x="8217" y="1865"/>
                    <a:pt x="9149" y="1527"/>
                  </a:cubicBezTo>
                  <a:cubicBezTo>
                    <a:pt x="9976" y="1224"/>
                    <a:pt x="10815" y="863"/>
                    <a:pt x="11678" y="653"/>
                  </a:cubicBezTo>
                  <a:cubicBezTo>
                    <a:pt x="11445" y="455"/>
                    <a:pt x="11235" y="222"/>
                    <a:pt x="1104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3" name="Google Shape;3132;p91">
              <a:extLst>
                <a:ext uri="{FF2B5EF4-FFF2-40B4-BE49-F238E27FC236}">
                  <a16:creationId xmlns:a16="http://schemas.microsoft.com/office/drawing/2014/main" id="{2D89D723-5F1E-399A-62F7-079EF71252AF}"/>
                </a:ext>
              </a:extLst>
            </p:cNvPr>
            <p:cNvSpPr/>
            <p:nvPr/>
          </p:nvSpPr>
          <p:spPr>
            <a:xfrm>
              <a:off x="510491" y="1788755"/>
              <a:ext cx="547521" cy="249327"/>
            </a:xfrm>
            <a:custGeom>
              <a:avLst/>
              <a:gdLst/>
              <a:ahLst/>
              <a:cxnLst/>
              <a:rect l="l" t="t" r="r" b="b"/>
              <a:pathLst>
                <a:path w="17098" h="7786" extrusionOk="0">
                  <a:moveTo>
                    <a:pt x="10674" y="2305"/>
                  </a:moveTo>
                  <a:cubicBezTo>
                    <a:pt x="10767" y="2305"/>
                    <a:pt x="10820" y="2438"/>
                    <a:pt x="10723" y="2471"/>
                  </a:cubicBezTo>
                  <a:cubicBezTo>
                    <a:pt x="8007" y="3252"/>
                    <a:pt x="5350" y="4196"/>
                    <a:pt x="2670" y="5081"/>
                  </a:cubicBezTo>
                  <a:cubicBezTo>
                    <a:pt x="2666" y="5082"/>
                    <a:pt x="2663" y="5083"/>
                    <a:pt x="2660" y="5083"/>
                  </a:cubicBezTo>
                  <a:cubicBezTo>
                    <a:pt x="2631" y="5083"/>
                    <a:pt x="2614" y="5034"/>
                    <a:pt x="2646" y="5023"/>
                  </a:cubicBezTo>
                  <a:cubicBezTo>
                    <a:pt x="5233" y="3904"/>
                    <a:pt x="7949" y="3053"/>
                    <a:pt x="10653" y="2308"/>
                  </a:cubicBezTo>
                  <a:cubicBezTo>
                    <a:pt x="10660" y="2306"/>
                    <a:pt x="10667" y="2305"/>
                    <a:pt x="10674" y="2305"/>
                  </a:cubicBezTo>
                  <a:close/>
                  <a:moveTo>
                    <a:pt x="16678" y="0"/>
                  </a:moveTo>
                  <a:cubicBezTo>
                    <a:pt x="12984" y="1177"/>
                    <a:pt x="9289" y="2378"/>
                    <a:pt x="5595" y="3543"/>
                  </a:cubicBezTo>
                  <a:cubicBezTo>
                    <a:pt x="4674" y="3834"/>
                    <a:pt x="3765" y="4126"/>
                    <a:pt x="2844" y="4417"/>
                  </a:cubicBezTo>
                  <a:cubicBezTo>
                    <a:pt x="2017" y="4673"/>
                    <a:pt x="327" y="4918"/>
                    <a:pt x="82" y="5944"/>
                  </a:cubicBezTo>
                  <a:cubicBezTo>
                    <a:pt x="222" y="5885"/>
                    <a:pt x="374" y="5827"/>
                    <a:pt x="525" y="5781"/>
                  </a:cubicBezTo>
                  <a:cubicBezTo>
                    <a:pt x="548" y="5781"/>
                    <a:pt x="560" y="5804"/>
                    <a:pt x="537" y="5816"/>
                  </a:cubicBezTo>
                  <a:cubicBezTo>
                    <a:pt x="385" y="5885"/>
                    <a:pt x="234" y="5944"/>
                    <a:pt x="71" y="6014"/>
                  </a:cubicBezTo>
                  <a:cubicBezTo>
                    <a:pt x="1" y="6398"/>
                    <a:pt x="152" y="6783"/>
                    <a:pt x="409" y="7086"/>
                  </a:cubicBezTo>
                  <a:cubicBezTo>
                    <a:pt x="758" y="6923"/>
                    <a:pt x="1166" y="6888"/>
                    <a:pt x="1539" y="6806"/>
                  </a:cubicBezTo>
                  <a:cubicBezTo>
                    <a:pt x="2017" y="6701"/>
                    <a:pt x="2495" y="6608"/>
                    <a:pt x="2961" y="6503"/>
                  </a:cubicBezTo>
                  <a:cubicBezTo>
                    <a:pt x="2968" y="6501"/>
                    <a:pt x="2975" y="6500"/>
                    <a:pt x="2981" y="6500"/>
                  </a:cubicBezTo>
                  <a:cubicBezTo>
                    <a:pt x="3057" y="6500"/>
                    <a:pt x="3070" y="6621"/>
                    <a:pt x="2984" y="6643"/>
                  </a:cubicBezTo>
                  <a:cubicBezTo>
                    <a:pt x="2506" y="6748"/>
                    <a:pt x="2040" y="6853"/>
                    <a:pt x="1562" y="6969"/>
                  </a:cubicBezTo>
                  <a:cubicBezTo>
                    <a:pt x="1213" y="7039"/>
                    <a:pt x="852" y="7167"/>
                    <a:pt x="490" y="7179"/>
                  </a:cubicBezTo>
                  <a:cubicBezTo>
                    <a:pt x="688" y="7377"/>
                    <a:pt x="933" y="7540"/>
                    <a:pt x="1178" y="7634"/>
                  </a:cubicBezTo>
                  <a:cubicBezTo>
                    <a:pt x="1474" y="7747"/>
                    <a:pt x="1773" y="7785"/>
                    <a:pt x="2075" y="7785"/>
                  </a:cubicBezTo>
                  <a:cubicBezTo>
                    <a:pt x="2580" y="7785"/>
                    <a:pt x="3091" y="7677"/>
                    <a:pt x="3602" y="7634"/>
                  </a:cubicBezTo>
                  <a:cubicBezTo>
                    <a:pt x="3427" y="7016"/>
                    <a:pt x="3357" y="6387"/>
                    <a:pt x="3427" y="5769"/>
                  </a:cubicBezTo>
                  <a:lnTo>
                    <a:pt x="3427" y="5769"/>
                  </a:lnTo>
                  <a:cubicBezTo>
                    <a:pt x="2949" y="5932"/>
                    <a:pt x="2460" y="6084"/>
                    <a:pt x="1970" y="6200"/>
                  </a:cubicBezTo>
                  <a:cubicBezTo>
                    <a:pt x="1967" y="6201"/>
                    <a:pt x="1964" y="6202"/>
                    <a:pt x="1962" y="6202"/>
                  </a:cubicBezTo>
                  <a:cubicBezTo>
                    <a:pt x="1934" y="6202"/>
                    <a:pt x="1927" y="6151"/>
                    <a:pt x="1959" y="6130"/>
                  </a:cubicBezTo>
                  <a:cubicBezTo>
                    <a:pt x="3147" y="5571"/>
                    <a:pt x="4441" y="5175"/>
                    <a:pt x="5676" y="4720"/>
                  </a:cubicBezTo>
                  <a:cubicBezTo>
                    <a:pt x="6888" y="4277"/>
                    <a:pt x="8100" y="3834"/>
                    <a:pt x="9312" y="3403"/>
                  </a:cubicBezTo>
                  <a:cubicBezTo>
                    <a:pt x="11772" y="2506"/>
                    <a:pt x="14242" y="1643"/>
                    <a:pt x="16725" y="828"/>
                  </a:cubicBezTo>
                  <a:cubicBezTo>
                    <a:pt x="16736" y="825"/>
                    <a:pt x="16747" y="823"/>
                    <a:pt x="16757" y="823"/>
                  </a:cubicBezTo>
                  <a:cubicBezTo>
                    <a:pt x="16787" y="823"/>
                    <a:pt x="16809" y="836"/>
                    <a:pt x="16818" y="863"/>
                  </a:cubicBezTo>
                  <a:lnTo>
                    <a:pt x="17097" y="629"/>
                  </a:lnTo>
                  <a:cubicBezTo>
                    <a:pt x="16946" y="443"/>
                    <a:pt x="16806" y="245"/>
                    <a:pt x="16690" y="70"/>
                  </a:cubicBezTo>
                  <a:cubicBezTo>
                    <a:pt x="16678" y="47"/>
                    <a:pt x="16678" y="23"/>
                    <a:pt x="1667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4" name="Google Shape;3133;p91">
              <a:extLst>
                <a:ext uri="{FF2B5EF4-FFF2-40B4-BE49-F238E27FC236}">
                  <a16:creationId xmlns:a16="http://schemas.microsoft.com/office/drawing/2014/main" id="{0084703C-BD8A-D9A4-5209-E5E828CEF907}"/>
                </a:ext>
              </a:extLst>
            </p:cNvPr>
            <p:cNvSpPr/>
            <p:nvPr/>
          </p:nvSpPr>
          <p:spPr>
            <a:xfrm>
              <a:off x="425790" y="1088250"/>
              <a:ext cx="793806" cy="1066157"/>
            </a:xfrm>
            <a:custGeom>
              <a:avLst/>
              <a:gdLst/>
              <a:ahLst/>
              <a:cxnLst/>
              <a:rect l="l" t="t" r="r" b="b"/>
              <a:pathLst>
                <a:path w="24789" h="33294" extrusionOk="0">
                  <a:moveTo>
                    <a:pt x="12365" y="245"/>
                  </a:moveTo>
                  <a:lnTo>
                    <a:pt x="12365" y="245"/>
                  </a:lnTo>
                  <a:cubicBezTo>
                    <a:pt x="12447" y="268"/>
                    <a:pt x="12517" y="315"/>
                    <a:pt x="12587" y="373"/>
                  </a:cubicBezTo>
                  <a:cubicBezTo>
                    <a:pt x="12680" y="467"/>
                    <a:pt x="12738" y="595"/>
                    <a:pt x="12832" y="688"/>
                  </a:cubicBezTo>
                  <a:cubicBezTo>
                    <a:pt x="12820" y="688"/>
                    <a:pt x="12820" y="700"/>
                    <a:pt x="12832" y="723"/>
                  </a:cubicBezTo>
                  <a:cubicBezTo>
                    <a:pt x="13158" y="2471"/>
                    <a:pt x="13787" y="4196"/>
                    <a:pt x="14288" y="5897"/>
                  </a:cubicBezTo>
                  <a:cubicBezTo>
                    <a:pt x="14813" y="7645"/>
                    <a:pt x="15372" y="9382"/>
                    <a:pt x="15943" y="11118"/>
                  </a:cubicBezTo>
                  <a:cubicBezTo>
                    <a:pt x="16514" y="12855"/>
                    <a:pt x="17109" y="14580"/>
                    <a:pt x="17703" y="16304"/>
                  </a:cubicBezTo>
                  <a:cubicBezTo>
                    <a:pt x="18006" y="17155"/>
                    <a:pt x="18297" y="17994"/>
                    <a:pt x="18600" y="18833"/>
                  </a:cubicBezTo>
                  <a:cubicBezTo>
                    <a:pt x="18764" y="19288"/>
                    <a:pt x="18938" y="19742"/>
                    <a:pt x="19113" y="20209"/>
                  </a:cubicBezTo>
                  <a:cubicBezTo>
                    <a:pt x="19241" y="20547"/>
                    <a:pt x="19428" y="20931"/>
                    <a:pt x="19463" y="21316"/>
                  </a:cubicBezTo>
                  <a:cubicBezTo>
                    <a:pt x="19428" y="21234"/>
                    <a:pt x="19370" y="21153"/>
                    <a:pt x="19288" y="21094"/>
                  </a:cubicBezTo>
                  <a:cubicBezTo>
                    <a:pt x="19276" y="21094"/>
                    <a:pt x="19276" y="21094"/>
                    <a:pt x="19265" y="21083"/>
                  </a:cubicBezTo>
                  <a:cubicBezTo>
                    <a:pt x="18764" y="19358"/>
                    <a:pt x="18041" y="17656"/>
                    <a:pt x="17435" y="15955"/>
                  </a:cubicBezTo>
                  <a:cubicBezTo>
                    <a:pt x="16829" y="14218"/>
                    <a:pt x="16235" y="12482"/>
                    <a:pt x="15652" y="10734"/>
                  </a:cubicBezTo>
                  <a:cubicBezTo>
                    <a:pt x="14498" y="7273"/>
                    <a:pt x="13449" y="3776"/>
                    <a:pt x="12389" y="280"/>
                  </a:cubicBezTo>
                  <a:cubicBezTo>
                    <a:pt x="12389" y="268"/>
                    <a:pt x="12377" y="268"/>
                    <a:pt x="12377" y="257"/>
                  </a:cubicBezTo>
                  <a:cubicBezTo>
                    <a:pt x="12377" y="257"/>
                    <a:pt x="12365" y="245"/>
                    <a:pt x="12365" y="245"/>
                  </a:cubicBezTo>
                  <a:close/>
                  <a:moveTo>
                    <a:pt x="13088" y="606"/>
                  </a:moveTo>
                  <a:cubicBezTo>
                    <a:pt x="13228" y="933"/>
                    <a:pt x="13403" y="1247"/>
                    <a:pt x="13624" y="1539"/>
                  </a:cubicBezTo>
                  <a:cubicBezTo>
                    <a:pt x="13577" y="1550"/>
                    <a:pt x="13542" y="1597"/>
                    <a:pt x="13566" y="1655"/>
                  </a:cubicBezTo>
                  <a:cubicBezTo>
                    <a:pt x="14347" y="4429"/>
                    <a:pt x="15221" y="7226"/>
                    <a:pt x="16176" y="9953"/>
                  </a:cubicBezTo>
                  <a:cubicBezTo>
                    <a:pt x="16180" y="9960"/>
                    <a:pt x="16185" y="9963"/>
                    <a:pt x="16191" y="9963"/>
                  </a:cubicBezTo>
                  <a:cubicBezTo>
                    <a:pt x="16204" y="9963"/>
                    <a:pt x="16220" y="9946"/>
                    <a:pt x="16211" y="9930"/>
                  </a:cubicBezTo>
                  <a:cubicBezTo>
                    <a:pt x="15477" y="7179"/>
                    <a:pt x="14650" y="4417"/>
                    <a:pt x="13752" y="1702"/>
                  </a:cubicBezTo>
                  <a:lnTo>
                    <a:pt x="13752" y="1702"/>
                  </a:lnTo>
                  <a:cubicBezTo>
                    <a:pt x="14242" y="2296"/>
                    <a:pt x="14883" y="2739"/>
                    <a:pt x="15605" y="2821"/>
                  </a:cubicBezTo>
                  <a:cubicBezTo>
                    <a:pt x="15955" y="3986"/>
                    <a:pt x="16374" y="5117"/>
                    <a:pt x="16911" y="6224"/>
                  </a:cubicBezTo>
                  <a:cubicBezTo>
                    <a:pt x="16919" y="6236"/>
                    <a:pt x="16931" y="6241"/>
                    <a:pt x="16943" y="6241"/>
                  </a:cubicBezTo>
                  <a:cubicBezTo>
                    <a:pt x="16965" y="6241"/>
                    <a:pt x="16984" y="6223"/>
                    <a:pt x="16969" y="6200"/>
                  </a:cubicBezTo>
                  <a:cubicBezTo>
                    <a:pt x="16538" y="5093"/>
                    <a:pt x="16141" y="3974"/>
                    <a:pt x="15827" y="2832"/>
                  </a:cubicBezTo>
                  <a:cubicBezTo>
                    <a:pt x="16095" y="2832"/>
                    <a:pt x="16374" y="2786"/>
                    <a:pt x="16654" y="2681"/>
                  </a:cubicBezTo>
                  <a:cubicBezTo>
                    <a:pt x="17761" y="6189"/>
                    <a:pt x="18915" y="9685"/>
                    <a:pt x="20057" y="13181"/>
                  </a:cubicBezTo>
                  <a:cubicBezTo>
                    <a:pt x="21234" y="16794"/>
                    <a:pt x="22435" y="20407"/>
                    <a:pt x="24078" y="23845"/>
                  </a:cubicBezTo>
                  <a:cubicBezTo>
                    <a:pt x="23332" y="23786"/>
                    <a:pt x="22505" y="23833"/>
                    <a:pt x="21759" y="23635"/>
                  </a:cubicBezTo>
                  <a:cubicBezTo>
                    <a:pt x="20943" y="21456"/>
                    <a:pt x="20220" y="19253"/>
                    <a:pt x="19428" y="17074"/>
                  </a:cubicBezTo>
                  <a:cubicBezTo>
                    <a:pt x="19419" y="17052"/>
                    <a:pt x="19402" y="17043"/>
                    <a:pt x="19385" y="17043"/>
                  </a:cubicBezTo>
                  <a:cubicBezTo>
                    <a:pt x="19357" y="17043"/>
                    <a:pt x="19327" y="17068"/>
                    <a:pt x="19335" y="17097"/>
                  </a:cubicBezTo>
                  <a:cubicBezTo>
                    <a:pt x="19917" y="19300"/>
                    <a:pt x="20756" y="21502"/>
                    <a:pt x="21630" y="23600"/>
                  </a:cubicBezTo>
                  <a:cubicBezTo>
                    <a:pt x="21596" y="23588"/>
                    <a:pt x="21549" y="23577"/>
                    <a:pt x="21514" y="23565"/>
                  </a:cubicBezTo>
                  <a:cubicBezTo>
                    <a:pt x="20617" y="23239"/>
                    <a:pt x="20197" y="22341"/>
                    <a:pt x="19463" y="21805"/>
                  </a:cubicBezTo>
                  <a:cubicBezTo>
                    <a:pt x="19463" y="21805"/>
                    <a:pt x="19451" y="21794"/>
                    <a:pt x="19439" y="21794"/>
                  </a:cubicBezTo>
                  <a:cubicBezTo>
                    <a:pt x="19463" y="21782"/>
                    <a:pt x="19474" y="21770"/>
                    <a:pt x="19474" y="21747"/>
                  </a:cubicBezTo>
                  <a:cubicBezTo>
                    <a:pt x="19498" y="21712"/>
                    <a:pt x="19498" y="21677"/>
                    <a:pt x="19509" y="21642"/>
                  </a:cubicBezTo>
                  <a:cubicBezTo>
                    <a:pt x="19684" y="21036"/>
                    <a:pt x="19381" y="20477"/>
                    <a:pt x="19183" y="19906"/>
                  </a:cubicBezTo>
                  <a:cubicBezTo>
                    <a:pt x="18845" y="18997"/>
                    <a:pt x="18507" y="18076"/>
                    <a:pt x="18192" y="17167"/>
                  </a:cubicBezTo>
                  <a:cubicBezTo>
                    <a:pt x="17552" y="15360"/>
                    <a:pt x="16945" y="13554"/>
                    <a:pt x="16351" y="11736"/>
                  </a:cubicBezTo>
                  <a:cubicBezTo>
                    <a:pt x="15757" y="9930"/>
                    <a:pt x="15209" y="8100"/>
                    <a:pt x="14650" y="6270"/>
                  </a:cubicBezTo>
                  <a:cubicBezTo>
                    <a:pt x="14102" y="4441"/>
                    <a:pt x="13694" y="2529"/>
                    <a:pt x="13041" y="735"/>
                  </a:cubicBezTo>
                  <a:cubicBezTo>
                    <a:pt x="13065" y="711"/>
                    <a:pt x="13076" y="688"/>
                    <a:pt x="13088" y="653"/>
                  </a:cubicBezTo>
                  <a:cubicBezTo>
                    <a:pt x="13088" y="641"/>
                    <a:pt x="13088" y="618"/>
                    <a:pt x="13088" y="606"/>
                  </a:cubicBezTo>
                  <a:close/>
                  <a:moveTo>
                    <a:pt x="19323" y="21875"/>
                  </a:moveTo>
                  <a:cubicBezTo>
                    <a:pt x="19323" y="21898"/>
                    <a:pt x="19323" y="21922"/>
                    <a:pt x="19335" y="21945"/>
                  </a:cubicBezTo>
                  <a:cubicBezTo>
                    <a:pt x="19451" y="22120"/>
                    <a:pt x="19591" y="22318"/>
                    <a:pt x="19742" y="22504"/>
                  </a:cubicBezTo>
                  <a:cubicBezTo>
                    <a:pt x="19929" y="22726"/>
                    <a:pt x="20139" y="22959"/>
                    <a:pt x="20372" y="23157"/>
                  </a:cubicBezTo>
                  <a:cubicBezTo>
                    <a:pt x="19509" y="23367"/>
                    <a:pt x="18670" y="23728"/>
                    <a:pt x="17843" y="24031"/>
                  </a:cubicBezTo>
                  <a:cubicBezTo>
                    <a:pt x="16911" y="24369"/>
                    <a:pt x="15978" y="24695"/>
                    <a:pt x="15046" y="25033"/>
                  </a:cubicBezTo>
                  <a:cubicBezTo>
                    <a:pt x="13158" y="25709"/>
                    <a:pt x="11293" y="26513"/>
                    <a:pt x="9347" y="27003"/>
                  </a:cubicBezTo>
                  <a:cubicBezTo>
                    <a:pt x="9300" y="27015"/>
                    <a:pt x="9300" y="27084"/>
                    <a:pt x="9359" y="27084"/>
                  </a:cubicBezTo>
                  <a:cubicBezTo>
                    <a:pt x="11212" y="26770"/>
                    <a:pt x="13018" y="25989"/>
                    <a:pt x="14778" y="25360"/>
                  </a:cubicBezTo>
                  <a:cubicBezTo>
                    <a:pt x="15710" y="25033"/>
                    <a:pt x="16654" y="24707"/>
                    <a:pt x="17575" y="24369"/>
                  </a:cubicBezTo>
                  <a:cubicBezTo>
                    <a:pt x="18542" y="24031"/>
                    <a:pt x="19568" y="23763"/>
                    <a:pt x="20488" y="23309"/>
                  </a:cubicBezTo>
                  <a:cubicBezTo>
                    <a:pt x="20500" y="23309"/>
                    <a:pt x="20512" y="23297"/>
                    <a:pt x="20523" y="23285"/>
                  </a:cubicBezTo>
                  <a:cubicBezTo>
                    <a:pt x="20815" y="23507"/>
                    <a:pt x="21118" y="23705"/>
                    <a:pt x="21409" y="23810"/>
                  </a:cubicBezTo>
                  <a:cubicBezTo>
                    <a:pt x="21914" y="23975"/>
                    <a:pt x="22491" y="24046"/>
                    <a:pt x="23061" y="24046"/>
                  </a:cubicBezTo>
                  <a:cubicBezTo>
                    <a:pt x="23215" y="24046"/>
                    <a:pt x="23368" y="24041"/>
                    <a:pt x="23518" y="24031"/>
                  </a:cubicBezTo>
                  <a:lnTo>
                    <a:pt x="23518" y="24031"/>
                  </a:lnTo>
                  <a:cubicBezTo>
                    <a:pt x="18717" y="25465"/>
                    <a:pt x="13950" y="26980"/>
                    <a:pt x="9160" y="28436"/>
                  </a:cubicBezTo>
                  <a:cubicBezTo>
                    <a:pt x="9125" y="28308"/>
                    <a:pt x="9091" y="28180"/>
                    <a:pt x="9056" y="28040"/>
                  </a:cubicBezTo>
                  <a:cubicBezTo>
                    <a:pt x="9662" y="27935"/>
                    <a:pt x="10268" y="27737"/>
                    <a:pt x="10850" y="27551"/>
                  </a:cubicBezTo>
                  <a:cubicBezTo>
                    <a:pt x="11573" y="27341"/>
                    <a:pt x="12377" y="27154"/>
                    <a:pt x="13030" y="26781"/>
                  </a:cubicBezTo>
                  <a:cubicBezTo>
                    <a:pt x="13085" y="26749"/>
                    <a:pt x="13077" y="26664"/>
                    <a:pt x="13018" y="26664"/>
                  </a:cubicBezTo>
                  <a:cubicBezTo>
                    <a:pt x="13014" y="26664"/>
                    <a:pt x="13010" y="26664"/>
                    <a:pt x="13006" y="26665"/>
                  </a:cubicBezTo>
                  <a:cubicBezTo>
                    <a:pt x="12319" y="26793"/>
                    <a:pt x="11666" y="27096"/>
                    <a:pt x="11002" y="27318"/>
                  </a:cubicBezTo>
                  <a:cubicBezTo>
                    <a:pt x="10349" y="27527"/>
                    <a:pt x="9673" y="27679"/>
                    <a:pt x="9021" y="27912"/>
                  </a:cubicBezTo>
                  <a:cubicBezTo>
                    <a:pt x="8939" y="27562"/>
                    <a:pt x="8869" y="27213"/>
                    <a:pt x="8811" y="26851"/>
                  </a:cubicBezTo>
                  <a:cubicBezTo>
                    <a:pt x="8799" y="26770"/>
                    <a:pt x="8753" y="26735"/>
                    <a:pt x="8694" y="26723"/>
                  </a:cubicBezTo>
                  <a:cubicBezTo>
                    <a:pt x="9778" y="26350"/>
                    <a:pt x="10862" y="25966"/>
                    <a:pt x="11946" y="25593"/>
                  </a:cubicBezTo>
                  <a:cubicBezTo>
                    <a:pt x="14451" y="24719"/>
                    <a:pt x="16957" y="23810"/>
                    <a:pt x="19439" y="22854"/>
                  </a:cubicBezTo>
                  <a:cubicBezTo>
                    <a:pt x="19498" y="22831"/>
                    <a:pt x="19498" y="22772"/>
                    <a:pt x="19463" y="22738"/>
                  </a:cubicBezTo>
                  <a:cubicBezTo>
                    <a:pt x="19454" y="22711"/>
                    <a:pt x="19432" y="22698"/>
                    <a:pt x="19402" y="22698"/>
                  </a:cubicBezTo>
                  <a:cubicBezTo>
                    <a:pt x="19392" y="22698"/>
                    <a:pt x="19381" y="22700"/>
                    <a:pt x="19370" y="22703"/>
                  </a:cubicBezTo>
                  <a:cubicBezTo>
                    <a:pt x="16887" y="23518"/>
                    <a:pt x="14417" y="24381"/>
                    <a:pt x="11957" y="25278"/>
                  </a:cubicBezTo>
                  <a:cubicBezTo>
                    <a:pt x="10745" y="25709"/>
                    <a:pt x="9533" y="26152"/>
                    <a:pt x="8321" y="26595"/>
                  </a:cubicBezTo>
                  <a:cubicBezTo>
                    <a:pt x="7086" y="27050"/>
                    <a:pt x="5792" y="27446"/>
                    <a:pt x="4604" y="28005"/>
                  </a:cubicBezTo>
                  <a:cubicBezTo>
                    <a:pt x="4572" y="28026"/>
                    <a:pt x="4579" y="28077"/>
                    <a:pt x="4607" y="28077"/>
                  </a:cubicBezTo>
                  <a:cubicBezTo>
                    <a:pt x="4609" y="28077"/>
                    <a:pt x="4612" y="28076"/>
                    <a:pt x="4615" y="28075"/>
                  </a:cubicBezTo>
                  <a:cubicBezTo>
                    <a:pt x="5105" y="27959"/>
                    <a:pt x="5594" y="27807"/>
                    <a:pt x="6072" y="27644"/>
                  </a:cubicBezTo>
                  <a:lnTo>
                    <a:pt x="6072" y="27644"/>
                  </a:lnTo>
                  <a:cubicBezTo>
                    <a:pt x="6002" y="28262"/>
                    <a:pt x="6072" y="28891"/>
                    <a:pt x="6247" y="29509"/>
                  </a:cubicBezTo>
                  <a:cubicBezTo>
                    <a:pt x="5736" y="29552"/>
                    <a:pt x="5225" y="29660"/>
                    <a:pt x="4720" y="29660"/>
                  </a:cubicBezTo>
                  <a:cubicBezTo>
                    <a:pt x="4418" y="29660"/>
                    <a:pt x="4119" y="29622"/>
                    <a:pt x="3823" y="29509"/>
                  </a:cubicBezTo>
                  <a:cubicBezTo>
                    <a:pt x="3578" y="29415"/>
                    <a:pt x="3333" y="29252"/>
                    <a:pt x="3135" y="29054"/>
                  </a:cubicBezTo>
                  <a:cubicBezTo>
                    <a:pt x="3497" y="29042"/>
                    <a:pt x="3858" y="28914"/>
                    <a:pt x="4207" y="28844"/>
                  </a:cubicBezTo>
                  <a:cubicBezTo>
                    <a:pt x="4685" y="28728"/>
                    <a:pt x="5151" y="28623"/>
                    <a:pt x="5629" y="28518"/>
                  </a:cubicBezTo>
                  <a:cubicBezTo>
                    <a:pt x="5715" y="28496"/>
                    <a:pt x="5702" y="28375"/>
                    <a:pt x="5626" y="28375"/>
                  </a:cubicBezTo>
                  <a:cubicBezTo>
                    <a:pt x="5620" y="28375"/>
                    <a:pt x="5613" y="28376"/>
                    <a:pt x="5606" y="28378"/>
                  </a:cubicBezTo>
                  <a:cubicBezTo>
                    <a:pt x="5140" y="28483"/>
                    <a:pt x="4662" y="28576"/>
                    <a:pt x="4184" y="28681"/>
                  </a:cubicBezTo>
                  <a:cubicBezTo>
                    <a:pt x="3811" y="28763"/>
                    <a:pt x="3403" y="28798"/>
                    <a:pt x="3054" y="28961"/>
                  </a:cubicBezTo>
                  <a:cubicBezTo>
                    <a:pt x="2797" y="28658"/>
                    <a:pt x="2646" y="28273"/>
                    <a:pt x="2716" y="27889"/>
                  </a:cubicBezTo>
                  <a:cubicBezTo>
                    <a:pt x="2879" y="27819"/>
                    <a:pt x="3030" y="27760"/>
                    <a:pt x="3182" y="27691"/>
                  </a:cubicBezTo>
                  <a:cubicBezTo>
                    <a:pt x="3205" y="27679"/>
                    <a:pt x="3193" y="27656"/>
                    <a:pt x="3170" y="27656"/>
                  </a:cubicBezTo>
                  <a:cubicBezTo>
                    <a:pt x="3019" y="27702"/>
                    <a:pt x="2867" y="27760"/>
                    <a:pt x="2727" y="27819"/>
                  </a:cubicBezTo>
                  <a:cubicBezTo>
                    <a:pt x="2972" y="26793"/>
                    <a:pt x="4662" y="26548"/>
                    <a:pt x="5489" y="26292"/>
                  </a:cubicBezTo>
                  <a:cubicBezTo>
                    <a:pt x="6410" y="26001"/>
                    <a:pt x="7319" y="25709"/>
                    <a:pt x="8240" y="25418"/>
                  </a:cubicBezTo>
                  <a:cubicBezTo>
                    <a:pt x="11934" y="24253"/>
                    <a:pt x="15629" y="23052"/>
                    <a:pt x="19323" y="21875"/>
                  </a:cubicBezTo>
                  <a:close/>
                  <a:moveTo>
                    <a:pt x="19160" y="21292"/>
                  </a:moveTo>
                  <a:cubicBezTo>
                    <a:pt x="19253" y="21362"/>
                    <a:pt x="19300" y="21479"/>
                    <a:pt x="19300" y="21595"/>
                  </a:cubicBezTo>
                  <a:cubicBezTo>
                    <a:pt x="19288" y="21595"/>
                    <a:pt x="19265" y="21595"/>
                    <a:pt x="19253" y="21607"/>
                  </a:cubicBezTo>
                  <a:cubicBezTo>
                    <a:pt x="14626" y="23075"/>
                    <a:pt x="9988" y="24521"/>
                    <a:pt x="5373" y="26001"/>
                  </a:cubicBezTo>
                  <a:cubicBezTo>
                    <a:pt x="4126" y="26397"/>
                    <a:pt x="1574" y="27015"/>
                    <a:pt x="2587" y="28856"/>
                  </a:cubicBezTo>
                  <a:cubicBezTo>
                    <a:pt x="3044" y="29689"/>
                    <a:pt x="3912" y="29990"/>
                    <a:pt x="4806" y="29990"/>
                  </a:cubicBezTo>
                  <a:cubicBezTo>
                    <a:pt x="5325" y="29990"/>
                    <a:pt x="5854" y="29888"/>
                    <a:pt x="6317" y="29730"/>
                  </a:cubicBezTo>
                  <a:cubicBezTo>
                    <a:pt x="6340" y="29812"/>
                    <a:pt x="6375" y="29905"/>
                    <a:pt x="6410" y="29986"/>
                  </a:cubicBezTo>
                  <a:lnTo>
                    <a:pt x="6398" y="29986"/>
                  </a:lnTo>
                  <a:cubicBezTo>
                    <a:pt x="5847" y="30266"/>
                    <a:pt x="5269" y="30432"/>
                    <a:pt x="4676" y="30432"/>
                  </a:cubicBezTo>
                  <a:cubicBezTo>
                    <a:pt x="4380" y="30432"/>
                    <a:pt x="4079" y="30390"/>
                    <a:pt x="3776" y="30301"/>
                  </a:cubicBezTo>
                  <a:cubicBezTo>
                    <a:pt x="2844" y="30033"/>
                    <a:pt x="1923" y="29264"/>
                    <a:pt x="1830" y="28238"/>
                  </a:cubicBezTo>
                  <a:cubicBezTo>
                    <a:pt x="1713" y="27026"/>
                    <a:pt x="2925" y="26304"/>
                    <a:pt x="3893" y="25954"/>
                  </a:cubicBezTo>
                  <a:cubicBezTo>
                    <a:pt x="4872" y="25593"/>
                    <a:pt x="5874" y="25301"/>
                    <a:pt x="6865" y="24987"/>
                  </a:cubicBezTo>
                  <a:cubicBezTo>
                    <a:pt x="10944" y="23705"/>
                    <a:pt x="15046" y="22469"/>
                    <a:pt x="19148" y="21292"/>
                  </a:cubicBezTo>
                  <a:close/>
                  <a:moveTo>
                    <a:pt x="8531" y="26781"/>
                  </a:moveTo>
                  <a:lnTo>
                    <a:pt x="8531" y="26781"/>
                  </a:lnTo>
                  <a:cubicBezTo>
                    <a:pt x="8508" y="26805"/>
                    <a:pt x="8496" y="26840"/>
                    <a:pt x="8508" y="26886"/>
                  </a:cubicBezTo>
                  <a:cubicBezTo>
                    <a:pt x="8753" y="28576"/>
                    <a:pt x="9359" y="30161"/>
                    <a:pt x="10291" y="31571"/>
                  </a:cubicBezTo>
                  <a:cubicBezTo>
                    <a:pt x="9778" y="31245"/>
                    <a:pt x="9300" y="30872"/>
                    <a:pt x="8869" y="30429"/>
                  </a:cubicBezTo>
                  <a:cubicBezTo>
                    <a:pt x="8835" y="30395"/>
                    <a:pt x="8782" y="30372"/>
                    <a:pt x="8732" y="30372"/>
                  </a:cubicBezTo>
                  <a:cubicBezTo>
                    <a:pt x="8680" y="30372"/>
                    <a:pt x="8631" y="30398"/>
                    <a:pt x="8613" y="30464"/>
                  </a:cubicBezTo>
                  <a:cubicBezTo>
                    <a:pt x="8391" y="31175"/>
                    <a:pt x="8298" y="31898"/>
                    <a:pt x="8310" y="32632"/>
                  </a:cubicBezTo>
                  <a:cubicBezTo>
                    <a:pt x="7820" y="31956"/>
                    <a:pt x="7389" y="31233"/>
                    <a:pt x="7051" y="30464"/>
                  </a:cubicBezTo>
                  <a:cubicBezTo>
                    <a:pt x="6643" y="29532"/>
                    <a:pt x="6480" y="28588"/>
                    <a:pt x="6282" y="27597"/>
                  </a:cubicBezTo>
                  <a:cubicBezTo>
                    <a:pt x="6282" y="27586"/>
                    <a:pt x="6282" y="27586"/>
                    <a:pt x="6270" y="27574"/>
                  </a:cubicBezTo>
                  <a:cubicBezTo>
                    <a:pt x="6911" y="27353"/>
                    <a:pt x="7541" y="27119"/>
                    <a:pt x="8182" y="26898"/>
                  </a:cubicBezTo>
                  <a:cubicBezTo>
                    <a:pt x="8298" y="26863"/>
                    <a:pt x="8415" y="26816"/>
                    <a:pt x="8531" y="26781"/>
                  </a:cubicBezTo>
                  <a:close/>
                  <a:moveTo>
                    <a:pt x="12424" y="0"/>
                  </a:moveTo>
                  <a:cubicBezTo>
                    <a:pt x="12307" y="210"/>
                    <a:pt x="12202" y="408"/>
                    <a:pt x="12097" y="606"/>
                  </a:cubicBezTo>
                  <a:cubicBezTo>
                    <a:pt x="13065" y="4056"/>
                    <a:pt x="14183" y="7471"/>
                    <a:pt x="15326" y="10862"/>
                  </a:cubicBezTo>
                  <a:cubicBezTo>
                    <a:pt x="15908" y="12575"/>
                    <a:pt x="16503" y="14265"/>
                    <a:pt x="17120" y="15955"/>
                  </a:cubicBezTo>
                  <a:cubicBezTo>
                    <a:pt x="17738" y="17645"/>
                    <a:pt x="18286" y="19416"/>
                    <a:pt x="19055" y="21036"/>
                  </a:cubicBezTo>
                  <a:cubicBezTo>
                    <a:pt x="15092" y="22132"/>
                    <a:pt x="11153" y="23320"/>
                    <a:pt x="7226" y="24567"/>
                  </a:cubicBezTo>
                  <a:cubicBezTo>
                    <a:pt x="6259" y="24882"/>
                    <a:pt x="5280" y="25197"/>
                    <a:pt x="4312" y="25523"/>
                  </a:cubicBezTo>
                  <a:cubicBezTo>
                    <a:pt x="3671" y="25733"/>
                    <a:pt x="3019" y="25966"/>
                    <a:pt x="2494" y="26397"/>
                  </a:cubicBezTo>
                  <a:cubicBezTo>
                    <a:pt x="1678" y="24019"/>
                    <a:pt x="758" y="21677"/>
                    <a:pt x="35" y="19276"/>
                  </a:cubicBezTo>
                  <a:cubicBezTo>
                    <a:pt x="35" y="19267"/>
                    <a:pt x="30" y="19264"/>
                    <a:pt x="24" y="19264"/>
                  </a:cubicBezTo>
                  <a:cubicBezTo>
                    <a:pt x="14" y="19264"/>
                    <a:pt x="0" y="19273"/>
                    <a:pt x="0" y="19288"/>
                  </a:cubicBezTo>
                  <a:cubicBezTo>
                    <a:pt x="711" y="21747"/>
                    <a:pt x="1340" y="24206"/>
                    <a:pt x="2250" y="26607"/>
                  </a:cubicBezTo>
                  <a:cubicBezTo>
                    <a:pt x="2238" y="26618"/>
                    <a:pt x="2226" y="26630"/>
                    <a:pt x="2226" y="26630"/>
                  </a:cubicBezTo>
                  <a:cubicBezTo>
                    <a:pt x="1877" y="26991"/>
                    <a:pt x="1690" y="27376"/>
                    <a:pt x="1632" y="27784"/>
                  </a:cubicBezTo>
                  <a:cubicBezTo>
                    <a:pt x="1632" y="27784"/>
                    <a:pt x="1632" y="27772"/>
                    <a:pt x="1632" y="27772"/>
                  </a:cubicBezTo>
                  <a:cubicBezTo>
                    <a:pt x="1609" y="27935"/>
                    <a:pt x="1597" y="28110"/>
                    <a:pt x="1597" y="28273"/>
                  </a:cubicBezTo>
                  <a:cubicBezTo>
                    <a:pt x="1609" y="28297"/>
                    <a:pt x="1620" y="28331"/>
                    <a:pt x="1632" y="28355"/>
                  </a:cubicBezTo>
                  <a:cubicBezTo>
                    <a:pt x="1702" y="28914"/>
                    <a:pt x="2016" y="29462"/>
                    <a:pt x="2518" y="29881"/>
                  </a:cubicBezTo>
                  <a:cubicBezTo>
                    <a:pt x="3116" y="30395"/>
                    <a:pt x="3927" y="30678"/>
                    <a:pt x="4729" y="30678"/>
                  </a:cubicBezTo>
                  <a:cubicBezTo>
                    <a:pt x="5348" y="30678"/>
                    <a:pt x="5961" y="30510"/>
                    <a:pt x="6468" y="30150"/>
                  </a:cubicBezTo>
                  <a:cubicBezTo>
                    <a:pt x="6923" y="31292"/>
                    <a:pt x="7669" y="32352"/>
                    <a:pt x="8368" y="33238"/>
                  </a:cubicBezTo>
                  <a:cubicBezTo>
                    <a:pt x="8399" y="33276"/>
                    <a:pt x="8441" y="33293"/>
                    <a:pt x="8483" y="33293"/>
                  </a:cubicBezTo>
                  <a:cubicBezTo>
                    <a:pt x="8569" y="33293"/>
                    <a:pt x="8655" y="33223"/>
                    <a:pt x="8648" y="33121"/>
                  </a:cubicBezTo>
                  <a:cubicBezTo>
                    <a:pt x="8566" y="32329"/>
                    <a:pt x="8624" y="31560"/>
                    <a:pt x="8822" y="30802"/>
                  </a:cubicBezTo>
                  <a:cubicBezTo>
                    <a:pt x="9417" y="31362"/>
                    <a:pt x="10058" y="31839"/>
                    <a:pt x="10780" y="32224"/>
                  </a:cubicBezTo>
                  <a:cubicBezTo>
                    <a:pt x="10802" y="32234"/>
                    <a:pt x="10824" y="32239"/>
                    <a:pt x="10844" y="32239"/>
                  </a:cubicBezTo>
                  <a:cubicBezTo>
                    <a:pt x="10964" y="32239"/>
                    <a:pt x="11047" y="32079"/>
                    <a:pt x="10967" y="31979"/>
                  </a:cubicBezTo>
                  <a:cubicBezTo>
                    <a:pt x="10338" y="31152"/>
                    <a:pt x="9848" y="30266"/>
                    <a:pt x="9475" y="29322"/>
                  </a:cubicBezTo>
                  <a:cubicBezTo>
                    <a:pt x="10652" y="29077"/>
                    <a:pt x="11818" y="28646"/>
                    <a:pt x="12960" y="28285"/>
                  </a:cubicBezTo>
                  <a:cubicBezTo>
                    <a:pt x="14265" y="27889"/>
                    <a:pt x="15559" y="27481"/>
                    <a:pt x="16852" y="27061"/>
                  </a:cubicBezTo>
                  <a:cubicBezTo>
                    <a:pt x="19405" y="26234"/>
                    <a:pt x="21933" y="25360"/>
                    <a:pt x="24451" y="24474"/>
                  </a:cubicBezTo>
                  <a:cubicBezTo>
                    <a:pt x="24462" y="24474"/>
                    <a:pt x="24474" y="24474"/>
                    <a:pt x="24474" y="24462"/>
                  </a:cubicBezTo>
                  <a:cubicBezTo>
                    <a:pt x="24486" y="24470"/>
                    <a:pt x="24499" y="24474"/>
                    <a:pt x="24512" y="24474"/>
                  </a:cubicBezTo>
                  <a:cubicBezTo>
                    <a:pt x="24538" y="24474"/>
                    <a:pt x="24563" y="24458"/>
                    <a:pt x="24579" y="24427"/>
                  </a:cubicBezTo>
                  <a:cubicBezTo>
                    <a:pt x="24591" y="24427"/>
                    <a:pt x="24591" y="24416"/>
                    <a:pt x="24602" y="24404"/>
                  </a:cubicBezTo>
                  <a:cubicBezTo>
                    <a:pt x="24614" y="24381"/>
                    <a:pt x="24626" y="24357"/>
                    <a:pt x="24637" y="24334"/>
                  </a:cubicBezTo>
                  <a:cubicBezTo>
                    <a:pt x="24637" y="24346"/>
                    <a:pt x="24649" y="24357"/>
                    <a:pt x="24649" y="24369"/>
                  </a:cubicBezTo>
                  <a:cubicBezTo>
                    <a:pt x="24669" y="24402"/>
                    <a:pt x="24699" y="24416"/>
                    <a:pt x="24729" y="24416"/>
                  </a:cubicBezTo>
                  <a:cubicBezTo>
                    <a:pt x="24752" y="24416"/>
                    <a:pt x="24774" y="24408"/>
                    <a:pt x="24789" y="24392"/>
                  </a:cubicBezTo>
                  <a:cubicBezTo>
                    <a:pt x="24719" y="24299"/>
                    <a:pt x="24672" y="24194"/>
                    <a:pt x="24626" y="24089"/>
                  </a:cubicBezTo>
                  <a:cubicBezTo>
                    <a:pt x="24614" y="24066"/>
                    <a:pt x="24602" y="24054"/>
                    <a:pt x="24591" y="24043"/>
                  </a:cubicBezTo>
                  <a:cubicBezTo>
                    <a:pt x="24591" y="24066"/>
                    <a:pt x="24579" y="24078"/>
                    <a:pt x="24567" y="24101"/>
                  </a:cubicBezTo>
                  <a:cubicBezTo>
                    <a:pt x="24567" y="24136"/>
                    <a:pt x="24567" y="24171"/>
                    <a:pt x="24567" y="24206"/>
                  </a:cubicBezTo>
                  <a:cubicBezTo>
                    <a:pt x="24567" y="24290"/>
                    <a:pt x="24500" y="24329"/>
                    <a:pt x="24437" y="24329"/>
                  </a:cubicBezTo>
                  <a:cubicBezTo>
                    <a:pt x="24421" y="24329"/>
                    <a:pt x="24406" y="24327"/>
                    <a:pt x="24393" y="24322"/>
                  </a:cubicBezTo>
                  <a:cubicBezTo>
                    <a:pt x="21899" y="25173"/>
                    <a:pt x="19381" y="25977"/>
                    <a:pt x="16876" y="26793"/>
                  </a:cubicBezTo>
                  <a:cubicBezTo>
                    <a:pt x="15629" y="27201"/>
                    <a:pt x="14370" y="27597"/>
                    <a:pt x="13111" y="28005"/>
                  </a:cubicBezTo>
                  <a:cubicBezTo>
                    <a:pt x="11888" y="28401"/>
                    <a:pt x="10606" y="28704"/>
                    <a:pt x="9417" y="29194"/>
                  </a:cubicBezTo>
                  <a:cubicBezTo>
                    <a:pt x="9370" y="29054"/>
                    <a:pt x="9312" y="28914"/>
                    <a:pt x="9265" y="28774"/>
                  </a:cubicBezTo>
                  <a:cubicBezTo>
                    <a:pt x="14253" y="27189"/>
                    <a:pt x="19265" y="25663"/>
                    <a:pt x="24241" y="24054"/>
                  </a:cubicBezTo>
                  <a:cubicBezTo>
                    <a:pt x="24253" y="24066"/>
                    <a:pt x="24264" y="24078"/>
                    <a:pt x="24276" y="24089"/>
                  </a:cubicBezTo>
                  <a:cubicBezTo>
                    <a:pt x="24288" y="24089"/>
                    <a:pt x="24299" y="24101"/>
                    <a:pt x="24311" y="24101"/>
                  </a:cubicBezTo>
                  <a:cubicBezTo>
                    <a:pt x="24299" y="24089"/>
                    <a:pt x="24299" y="24066"/>
                    <a:pt x="24311" y="24043"/>
                  </a:cubicBezTo>
                  <a:cubicBezTo>
                    <a:pt x="24311" y="23973"/>
                    <a:pt x="24323" y="23903"/>
                    <a:pt x="24346" y="23833"/>
                  </a:cubicBezTo>
                  <a:cubicBezTo>
                    <a:pt x="24339" y="23830"/>
                    <a:pt x="24331" y="23828"/>
                    <a:pt x="24323" y="23828"/>
                  </a:cubicBezTo>
                  <a:cubicBezTo>
                    <a:pt x="24303" y="23828"/>
                    <a:pt x="24281" y="23836"/>
                    <a:pt x="24264" y="23845"/>
                  </a:cubicBezTo>
                  <a:lnTo>
                    <a:pt x="24253" y="23845"/>
                  </a:lnTo>
                  <a:cubicBezTo>
                    <a:pt x="24113" y="23530"/>
                    <a:pt x="23973" y="23215"/>
                    <a:pt x="23845" y="22901"/>
                  </a:cubicBezTo>
                  <a:cubicBezTo>
                    <a:pt x="23798" y="22796"/>
                    <a:pt x="23752" y="22691"/>
                    <a:pt x="23705" y="22574"/>
                  </a:cubicBezTo>
                  <a:cubicBezTo>
                    <a:pt x="23332" y="21700"/>
                    <a:pt x="22971" y="20826"/>
                    <a:pt x="22633" y="19952"/>
                  </a:cubicBezTo>
                  <a:cubicBezTo>
                    <a:pt x="22411" y="19498"/>
                    <a:pt x="22248" y="19020"/>
                    <a:pt x="22097" y="18542"/>
                  </a:cubicBezTo>
                  <a:cubicBezTo>
                    <a:pt x="20150" y="13286"/>
                    <a:pt x="18600" y="7855"/>
                    <a:pt x="16829" y="2541"/>
                  </a:cubicBezTo>
                  <a:cubicBezTo>
                    <a:pt x="16841" y="2483"/>
                    <a:pt x="16829" y="2424"/>
                    <a:pt x="16794" y="2378"/>
                  </a:cubicBezTo>
                  <a:cubicBezTo>
                    <a:pt x="16689" y="2378"/>
                    <a:pt x="16596" y="2366"/>
                    <a:pt x="16491" y="2366"/>
                  </a:cubicBezTo>
                  <a:cubicBezTo>
                    <a:pt x="16253" y="2454"/>
                    <a:pt x="16026" y="2493"/>
                    <a:pt x="15808" y="2493"/>
                  </a:cubicBezTo>
                  <a:cubicBezTo>
                    <a:pt x="14689" y="2493"/>
                    <a:pt x="13827" y="1455"/>
                    <a:pt x="13193" y="548"/>
                  </a:cubicBezTo>
                  <a:cubicBezTo>
                    <a:pt x="13181" y="536"/>
                    <a:pt x="13167" y="531"/>
                    <a:pt x="13153" y="531"/>
                  </a:cubicBezTo>
                  <a:cubicBezTo>
                    <a:pt x="13128" y="531"/>
                    <a:pt x="13103" y="549"/>
                    <a:pt x="13088" y="571"/>
                  </a:cubicBezTo>
                  <a:cubicBezTo>
                    <a:pt x="13065" y="385"/>
                    <a:pt x="12843" y="210"/>
                    <a:pt x="12692" y="129"/>
                  </a:cubicBezTo>
                  <a:cubicBezTo>
                    <a:pt x="12610" y="70"/>
                    <a:pt x="12517" y="35"/>
                    <a:pt x="12424"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5" name="Google Shape;3134;p91">
              <a:extLst>
                <a:ext uri="{FF2B5EF4-FFF2-40B4-BE49-F238E27FC236}">
                  <a16:creationId xmlns:a16="http://schemas.microsoft.com/office/drawing/2014/main" id="{61D63AC0-6B32-4806-3979-D191D2126E07}"/>
                </a:ext>
              </a:extLst>
            </p:cNvPr>
            <p:cNvSpPr/>
            <p:nvPr/>
          </p:nvSpPr>
          <p:spPr>
            <a:xfrm rot="10369192" flipH="1">
              <a:off x="157890" y="1637479"/>
              <a:ext cx="270105" cy="281285"/>
            </a:xfrm>
            <a:custGeom>
              <a:avLst/>
              <a:gdLst/>
              <a:ahLst/>
              <a:cxnLst/>
              <a:rect l="l" t="t" r="r" b="b"/>
              <a:pathLst>
                <a:path w="8135" h="8471" extrusionOk="0">
                  <a:moveTo>
                    <a:pt x="2550" y="0"/>
                  </a:moveTo>
                  <a:cubicBezTo>
                    <a:pt x="2362" y="0"/>
                    <a:pt x="2185" y="119"/>
                    <a:pt x="2191" y="369"/>
                  </a:cubicBezTo>
                  <a:cubicBezTo>
                    <a:pt x="2203" y="613"/>
                    <a:pt x="2215" y="858"/>
                    <a:pt x="2226" y="1103"/>
                  </a:cubicBezTo>
                  <a:cubicBezTo>
                    <a:pt x="2086" y="951"/>
                    <a:pt x="1947" y="812"/>
                    <a:pt x="1807" y="672"/>
                  </a:cubicBezTo>
                  <a:cubicBezTo>
                    <a:pt x="1724" y="586"/>
                    <a:pt x="1633" y="550"/>
                    <a:pt x="1546" y="550"/>
                  </a:cubicBezTo>
                  <a:cubicBezTo>
                    <a:pt x="1266" y="550"/>
                    <a:pt x="1030" y="926"/>
                    <a:pt x="1271" y="1219"/>
                  </a:cubicBezTo>
                  <a:cubicBezTo>
                    <a:pt x="1410" y="1394"/>
                    <a:pt x="1527" y="1569"/>
                    <a:pt x="1632" y="1767"/>
                  </a:cubicBezTo>
                  <a:cubicBezTo>
                    <a:pt x="1393" y="1727"/>
                    <a:pt x="1154" y="1709"/>
                    <a:pt x="911" y="1709"/>
                  </a:cubicBezTo>
                  <a:cubicBezTo>
                    <a:pt x="799" y="1709"/>
                    <a:pt x="686" y="1713"/>
                    <a:pt x="571" y="1721"/>
                  </a:cubicBezTo>
                  <a:cubicBezTo>
                    <a:pt x="128" y="1756"/>
                    <a:pt x="0" y="2385"/>
                    <a:pt x="466" y="2513"/>
                  </a:cubicBezTo>
                  <a:cubicBezTo>
                    <a:pt x="979" y="2676"/>
                    <a:pt x="1504" y="2839"/>
                    <a:pt x="2028" y="2979"/>
                  </a:cubicBezTo>
                  <a:cubicBezTo>
                    <a:pt x="2070" y="2990"/>
                    <a:pt x="2109" y="2995"/>
                    <a:pt x="2147" y="2995"/>
                  </a:cubicBezTo>
                  <a:cubicBezTo>
                    <a:pt x="2266" y="2995"/>
                    <a:pt x="2362" y="2943"/>
                    <a:pt x="2424" y="2863"/>
                  </a:cubicBezTo>
                  <a:cubicBezTo>
                    <a:pt x="2588" y="4075"/>
                    <a:pt x="3240" y="5263"/>
                    <a:pt x="3986" y="6161"/>
                  </a:cubicBezTo>
                  <a:cubicBezTo>
                    <a:pt x="4715" y="7044"/>
                    <a:pt x="6227" y="8470"/>
                    <a:pt x="7494" y="8470"/>
                  </a:cubicBezTo>
                  <a:cubicBezTo>
                    <a:pt x="7565" y="8470"/>
                    <a:pt x="7635" y="8466"/>
                    <a:pt x="7704" y="8457"/>
                  </a:cubicBezTo>
                  <a:cubicBezTo>
                    <a:pt x="7948" y="8422"/>
                    <a:pt x="8135" y="8130"/>
                    <a:pt x="7914" y="7921"/>
                  </a:cubicBezTo>
                  <a:cubicBezTo>
                    <a:pt x="7482" y="7501"/>
                    <a:pt x="6865" y="7373"/>
                    <a:pt x="6352" y="7070"/>
                  </a:cubicBezTo>
                  <a:cubicBezTo>
                    <a:pt x="5769" y="6720"/>
                    <a:pt x="5245" y="6289"/>
                    <a:pt x="4779" y="5788"/>
                  </a:cubicBezTo>
                  <a:cubicBezTo>
                    <a:pt x="3835" y="4774"/>
                    <a:pt x="3392" y="3655"/>
                    <a:pt x="2937" y="2408"/>
                  </a:cubicBezTo>
                  <a:cubicBezTo>
                    <a:pt x="3007" y="2396"/>
                    <a:pt x="3077" y="2373"/>
                    <a:pt x="3135" y="2327"/>
                  </a:cubicBezTo>
                  <a:cubicBezTo>
                    <a:pt x="3508" y="2035"/>
                    <a:pt x="3881" y="1744"/>
                    <a:pt x="4231" y="1418"/>
                  </a:cubicBezTo>
                  <a:cubicBezTo>
                    <a:pt x="4462" y="1205"/>
                    <a:pt x="4255" y="841"/>
                    <a:pt x="3991" y="841"/>
                  </a:cubicBezTo>
                  <a:cubicBezTo>
                    <a:pt x="3936" y="841"/>
                    <a:pt x="3879" y="857"/>
                    <a:pt x="3823" y="893"/>
                  </a:cubicBezTo>
                  <a:cubicBezTo>
                    <a:pt x="3613" y="1021"/>
                    <a:pt x="3415" y="1161"/>
                    <a:pt x="3217" y="1301"/>
                  </a:cubicBezTo>
                  <a:cubicBezTo>
                    <a:pt x="3170" y="951"/>
                    <a:pt x="3089" y="613"/>
                    <a:pt x="2949" y="264"/>
                  </a:cubicBezTo>
                  <a:cubicBezTo>
                    <a:pt x="2884" y="90"/>
                    <a:pt x="2713" y="0"/>
                    <a:pt x="255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6" name="Google Shape;3135;p91">
              <a:extLst>
                <a:ext uri="{FF2B5EF4-FFF2-40B4-BE49-F238E27FC236}">
                  <a16:creationId xmlns:a16="http://schemas.microsoft.com/office/drawing/2014/main" id="{F7C64BC8-9374-1425-F284-93B34C846930}"/>
                </a:ext>
              </a:extLst>
            </p:cNvPr>
            <p:cNvSpPr/>
            <p:nvPr/>
          </p:nvSpPr>
          <p:spPr>
            <a:xfrm>
              <a:off x="843402" y="1107656"/>
              <a:ext cx="353432" cy="744171"/>
            </a:xfrm>
            <a:custGeom>
              <a:avLst/>
              <a:gdLst/>
              <a:ahLst/>
              <a:cxnLst/>
              <a:rect l="l" t="t" r="r" b="b"/>
              <a:pathLst>
                <a:path w="11037" h="23239" extrusionOk="0">
                  <a:moveTo>
                    <a:pt x="2162" y="4058"/>
                  </a:moveTo>
                  <a:cubicBezTo>
                    <a:pt x="2184" y="4058"/>
                    <a:pt x="2206" y="4068"/>
                    <a:pt x="2215" y="4091"/>
                  </a:cubicBezTo>
                  <a:cubicBezTo>
                    <a:pt x="2914" y="5781"/>
                    <a:pt x="3368" y="7610"/>
                    <a:pt x="3951" y="9347"/>
                  </a:cubicBezTo>
                  <a:cubicBezTo>
                    <a:pt x="4534" y="11095"/>
                    <a:pt x="5117" y="12843"/>
                    <a:pt x="5711" y="14591"/>
                  </a:cubicBezTo>
                  <a:cubicBezTo>
                    <a:pt x="5718" y="14628"/>
                    <a:pt x="5693" y="14651"/>
                    <a:pt x="5667" y="14651"/>
                  </a:cubicBezTo>
                  <a:cubicBezTo>
                    <a:pt x="5653" y="14651"/>
                    <a:pt x="5638" y="14643"/>
                    <a:pt x="5629" y="14626"/>
                  </a:cubicBezTo>
                  <a:cubicBezTo>
                    <a:pt x="4977" y="12855"/>
                    <a:pt x="4347" y="11083"/>
                    <a:pt x="3753" y="9300"/>
                  </a:cubicBezTo>
                  <a:cubicBezTo>
                    <a:pt x="3182" y="7599"/>
                    <a:pt x="2494" y="5874"/>
                    <a:pt x="2098" y="4126"/>
                  </a:cubicBezTo>
                  <a:cubicBezTo>
                    <a:pt x="2091" y="4083"/>
                    <a:pt x="2127" y="4058"/>
                    <a:pt x="2162" y="4058"/>
                  </a:cubicBezTo>
                  <a:close/>
                  <a:moveTo>
                    <a:pt x="3492" y="10622"/>
                  </a:moveTo>
                  <a:cubicBezTo>
                    <a:pt x="3519" y="10622"/>
                    <a:pt x="3545" y="10635"/>
                    <a:pt x="3555" y="10664"/>
                  </a:cubicBezTo>
                  <a:cubicBezTo>
                    <a:pt x="4231" y="12400"/>
                    <a:pt x="4685" y="14218"/>
                    <a:pt x="5326" y="15966"/>
                  </a:cubicBezTo>
                  <a:cubicBezTo>
                    <a:pt x="5956" y="17726"/>
                    <a:pt x="6678" y="19439"/>
                    <a:pt x="7354" y="21176"/>
                  </a:cubicBezTo>
                  <a:cubicBezTo>
                    <a:pt x="7361" y="21190"/>
                    <a:pt x="7351" y="21200"/>
                    <a:pt x="7339" y="21200"/>
                  </a:cubicBezTo>
                  <a:cubicBezTo>
                    <a:pt x="7331" y="21200"/>
                    <a:pt x="7324" y="21196"/>
                    <a:pt x="7319" y="21188"/>
                  </a:cubicBezTo>
                  <a:cubicBezTo>
                    <a:pt x="6492" y="19474"/>
                    <a:pt x="5804" y="17691"/>
                    <a:pt x="5140" y="15908"/>
                  </a:cubicBezTo>
                  <a:cubicBezTo>
                    <a:pt x="4522" y="14218"/>
                    <a:pt x="3811" y="12470"/>
                    <a:pt x="3427" y="10699"/>
                  </a:cubicBezTo>
                  <a:cubicBezTo>
                    <a:pt x="3413" y="10650"/>
                    <a:pt x="3452" y="10622"/>
                    <a:pt x="3492" y="10622"/>
                  </a:cubicBezTo>
                  <a:close/>
                  <a:moveTo>
                    <a:pt x="4353" y="6948"/>
                  </a:moveTo>
                  <a:cubicBezTo>
                    <a:pt x="4375" y="6948"/>
                    <a:pt x="4397" y="6958"/>
                    <a:pt x="4406" y="6981"/>
                  </a:cubicBezTo>
                  <a:cubicBezTo>
                    <a:pt x="4907" y="8217"/>
                    <a:pt x="5245" y="9533"/>
                    <a:pt x="5641" y="10804"/>
                  </a:cubicBezTo>
                  <a:cubicBezTo>
                    <a:pt x="6037" y="12051"/>
                    <a:pt x="6422" y="13286"/>
                    <a:pt x="6818" y="14521"/>
                  </a:cubicBezTo>
                  <a:cubicBezTo>
                    <a:pt x="7611" y="17050"/>
                    <a:pt x="8380" y="19568"/>
                    <a:pt x="9149" y="22097"/>
                  </a:cubicBezTo>
                  <a:cubicBezTo>
                    <a:pt x="9156" y="22111"/>
                    <a:pt x="9145" y="22121"/>
                    <a:pt x="9134" y="22121"/>
                  </a:cubicBezTo>
                  <a:cubicBezTo>
                    <a:pt x="9126" y="22121"/>
                    <a:pt x="9118" y="22117"/>
                    <a:pt x="9114" y="22108"/>
                  </a:cubicBezTo>
                  <a:cubicBezTo>
                    <a:pt x="8275" y="19568"/>
                    <a:pt x="7447" y="17015"/>
                    <a:pt x="6632" y="14463"/>
                  </a:cubicBezTo>
                  <a:cubicBezTo>
                    <a:pt x="6224" y="13193"/>
                    <a:pt x="5816" y="11911"/>
                    <a:pt x="5408" y="10629"/>
                  </a:cubicBezTo>
                  <a:cubicBezTo>
                    <a:pt x="5023" y="9440"/>
                    <a:pt x="4569" y="8240"/>
                    <a:pt x="4289" y="7016"/>
                  </a:cubicBezTo>
                  <a:cubicBezTo>
                    <a:pt x="4282" y="6973"/>
                    <a:pt x="4318" y="6948"/>
                    <a:pt x="4353" y="6948"/>
                  </a:cubicBezTo>
                  <a:close/>
                  <a:moveTo>
                    <a:pt x="47" y="0"/>
                  </a:moveTo>
                  <a:cubicBezTo>
                    <a:pt x="47" y="12"/>
                    <a:pt x="47" y="35"/>
                    <a:pt x="47" y="47"/>
                  </a:cubicBezTo>
                  <a:cubicBezTo>
                    <a:pt x="35" y="82"/>
                    <a:pt x="24" y="105"/>
                    <a:pt x="0" y="129"/>
                  </a:cubicBezTo>
                  <a:cubicBezTo>
                    <a:pt x="653" y="1923"/>
                    <a:pt x="1061" y="3835"/>
                    <a:pt x="1609" y="5664"/>
                  </a:cubicBezTo>
                  <a:cubicBezTo>
                    <a:pt x="2168" y="7494"/>
                    <a:pt x="2716" y="9324"/>
                    <a:pt x="3310" y="11142"/>
                  </a:cubicBezTo>
                  <a:cubicBezTo>
                    <a:pt x="3904" y="12948"/>
                    <a:pt x="4511" y="14754"/>
                    <a:pt x="5151" y="16561"/>
                  </a:cubicBezTo>
                  <a:cubicBezTo>
                    <a:pt x="5466" y="17470"/>
                    <a:pt x="5804" y="18391"/>
                    <a:pt x="6142" y="19300"/>
                  </a:cubicBezTo>
                  <a:cubicBezTo>
                    <a:pt x="6340" y="19871"/>
                    <a:pt x="6643" y="20430"/>
                    <a:pt x="6468" y="21036"/>
                  </a:cubicBezTo>
                  <a:cubicBezTo>
                    <a:pt x="6457" y="21071"/>
                    <a:pt x="6457" y="21106"/>
                    <a:pt x="6433" y="21141"/>
                  </a:cubicBezTo>
                  <a:cubicBezTo>
                    <a:pt x="6433" y="21164"/>
                    <a:pt x="6422" y="21176"/>
                    <a:pt x="6398" y="21188"/>
                  </a:cubicBezTo>
                  <a:cubicBezTo>
                    <a:pt x="6410" y="21188"/>
                    <a:pt x="6422" y="21199"/>
                    <a:pt x="6422" y="21199"/>
                  </a:cubicBezTo>
                  <a:cubicBezTo>
                    <a:pt x="7156" y="21735"/>
                    <a:pt x="7576" y="22633"/>
                    <a:pt x="8473" y="22959"/>
                  </a:cubicBezTo>
                  <a:cubicBezTo>
                    <a:pt x="8508" y="22971"/>
                    <a:pt x="8555" y="22982"/>
                    <a:pt x="8589" y="22994"/>
                  </a:cubicBezTo>
                  <a:cubicBezTo>
                    <a:pt x="7715" y="20896"/>
                    <a:pt x="6876" y="18694"/>
                    <a:pt x="6294" y="16491"/>
                  </a:cubicBezTo>
                  <a:cubicBezTo>
                    <a:pt x="6286" y="16462"/>
                    <a:pt x="6316" y="16437"/>
                    <a:pt x="6344" y="16437"/>
                  </a:cubicBezTo>
                  <a:cubicBezTo>
                    <a:pt x="6361" y="16437"/>
                    <a:pt x="6378" y="16446"/>
                    <a:pt x="6387" y="16468"/>
                  </a:cubicBezTo>
                  <a:cubicBezTo>
                    <a:pt x="7179" y="18647"/>
                    <a:pt x="7902" y="20850"/>
                    <a:pt x="8718" y="23029"/>
                  </a:cubicBezTo>
                  <a:cubicBezTo>
                    <a:pt x="9464" y="23227"/>
                    <a:pt x="10291" y="23180"/>
                    <a:pt x="11037" y="23239"/>
                  </a:cubicBezTo>
                  <a:cubicBezTo>
                    <a:pt x="9394" y="19801"/>
                    <a:pt x="8193" y="16188"/>
                    <a:pt x="7016" y="12575"/>
                  </a:cubicBezTo>
                  <a:cubicBezTo>
                    <a:pt x="5874" y="9079"/>
                    <a:pt x="4720" y="5583"/>
                    <a:pt x="3613" y="2075"/>
                  </a:cubicBezTo>
                  <a:cubicBezTo>
                    <a:pt x="3333" y="2180"/>
                    <a:pt x="3054" y="2226"/>
                    <a:pt x="2786" y="2226"/>
                  </a:cubicBezTo>
                  <a:cubicBezTo>
                    <a:pt x="3100" y="3368"/>
                    <a:pt x="3497" y="4487"/>
                    <a:pt x="3928" y="5594"/>
                  </a:cubicBezTo>
                  <a:cubicBezTo>
                    <a:pt x="3943" y="5617"/>
                    <a:pt x="3924" y="5635"/>
                    <a:pt x="3902" y="5635"/>
                  </a:cubicBezTo>
                  <a:cubicBezTo>
                    <a:pt x="3890" y="5635"/>
                    <a:pt x="3878" y="5630"/>
                    <a:pt x="3870" y="5618"/>
                  </a:cubicBezTo>
                  <a:cubicBezTo>
                    <a:pt x="3333" y="4522"/>
                    <a:pt x="2914" y="3380"/>
                    <a:pt x="2564" y="2215"/>
                  </a:cubicBezTo>
                  <a:cubicBezTo>
                    <a:pt x="1842" y="2133"/>
                    <a:pt x="1201" y="1690"/>
                    <a:pt x="711" y="1096"/>
                  </a:cubicBezTo>
                  <a:lnTo>
                    <a:pt x="711" y="1096"/>
                  </a:lnTo>
                  <a:cubicBezTo>
                    <a:pt x="1609" y="3811"/>
                    <a:pt x="2436" y="6573"/>
                    <a:pt x="3170" y="9324"/>
                  </a:cubicBezTo>
                  <a:cubicBezTo>
                    <a:pt x="3179" y="9340"/>
                    <a:pt x="3163" y="9357"/>
                    <a:pt x="3150" y="9357"/>
                  </a:cubicBezTo>
                  <a:cubicBezTo>
                    <a:pt x="3144" y="9357"/>
                    <a:pt x="3139" y="9354"/>
                    <a:pt x="3135" y="9347"/>
                  </a:cubicBezTo>
                  <a:cubicBezTo>
                    <a:pt x="2180" y="6620"/>
                    <a:pt x="1306" y="3823"/>
                    <a:pt x="525" y="1049"/>
                  </a:cubicBezTo>
                  <a:cubicBezTo>
                    <a:pt x="501" y="991"/>
                    <a:pt x="536" y="944"/>
                    <a:pt x="583" y="933"/>
                  </a:cubicBezTo>
                  <a:cubicBezTo>
                    <a:pt x="362" y="641"/>
                    <a:pt x="187" y="327"/>
                    <a:pt x="47"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7" name="Google Shape;3136;p91">
              <a:extLst>
                <a:ext uri="{FF2B5EF4-FFF2-40B4-BE49-F238E27FC236}">
                  <a16:creationId xmlns:a16="http://schemas.microsoft.com/office/drawing/2014/main" id="{648B8EA4-57EE-3B13-06DF-55C61D73E79E}"/>
                </a:ext>
              </a:extLst>
            </p:cNvPr>
            <p:cNvSpPr/>
            <p:nvPr/>
          </p:nvSpPr>
          <p:spPr>
            <a:xfrm>
              <a:off x="821755" y="1096096"/>
              <a:ext cx="227296" cy="674746"/>
            </a:xfrm>
            <a:custGeom>
              <a:avLst/>
              <a:gdLst/>
              <a:ahLst/>
              <a:cxnLst/>
              <a:rect l="l" t="t" r="r" b="b"/>
              <a:pathLst>
                <a:path w="7098" h="21071" extrusionOk="0">
                  <a:moveTo>
                    <a:pt x="0" y="0"/>
                  </a:moveTo>
                  <a:lnTo>
                    <a:pt x="0" y="0"/>
                  </a:lnTo>
                  <a:cubicBezTo>
                    <a:pt x="0" y="0"/>
                    <a:pt x="12" y="12"/>
                    <a:pt x="12" y="12"/>
                  </a:cubicBezTo>
                  <a:cubicBezTo>
                    <a:pt x="12" y="23"/>
                    <a:pt x="24" y="23"/>
                    <a:pt x="24" y="35"/>
                  </a:cubicBezTo>
                  <a:cubicBezTo>
                    <a:pt x="1084" y="3531"/>
                    <a:pt x="2133" y="7028"/>
                    <a:pt x="3287" y="10489"/>
                  </a:cubicBezTo>
                  <a:cubicBezTo>
                    <a:pt x="3870" y="12237"/>
                    <a:pt x="4464" y="13973"/>
                    <a:pt x="5070" y="15710"/>
                  </a:cubicBezTo>
                  <a:cubicBezTo>
                    <a:pt x="5676" y="17411"/>
                    <a:pt x="6399" y="19113"/>
                    <a:pt x="6900" y="20838"/>
                  </a:cubicBezTo>
                  <a:cubicBezTo>
                    <a:pt x="6911" y="20849"/>
                    <a:pt x="6911" y="20849"/>
                    <a:pt x="6923" y="20849"/>
                  </a:cubicBezTo>
                  <a:cubicBezTo>
                    <a:pt x="7005" y="20908"/>
                    <a:pt x="7063" y="20989"/>
                    <a:pt x="7098" y="21071"/>
                  </a:cubicBezTo>
                  <a:cubicBezTo>
                    <a:pt x="7063" y="20686"/>
                    <a:pt x="6876" y="20302"/>
                    <a:pt x="6748" y="19964"/>
                  </a:cubicBezTo>
                  <a:cubicBezTo>
                    <a:pt x="6573" y="19497"/>
                    <a:pt x="6399" y="19043"/>
                    <a:pt x="6235" y="18588"/>
                  </a:cubicBezTo>
                  <a:cubicBezTo>
                    <a:pt x="5932" y="17749"/>
                    <a:pt x="5641" y="16910"/>
                    <a:pt x="5338" y="16059"/>
                  </a:cubicBezTo>
                  <a:cubicBezTo>
                    <a:pt x="4744" y="14335"/>
                    <a:pt x="4149" y="12610"/>
                    <a:pt x="3578" y="10873"/>
                  </a:cubicBezTo>
                  <a:cubicBezTo>
                    <a:pt x="3007" y="9137"/>
                    <a:pt x="2448" y="7400"/>
                    <a:pt x="1923" y="5652"/>
                  </a:cubicBezTo>
                  <a:cubicBezTo>
                    <a:pt x="1422" y="3951"/>
                    <a:pt x="793" y="2226"/>
                    <a:pt x="467" y="478"/>
                  </a:cubicBezTo>
                  <a:cubicBezTo>
                    <a:pt x="455" y="455"/>
                    <a:pt x="455" y="443"/>
                    <a:pt x="467" y="443"/>
                  </a:cubicBezTo>
                  <a:cubicBezTo>
                    <a:pt x="373" y="350"/>
                    <a:pt x="315" y="222"/>
                    <a:pt x="222" y="128"/>
                  </a:cubicBezTo>
                  <a:cubicBezTo>
                    <a:pt x="152" y="70"/>
                    <a:pt x="82" y="23"/>
                    <a:pt x="0" y="0"/>
                  </a:cubicBezTo>
                  <a:close/>
                </a:path>
              </a:pathLst>
            </a:custGeom>
            <a:solidFill>
              <a:srgbClr val="67EC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8" name="Google Shape;3137;p91">
              <a:extLst>
                <a:ext uri="{FF2B5EF4-FFF2-40B4-BE49-F238E27FC236}">
                  <a16:creationId xmlns:a16="http://schemas.microsoft.com/office/drawing/2014/main" id="{04BA115E-CE1E-92A7-5A86-6AB07A090028}"/>
                </a:ext>
              </a:extLst>
            </p:cNvPr>
            <p:cNvSpPr/>
            <p:nvPr/>
          </p:nvSpPr>
          <p:spPr>
            <a:xfrm>
              <a:off x="288827" y="1098690"/>
              <a:ext cx="747149" cy="905404"/>
            </a:xfrm>
            <a:custGeom>
              <a:avLst/>
              <a:gdLst/>
              <a:ahLst/>
              <a:cxnLst/>
              <a:rect l="l" t="t" r="r" b="b"/>
              <a:pathLst>
                <a:path w="23332" h="28274" extrusionOk="0">
                  <a:moveTo>
                    <a:pt x="16293" y="1"/>
                  </a:moveTo>
                  <a:cubicBezTo>
                    <a:pt x="13566" y="793"/>
                    <a:pt x="10850" y="1609"/>
                    <a:pt x="8181" y="2565"/>
                  </a:cubicBezTo>
                  <a:cubicBezTo>
                    <a:pt x="6899" y="3019"/>
                    <a:pt x="5641" y="3497"/>
                    <a:pt x="4382" y="3998"/>
                  </a:cubicBezTo>
                  <a:cubicBezTo>
                    <a:pt x="3753" y="4254"/>
                    <a:pt x="3123" y="4511"/>
                    <a:pt x="2506" y="4767"/>
                  </a:cubicBezTo>
                  <a:cubicBezTo>
                    <a:pt x="1876" y="5035"/>
                    <a:pt x="1131" y="5268"/>
                    <a:pt x="676" y="5804"/>
                  </a:cubicBezTo>
                  <a:cubicBezTo>
                    <a:pt x="711" y="5816"/>
                    <a:pt x="478" y="6107"/>
                    <a:pt x="478" y="6107"/>
                  </a:cubicBezTo>
                  <a:cubicBezTo>
                    <a:pt x="0" y="6947"/>
                    <a:pt x="187" y="8881"/>
                    <a:pt x="361" y="9778"/>
                  </a:cubicBezTo>
                  <a:cubicBezTo>
                    <a:pt x="641" y="11177"/>
                    <a:pt x="1002" y="12540"/>
                    <a:pt x="1387" y="13904"/>
                  </a:cubicBezTo>
                  <a:cubicBezTo>
                    <a:pt x="2774" y="18729"/>
                    <a:pt x="4440" y="23472"/>
                    <a:pt x="5909" y="28274"/>
                  </a:cubicBezTo>
                  <a:cubicBezTo>
                    <a:pt x="5967" y="27866"/>
                    <a:pt x="6154" y="26665"/>
                    <a:pt x="6503" y="26304"/>
                  </a:cubicBezTo>
                  <a:cubicBezTo>
                    <a:pt x="6503" y="26304"/>
                    <a:pt x="6515" y="26292"/>
                    <a:pt x="6527" y="26281"/>
                  </a:cubicBezTo>
                  <a:cubicBezTo>
                    <a:pt x="5617" y="23880"/>
                    <a:pt x="4988" y="21421"/>
                    <a:pt x="4277" y="18962"/>
                  </a:cubicBezTo>
                  <a:cubicBezTo>
                    <a:pt x="4277" y="18947"/>
                    <a:pt x="4291" y="18938"/>
                    <a:pt x="4301" y="18938"/>
                  </a:cubicBezTo>
                  <a:cubicBezTo>
                    <a:pt x="4307" y="18938"/>
                    <a:pt x="4312" y="18941"/>
                    <a:pt x="4312" y="18950"/>
                  </a:cubicBezTo>
                  <a:cubicBezTo>
                    <a:pt x="5035" y="21351"/>
                    <a:pt x="5955" y="23693"/>
                    <a:pt x="6771" y="26071"/>
                  </a:cubicBezTo>
                  <a:cubicBezTo>
                    <a:pt x="7296" y="25640"/>
                    <a:pt x="7948" y="25407"/>
                    <a:pt x="8589" y="25197"/>
                  </a:cubicBezTo>
                  <a:cubicBezTo>
                    <a:pt x="9557" y="24871"/>
                    <a:pt x="10536" y="24556"/>
                    <a:pt x="11503" y="24241"/>
                  </a:cubicBezTo>
                  <a:cubicBezTo>
                    <a:pt x="15430" y="22994"/>
                    <a:pt x="19369" y="21806"/>
                    <a:pt x="23332" y="20710"/>
                  </a:cubicBezTo>
                  <a:cubicBezTo>
                    <a:pt x="22563" y="19090"/>
                    <a:pt x="22015" y="17319"/>
                    <a:pt x="21397" y="15629"/>
                  </a:cubicBezTo>
                  <a:cubicBezTo>
                    <a:pt x="20780" y="13939"/>
                    <a:pt x="20185" y="12249"/>
                    <a:pt x="19603" y="10536"/>
                  </a:cubicBezTo>
                  <a:cubicBezTo>
                    <a:pt x="18425" y="7063"/>
                    <a:pt x="17295" y="3555"/>
                    <a:pt x="16293" y="24"/>
                  </a:cubicBezTo>
                  <a:cubicBezTo>
                    <a:pt x="16293" y="12"/>
                    <a:pt x="16293" y="1"/>
                    <a:pt x="16293" y="1"/>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9" name="Google Shape;3138;p91">
              <a:extLst>
                <a:ext uri="{FF2B5EF4-FFF2-40B4-BE49-F238E27FC236}">
                  <a16:creationId xmlns:a16="http://schemas.microsoft.com/office/drawing/2014/main" id="{6B6B3C50-E863-535D-DACC-6F9EB6175C67}"/>
                </a:ext>
              </a:extLst>
            </p:cNvPr>
            <p:cNvSpPr/>
            <p:nvPr/>
          </p:nvSpPr>
          <p:spPr>
            <a:xfrm>
              <a:off x="722483" y="1858533"/>
              <a:ext cx="484436" cy="164596"/>
            </a:xfrm>
            <a:custGeom>
              <a:avLst/>
              <a:gdLst/>
              <a:ahLst/>
              <a:cxnLst/>
              <a:rect l="l" t="t" r="r" b="b"/>
              <a:pathLst>
                <a:path w="15128" h="5140" extrusionOk="0">
                  <a:moveTo>
                    <a:pt x="14976" y="0"/>
                  </a:moveTo>
                  <a:cubicBezTo>
                    <a:pt x="10000" y="1609"/>
                    <a:pt x="4988" y="3135"/>
                    <a:pt x="0" y="4720"/>
                  </a:cubicBezTo>
                  <a:cubicBezTo>
                    <a:pt x="47" y="4860"/>
                    <a:pt x="105" y="5000"/>
                    <a:pt x="152" y="5140"/>
                  </a:cubicBezTo>
                  <a:cubicBezTo>
                    <a:pt x="1341" y="4650"/>
                    <a:pt x="2623" y="4347"/>
                    <a:pt x="3846" y="3951"/>
                  </a:cubicBezTo>
                  <a:cubicBezTo>
                    <a:pt x="5105" y="3543"/>
                    <a:pt x="6364" y="3147"/>
                    <a:pt x="7611" y="2739"/>
                  </a:cubicBezTo>
                  <a:cubicBezTo>
                    <a:pt x="10116" y="1923"/>
                    <a:pt x="12634" y="1119"/>
                    <a:pt x="15128" y="268"/>
                  </a:cubicBezTo>
                  <a:cubicBezTo>
                    <a:pt x="15128" y="245"/>
                    <a:pt x="15128" y="234"/>
                    <a:pt x="15128" y="210"/>
                  </a:cubicBezTo>
                  <a:cubicBezTo>
                    <a:pt x="15128" y="199"/>
                    <a:pt x="15116" y="175"/>
                    <a:pt x="15116" y="152"/>
                  </a:cubicBezTo>
                  <a:cubicBezTo>
                    <a:pt x="15104" y="105"/>
                    <a:pt x="15058" y="59"/>
                    <a:pt x="15011" y="35"/>
                  </a:cubicBezTo>
                  <a:cubicBezTo>
                    <a:pt x="14999" y="24"/>
                    <a:pt x="14988" y="12"/>
                    <a:pt x="14976"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0" name="Google Shape;3139;p91">
              <a:extLst>
                <a:ext uri="{FF2B5EF4-FFF2-40B4-BE49-F238E27FC236}">
                  <a16:creationId xmlns:a16="http://schemas.microsoft.com/office/drawing/2014/main" id="{2680DF46-2B21-5DAE-D5A4-D6E0DB50F484}"/>
                </a:ext>
              </a:extLst>
            </p:cNvPr>
            <p:cNvSpPr/>
            <p:nvPr/>
          </p:nvSpPr>
          <p:spPr>
            <a:xfrm>
              <a:off x="476162" y="1770086"/>
              <a:ext cx="567663" cy="292686"/>
            </a:xfrm>
            <a:custGeom>
              <a:avLst/>
              <a:gdLst/>
              <a:ahLst/>
              <a:cxnLst/>
              <a:rect l="l" t="t" r="r" b="b"/>
              <a:pathLst>
                <a:path w="17727" h="9140" extrusionOk="0">
                  <a:moveTo>
                    <a:pt x="17575" y="0"/>
                  </a:moveTo>
                  <a:cubicBezTo>
                    <a:pt x="13473" y="1177"/>
                    <a:pt x="9371" y="2413"/>
                    <a:pt x="5292" y="3695"/>
                  </a:cubicBezTo>
                  <a:cubicBezTo>
                    <a:pt x="4301" y="4009"/>
                    <a:pt x="3299" y="4301"/>
                    <a:pt x="2320" y="4662"/>
                  </a:cubicBezTo>
                  <a:cubicBezTo>
                    <a:pt x="1352" y="5012"/>
                    <a:pt x="140" y="5734"/>
                    <a:pt x="257" y="6946"/>
                  </a:cubicBezTo>
                  <a:cubicBezTo>
                    <a:pt x="350" y="7972"/>
                    <a:pt x="1271" y="8741"/>
                    <a:pt x="2203" y="9009"/>
                  </a:cubicBezTo>
                  <a:cubicBezTo>
                    <a:pt x="2506" y="9098"/>
                    <a:pt x="2807" y="9140"/>
                    <a:pt x="3103" y="9140"/>
                  </a:cubicBezTo>
                  <a:cubicBezTo>
                    <a:pt x="3696" y="9140"/>
                    <a:pt x="4274" y="8974"/>
                    <a:pt x="4825" y="8694"/>
                  </a:cubicBezTo>
                  <a:lnTo>
                    <a:pt x="4837" y="8694"/>
                  </a:lnTo>
                  <a:cubicBezTo>
                    <a:pt x="4802" y="8613"/>
                    <a:pt x="4767" y="8520"/>
                    <a:pt x="4744" y="8438"/>
                  </a:cubicBezTo>
                  <a:cubicBezTo>
                    <a:pt x="4281" y="8596"/>
                    <a:pt x="3752" y="8698"/>
                    <a:pt x="3233" y="8698"/>
                  </a:cubicBezTo>
                  <a:cubicBezTo>
                    <a:pt x="2339" y="8698"/>
                    <a:pt x="1471" y="8397"/>
                    <a:pt x="1014" y="7564"/>
                  </a:cubicBezTo>
                  <a:cubicBezTo>
                    <a:pt x="1" y="5723"/>
                    <a:pt x="2553" y="5105"/>
                    <a:pt x="3800" y="4709"/>
                  </a:cubicBezTo>
                  <a:cubicBezTo>
                    <a:pt x="8415" y="3229"/>
                    <a:pt x="13053" y="1783"/>
                    <a:pt x="17680" y="315"/>
                  </a:cubicBezTo>
                  <a:cubicBezTo>
                    <a:pt x="17692" y="303"/>
                    <a:pt x="17715" y="303"/>
                    <a:pt x="17727" y="303"/>
                  </a:cubicBezTo>
                  <a:cubicBezTo>
                    <a:pt x="17727" y="187"/>
                    <a:pt x="17680" y="70"/>
                    <a:pt x="17587"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1" name="Google Shape;3140;p91">
              <a:extLst>
                <a:ext uri="{FF2B5EF4-FFF2-40B4-BE49-F238E27FC236}">
                  <a16:creationId xmlns:a16="http://schemas.microsoft.com/office/drawing/2014/main" id="{2503EFF3-CE1B-2C46-FAF0-FB3098DD35BC}"/>
                </a:ext>
              </a:extLst>
            </p:cNvPr>
            <p:cNvSpPr/>
            <p:nvPr/>
          </p:nvSpPr>
          <p:spPr>
            <a:xfrm>
              <a:off x="626574" y="1945860"/>
              <a:ext cx="128762" cy="187364"/>
            </a:xfrm>
            <a:custGeom>
              <a:avLst/>
              <a:gdLst/>
              <a:ahLst/>
              <a:cxnLst/>
              <a:rect l="l" t="t" r="r" b="b"/>
              <a:pathLst>
                <a:path w="4021" h="5851" extrusionOk="0">
                  <a:moveTo>
                    <a:pt x="2261" y="0"/>
                  </a:moveTo>
                  <a:lnTo>
                    <a:pt x="2261" y="0"/>
                  </a:lnTo>
                  <a:cubicBezTo>
                    <a:pt x="2145" y="35"/>
                    <a:pt x="2028" y="82"/>
                    <a:pt x="1912" y="117"/>
                  </a:cubicBezTo>
                  <a:cubicBezTo>
                    <a:pt x="1271" y="338"/>
                    <a:pt x="641" y="572"/>
                    <a:pt x="0" y="793"/>
                  </a:cubicBezTo>
                  <a:cubicBezTo>
                    <a:pt x="12" y="805"/>
                    <a:pt x="12" y="805"/>
                    <a:pt x="12" y="816"/>
                  </a:cubicBezTo>
                  <a:cubicBezTo>
                    <a:pt x="210" y="1807"/>
                    <a:pt x="373" y="2751"/>
                    <a:pt x="781" y="3683"/>
                  </a:cubicBezTo>
                  <a:cubicBezTo>
                    <a:pt x="1119" y="4452"/>
                    <a:pt x="1550" y="5175"/>
                    <a:pt x="2040" y="5851"/>
                  </a:cubicBezTo>
                  <a:cubicBezTo>
                    <a:pt x="2028" y="5117"/>
                    <a:pt x="2121" y="4394"/>
                    <a:pt x="2343" y="3683"/>
                  </a:cubicBezTo>
                  <a:cubicBezTo>
                    <a:pt x="2361" y="3617"/>
                    <a:pt x="2410" y="3591"/>
                    <a:pt x="2462" y="3591"/>
                  </a:cubicBezTo>
                  <a:cubicBezTo>
                    <a:pt x="2512" y="3591"/>
                    <a:pt x="2565" y="3614"/>
                    <a:pt x="2599" y="3648"/>
                  </a:cubicBezTo>
                  <a:cubicBezTo>
                    <a:pt x="3030" y="4091"/>
                    <a:pt x="3508" y="4464"/>
                    <a:pt x="4021" y="4790"/>
                  </a:cubicBezTo>
                  <a:cubicBezTo>
                    <a:pt x="3089" y="3380"/>
                    <a:pt x="2483" y="1795"/>
                    <a:pt x="2238" y="105"/>
                  </a:cubicBezTo>
                  <a:cubicBezTo>
                    <a:pt x="2226" y="59"/>
                    <a:pt x="2238" y="24"/>
                    <a:pt x="2261" y="0"/>
                  </a:cubicBezTo>
                  <a:close/>
                </a:path>
              </a:pathLst>
            </a:custGeom>
            <a:solidFill>
              <a:srgbClr val="FE2EC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2" name="Google Shape;3141;p91">
              <a:extLst>
                <a:ext uri="{FF2B5EF4-FFF2-40B4-BE49-F238E27FC236}">
                  <a16:creationId xmlns:a16="http://schemas.microsoft.com/office/drawing/2014/main" id="{2505F40C-13A7-5200-226B-7E5DB2199613}"/>
                </a:ext>
              </a:extLst>
            </p:cNvPr>
            <p:cNvSpPr/>
            <p:nvPr/>
          </p:nvSpPr>
          <p:spPr>
            <a:xfrm>
              <a:off x="821755" y="1096096"/>
              <a:ext cx="227296" cy="674746"/>
            </a:xfrm>
            <a:custGeom>
              <a:avLst/>
              <a:gdLst/>
              <a:ahLst/>
              <a:cxnLst/>
              <a:rect l="l" t="t" r="r" b="b"/>
              <a:pathLst>
                <a:path w="7098" h="21071" extrusionOk="0">
                  <a:moveTo>
                    <a:pt x="0" y="0"/>
                  </a:moveTo>
                  <a:lnTo>
                    <a:pt x="0" y="0"/>
                  </a:lnTo>
                  <a:cubicBezTo>
                    <a:pt x="0" y="0"/>
                    <a:pt x="12" y="12"/>
                    <a:pt x="12" y="12"/>
                  </a:cubicBezTo>
                  <a:cubicBezTo>
                    <a:pt x="12" y="23"/>
                    <a:pt x="24" y="23"/>
                    <a:pt x="24" y="35"/>
                  </a:cubicBezTo>
                  <a:cubicBezTo>
                    <a:pt x="1084" y="3531"/>
                    <a:pt x="2133" y="7028"/>
                    <a:pt x="3287" y="10489"/>
                  </a:cubicBezTo>
                  <a:cubicBezTo>
                    <a:pt x="3870" y="12237"/>
                    <a:pt x="4464" y="13973"/>
                    <a:pt x="5070" y="15710"/>
                  </a:cubicBezTo>
                  <a:cubicBezTo>
                    <a:pt x="5676" y="17411"/>
                    <a:pt x="6399" y="19113"/>
                    <a:pt x="6900" y="20838"/>
                  </a:cubicBezTo>
                  <a:cubicBezTo>
                    <a:pt x="6911" y="20849"/>
                    <a:pt x="6911" y="20849"/>
                    <a:pt x="6923" y="20849"/>
                  </a:cubicBezTo>
                  <a:cubicBezTo>
                    <a:pt x="7005" y="20908"/>
                    <a:pt x="7063" y="20989"/>
                    <a:pt x="7098" y="21071"/>
                  </a:cubicBezTo>
                  <a:cubicBezTo>
                    <a:pt x="7063" y="20686"/>
                    <a:pt x="6876" y="20302"/>
                    <a:pt x="6748" y="19964"/>
                  </a:cubicBezTo>
                  <a:cubicBezTo>
                    <a:pt x="6573" y="19497"/>
                    <a:pt x="6399" y="19043"/>
                    <a:pt x="6235" y="18588"/>
                  </a:cubicBezTo>
                  <a:cubicBezTo>
                    <a:pt x="5932" y="17749"/>
                    <a:pt x="5641" y="16910"/>
                    <a:pt x="5338" y="16059"/>
                  </a:cubicBezTo>
                  <a:cubicBezTo>
                    <a:pt x="4744" y="14335"/>
                    <a:pt x="4149" y="12610"/>
                    <a:pt x="3578" y="10873"/>
                  </a:cubicBezTo>
                  <a:cubicBezTo>
                    <a:pt x="3007" y="9137"/>
                    <a:pt x="2448" y="7400"/>
                    <a:pt x="1923" y="5652"/>
                  </a:cubicBezTo>
                  <a:cubicBezTo>
                    <a:pt x="1422" y="3951"/>
                    <a:pt x="793" y="2226"/>
                    <a:pt x="467" y="478"/>
                  </a:cubicBezTo>
                  <a:cubicBezTo>
                    <a:pt x="455" y="455"/>
                    <a:pt x="455" y="443"/>
                    <a:pt x="467" y="443"/>
                  </a:cubicBezTo>
                  <a:cubicBezTo>
                    <a:pt x="373" y="350"/>
                    <a:pt x="315" y="222"/>
                    <a:pt x="222" y="128"/>
                  </a:cubicBezTo>
                  <a:cubicBezTo>
                    <a:pt x="152" y="70"/>
                    <a:pt x="82" y="23"/>
                    <a:pt x="0"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3" name="Google Shape;3142;p91">
              <a:extLst>
                <a:ext uri="{FF2B5EF4-FFF2-40B4-BE49-F238E27FC236}">
                  <a16:creationId xmlns:a16="http://schemas.microsoft.com/office/drawing/2014/main" id="{23FCEFB6-B7BA-990A-418D-45D5A6FD5871}"/>
                </a:ext>
              </a:extLst>
            </p:cNvPr>
            <p:cNvSpPr/>
            <p:nvPr/>
          </p:nvSpPr>
          <p:spPr>
            <a:xfrm>
              <a:off x="910330" y="1237574"/>
              <a:ext cx="116210" cy="339278"/>
            </a:xfrm>
            <a:custGeom>
              <a:avLst/>
              <a:gdLst/>
              <a:ahLst/>
              <a:cxnLst/>
              <a:rect l="l" t="t" r="r" b="b"/>
              <a:pathLst>
                <a:path w="3629" h="10595" extrusionOk="0">
                  <a:moveTo>
                    <a:pt x="72" y="1"/>
                  </a:moveTo>
                  <a:cubicBezTo>
                    <a:pt x="37" y="1"/>
                    <a:pt x="1" y="26"/>
                    <a:pt x="8" y="69"/>
                  </a:cubicBezTo>
                  <a:cubicBezTo>
                    <a:pt x="404" y="1817"/>
                    <a:pt x="1092" y="3542"/>
                    <a:pt x="1663" y="5243"/>
                  </a:cubicBezTo>
                  <a:cubicBezTo>
                    <a:pt x="2257" y="7026"/>
                    <a:pt x="2887" y="8798"/>
                    <a:pt x="3539" y="10569"/>
                  </a:cubicBezTo>
                  <a:cubicBezTo>
                    <a:pt x="3548" y="10586"/>
                    <a:pt x="3563" y="10594"/>
                    <a:pt x="3577" y="10594"/>
                  </a:cubicBezTo>
                  <a:cubicBezTo>
                    <a:pt x="3603" y="10594"/>
                    <a:pt x="3628" y="10571"/>
                    <a:pt x="3621" y="10534"/>
                  </a:cubicBezTo>
                  <a:cubicBezTo>
                    <a:pt x="3027" y="8786"/>
                    <a:pt x="2444" y="7038"/>
                    <a:pt x="1861" y="5290"/>
                  </a:cubicBezTo>
                  <a:cubicBezTo>
                    <a:pt x="1278" y="3553"/>
                    <a:pt x="824" y="1724"/>
                    <a:pt x="125" y="34"/>
                  </a:cubicBezTo>
                  <a:cubicBezTo>
                    <a:pt x="116" y="11"/>
                    <a:pt x="94" y="1"/>
                    <a:pt x="72" y="1"/>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4" name="Google Shape;3143;p91">
              <a:extLst>
                <a:ext uri="{FF2B5EF4-FFF2-40B4-BE49-F238E27FC236}">
                  <a16:creationId xmlns:a16="http://schemas.microsoft.com/office/drawing/2014/main" id="{1CD79856-34DF-D9D1-4FFA-D3FEC2AEA706}"/>
                </a:ext>
              </a:extLst>
            </p:cNvPr>
            <p:cNvSpPr/>
            <p:nvPr/>
          </p:nvSpPr>
          <p:spPr>
            <a:xfrm>
              <a:off x="980493" y="1330152"/>
              <a:ext cx="156142" cy="485877"/>
            </a:xfrm>
            <a:custGeom>
              <a:avLst/>
              <a:gdLst/>
              <a:ahLst/>
              <a:cxnLst/>
              <a:rect l="l" t="t" r="r" b="b"/>
              <a:pathLst>
                <a:path w="4876" h="15173" extrusionOk="0">
                  <a:moveTo>
                    <a:pt x="72" y="0"/>
                  </a:moveTo>
                  <a:cubicBezTo>
                    <a:pt x="37" y="0"/>
                    <a:pt x="1" y="25"/>
                    <a:pt x="8" y="68"/>
                  </a:cubicBezTo>
                  <a:cubicBezTo>
                    <a:pt x="288" y="1292"/>
                    <a:pt x="742" y="2492"/>
                    <a:pt x="1127" y="3681"/>
                  </a:cubicBezTo>
                  <a:cubicBezTo>
                    <a:pt x="1535" y="4963"/>
                    <a:pt x="1943" y="6245"/>
                    <a:pt x="2351" y="7515"/>
                  </a:cubicBezTo>
                  <a:cubicBezTo>
                    <a:pt x="3166" y="10067"/>
                    <a:pt x="3994" y="12620"/>
                    <a:pt x="4833" y="15160"/>
                  </a:cubicBezTo>
                  <a:cubicBezTo>
                    <a:pt x="4837" y="15169"/>
                    <a:pt x="4845" y="15173"/>
                    <a:pt x="4853" y="15173"/>
                  </a:cubicBezTo>
                  <a:cubicBezTo>
                    <a:pt x="4864" y="15173"/>
                    <a:pt x="4875" y="15163"/>
                    <a:pt x="4868" y="15149"/>
                  </a:cubicBezTo>
                  <a:cubicBezTo>
                    <a:pt x="4099" y="12620"/>
                    <a:pt x="3330" y="10102"/>
                    <a:pt x="2537" y="7573"/>
                  </a:cubicBezTo>
                  <a:cubicBezTo>
                    <a:pt x="2141" y="6338"/>
                    <a:pt x="1756" y="5103"/>
                    <a:pt x="1360" y="3856"/>
                  </a:cubicBezTo>
                  <a:cubicBezTo>
                    <a:pt x="964" y="2585"/>
                    <a:pt x="626" y="1269"/>
                    <a:pt x="125" y="33"/>
                  </a:cubicBezTo>
                  <a:cubicBezTo>
                    <a:pt x="116" y="10"/>
                    <a:pt x="94" y="0"/>
                    <a:pt x="72" y="0"/>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5" name="Google Shape;3144;p91">
              <a:extLst>
                <a:ext uri="{FF2B5EF4-FFF2-40B4-BE49-F238E27FC236}">
                  <a16:creationId xmlns:a16="http://schemas.microsoft.com/office/drawing/2014/main" id="{76558ABD-40E6-5772-B617-3BF8CC539CD6}"/>
                </a:ext>
              </a:extLst>
            </p:cNvPr>
            <p:cNvSpPr/>
            <p:nvPr/>
          </p:nvSpPr>
          <p:spPr>
            <a:xfrm>
              <a:off x="952665" y="1447805"/>
              <a:ext cx="126489" cy="338766"/>
            </a:xfrm>
            <a:custGeom>
              <a:avLst/>
              <a:gdLst/>
              <a:ahLst/>
              <a:cxnLst/>
              <a:rect l="l" t="t" r="r" b="b"/>
              <a:pathLst>
                <a:path w="3950" h="10579" extrusionOk="0">
                  <a:moveTo>
                    <a:pt x="80" y="0"/>
                  </a:moveTo>
                  <a:cubicBezTo>
                    <a:pt x="40" y="0"/>
                    <a:pt x="1" y="28"/>
                    <a:pt x="15" y="77"/>
                  </a:cubicBezTo>
                  <a:cubicBezTo>
                    <a:pt x="399" y="1848"/>
                    <a:pt x="1110" y="3596"/>
                    <a:pt x="1728" y="5286"/>
                  </a:cubicBezTo>
                  <a:cubicBezTo>
                    <a:pt x="2392" y="7069"/>
                    <a:pt x="3080" y="8852"/>
                    <a:pt x="3907" y="10566"/>
                  </a:cubicBezTo>
                  <a:cubicBezTo>
                    <a:pt x="3912" y="10574"/>
                    <a:pt x="3919" y="10578"/>
                    <a:pt x="3927" y="10578"/>
                  </a:cubicBezTo>
                  <a:cubicBezTo>
                    <a:pt x="3939" y="10578"/>
                    <a:pt x="3949" y="10568"/>
                    <a:pt x="3942" y="10554"/>
                  </a:cubicBezTo>
                  <a:cubicBezTo>
                    <a:pt x="3266" y="8817"/>
                    <a:pt x="2544" y="7104"/>
                    <a:pt x="1914" y="5344"/>
                  </a:cubicBezTo>
                  <a:cubicBezTo>
                    <a:pt x="1273" y="3596"/>
                    <a:pt x="819" y="1778"/>
                    <a:pt x="143" y="42"/>
                  </a:cubicBezTo>
                  <a:cubicBezTo>
                    <a:pt x="133" y="13"/>
                    <a:pt x="107" y="0"/>
                    <a:pt x="80" y="0"/>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6" name="Google Shape;3145;p91">
              <a:extLst>
                <a:ext uri="{FF2B5EF4-FFF2-40B4-BE49-F238E27FC236}">
                  <a16:creationId xmlns:a16="http://schemas.microsoft.com/office/drawing/2014/main" id="{1EF6DFC7-5F64-1840-0837-5F7E6F4C4E08}"/>
                </a:ext>
              </a:extLst>
            </p:cNvPr>
            <p:cNvSpPr/>
            <p:nvPr/>
          </p:nvSpPr>
          <p:spPr>
            <a:xfrm>
              <a:off x="884296" y="1851040"/>
              <a:ext cx="229601" cy="75189"/>
            </a:xfrm>
            <a:custGeom>
              <a:avLst/>
              <a:gdLst/>
              <a:ahLst/>
              <a:cxnLst/>
              <a:rect l="l" t="t" r="r" b="b"/>
              <a:pathLst>
                <a:path w="7170" h="2348" extrusionOk="0">
                  <a:moveTo>
                    <a:pt x="7055" y="1"/>
                  </a:moveTo>
                  <a:cubicBezTo>
                    <a:pt x="7052" y="1"/>
                    <a:pt x="7048" y="1"/>
                    <a:pt x="7044" y="1"/>
                  </a:cubicBezTo>
                  <a:cubicBezTo>
                    <a:pt x="5891" y="153"/>
                    <a:pt x="4714" y="596"/>
                    <a:pt x="3606" y="957"/>
                  </a:cubicBezTo>
                  <a:cubicBezTo>
                    <a:pt x="2394" y="1330"/>
                    <a:pt x="1217" y="1761"/>
                    <a:pt x="52" y="2262"/>
                  </a:cubicBezTo>
                  <a:cubicBezTo>
                    <a:pt x="1" y="2283"/>
                    <a:pt x="21" y="2348"/>
                    <a:pt x="67" y="2348"/>
                  </a:cubicBezTo>
                  <a:cubicBezTo>
                    <a:pt x="73" y="2348"/>
                    <a:pt x="80" y="2347"/>
                    <a:pt x="87" y="2344"/>
                  </a:cubicBezTo>
                  <a:cubicBezTo>
                    <a:pt x="1252" y="1959"/>
                    <a:pt x="2406" y="1563"/>
                    <a:pt x="3571" y="1202"/>
                  </a:cubicBezTo>
                  <a:cubicBezTo>
                    <a:pt x="4725" y="829"/>
                    <a:pt x="5972" y="607"/>
                    <a:pt x="7091" y="165"/>
                  </a:cubicBezTo>
                  <a:cubicBezTo>
                    <a:pt x="7169" y="131"/>
                    <a:pt x="7140" y="1"/>
                    <a:pt x="7055" y="1"/>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7" name="Google Shape;3146;p91">
              <a:extLst>
                <a:ext uri="{FF2B5EF4-FFF2-40B4-BE49-F238E27FC236}">
                  <a16:creationId xmlns:a16="http://schemas.microsoft.com/office/drawing/2014/main" id="{1A40DF94-9359-EC89-F66C-89ABD8C4C54D}"/>
                </a:ext>
              </a:extLst>
            </p:cNvPr>
            <p:cNvSpPr/>
            <p:nvPr/>
          </p:nvSpPr>
          <p:spPr>
            <a:xfrm>
              <a:off x="594199" y="1862568"/>
              <a:ext cx="262809" cy="88959"/>
            </a:xfrm>
            <a:custGeom>
              <a:avLst/>
              <a:gdLst/>
              <a:ahLst/>
              <a:cxnLst/>
              <a:rect l="l" t="t" r="r" b="b"/>
              <a:pathLst>
                <a:path w="8207" h="2778" extrusionOk="0">
                  <a:moveTo>
                    <a:pt x="8060" y="0"/>
                  </a:moveTo>
                  <a:cubicBezTo>
                    <a:pt x="8053" y="0"/>
                    <a:pt x="8046" y="1"/>
                    <a:pt x="8039" y="3"/>
                  </a:cubicBezTo>
                  <a:cubicBezTo>
                    <a:pt x="5335" y="748"/>
                    <a:pt x="2619" y="1599"/>
                    <a:pt x="32" y="2718"/>
                  </a:cubicBezTo>
                  <a:cubicBezTo>
                    <a:pt x="0" y="2729"/>
                    <a:pt x="17" y="2778"/>
                    <a:pt x="46" y="2778"/>
                  </a:cubicBezTo>
                  <a:cubicBezTo>
                    <a:pt x="49" y="2778"/>
                    <a:pt x="52" y="2777"/>
                    <a:pt x="56" y="2776"/>
                  </a:cubicBezTo>
                  <a:cubicBezTo>
                    <a:pt x="2736" y="1891"/>
                    <a:pt x="5393" y="947"/>
                    <a:pt x="8109" y="166"/>
                  </a:cubicBezTo>
                  <a:cubicBezTo>
                    <a:pt x="8206" y="133"/>
                    <a:pt x="8153" y="0"/>
                    <a:pt x="8060" y="0"/>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8" name="Google Shape;3147;p91">
              <a:extLst>
                <a:ext uri="{FF2B5EF4-FFF2-40B4-BE49-F238E27FC236}">
                  <a16:creationId xmlns:a16="http://schemas.microsoft.com/office/drawing/2014/main" id="{0890A28E-98C5-E699-AE7A-6CCF0D20E04E}"/>
                </a:ext>
              </a:extLst>
            </p:cNvPr>
            <p:cNvSpPr/>
            <p:nvPr/>
          </p:nvSpPr>
          <p:spPr>
            <a:xfrm>
              <a:off x="626574" y="1945860"/>
              <a:ext cx="128762" cy="187364"/>
            </a:xfrm>
            <a:custGeom>
              <a:avLst/>
              <a:gdLst/>
              <a:ahLst/>
              <a:cxnLst/>
              <a:rect l="l" t="t" r="r" b="b"/>
              <a:pathLst>
                <a:path w="4021" h="5851" extrusionOk="0">
                  <a:moveTo>
                    <a:pt x="2261" y="0"/>
                  </a:moveTo>
                  <a:lnTo>
                    <a:pt x="2261" y="0"/>
                  </a:lnTo>
                  <a:cubicBezTo>
                    <a:pt x="2145" y="35"/>
                    <a:pt x="2028" y="82"/>
                    <a:pt x="1912" y="117"/>
                  </a:cubicBezTo>
                  <a:cubicBezTo>
                    <a:pt x="1271" y="338"/>
                    <a:pt x="641" y="572"/>
                    <a:pt x="0" y="793"/>
                  </a:cubicBezTo>
                  <a:cubicBezTo>
                    <a:pt x="12" y="805"/>
                    <a:pt x="12" y="805"/>
                    <a:pt x="12" y="816"/>
                  </a:cubicBezTo>
                  <a:cubicBezTo>
                    <a:pt x="210" y="1807"/>
                    <a:pt x="373" y="2751"/>
                    <a:pt x="781" y="3683"/>
                  </a:cubicBezTo>
                  <a:cubicBezTo>
                    <a:pt x="1119" y="4452"/>
                    <a:pt x="1550" y="5175"/>
                    <a:pt x="2040" y="5851"/>
                  </a:cubicBezTo>
                  <a:cubicBezTo>
                    <a:pt x="2028" y="5117"/>
                    <a:pt x="2121" y="4394"/>
                    <a:pt x="2343" y="3683"/>
                  </a:cubicBezTo>
                  <a:cubicBezTo>
                    <a:pt x="2361" y="3617"/>
                    <a:pt x="2410" y="3591"/>
                    <a:pt x="2462" y="3591"/>
                  </a:cubicBezTo>
                  <a:cubicBezTo>
                    <a:pt x="2512" y="3591"/>
                    <a:pt x="2565" y="3614"/>
                    <a:pt x="2599" y="3648"/>
                  </a:cubicBezTo>
                  <a:cubicBezTo>
                    <a:pt x="3030" y="4091"/>
                    <a:pt x="3508" y="4464"/>
                    <a:pt x="4021" y="4790"/>
                  </a:cubicBezTo>
                  <a:cubicBezTo>
                    <a:pt x="3089" y="3380"/>
                    <a:pt x="2483" y="1795"/>
                    <a:pt x="2238" y="105"/>
                  </a:cubicBezTo>
                  <a:cubicBezTo>
                    <a:pt x="2226" y="59"/>
                    <a:pt x="2238" y="24"/>
                    <a:pt x="2261" y="0"/>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9" name="Google Shape;3148;p91">
              <a:extLst>
                <a:ext uri="{FF2B5EF4-FFF2-40B4-BE49-F238E27FC236}">
                  <a16:creationId xmlns:a16="http://schemas.microsoft.com/office/drawing/2014/main" id="{C6F8AED2-E915-78EF-0028-205747E1B71D}"/>
                </a:ext>
              </a:extLst>
            </p:cNvPr>
            <p:cNvSpPr/>
            <p:nvPr/>
          </p:nvSpPr>
          <p:spPr>
            <a:xfrm>
              <a:off x="349030" y="1296880"/>
              <a:ext cx="68944" cy="236806"/>
            </a:xfrm>
            <a:custGeom>
              <a:avLst/>
              <a:gdLst/>
              <a:ahLst/>
              <a:cxnLst/>
              <a:rect l="l" t="t" r="r" b="b"/>
              <a:pathLst>
                <a:path w="2153" h="7395" extrusionOk="0">
                  <a:moveTo>
                    <a:pt x="261" y="1"/>
                  </a:moveTo>
                  <a:cubicBezTo>
                    <a:pt x="131" y="1"/>
                    <a:pt x="1" y="96"/>
                    <a:pt x="20" y="268"/>
                  </a:cubicBezTo>
                  <a:cubicBezTo>
                    <a:pt x="171" y="1503"/>
                    <a:pt x="439" y="2727"/>
                    <a:pt x="777" y="3927"/>
                  </a:cubicBezTo>
                  <a:cubicBezTo>
                    <a:pt x="1092" y="5081"/>
                    <a:pt x="1453" y="6351"/>
                    <a:pt x="2083" y="7377"/>
                  </a:cubicBezTo>
                  <a:cubicBezTo>
                    <a:pt x="2091" y="7389"/>
                    <a:pt x="2102" y="7394"/>
                    <a:pt x="2112" y="7394"/>
                  </a:cubicBezTo>
                  <a:cubicBezTo>
                    <a:pt x="2133" y="7394"/>
                    <a:pt x="2152" y="7377"/>
                    <a:pt x="2152" y="7354"/>
                  </a:cubicBezTo>
                  <a:cubicBezTo>
                    <a:pt x="1884" y="6165"/>
                    <a:pt x="1418" y="5023"/>
                    <a:pt x="1127" y="3834"/>
                  </a:cubicBezTo>
                  <a:cubicBezTo>
                    <a:pt x="847" y="2634"/>
                    <a:pt x="661" y="1422"/>
                    <a:pt x="498" y="210"/>
                  </a:cubicBezTo>
                  <a:cubicBezTo>
                    <a:pt x="476" y="67"/>
                    <a:pt x="369" y="1"/>
                    <a:pt x="261"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0" name="Google Shape;3149;p91">
              <a:extLst>
                <a:ext uri="{FF2B5EF4-FFF2-40B4-BE49-F238E27FC236}">
                  <a16:creationId xmlns:a16="http://schemas.microsoft.com/office/drawing/2014/main" id="{132FB5AB-F879-30C3-CBC4-E6ADE7478515}"/>
                </a:ext>
              </a:extLst>
            </p:cNvPr>
            <p:cNvSpPr/>
            <p:nvPr/>
          </p:nvSpPr>
          <p:spPr>
            <a:xfrm>
              <a:off x="910330" y="1237574"/>
              <a:ext cx="116210" cy="339278"/>
            </a:xfrm>
            <a:custGeom>
              <a:avLst/>
              <a:gdLst/>
              <a:ahLst/>
              <a:cxnLst/>
              <a:rect l="l" t="t" r="r" b="b"/>
              <a:pathLst>
                <a:path w="3629" h="10595" extrusionOk="0">
                  <a:moveTo>
                    <a:pt x="72" y="1"/>
                  </a:moveTo>
                  <a:cubicBezTo>
                    <a:pt x="37" y="1"/>
                    <a:pt x="1" y="26"/>
                    <a:pt x="8" y="69"/>
                  </a:cubicBezTo>
                  <a:cubicBezTo>
                    <a:pt x="404" y="1817"/>
                    <a:pt x="1092" y="3542"/>
                    <a:pt x="1663" y="5243"/>
                  </a:cubicBezTo>
                  <a:cubicBezTo>
                    <a:pt x="2257" y="7026"/>
                    <a:pt x="2887" y="8798"/>
                    <a:pt x="3539" y="10569"/>
                  </a:cubicBezTo>
                  <a:cubicBezTo>
                    <a:pt x="3548" y="10586"/>
                    <a:pt x="3563" y="10594"/>
                    <a:pt x="3577" y="10594"/>
                  </a:cubicBezTo>
                  <a:cubicBezTo>
                    <a:pt x="3603" y="10594"/>
                    <a:pt x="3628" y="10571"/>
                    <a:pt x="3621" y="10534"/>
                  </a:cubicBezTo>
                  <a:cubicBezTo>
                    <a:pt x="3027" y="8786"/>
                    <a:pt x="2444" y="7038"/>
                    <a:pt x="1861" y="5290"/>
                  </a:cubicBezTo>
                  <a:cubicBezTo>
                    <a:pt x="1278" y="3553"/>
                    <a:pt x="824" y="1724"/>
                    <a:pt x="125" y="34"/>
                  </a:cubicBezTo>
                  <a:cubicBezTo>
                    <a:pt x="116" y="11"/>
                    <a:pt x="94" y="1"/>
                    <a:pt x="72"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1" name="Google Shape;3150;p91">
              <a:extLst>
                <a:ext uri="{FF2B5EF4-FFF2-40B4-BE49-F238E27FC236}">
                  <a16:creationId xmlns:a16="http://schemas.microsoft.com/office/drawing/2014/main" id="{87BEC333-D71D-0F87-1373-66B3FEFDD321}"/>
                </a:ext>
              </a:extLst>
            </p:cNvPr>
            <p:cNvSpPr/>
            <p:nvPr/>
          </p:nvSpPr>
          <p:spPr>
            <a:xfrm>
              <a:off x="980493" y="1330152"/>
              <a:ext cx="156142" cy="485877"/>
            </a:xfrm>
            <a:custGeom>
              <a:avLst/>
              <a:gdLst/>
              <a:ahLst/>
              <a:cxnLst/>
              <a:rect l="l" t="t" r="r" b="b"/>
              <a:pathLst>
                <a:path w="4876" h="15173" extrusionOk="0">
                  <a:moveTo>
                    <a:pt x="72" y="0"/>
                  </a:moveTo>
                  <a:cubicBezTo>
                    <a:pt x="37" y="0"/>
                    <a:pt x="1" y="25"/>
                    <a:pt x="8" y="68"/>
                  </a:cubicBezTo>
                  <a:cubicBezTo>
                    <a:pt x="288" y="1292"/>
                    <a:pt x="742" y="2492"/>
                    <a:pt x="1127" y="3681"/>
                  </a:cubicBezTo>
                  <a:cubicBezTo>
                    <a:pt x="1535" y="4963"/>
                    <a:pt x="1943" y="6245"/>
                    <a:pt x="2351" y="7515"/>
                  </a:cubicBezTo>
                  <a:cubicBezTo>
                    <a:pt x="3166" y="10067"/>
                    <a:pt x="3994" y="12620"/>
                    <a:pt x="4833" y="15160"/>
                  </a:cubicBezTo>
                  <a:cubicBezTo>
                    <a:pt x="4837" y="15169"/>
                    <a:pt x="4845" y="15173"/>
                    <a:pt x="4853" y="15173"/>
                  </a:cubicBezTo>
                  <a:cubicBezTo>
                    <a:pt x="4864" y="15173"/>
                    <a:pt x="4875" y="15163"/>
                    <a:pt x="4868" y="15149"/>
                  </a:cubicBezTo>
                  <a:cubicBezTo>
                    <a:pt x="4099" y="12620"/>
                    <a:pt x="3330" y="10102"/>
                    <a:pt x="2537" y="7573"/>
                  </a:cubicBezTo>
                  <a:cubicBezTo>
                    <a:pt x="2141" y="6338"/>
                    <a:pt x="1756" y="5103"/>
                    <a:pt x="1360" y="3856"/>
                  </a:cubicBezTo>
                  <a:cubicBezTo>
                    <a:pt x="964" y="2585"/>
                    <a:pt x="626" y="1269"/>
                    <a:pt x="125" y="33"/>
                  </a:cubicBezTo>
                  <a:cubicBezTo>
                    <a:pt x="116" y="10"/>
                    <a:pt x="94" y="0"/>
                    <a:pt x="72"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2" name="Google Shape;3151;p91">
              <a:extLst>
                <a:ext uri="{FF2B5EF4-FFF2-40B4-BE49-F238E27FC236}">
                  <a16:creationId xmlns:a16="http://schemas.microsoft.com/office/drawing/2014/main" id="{539188B6-C3AC-8371-0412-D6FBE9CBBF79}"/>
                </a:ext>
              </a:extLst>
            </p:cNvPr>
            <p:cNvSpPr/>
            <p:nvPr/>
          </p:nvSpPr>
          <p:spPr>
            <a:xfrm>
              <a:off x="952665" y="1447805"/>
              <a:ext cx="126489" cy="338766"/>
            </a:xfrm>
            <a:custGeom>
              <a:avLst/>
              <a:gdLst/>
              <a:ahLst/>
              <a:cxnLst/>
              <a:rect l="l" t="t" r="r" b="b"/>
              <a:pathLst>
                <a:path w="3950" h="10579" extrusionOk="0">
                  <a:moveTo>
                    <a:pt x="80" y="0"/>
                  </a:moveTo>
                  <a:cubicBezTo>
                    <a:pt x="40" y="0"/>
                    <a:pt x="1" y="28"/>
                    <a:pt x="15" y="77"/>
                  </a:cubicBezTo>
                  <a:cubicBezTo>
                    <a:pt x="399" y="1848"/>
                    <a:pt x="1110" y="3596"/>
                    <a:pt x="1728" y="5286"/>
                  </a:cubicBezTo>
                  <a:cubicBezTo>
                    <a:pt x="2392" y="7069"/>
                    <a:pt x="3080" y="8852"/>
                    <a:pt x="3907" y="10566"/>
                  </a:cubicBezTo>
                  <a:cubicBezTo>
                    <a:pt x="3912" y="10574"/>
                    <a:pt x="3919" y="10578"/>
                    <a:pt x="3927" y="10578"/>
                  </a:cubicBezTo>
                  <a:cubicBezTo>
                    <a:pt x="3939" y="10578"/>
                    <a:pt x="3949" y="10568"/>
                    <a:pt x="3942" y="10554"/>
                  </a:cubicBezTo>
                  <a:cubicBezTo>
                    <a:pt x="3266" y="8817"/>
                    <a:pt x="2544" y="7104"/>
                    <a:pt x="1914" y="5344"/>
                  </a:cubicBezTo>
                  <a:cubicBezTo>
                    <a:pt x="1273" y="3596"/>
                    <a:pt x="819" y="1778"/>
                    <a:pt x="143" y="42"/>
                  </a:cubicBezTo>
                  <a:cubicBezTo>
                    <a:pt x="133" y="13"/>
                    <a:pt x="107" y="0"/>
                    <a:pt x="8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3" name="Google Shape;3152;p91">
              <a:extLst>
                <a:ext uri="{FF2B5EF4-FFF2-40B4-BE49-F238E27FC236}">
                  <a16:creationId xmlns:a16="http://schemas.microsoft.com/office/drawing/2014/main" id="{935F8629-3988-01F2-0221-FBAE638D42D1}"/>
                </a:ext>
              </a:extLst>
            </p:cNvPr>
            <p:cNvSpPr/>
            <p:nvPr/>
          </p:nvSpPr>
          <p:spPr>
            <a:xfrm>
              <a:off x="884296" y="1851040"/>
              <a:ext cx="229601" cy="75189"/>
            </a:xfrm>
            <a:custGeom>
              <a:avLst/>
              <a:gdLst/>
              <a:ahLst/>
              <a:cxnLst/>
              <a:rect l="l" t="t" r="r" b="b"/>
              <a:pathLst>
                <a:path w="7170" h="2348" extrusionOk="0">
                  <a:moveTo>
                    <a:pt x="7055" y="1"/>
                  </a:moveTo>
                  <a:cubicBezTo>
                    <a:pt x="7052" y="1"/>
                    <a:pt x="7048" y="1"/>
                    <a:pt x="7044" y="1"/>
                  </a:cubicBezTo>
                  <a:cubicBezTo>
                    <a:pt x="5891" y="153"/>
                    <a:pt x="4714" y="596"/>
                    <a:pt x="3606" y="957"/>
                  </a:cubicBezTo>
                  <a:cubicBezTo>
                    <a:pt x="2394" y="1330"/>
                    <a:pt x="1217" y="1761"/>
                    <a:pt x="52" y="2262"/>
                  </a:cubicBezTo>
                  <a:cubicBezTo>
                    <a:pt x="1" y="2283"/>
                    <a:pt x="21" y="2348"/>
                    <a:pt x="67" y="2348"/>
                  </a:cubicBezTo>
                  <a:cubicBezTo>
                    <a:pt x="73" y="2348"/>
                    <a:pt x="80" y="2347"/>
                    <a:pt x="87" y="2344"/>
                  </a:cubicBezTo>
                  <a:cubicBezTo>
                    <a:pt x="1252" y="1959"/>
                    <a:pt x="2406" y="1563"/>
                    <a:pt x="3571" y="1202"/>
                  </a:cubicBezTo>
                  <a:cubicBezTo>
                    <a:pt x="4725" y="829"/>
                    <a:pt x="5972" y="607"/>
                    <a:pt x="7091" y="165"/>
                  </a:cubicBezTo>
                  <a:cubicBezTo>
                    <a:pt x="7169" y="131"/>
                    <a:pt x="7140" y="1"/>
                    <a:pt x="7055"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4" name="Google Shape;3153;p91">
              <a:extLst>
                <a:ext uri="{FF2B5EF4-FFF2-40B4-BE49-F238E27FC236}">
                  <a16:creationId xmlns:a16="http://schemas.microsoft.com/office/drawing/2014/main" id="{0C4C7318-5D5D-0545-B1AC-369627AA2892}"/>
                </a:ext>
              </a:extLst>
            </p:cNvPr>
            <p:cNvSpPr/>
            <p:nvPr/>
          </p:nvSpPr>
          <p:spPr>
            <a:xfrm>
              <a:off x="594199" y="1862568"/>
              <a:ext cx="262809" cy="88959"/>
            </a:xfrm>
            <a:custGeom>
              <a:avLst/>
              <a:gdLst/>
              <a:ahLst/>
              <a:cxnLst/>
              <a:rect l="l" t="t" r="r" b="b"/>
              <a:pathLst>
                <a:path w="8207" h="2778" extrusionOk="0">
                  <a:moveTo>
                    <a:pt x="8060" y="0"/>
                  </a:moveTo>
                  <a:cubicBezTo>
                    <a:pt x="8053" y="0"/>
                    <a:pt x="8046" y="1"/>
                    <a:pt x="8039" y="3"/>
                  </a:cubicBezTo>
                  <a:cubicBezTo>
                    <a:pt x="5335" y="748"/>
                    <a:pt x="2619" y="1599"/>
                    <a:pt x="32" y="2718"/>
                  </a:cubicBezTo>
                  <a:cubicBezTo>
                    <a:pt x="0" y="2729"/>
                    <a:pt x="17" y="2778"/>
                    <a:pt x="46" y="2778"/>
                  </a:cubicBezTo>
                  <a:cubicBezTo>
                    <a:pt x="49" y="2778"/>
                    <a:pt x="52" y="2777"/>
                    <a:pt x="56" y="2776"/>
                  </a:cubicBezTo>
                  <a:cubicBezTo>
                    <a:pt x="2736" y="1891"/>
                    <a:pt x="5393" y="947"/>
                    <a:pt x="8109" y="166"/>
                  </a:cubicBezTo>
                  <a:cubicBezTo>
                    <a:pt x="8206" y="133"/>
                    <a:pt x="8153" y="0"/>
                    <a:pt x="806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5" name="Google Shape;3154;p91">
              <a:extLst>
                <a:ext uri="{FF2B5EF4-FFF2-40B4-BE49-F238E27FC236}">
                  <a16:creationId xmlns:a16="http://schemas.microsoft.com/office/drawing/2014/main" id="{5D71BBFF-5AF6-E79D-78CD-704FC3DF8882}"/>
                </a:ext>
              </a:extLst>
            </p:cNvPr>
            <p:cNvSpPr/>
            <p:nvPr/>
          </p:nvSpPr>
          <p:spPr>
            <a:xfrm>
              <a:off x="581774" y="1368164"/>
              <a:ext cx="64974" cy="68752"/>
            </a:xfrm>
            <a:custGeom>
              <a:avLst/>
              <a:gdLst/>
              <a:ahLst/>
              <a:cxnLst/>
              <a:rect l="l" t="t" r="r" b="b"/>
              <a:pathLst>
                <a:path w="2029" h="2147" extrusionOk="0">
                  <a:moveTo>
                    <a:pt x="1511" y="0"/>
                  </a:moveTo>
                  <a:cubicBezTo>
                    <a:pt x="1457" y="0"/>
                    <a:pt x="1407" y="34"/>
                    <a:pt x="1399" y="105"/>
                  </a:cubicBezTo>
                  <a:cubicBezTo>
                    <a:pt x="1376" y="350"/>
                    <a:pt x="1562" y="583"/>
                    <a:pt x="1621" y="827"/>
                  </a:cubicBezTo>
                  <a:cubicBezTo>
                    <a:pt x="1702" y="1142"/>
                    <a:pt x="1679" y="1503"/>
                    <a:pt x="1388" y="1713"/>
                  </a:cubicBezTo>
                  <a:cubicBezTo>
                    <a:pt x="1297" y="1778"/>
                    <a:pt x="1213" y="1806"/>
                    <a:pt x="1135" y="1806"/>
                  </a:cubicBezTo>
                  <a:cubicBezTo>
                    <a:pt x="683" y="1806"/>
                    <a:pt x="434" y="849"/>
                    <a:pt x="245" y="571"/>
                  </a:cubicBezTo>
                  <a:cubicBezTo>
                    <a:pt x="222" y="534"/>
                    <a:pt x="184" y="517"/>
                    <a:pt x="146" y="517"/>
                  </a:cubicBezTo>
                  <a:cubicBezTo>
                    <a:pt x="88" y="517"/>
                    <a:pt x="31" y="555"/>
                    <a:pt x="24" y="618"/>
                  </a:cubicBezTo>
                  <a:cubicBezTo>
                    <a:pt x="1" y="1037"/>
                    <a:pt x="280" y="1538"/>
                    <a:pt x="548" y="1841"/>
                  </a:cubicBezTo>
                  <a:cubicBezTo>
                    <a:pt x="711" y="2028"/>
                    <a:pt x="929" y="2147"/>
                    <a:pt x="1161" y="2147"/>
                  </a:cubicBezTo>
                  <a:cubicBezTo>
                    <a:pt x="1263" y="2147"/>
                    <a:pt x="1366" y="2124"/>
                    <a:pt x="1469" y="2074"/>
                  </a:cubicBezTo>
                  <a:cubicBezTo>
                    <a:pt x="1784" y="1911"/>
                    <a:pt x="1994" y="1573"/>
                    <a:pt x="2017" y="1224"/>
                  </a:cubicBezTo>
                  <a:cubicBezTo>
                    <a:pt x="2029" y="862"/>
                    <a:pt x="1900" y="221"/>
                    <a:pt x="1586" y="23"/>
                  </a:cubicBezTo>
                  <a:cubicBezTo>
                    <a:pt x="1563" y="8"/>
                    <a:pt x="1537" y="0"/>
                    <a:pt x="1511"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6" name="Google Shape;3155;p91">
              <a:extLst>
                <a:ext uri="{FF2B5EF4-FFF2-40B4-BE49-F238E27FC236}">
                  <a16:creationId xmlns:a16="http://schemas.microsoft.com/office/drawing/2014/main" id="{F96C08CF-835C-CE6B-B007-F02617B7BDDF}"/>
                </a:ext>
              </a:extLst>
            </p:cNvPr>
            <p:cNvSpPr/>
            <p:nvPr/>
          </p:nvSpPr>
          <p:spPr>
            <a:xfrm>
              <a:off x="481029" y="1350487"/>
              <a:ext cx="58249" cy="78263"/>
            </a:xfrm>
            <a:custGeom>
              <a:avLst/>
              <a:gdLst/>
              <a:ahLst/>
              <a:cxnLst/>
              <a:rect l="l" t="t" r="r" b="b"/>
              <a:pathLst>
                <a:path w="1819" h="2444" extrusionOk="0">
                  <a:moveTo>
                    <a:pt x="578" y="1"/>
                  </a:moveTo>
                  <a:cubicBezTo>
                    <a:pt x="528" y="1"/>
                    <a:pt x="478" y="9"/>
                    <a:pt x="431" y="27"/>
                  </a:cubicBezTo>
                  <a:cubicBezTo>
                    <a:pt x="82" y="167"/>
                    <a:pt x="0" y="820"/>
                    <a:pt x="256" y="1473"/>
                  </a:cubicBezTo>
                  <a:cubicBezTo>
                    <a:pt x="480" y="2051"/>
                    <a:pt x="888" y="2443"/>
                    <a:pt x="1228" y="2443"/>
                  </a:cubicBezTo>
                  <a:cubicBezTo>
                    <a:pt x="1279" y="2443"/>
                    <a:pt x="1328" y="2435"/>
                    <a:pt x="1375" y="2417"/>
                  </a:cubicBezTo>
                  <a:cubicBezTo>
                    <a:pt x="1737" y="2265"/>
                    <a:pt x="1818" y="1624"/>
                    <a:pt x="1562" y="960"/>
                  </a:cubicBezTo>
                  <a:cubicBezTo>
                    <a:pt x="1329" y="392"/>
                    <a:pt x="919" y="1"/>
                    <a:pt x="578"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7" name="Google Shape;3156;p91">
              <a:extLst>
                <a:ext uri="{FF2B5EF4-FFF2-40B4-BE49-F238E27FC236}">
                  <a16:creationId xmlns:a16="http://schemas.microsoft.com/office/drawing/2014/main" id="{6D045A80-5C1A-581B-2E03-145382E9A772}"/>
                </a:ext>
              </a:extLst>
            </p:cNvPr>
            <p:cNvSpPr/>
            <p:nvPr/>
          </p:nvSpPr>
          <p:spPr>
            <a:xfrm>
              <a:off x="483239" y="1447037"/>
              <a:ext cx="92225" cy="58345"/>
            </a:xfrm>
            <a:custGeom>
              <a:avLst/>
              <a:gdLst/>
              <a:ahLst/>
              <a:cxnLst/>
              <a:rect l="l" t="t" r="r" b="b"/>
              <a:pathLst>
                <a:path w="2880" h="1822" extrusionOk="0">
                  <a:moveTo>
                    <a:pt x="1892" y="0"/>
                  </a:moveTo>
                  <a:cubicBezTo>
                    <a:pt x="1661" y="0"/>
                    <a:pt x="1402" y="48"/>
                    <a:pt x="1143" y="147"/>
                  </a:cubicBezTo>
                  <a:cubicBezTo>
                    <a:pt x="432" y="427"/>
                    <a:pt x="1" y="998"/>
                    <a:pt x="164" y="1418"/>
                  </a:cubicBezTo>
                  <a:cubicBezTo>
                    <a:pt x="267" y="1682"/>
                    <a:pt x="587" y="1821"/>
                    <a:pt x="985" y="1821"/>
                  </a:cubicBezTo>
                  <a:cubicBezTo>
                    <a:pt x="1218" y="1821"/>
                    <a:pt x="1479" y="1773"/>
                    <a:pt x="1737" y="1674"/>
                  </a:cubicBezTo>
                  <a:cubicBezTo>
                    <a:pt x="2437" y="1394"/>
                    <a:pt x="2880" y="823"/>
                    <a:pt x="2705" y="404"/>
                  </a:cubicBezTo>
                  <a:cubicBezTo>
                    <a:pt x="2602" y="140"/>
                    <a:pt x="2286" y="0"/>
                    <a:pt x="1892"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8" name="Google Shape;3157;p91">
              <a:extLst>
                <a:ext uri="{FF2B5EF4-FFF2-40B4-BE49-F238E27FC236}">
                  <a16:creationId xmlns:a16="http://schemas.microsoft.com/office/drawing/2014/main" id="{5AE98B92-3B5C-A727-6ADE-3E8B034947EB}"/>
                </a:ext>
              </a:extLst>
            </p:cNvPr>
            <p:cNvSpPr/>
            <p:nvPr/>
          </p:nvSpPr>
          <p:spPr>
            <a:xfrm>
              <a:off x="451152" y="1325989"/>
              <a:ext cx="21967" cy="29493"/>
            </a:xfrm>
            <a:custGeom>
              <a:avLst/>
              <a:gdLst/>
              <a:ahLst/>
              <a:cxnLst/>
              <a:rect l="l" t="t" r="r" b="b"/>
              <a:pathLst>
                <a:path w="686" h="921" extrusionOk="0">
                  <a:moveTo>
                    <a:pt x="435" y="1"/>
                  </a:moveTo>
                  <a:cubicBezTo>
                    <a:pt x="402" y="1"/>
                    <a:pt x="365" y="11"/>
                    <a:pt x="327" y="35"/>
                  </a:cubicBezTo>
                  <a:cubicBezTo>
                    <a:pt x="164" y="128"/>
                    <a:pt x="71" y="291"/>
                    <a:pt x="36" y="478"/>
                  </a:cubicBezTo>
                  <a:cubicBezTo>
                    <a:pt x="1" y="629"/>
                    <a:pt x="12" y="851"/>
                    <a:pt x="187" y="921"/>
                  </a:cubicBezTo>
                  <a:cubicBezTo>
                    <a:pt x="211" y="921"/>
                    <a:pt x="234" y="921"/>
                    <a:pt x="245" y="897"/>
                  </a:cubicBezTo>
                  <a:cubicBezTo>
                    <a:pt x="292" y="792"/>
                    <a:pt x="269" y="676"/>
                    <a:pt x="304" y="571"/>
                  </a:cubicBezTo>
                  <a:cubicBezTo>
                    <a:pt x="339" y="478"/>
                    <a:pt x="420" y="385"/>
                    <a:pt x="502" y="338"/>
                  </a:cubicBezTo>
                  <a:cubicBezTo>
                    <a:pt x="685" y="241"/>
                    <a:pt x="597" y="1"/>
                    <a:pt x="435"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9" name="Google Shape;3158;p91">
              <a:extLst>
                <a:ext uri="{FF2B5EF4-FFF2-40B4-BE49-F238E27FC236}">
                  <a16:creationId xmlns:a16="http://schemas.microsoft.com/office/drawing/2014/main" id="{2825B4C0-32E6-8A8F-3C46-C88781A6D782}"/>
                </a:ext>
              </a:extLst>
            </p:cNvPr>
            <p:cNvSpPr/>
            <p:nvPr/>
          </p:nvSpPr>
          <p:spPr>
            <a:xfrm>
              <a:off x="657925" y="1280709"/>
              <a:ext cx="58249" cy="77911"/>
            </a:xfrm>
            <a:custGeom>
              <a:avLst/>
              <a:gdLst/>
              <a:ahLst/>
              <a:cxnLst/>
              <a:rect l="l" t="t" r="r" b="b"/>
              <a:pathLst>
                <a:path w="1819" h="2433" extrusionOk="0">
                  <a:moveTo>
                    <a:pt x="578" y="0"/>
                  </a:moveTo>
                  <a:cubicBezTo>
                    <a:pt x="528" y="0"/>
                    <a:pt x="478" y="9"/>
                    <a:pt x="431" y="27"/>
                  </a:cubicBezTo>
                  <a:cubicBezTo>
                    <a:pt x="82" y="167"/>
                    <a:pt x="0" y="820"/>
                    <a:pt x="257" y="1472"/>
                  </a:cubicBezTo>
                  <a:cubicBezTo>
                    <a:pt x="479" y="2049"/>
                    <a:pt x="886" y="2432"/>
                    <a:pt x="1226" y="2432"/>
                  </a:cubicBezTo>
                  <a:cubicBezTo>
                    <a:pt x="1277" y="2432"/>
                    <a:pt x="1328" y="2423"/>
                    <a:pt x="1375" y="2405"/>
                  </a:cubicBezTo>
                  <a:cubicBezTo>
                    <a:pt x="1737" y="2265"/>
                    <a:pt x="1818" y="1624"/>
                    <a:pt x="1562" y="960"/>
                  </a:cubicBezTo>
                  <a:cubicBezTo>
                    <a:pt x="1329" y="392"/>
                    <a:pt x="919" y="0"/>
                    <a:pt x="578"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0" name="Google Shape;3159;p91">
              <a:extLst>
                <a:ext uri="{FF2B5EF4-FFF2-40B4-BE49-F238E27FC236}">
                  <a16:creationId xmlns:a16="http://schemas.microsoft.com/office/drawing/2014/main" id="{683C9C2A-1EF1-DDDA-ED07-BCF0908AD81A}"/>
                </a:ext>
              </a:extLst>
            </p:cNvPr>
            <p:cNvSpPr/>
            <p:nvPr/>
          </p:nvSpPr>
          <p:spPr>
            <a:xfrm>
              <a:off x="685913" y="1367011"/>
              <a:ext cx="92193" cy="58281"/>
            </a:xfrm>
            <a:custGeom>
              <a:avLst/>
              <a:gdLst/>
              <a:ahLst/>
              <a:cxnLst/>
              <a:rect l="l" t="t" r="r" b="b"/>
              <a:pathLst>
                <a:path w="2879" h="1820" extrusionOk="0">
                  <a:moveTo>
                    <a:pt x="1893" y="0"/>
                  </a:moveTo>
                  <a:cubicBezTo>
                    <a:pt x="1660" y="0"/>
                    <a:pt x="1400" y="49"/>
                    <a:pt x="1142" y="152"/>
                  </a:cubicBezTo>
                  <a:cubicBezTo>
                    <a:pt x="443" y="421"/>
                    <a:pt x="0" y="992"/>
                    <a:pt x="175" y="1411"/>
                  </a:cubicBezTo>
                  <a:cubicBezTo>
                    <a:pt x="278" y="1676"/>
                    <a:pt x="594" y="1820"/>
                    <a:pt x="993" y="1820"/>
                  </a:cubicBezTo>
                  <a:cubicBezTo>
                    <a:pt x="1225" y="1820"/>
                    <a:pt x="1486" y="1771"/>
                    <a:pt x="1748" y="1668"/>
                  </a:cubicBezTo>
                  <a:cubicBezTo>
                    <a:pt x="2448" y="1388"/>
                    <a:pt x="2879" y="817"/>
                    <a:pt x="2716" y="409"/>
                  </a:cubicBezTo>
                  <a:cubicBezTo>
                    <a:pt x="2613" y="144"/>
                    <a:pt x="2292" y="0"/>
                    <a:pt x="1893"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1" name="Google Shape;3160;p91">
              <a:extLst>
                <a:ext uri="{FF2B5EF4-FFF2-40B4-BE49-F238E27FC236}">
                  <a16:creationId xmlns:a16="http://schemas.microsoft.com/office/drawing/2014/main" id="{AB6ACA10-D976-2987-4CB1-B1D3EBB2DBEA}"/>
                </a:ext>
              </a:extLst>
            </p:cNvPr>
            <p:cNvSpPr/>
            <p:nvPr/>
          </p:nvSpPr>
          <p:spPr>
            <a:xfrm>
              <a:off x="672079" y="1240520"/>
              <a:ext cx="32887" cy="18829"/>
            </a:xfrm>
            <a:custGeom>
              <a:avLst/>
              <a:gdLst/>
              <a:ahLst/>
              <a:cxnLst/>
              <a:rect l="l" t="t" r="r" b="b"/>
              <a:pathLst>
                <a:path w="1027" h="588" extrusionOk="0">
                  <a:moveTo>
                    <a:pt x="354" y="1"/>
                  </a:moveTo>
                  <a:cubicBezTo>
                    <a:pt x="315" y="1"/>
                    <a:pt x="275" y="4"/>
                    <a:pt x="234" y="12"/>
                  </a:cubicBezTo>
                  <a:cubicBezTo>
                    <a:pt x="1" y="65"/>
                    <a:pt x="57" y="359"/>
                    <a:pt x="253" y="359"/>
                  </a:cubicBezTo>
                  <a:cubicBezTo>
                    <a:pt x="273" y="359"/>
                    <a:pt x="294" y="356"/>
                    <a:pt x="316" y="350"/>
                  </a:cubicBezTo>
                  <a:cubicBezTo>
                    <a:pt x="347" y="342"/>
                    <a:pt x="382" y="338"/>
                    <a:pt x="418" y="338"/>
                  </a:cubicBezTo>
                  <a:cubicBezTo>
                    <a:pt x="489" y="338"/>
                    <a:pt x="564" y="354"/>
                    <a:pt x="619" y="385"/>
                  </a:cubicBezTo>
                  <a:cubicBezTo>
                    <a:pt x="712" y="443"/>
                    <a:pt x="782" y="548"/>
                    <a:pt x="887" y="583"/>
                  </a:cubicBezTo>
                  <a:cubicBezTo>
                    <a:pt x="893" y="586"/>
                    <a:pt x="899" y="588"/>
                    <a:pt x="905" y="588"/>
                  </a:cubicBezTo>
                  <a:cubicBezTo>
                    <a:pt x="921" y="588"/>
                    <a:pt x="933" y="577"/>
                    <a:pt x="933" y="560"/>
                  </a:cubicBezTo>
                  <a:cubicBezTo>
                    <a:pt x="1027" y="396"/>
                    <a:pt x="875" y="233"/>
                    <a:pt x="747" y="140"/>
                  </a:cubicBezTo>
                  <a:cubicBezTo>
                    <a:pt x="628" y="49"/>
                    <a:pt x="496" y="1"/>
                    <a:pt x="354"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2" name="Google Shape;3161;p91">
              <a:extLst>
                <a:ext uri="{FF2B5EF4-FFF2-40B4-BE49-F238E27FC236}">
                  <a16:creationId xmlns:a16="http://schemas.microsoft.com/office/drawing/2014/main" id="{2C975DDC-CA10-2F7B-DB10-5F44294D3DD5}"/>
                </a:ext>
              </a:extLst>
            </p:cNvPr>
            <p:cNvSpPr/>
            <p:nvPr/>
          </p:nvSpPr>
          <p:spPr>
            <a:xfrm rot="98897" flipH="1">
              <a:off x="971620" y="1232209"/>
              <a:ext cx="270092" cy="281268"/>
            </a:xfrm>
            <a:custGeom>
              <a:avLst/>
              <a:gdLst/>
              <a:ahLst/>
              <a:cxnLst/>
              <a:rect l="l" t="t" r="r" b="b"/>
              <a:pathLst>
                <a:path w="8135" h="8471" extrusionOk="0">
                  <a:moveTo>
                    <a:pt x="2550" y="0"/>
                  </a:moveTo>
                  <a:cubicBezTo>
                    <a:pt x="2362" y="0"/>
                    <a:pt x="2185" y="119"/>
                    <a:pt x="2191" y="369"/>
                  </a:cubicBezTo>
                  <a:cubicBezTo>
                    <a:pt x="2203" y="613"/>
                    <a:pt x="2215" y="858"/>
                    <a:pt x="2226" y="1103"/>
                  </a:cubicBezTo>
                  <a:cubicBezTo>
                    <a:pt x="2086" y="951"/>
                    <a:pt x="1947" y="812"/>
                    <a:pt x="1807" y="672"/>
                  </a:cubicBezTo>
                  <a:cubicBezTo>
                    <a:pt x="1724" y="586"/>
                    <a:pt x="1633" y="550"/>
                    <a:pt x="1546" y="550"/>
                  </a:cubicBezTo>
                  <a:cubicBezTo>
                    <a:pt x="1266" y="550"/>
                    <a:pt x="1030" y="926"/>
                    <a:pt x="1271" y="1219"/>
                  </a:cubicBezTo>
                  <a:cubicBezTo>
                    <a:pt x="1410" y="1394"/>
                    <a:pt x="1527" y="1569"/>
                    <a:pt x="1632" y="1767"/>
                  </a:cubicBezTo>
                  <a:cubicBezTo>
                    <a:pt x="1393" y="1727"/>
                    <a:pt x="1154" y="1709"/>
                    <a:pt x="911" y="1709"/>
                  </a:cubicBezTo>
                  <a:cubicBezTo>
                    <a:pt x="799" y="1709"/>
                    <a:pt x="686" y="1713"/>
                    <a:pt x="571" y="1721"/>
                  </a:cubicBezTo>
                  <a:cubicBezTo>
                    <a:pt x="128" y="1756"/>
                    <a:pt x="0" y="2385"/>
                    <a:pt x="466" y="2513"/>
                  </a:cubicBezTo>
                  <a:cubicBezTo>
                    <a:pt x="979" y="2676"/>
                    <a:pt x="1504" y="2839"/>
                    <a:pt x="2028" y="2979"/>
                  </a:cubicBezTo>
                  <a:cubicBezTo>
                    <a:pt x="2070" y="2990"/>
                    <a:pt x="2109" y="2995"/>
                    <a:pt x="2147" y="2995"/>
                  </a:cubicBezTo>
                  <a:cubicBezTo>
                    <a:pt x="2266" y="2995"/>
                    <a:pt x="2362" y="2943"/>
                    <a:pt x="2424" y="2863"/>
                  </a:cubicBezTo>
                  <a:cubicBezTo>
                    <a:pt x="2588" y="4075"/>
                    <a:pt x="3240" y="5263"/>
                    <a:pt x="3986" y="6161"/>
                  </a:cubicBezTo>
                  <a:cubicBezTo>
                    <a:pt x="4715" y="7044"/>
                    <a:pt x="6227" y="8470"/>
                    <a:pt x="7494" y="8470"/>
                  </a:cubicBezTo>
                  <a:cubicBezTo>
                    <a:pt x="7565" y="8470"/>
                    <a:pt x="7635" y="8466"/>
                    <a:pt x="7704" y="8457"/>
                  </a:cubicBezTo>
                  <a:cubicBezTo>
                    <a:pt x="7948" y="8422"/>
                    <a:pt x="8135" y="8130"/>
                    <a:pt x="7914" y="7921"/>
                  </a:cubicBezTo>
                  <a:cubicBezTo>
                    <a:pt x="7482" y="7501"/>
                    <a:pt x="6865" y="7373"/>
                    <a:pt x="6352" y="7070"/>
                  </a:cubicBezTo>
                  <a:cubicBezTo>
                    <a:pt x="5769" y="6720"/>
                    <a:pt x="5245" y="6289"/>
                    <a:pt x="4779" y="5788"/>
                  </a:cubicBezTo>
                  <a:cubicBezTo>
                    <a:pt x="3835" y="4774"/>
                    <a:pt x="3392" y="3655"/>
                    <a:pt x="2937" y="2408"/>
                  </a:cubicBezTo>
                  <a:cubicBezTo>
                    <a:pt x="3007" y="2396"/>
                    <a:pt x="3077" y="2373"/>
                    <a:pt x="3135" y="2327"/>
                  </a:cubicBezTo>
                  <a:cubicBezTo>
                    <a:pt x="3508" y="2035"/>
                    <a:pt x="3881" y="1744"/>
                    <a:pt x="4231" y="1418"/>
                  </a:cubicBezTo>
                  <a:cubicBezTo>
                    <a:pt x="4462" y="1205"/>
                    <a:pt x="4255" y="841"/>
                    <a:pt x="3991" y="841"/>
                  </a:cubicBezTo>
                  <a:cubicBezTo>
                    <a:pt x="3936" y="841"/>
                    <a:pt x="3879" y="857"/>
                    <a:pt x="3823" y="893"/>
                  </a:cubicBezTo>
                  <a:cubicBezTo>
                    <a:pt x="3613" y="1021"/>
                    <a:pt x="3415" y="1161"/>
                    <a:pt x="3217" y="1301"/>
                  </a:cubicBezTo>
                  <a:cubicBezTo>
                    <a:pt x="3170" y="951"/>
                    <a:pt x="3089" y="613"/>
                    <a:pt x="2949" y="264"/>
                  </a:cubicBezTo>
                  <a:cubicBezTo>
                    <a:pt x="2884" y="90"/>
                    <a:pt x="2713" y="0"/>
                    <a:pt x="255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grpSp>
        <p:nvGrpSpPr>
          <p:cNvPr id="63" name="Google Shape;388;p4">
            <a:extLst>
              <a:ext uri="{FF2B5EF4-FFF2-40B4-BE49-F238E27FC236}">
                <a16:creationId xmlns:a16="http://schemas.microsoft.com/office/drawing/2014/main" id="{D40ED039-4E7F-AD7A-2312-F1F89DAB4C60}"/>
              </a:ext>
            </a:extLst>
          </p:cNvPr>
          <p:cNvGrpSpPr/>
          <p:nvPr/>
        </p:nvGrpSpPr>
        <p:grpSpPr>
          <a:xfrm rot="-5400000">
            <a:off x="147041" y="194645"/>
            <a:ext cx="620120" cy="680860"/>
            <a:chOff x="818450" y="719950"/>
            <a:chExt cx="162075" cy="177950"/>
          </a:xfrm>
        </p:grpSpPr>
        <p:sp>
          <p:nvSpPr>
            <p:cNvPr id="32576" name="Google Shape;389;p4">
              <a:extLst>
                <a:ext uri="{FF2B5EF4-FFF2-40B4-BE49-F238E27FC236}">
                  <a16:creationId xmlns:a16="http://schemas.microsoft.com/office/drawing/2014/main" id="{CCEAD2F6-C1A5-609F-990C-C44960218822}"/>
                </a:ext>
              </a:extLst>
            </p:cNvPr>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7" name="Google Shape;390;p4">
              <a:extLst>
                <a:ext uri="{FF2B5EF4-FFF2-40B4-BE49-F238E27FC236}">
                  <a16:creationId xmlns:a16="http://schemas.microsoft.com/office/drawing/2014/main" id="{4A73C214-13EA-377B-7B69-88C2668D3405}"/>
                </a:ext>
              </a:extLst>
            </p:cNvPr>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8" name="Google Shape;391;p4">
              <a:extLst>
                <a:ext uri="{FF2B5EF4-FFF2-40B4-BE49-F238E27FC236}">
                  <a16:creationId xmlns:a16="http://schemas.microsoft.com/office/drawing/2014/main" id="{DCA9FC09-DA31-E84A-2CA9-6EE50C4FFB76}"/>
                </a:ext>
              </a:extLst>
            </p:cNvPr>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579" name="Google Shape;392;p4">
            <a:extLst>
              <a:ext uri="{FF2B5EF4-FFF2-40B4-BE49-F238E27FC236}">
                <a16:creationId xmlns:a16="http://schemas.microsoft.com/office/drawing/2014/main" id="{F3F707C2-23F4-7E5D-DADA-1CA89712BCA9}"/>
              </a:ext>
            </a:extLst>
          </p:cNvPr>
          <p:cNvGrpSpPr/>
          <p:nvPr/>
        </p:nvGrpSpPr>
        <p:grpSpPr>
          <a:xfrm rot="672145">
            <a:off x="11591394" y="4676289"/>
            <a:ext cx="439524" cy="565119"/>
            <a:chOff x="3526675" y="707075"/>
            <a:chExt cx="187750" cy="241400"/>
          </a:xfrm>
        </p:grpSpPr>
        <p:sp>
          <p:nvSpPr>
            <p:cNvPr id="32695" name="Google Shape;393;p4">
              <a:extLst>
                <a:ext uri="{FF2B5EF4-FFF2-40B4-BE49-F238E27FC236}">
                  <a16:creationId xmlns:a16="http://schemas.microsoft.com/office/drawing/2014/main" id="{808B7A01-12F7-146A-2C55-56E695642D79}"/>
                </a:ext>
              </a:extLst>
            </p:cNvPr>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6" name="Google Shape;394;p4">
              <a:extLst>
                <a:ext uri="{FF2B5EF4-FFF2-40B4-BE49-F238E27FC236}">
                  <a16:creationId xmlns:a16="http://schemas.microsoft.com/office/drawing/2014/main" id="{EAEFBB39-3533-F826-F911-FCC8358EECD0}"/>
                </a:ext>
              </a:extLst>
            </p:cNvPr>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7" name="Google Shape;395;p4">
              <a:extLst>
                <a:ext uri="{FF2B5EF4-FFF2-40B4-BE49-F238E27FC236}">
                  <a16:creationId xmlns:a16="http://schemas.microsoft.com/office/drawing/2014/main" id="{3BF18188-576F-248E-9474-125E8CB2D99C}"/>
                </a:ext>
              </a:extLst>
            </p:cNvPr>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698" name="Google Shape;399;p4">
            <a:extLst>
              <a:ext uri="{FF2B5EF4-FFF2-40B4-BE49-F238E27FC236}">
                <a16:creationId xmlns:a16="http://schemas.microsoft.com/office/drawing/2014/main" id="{FD6DFD93-56CC-A22B-DA33-FC529D47933B}"/>
              </a:ext>
            </a:extLst>
          </p:cNvPr>
          <p:cNvGrpSpPr/>
          <p:nvPr/>
        </p:nvGrpSpPr>
        <p:grpSpPr>
          <a:xfrm>
            <a:off x="11008677" y="5613190"/>
            <a:ext cx="996747" cy="1042300"/>
            <a:chOff x="6290250" y="1718800"/>
            <a:chExt cx="911325" cy="952975"/>
          </a:xfrm>
        </p:grpSpPr>
        <p:sp>
          <p:nvSpPr>
            <p:cNvPr id="32699" name="Google Shape;400;p4">
              <a:extLst>
                <a:ext uri="{FF2B5EF4-FFF2-40B4-BE49-F238E27FC236}">
                  <a16:creationId xmlns:a16="http://schemas.microsoft.com/office/drawing/2014/main" id="{2F3FC927-F3E3-B556-0FC7-D1BBFCE21E54}"/>
                </a:ext>
              </a:extLst>
            </p:cNvPr>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0" name="Google Shape;401;p4">
              <a:extLst>
                <a:ext uri="{FF2B5EF4-FFF2-40B4-BE49-F238E27FC236}">
                  <a16:creationId xmlns:a16="http://schemas.microsoft.com/office/drawing/2014/main" id="{5059FE98-793A-FB70-1012-DAD24632525B}"/>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1" name="Google Shape;402;p4">
              <a:extLst>
                <a:ext uri="{FF2B5EF4-FFF2-40B4-BE49-F238E27FC236}">
                  <a16:creationId xmlns:a16="http://schemas.microsoft.com/office/drawing/2014/main" id="{AF89A76C-1CDD-7841-D343-C1C2BE46C330}"/>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2" name="Google Shape;403;p4">
              <a:extLst>
                <a:ext uri="{FF2B5EF4-FFF2-40B4-BE49-F238E27FC236}">
                  <a16:creationId xmlns:a16="http://schemas.microsoft.com/office/drawing/2014/main" id="{8548FBF7-E82E-4502-1BFF-F6BEBA9A7A92}"/>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3" name="Google Shape;404;p4">
              <a:extLst>
                <a:ext uri="{FF2B5EF4-FFF2-40B4-BE49-F238E27FC236}">
                  <a16:creationId xmlns:a16="http://schemas.microsoft.com/office/drawing/2014/main" id="{41E02913-07E9-1152-0B56-E2792C63B892}"/>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4" name="Google Shape;405;p4">
              <a:extLst>
                <a:ext uri="{FF2B5EF4-FFF2-40B4-BE49-F238E27FC236}">
                  <a16:creationId xmlns:a16="http://schemas.microsoft.com/office/drawing/2014/main" id="{79451B65-F96A-1D57-C761-7E22766C0C8A}"/>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5" name="Google Shape;406;p4">
              <a:extLst>
                <a:ext uri="{FF2B5EF4-FFF2-40B4-BE49-F238E27FC236}">
                  <a16:creationId xmlns:a16="http://schemas.microsoft.com/office/drawing/2014/main" id="{B6F9740D-42D1-F4CE-4A2F-B3DCCC33BA86}"/>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6" name="Google Shape;407;p4">
              <a:extLst>
                <a:ext uri="{FF2B5EF4-FFF2-40B4-BE49-F238E27FC236}">
                  <a16:creationId xmlns:a16="http://schemas.microsoft.com/office/drawing/2014/main" id="{E0526880-70CF-9E31-C966-1310A59E6C41}"/>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7" name="Google Shape;408;p4">
              <a:extLst>
                <a:ext uri="{FF2B5EF4-FFF2-40B4-BE49-F238E27FC236}">
                  <a16:creationId xmlns:a16="http://schemas.microsoft.com/office/drawing/2014/main" id="{30A8CD12-3198-CB34-A370-7ECC896C0D31}"/>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8" name="Google Shape;409;p4">
              <a:extLst>
                <a:ext uri="{FF2B5EF4-FFF2-40B4-BE49-F238E27FC236}">
                  <a16:creationId xmlns:a16="http://schemas.microsoft.com/office/drawing/2014/main" id="{1B561FAF-6709-FF8C-8AE9-64C592E062ED}"/>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9" name="Google Shape;410;p4">
              <a:extLst>
                <a:ext uri="{FF2B5EF4-FFF2-40B4-BE49-F238E27FC236}">
                  <a16:creationId xmlns:a16="http://schemas.microsoft.com/office/drawing/2014/main" id="{EE745702-9BBE-620E-F079-0B6666865794}"/>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0" name="Google Shape;411;p4">
              <a:extLst>
                <a:ext uri="{FF2B5EF4-FFF2-40B4-BE49-F238E27FC236}">
                  <a16:creationId xmlns:a16="http://schemas.microsoft.com/office/drawing/2014/main" id="{86C616F6-B148-6BA5-2132-1B7E0CE6B2D6}"/>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1" name="Google Shape;412;p4">
              <a:extLst>
                <a:ext uri="{FF2B5EF4-FFF2-40B4-BE49-F238E27FC236}">
                  <a16:creationId xmlns:a16="http://schemas.microsoft.com/office/drawing/2014/main" id="{819A989B-1609-3EE8-9B0B-F07C75E8E26A}"/>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2" name="Google Shape;413;p4">
              <a:extLst>
                <a:ext uri="{FF2B5EF4-FFF2-40B4-BE49-F238E27FC236}">
                  <a16:creationId xmlns:a16="http://schemas.microsoft.com/office/drawing/2014/main" id="{C651EDF2-FF9B-CE64-1E44-0D201CD77A2A}"/>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3" name="Google Shape;414;p4">
              <a:extLst>
                <a:ext uri="{FF2B5EF4-FFF2-40B4-BE49-F238E27FC236}">
                  <a16:creationId xmlns:a16="http://schemas.microsoft.com/office/drawing/2014/main" id="{565DCD59-3ACF-278B-E43C-580081717B01}"/>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4" name="Google Shape;415;p4">
              <a:extLst>
                <a:ext uri="{FF2B5EF4-FFF2-40B4-BE49-F238E27FC236}">
                  <a16:creationId xmlns:a16="http://schemas.microsoft.com/office/drawing/2014/main" id="{CF0B6853-E717-7155-857C-1619FED043E9}"/>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5" name="Google Shape;416;p4">
              <a:extLst>
                <a:ext uri="{FF2B5EF4-FFF2-40B4-BE49-F238E27FC236}">
                  <a16:creationId xmlns:a16="http://schemas.microsoft.com/office/drawing/2014/main" id="{02CD0E60-BB91-99FD-F3AD-28F727436386}"/>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6" name="Google Shape;417;p4">
              <a:extLst>
                <a:ext uri="{FF2B5EF4-FFF2-40B4-BE49-F238E27FC236}">
                  <a16:creationId xmlns:a16="http://schemas.microsoft.com/office/drawing/2014/main" id="{6FC8DF54-621D-7011-F330-206DE323E6A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7" name="Google Shape;418;p4">
              <a:extLst>
                <a:ext uri="{FF2B5EF4-FFF2-40B4-BE49-F238E27FC236}">
                  <a16:creationId xmlns:a16="http://schemas.microsoft.com/office/drawing/2014/main" id="{A9CAA242-7EA8-4F0D-7A8A-FF353D3F4078}"/>
                </a:ext>
              </a:extLst>
            </p:cNvPr>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8" name="Google Shape;419;p4">
              <a:extLst>
                <a:ext uri="{FF2B5EF4-FFF2-40B4-BE49-F238E27FC236}">
                  <a16:creationId xmlns:a16="http://schemas.microsoft.com/office/drawing/2014/main" id="{91FDD339-F94C-495C-5320-8A91902DC958}"/>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9" name="Google Shape;420;p4">
              <a:extLst>
                <a:ext uri="{FF2B5EF4-FFF2-40B4-BE49-F238E27FC236}">
                  <a16:creationId xmlns:a16="http://schemas.microsoft.com/office/drawing/2014/main" id="{AFC19720-73BD-911F-A0BC-A163C65E520C}"/>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0" name="Google Shape;421;p4">
              <a:extLst>
                <a:ext uri="{FF2B5EF4-FFF2-40B4-BE49-F238E27FC236}">
                  <a16:creationId xmlns:a16="http://schemas.microsoft.com/office/drawing/2014/main" id="{0CBB8285-01EB-DA01-A4F8-C19E82599A23}"/>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1" name="Google Shape;422;p4">
              <a:extLst>
                <a:ext uri="{FF2B5EF4-FFF2-40B4-BE49-F238E27FC236}">
                  <a16:creationId xmlns:a16="http://schemas.microsoft.com/office/drawing/2014/main" id="{2F460AAE-C892-3C38-EA4E-9D70B6D6D24C}"/>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2" name="Google Shape;423;p4">
              <a:extLst>
                <a:ext uri="{FF2B5EF4-FFF2-40B4-BE49-F238E27FC236}">
                  <a16:creationId xmlns:a16="http://schemas.microsoft.com/office/drawing/2014/main" id="{7E8A4B74-72B7-4DF5-E89A-25F060C8EC66}"/>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3" name="Google Shape;424;p4">
              <a:extLst>
                <a:ext uri="{FF2B5EF4-FFF2-40B4-BE49-F238E27FC236}">
                  <a16:creationId xmlns:a16="http://schemas.microsoft.com/office/drawing/2014/main" id="{8CD0AD97-0E48-3699-AD1F-F90C90AE6C52}"/>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4" name="Google Shape;425;p4">
              <a:extLst>
                <a:ext uri="{FF2B5EF4-FFF2-40B4-BE49-F238E27FC236}">
                  <a16:creationId xmlns:a16="http://schemas.microsoft.com/office/drawing/2014/main" id="{3BC7235E-61AE-134A-53F2-FF9D977DE90A}"/>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5" name="Google Shape;426;p4">
              <a:extLst>
                <a:ext uri="{FF2B5EF4-FFF2-40B4-BE49-F238E27FC236}">
                  <a16:creationId xmlns:a16="http://schemas.microsoft.com/office/drawing/2014/main" id="{1E76143D-D924-9623-F3C5-AD6C6D17C82E}"/>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6" name="Google Shape;427;p4">
              <a:extLst>
                <a:ext uri="{FF2B5EF4-FFF2-40B4-BE49-F238E27FC236}">
                  <a16:creationId xmlns:a16="http://schemas.microsoft.com/office/drawing/2014/main" id="{8FF1E090-43B0-F603-33E3-A41A75BEF6DD}"/>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7" name="Google Shape;428;p4">
              <a:extLst>
                <a:ext uri="{FF2B5EF4-FFF2-40B4-BE49-F238E27FC236}">
                  <a16:creationId xmlns:a16="http://schemas.microsoft.com/office/drawing/2014/main" id="{BE3518C4-C985-2C8B-3CC8-A59B4BB03C46}"/>
                </a:ext>
              </a:extLst>
            </p:cNvPr>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8" name="Google Shape;429;p4">
              <a:extLst>
                <a:ext uri="{FF2B5EF4-FFF2-40B4-BE49-F238E27FC236}">
                  <a16:creationId xmlns:a16="http://schemas.microsoft.com/office/drawing/2014/main" id="{E109869A-1030-F7CE-4DDF-B9ABBAA908B1}"/>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9" name="Google Shape;430;p4">
              <a:extLst>
                <a:ext uri="{FF2B5EF4-FFF2-40B4-BE49-F238E27FC236}">
                  <a16:creationId xmlns:a16="http://schemas.microsoft.com/office/drawing/2014/main" id="{553FD2DF-EC3B-A68C-0D19-3425BBFE2455}"/>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0" name="Google Shape;431;p4">
              <a:extLst>
                <a:ext uri="{FF2B5EF4-FFF2-40B4-BE49-F238E27FC236}">
                  <a16:creationId xmlns:a16="http://schemas.microsoft.com/office/drawing/2014/main" id="{851AC070-8CFF-E61C-ABD1-E3AE1DB7EE9D}"/>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1" name="Google Shape;432;p4">
              <a:extLst>
                <a:ext uri="{FF2B5EF4-FFF2-40B4-BE49-F238E27FC236}">
                  <a16:creationId xmlns:a16="http://schemas.microsoft.com/office/drawing/2014/main" id="{5975934C-39A2-CF82-5135-F8443A0C0058}"/>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2" name="Google Shape;433;p4">
              <a:extLst>
                <a:ext uri="{FF2B5EF4-FFF2-40B4-BE49-F238E27FC236}">
                  <a16:creationId xmlns:a16="http://schemas.microsoft.com/office/drawing/2014/main" id="{961A3596-8360-5774-7491-30CB51A51C8A}"/>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3" name="Google Shape;434;p4">
              <a:extLst>
                <a:ext uri="{FF2B5EF4-FFF2-40B4-BE49-F238E27FC236}">
                  <a16:creationId xmlns:a16="http://schemas.microsoft.com/office/drawing/2014/main" id="{50E21EB8-1474-2083-CFD6-AA2E89014F58}"/>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4" name="Google Shape;435;p4">
              <a:extLst>
                <a:ext uri="{FF2B5EF4-FFF2-40B4-BE49-F238E27FC236}">
                  <a16:creationId xmlns:a16="http://schemas.microsoft.com/office/drawing/2014/main" id="{12C70A5B-3E99-4233-3D8D-2EE3E51A0D97}"/>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5" name="Google Shape;436;p4">
              <a:extLst>
                <a:ext uri="{FF2B5EF4-FFF2-40B4-BE49-F238E27FC236}">
                  <a16:creationId xmlns:a16="http://schemas.microsoft.com/office/drawing/2014/main" id="{0E02AB6B-8CB2-D2FA-63B8-65C5266C2130}"/>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6" name="Google Shape;437;p4">
              <a:extLst>
                <a:ext uri="{FF2B5EF4-FFF2-40B4-BE49-F238E27FC236}">
                  <a16:creationId xmlns:a16="http://schemas.microsoft.com/office/drawing/2014/main" id="{AF8D3B83-E274-1FDB-2F7B-F687FB0109B4}"/>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7" name="Google Shape;438;p4">
              <a:extLst>
                <a:ext uri="{FF2B5EF4-FFF2-40B4-BE49-F238E27FC236}">
                  <a16:creationId xmlns:a16="http://schemas.microsoft.com/office/drawing/2014/main" id="{574C8F0E-E79F-4ECB-395D-A3079EDE970A}"/>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8" name="Google Shape;439;p4">
              <a:extLst>
                <a:ext uri="{FF2B5EF4-FFF2-40B4-BE49-F238E27FC236}">
                  <a16:creationId xmlns:a16="http://schemas.microsoft.com/office/drawing/2014/main" id="{32274493-F3B3-1301-E6FB-F502C0DE6D85}"/>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9" name="Google Shape;440;p4">
              <a:extLst>
                <a:ext uri="{FF2B5EF4-FFF2-40B4-BE49-F238E27FC236}">
                  <a16:creationId xmlns:a16="http://schemas.microsoft.com/office/drawing/2014/main" id="{F546071F-DCAB-B510-79E4-52250A7C2CD7}"/>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0" name="Google Shape;441;p4">
              <a:extLst>
                <a:ext uri="{FF2B5EF4-FFF2-40B4-BE49-F238E27FC236}">
                  <a16:creationId xmlns:a16="http://schemas.microsoft.com/office/drawing/2014/main" id="{FC95847D-F7A3-1BC7-8090-BA479B91543E}"/>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1" name="Google Shape;442;p4">
              <a:extLst>
                <a:ext uri="{FF2B5EF4-FFF2-40B4-BE49-F238E27FC236}">
                  <a16:creationId xmlns:a16="http://schemas.microsoft.com/office/drawing/2014/main" id="{2B63CCA0-E577-32A4-4E67-46EBA44EFFCE}"/>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2" name="Google Shape;443;p4">
              <a:extLst>
                <a:ext uri="{FF2B5EF4-FFF2-40B4-BE49-F238E27FC236}">
                  <a16:creationId xmlns:a16="http://schemas.microsoft.com/office/drawing/2014/main" id="{1F871A3A-474B-ED97-A827-68FE5062BEA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3" name="Google Shape;444;p4">
              <a:extLst>
                <a:ext uri="{FF2B5EF4-FFF2-40B4-BE49-F238E27FC236}">
                  <a16:creationId xmlns:a16="http://schemas.microsoft.com/office/drawing/2014/main" id="{6BC37366-80B4-7838-2284-06ED3A0BC546}"/>
                </a:ext>
              </a:extLst>
            </p:cNvPr>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4" name="Google Shape;445;p4">
              <a:extLst>
                <a:ext uri="{FF2B5EF4-FFF2-40B4-BE49-F238E27FC236}">
                  <a16:creationId xmlns:a16="http://schemas.microsoft.com/office/drawing/2014/main" id="{93CEABCD-BBFD-42A7-B25B-E2DD8A1783A0}"/>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5" name="Google Shape;446;p4">
              <a:extLst>
                <a:ext uri="{FF2B5EF4-FFF2-40B4-BE49-F238E27FC236}">
                  <a16:creationId xmlns:a16="http://schemas.microsoft.com/office/drawing/2014/main" id="{138FEB3C-6E8A-7EDB-694D-75A91D3A9C82}"/>
                </a:ext>
              </a:extLst>
            </p:cNvPr>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6" name="Google Shape;447;p4">
              <a:extLst>
                <a:ext uri="{FF2B5EF4-FFF2-40B4-BE49-F238E27FC236}">
                  <a16:creationId xmlns:a16="http://schemas.microsoft.com/office/drawing/2014/main" id="{84E0AF3A-208D-BB51-C6DB-466611DADEF8}"/>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7" name="Google Shape;448;p4">
              <a:extLst>
                <a:ext uri="{FF2B5EF4-FFF2-40B4-BE49-F238E27FC236}">
                  <a16:creationId xmlns:a16="http://schemas.microsoft.com/office/drawing/2014/main" id="{CAF7B73F-9F5C-7116-E66F-4C938992172F}"/>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8" name="Google Shape;449;p4">
              <a:extLst>
                <a:ext uri="{FF2B5EF4-FFF2-40B4-BE49-F238E27FC236}">
                  <a16:creationId xmlns:a16="http://schemas.microsoft.com/office/drawing/2014/main" id="{E52E77E6-8945-A1DF-E87D-0889EBC8DD07}"/>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9" name="Google Shape;450;p4">
              <a:extLst>
                <a:ext uri="{FF2B5EF4-FFF2-40B4-BE49-F238E27FC236}">
                  <a16:creationId xmlns:a16="http://schemas.microsoft.com/office/drawing/2014/main" id="{70C04B0C-A35C-7F8F-EA0F-4B20115D00FA}"/>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0" name="Google Shape;451;p4">
              <a:extLst>
                <a:ext uri="{FF2B5EF4-FFF2-40B4-BE49-F238E27FC236}">
                  <a16:creationId xmlns:a16="http://schemas.microsoft.com/office/drawing/2014/main" id="{E2AF552F-446E-9365-D591-109097812BE1}"/>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1" name="Google Shape;452;p4">
              <a:extLst>
                <a:ext uri="{FF2B5EF4-FFF2-40B4-BE49-F238E27FC236}">
                  <a16:creationId xmlns:a16="http://schemas.microsoft.com/office/drawing/2014/main" id="{34437C24-9F16-9C59-4B1B-08C8AA22C145}"/>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2" name="Google Shape;453;p4">
              <a:extLst>
                <a:ext uri="{FF2B5EF4-FFF2-40B4-BE49-F238E27FC236}">
                  <a16:creationId xmlns:a16="http://schemas.microsoft.com/office/drawing/2014/main" id="{CB2AADBF-6B6D-B919-DDB3-308684BC3372}"/>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3" name="Google Shape;454;p4">
              <a:extLst>
                <a:ext uri="{FF2B5EF4-FFF2-40B4-BE49-F238E27FC236}">
                  <a16:creationId xmlns:a16="http://schemas.microsoft.com/office/drawing/2014/main" id="{4B9488B7-7D41-527C-A8E9-569420A5D2DE}"/>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4" name="Google Shape;455;p4">
              <a:extLst>
                <a:ext uri="{FF2B5EF4-FFF2-40B4-BE49-F238E27FC236}">
                  <a16:creationId xmlns:a16="http://schemas.microsoft.com/office/drawing/2014/main" id="{E55530D7-F64C-6A9A-407C-9CC8B7AB0760}"/>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5" name="Google Shape;456;p4">
              <a:extLst>
                <a:ext uri="{FF2B5EF4-FFF2-40B4-BE49-F238E27FC236}">
                  <a16:creationId xmlns:a16="http://schemas.microsoft.com/office/drawing/2014/main" id="{A47F3919-E4AB-04F0-F100-C90FEFE384FC}"/>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6" name="Google Shape;457;p4">
              <a:extLst>
                <a:ext uri="{FF2B5EF4-FFF2-40B4-BE49-F238E27FC236}">
                  <a16:creationId xmlns:a16="http://schemas.microsoft.com/office/drawing/2014/main" id="{B01257F6-0C70-890D-8749-6F1BB09DE9D6}"/>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7" name="Google Shape;458;p4">
              <a:extLst>
                <a:ext uri="{FF2B5EF4-FFF2-40B4-BE49-F238E27FC236}">
                  <a16:creationId xmlns:a16="http://schemas.microsoft.com/office/drawing/2014/main" id="{A37226CE-D6A6-B6D3-0F5B-B8503B68D5E6}"/>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8" name="Google Shape;459;p4">
              <a:extLst>
                <a:ext uri="{FF2B5EF4-FFF2-40B4-BE49-F238E27FC236}">
                  <a16:creationId xmlns:a16="http://schemas.microsoft.com/office/drawing/2014/main" id="{BFB316F0-5397-40E0-2AE2-53B204FCFD88}"/>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9" name="Google Shape;460;p4">
              <a:extLst>
                <a:ext uri="{FF2B5EF4-FFF2-40B4-BE49-F238E27FC236}">
                  <a16:creationId xmlns:a16="http://schemas.microsoft.com/office/drawing/2014/main" id="{B4C8AF12-AF2D-0E9E-98B0-A4DA2DD604C5}"/>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0" name="Google Shape;461;p4">
              <a:extLst>
                <a:ext uri="{FF2B5EF4-FFF2-40B4-BE49-F238E27FC236}">
                  <a16:creationId xmlns:a16="http://schemas.microsoft.com/office/drawing/2014/main" id="{49340A39-A7BE-3C4C-3A00-162C0A0B1E78}"/>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1" name="Google Shape;462;p4">
              <a:extLst>
                <a:ext uri="{FF2B5EF4-FFF2-40B4-BE49-F238E27FC236}">
                  <a16:creationId xmlns:a16="http://schemas.microsoft.com/office/drawing/2014/main" id="{479B3112-029F-8155-73B5-673421F34270}"/>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2" name="Google Shape;463;p4">
              <a:extLst>
                <a:ext uri="{FF2B5EF4-FFF2-40B4-BE49-F238E27FC236}">
                  <a16:creationId xmlns:a16="http://schemas.microsoft.com/office/drawing/2014/main" id="{9158A1CF-B850-8CC8-C1B3-8F5DDA223564}"/>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3" name="Google Shape;464;p4">
              <a:extLst>
                <a:ext uri="{FF2B5EF4-FFF2-40B4-BE49-F238E27FC236}">
                  <a16:creationId xmlns:a16="http://schemas.microsoft.com/office/drawing/2014/main" id="{18E202A4-B9E7-3244-8C53-024FE0EA5B26}"/>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4" name="Google Shape;465;p4">
              <a:extLst>
                <a:ext uri="{FF2B5EF4-FFF2-40B4-BE49-F238E27FC236}">
                  <a16:creationId xmlns:a16="http://schemas.microsoft.com/office/drawing/2014/main" id="{015B9E37-F68F-DE3D-8C71-12EFBCBE3207}"/>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5" name="Google Shape;466;p4">
              <a:extLst>
                <a:ext uri="{FF2B5EF4-FFF2-40B4-BE49-F238E27FC236}">
                  <a16:creationId xmlns:a16="http://schemas.microsoft.com/office/drawing/2014/main" id="{02A6C8E7-F5C3-F291-F100-C35D97035B21}"/>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6" name="Google Shape;467;p4">
              <a:extLst>
                <a:ext uri="{FF2B5EF4-FFF2-40B4-BE49-F238E27FC236}">
                  <a16:creationId xmlns:a16="http://schemas.microsoft.com/office/drawing/2014/main" id="{E369A5EC-8380-9CD2-027E-3559DF55EEA5}"/>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7" name="Google Shape;468;p4">
              <a:extLst>
                <a:ext uri="{FF2B5EF4-FFF2-40B4-BE49-F238E27FC236}">
                  <a16:creationId xmlns:a16="http://schemas.microsoft.com/office/drawing/2014/main" id="{1B347F8C-AAAA-FF73-BA1A-CCB565196C98}"/>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8" name="Google Shape;469;p4">
              <a:extLst>
                <a:ext uri="{FF2B5EF4-FFF2-40B4-BE49-F238E27FC236}">
                  <a16:creationId xmlns:a16="http://schemas.microsoft.com/office/drawing/2014/main" id="{C9EA198B-5096-5A22-43A0-797A60BDF2B8}"/>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9" name="Google Shape;470;p4">
              <a:extLst>
                <a:ext uri="{FF2B5EF4-FFF2-40B4-BE49-F238E27FC236}">
                  <a16:creationId xmlns:a16="http://schemas.microsoft.com/office/drawing/2014/main" id="{D3FB25FF-0828-D2EC-4FC6-276301F919F0}"/>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0" name="Google Shape;471;p4">
              <a:extLst>
                <a:ext uri="{FF2B5EF4-FFF2-40B4-BE49-F238E27FC236}">
                  <a16:creationId xmlns:a16="http://schemas.microsoft.com/office/drawing/2014/main" id="{ADAA45B8-7511-2105-99A3-FD9147C33516}"/>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1" name="Google Shape;472;p4">
              <a:extLst>
                <a:ext uri="{FF2B5EF4-FFF2-40B4-BE49-F238E27FC236}">
                  <a16:creationId xmlns:a16="http://schemas.microsoft.com/office/drawing/2014/main" id="{ECF04421-6A3D-6E2A-4C34-B1F89FB59A8A}"/>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2" name="Google Shape;473;p4">
              <a:extLst>
                <a:ext uri="{FF2B5EF4-FFF2-40B4-BE49-F238E27FC236}">
                  <a16:creationId xmlns:a16="http://schemas.microsoft.com/office/drawing/2014/main" id="{6EE54932-4B99-56EE-6F6A-FC66B625C616}"/>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3" name="Google Shape;474;p4">
              <a:extLst>
                <a:ext uri="{FF2B5EF4-FFF2-40B4-BE49-F238E27FC236}">
                  <a16:creationId xmlns:a16="http://schemas.microsoft.com/office/drawing/2014/main" id="{3405DCF7-F091-2BE5-3D0B-417F45E4FC7F}"/>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4" name="Google Shape;475;p4">
              <a:extLst>
                <a:ext uri="{FF2B5EF4-FFF2-40B4-BE49-F238E27FC236}">
                  <a16:creationId xmlns:a16="http://schemas.microsoft.com/office/drawing/2014/main" id="{6697E515-8136-9E71-924A-2E7EAA0097C0}"/>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5" name="Google Shape;476;p4">
              <a:extLst>
                <a:ext uri="{FF2B5EF4-FFF2-40B4-BE49-F238E27FC236}">
                  <a16:creationId xmlns:a16="http://schemas.microsoft.com/office/drawing/2014/main" id="{68E5EF84-8FE0-0317-5796-46B64A3B31BF}"/>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6" name="Google Shape;477;p4">
              <a:extLst>
                <a:ext uri="{FF2B5EF4-FFF2-40B4-BE49-F238E27FC236}">
                  <a16:creationId xmlns:a16="http://schemas.microsoft.com/office/drawing/2014/main" id="{35F513FD-CB89-5D2A-0EE6-BEC6ADBBBF8B}"/>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7" name="Google Shape;478;p4">
              <a:extLst>
                <a:ext uri="{FF2B5EF4-FFF2-40B4-BE49-F238E27FC236}">
                  <a16:creationId xmlns:a16="http://schemas.microsoft.com/office/drawing/2014/main" id="{BCAB4E83-AB83-671C-91AF-321D2FBF9AAB}"/>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8" name="Google Shape;479;p4">
              <a:extLst>
                <a:ext uri="{FF2B5EF4-FFF2-40B4-BE49-F238E27FC236}">
                  <a16:creationId xmlns:a16="http://schemas.microsoft.com/office/drawing/2014/main" id="{95364E81-79FC-5F82-1111-7928D233B0C3}"/>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9" name="Google Shape;480;p4">
              <a:extLst>
                <a:ext uri="{FF2B5EF4-FFF2-40B4-BE49-F238E27FC236}">
                  <a16:creationId xmlns:a16="http://schemas.microsoft.com/office/drawing/2014/main" id="{F4E4A931-DA1C-C640-DB8B-D6C8946B7CBD}"/>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0" name="Google Shape;481;p4">
              <a:extLst>
                <a:ext uri="{FF2B5EF4-FFF2-40B4-BE49-F238E27FC236}">
                  <a16:creationId xmlns:a16="http://schemas.microsoft.com/office/drawing/2014/main" id="{F739AAB3-F40E-394D-2EC1-FCC02DEF64E4}"/>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1" name="Google Shape;482;p4">
              <a:extLst>
                <a:ext uri="{FF2B5EF4-FFF2-40B4-BE49-F238E27FC236}">
                  <a16:creationId xmlns:a16="http://schemas.microsoft.com/office/drawing/2014/main" id="{A6B75FD7-B76C-9B89-FEA3-009B1BD8AF17}"/>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2" name="Google Shape;483;p4">
              <a:extLst>
                <a:ext uri="{FF2B5EF4-FFF2-40B4-BE49-F238E27FC236}">
                  <a16:creationId xmlns:a16="http://schemas.microsoft.com/office/drawing/2014/main" id="{4B1D1EBF-D82A-5379-5E00-FEE51774D9EC}"/>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3" name="Google Shape;484;p4">
              <a:extLst>
                <a:ext uri="{FF2B5EF4-FFF2-40B4-BE49-F238E27FC236}">
                  <a16:creationId xmlns:a16="http://schemas.microsoft.com/office/drawing/2014/main" id="{798AFFD1-12BD-8330-C787-581E31B0EFD5}"/>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4" name="Google Shape;485;p4">
              <a:extLst>
                <a:ext uri="{FF2B5EF4-FFF2-40B4-BE49-F238E27FC236}">
                  <a16:creationId xmlns:a16="http://schemas.microsoft.com/office/drawing/2014/main" id="{7D491098-4A88-B1A2-083D-FC99F4F1F90B}"/>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5" name="Google Shape;486;p4">
              <a:extLst>
                <a:ext uri="{FF2B5EF4-FFF2-40B4-BE49-F238E27FC236}">
                  <a16:creationId xmlns:a16="http://schemas.microsoft.com/office/drawing/2014/main" id="{25AFBB75-3386-FC21-55B2-42C5CDD5C1DA}"/>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6" name="Google Shape;487;p4">
              <a:extLst>
                <a:ext uri="{FF2B5EF4-FFF2-40B4-BE49-F238E27FC236}">
                  <a16:creationId xmlns:a16="http://schemas.microsoft.com/office/drawing/2014/main" id="{D173692B-7F84-625C-D29B-C5A0B74B46D5}"/>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7" name="Google Shape;488;p4">
              <a:extLst>
                <a:ext uri="{FF2B5EF4-FFF2-40B4-BE49-F238E27FC236}">
                  <a16:creationId xmlns:a16="http://schemas.microsoft.com/office/drawing/2014/main" id="{2AE04FAE-40A4-DF34-4A8F-DC66A50CA80D}"/>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8" name="Google Shape;489;p4">
              <a:extLst>
                <a:ext uri="{FF2B5EF4-FFF2-40B4-BE49-F238E27FC236}">
                  <a16:creationId xmlns:a16="http://schemas.microsoft.com/office/drawing/2014/main" id="{C38226B7-CE6A-BFDC-8F3F-26C0209B3D60}"/>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9" name="Google Shape;490;p4">
              <a:extLst>
                <a:ext uri="{FF2B5EF4-FFF2-40B4-BE49-F238E27FC236}">
                  <a16:creationId xmlns:a16="http://schemas.microsoft.com/office/drawing/2014/main" id="{EF9CC859-208C-76C0-1AB4-3715A85F627E}"/>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0" name="Google Shape;491;p4">
              <a:extLst>
                <a:ext uri="{FF2B5EF4-FFF2-40B4-BE49-F238E27FC236}">
                  <a16:creationId xmlns:a16="http://schemas.microsoft.com/office/drawing/2014/main" id="{F8668AB5-77C4-6535-CDB9-D0D94BDBE309}"/>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1" name="Google Shape;492;p4">
              <a:extLst>
                <a:ext uri="{FF2B5EF4-FFF2-40B4-BE49-F238E27FC236}">
                  <a16:creationId xmlns:a16="http://schemas.microsoft.com/office/drawing/2014/main" id="{ED6F41CA-297E-B8DC-51F5-2C05E7EAC83D}"/>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2" name="Google Shape;493;p4">
              <a:extLst>
                <a:ext uri="{FF2B5EF4-FFF2-40B4-BE49-F238E27FC236}">
                  <a16:creationId xmlns:a16="http://schemas.microsoft.com/office/drawing/2014/main" id="{0A947FE7-4C5E-BC4B-27BE-5E16B42969D9}"/>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3" name="Google Shape;494;p4">
              <a:extLst>
                <a:ext uri="{FF2B5EF4-FFF2-40B4-BE49-F238E27FC236}">
                  <a16:creationId xmlns:a16="http://schemas.microsoft.com/office/drawing/2014/main" id="{0353B0D7-1802-5AA2-2852-AB19F59205E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4" name="Google Shape;495;p4">
              <a:extLst>
                <a:ext uri="{FF2B5EF4-FFF2-40B4-BE49-F238E27FC236}">
                  <a16:creationId xmlns:a16="http://schemas.microsoft.com/office/drawing/2014/main" id="{87DAF093-5531-A768-98A3-BB691536D528}"/>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5" name="Google Shape;496;p4">
              <a:extLst>
                <a:ext uri="{FF2B5EF4-FFF2-40B4-BE49-F238E27FC236}">
                  <a16:creationId xmlns:a16="http://schemas.microsoft.com/office/drawing/2014/main" id="{01B78D77-3025-0EB8-1726-A04C1BABD1C8}"/>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6" name="Google Shape;497;p4">
              <a:extLst>
                <a:ext uri="{FF2B5EF4-FFF2-40B4-BE49-F238E27FC236}">
                  <a16:creationId xmlns:a16="http://schemas.microsoft.com/office/drawing/2014/main" id="{9FEEEF5C-943E-FB61-3804-760E1E9EB3E3}"/>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7" name="Google Shape;498;p4">
              <a:extLst>
                <a:ext uri="{FF2B5EF4-FFF2-40B4-BE49-F238E27FC236}">
                  <a16:creationId xmlns:a16="http://schemas.microsoft.com/office/drawing/2014/main" id="{E9140374-A32F-4249-FD6E-A5E71D77C3F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8" name="Google Shape;499;p4">
              <a:extLst>
                <a:ext uri="{FF2B5EF4-FFF2-40B4-BE49-F238E27FC236}">
                  <a16:creationId xmlns:a16="http://schemas.microsoft.com/office/drawing/2014/main" id="{8A4D3796-7B46-DBDF-4868-FBBA67FB8BF0}"/>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9" name="Google Shape;500;p4">
              <a:extLst>
                <a:ext uri="{FF2B5EF4-FFF2-40B4-BE49-F238E27FC236}">
                  <a16:creationId xmlns:a16="http://schemas.microsoft.com/office/drawing/2014/main" id="{6B9CE033-6D4C-019E-8ABA-DA1D31A9D5A0}"/>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0" name="Google Shape;501;p4">
              <a:extLst>
                <a:ext uri="{FF2B5EF4-FFF2-40B4-BE49-F238E27FC236}">
                  <a16:creationId xmlns:a16="http://schemas.microsoft.com/office/drawing/2014/main" id="{5BA34136-77C8-6DA2-B29F-882109F1FC7D}"/>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1" name="Google Shape;502;p4">
              <a:extLst>
                <a:ext uri="{FF2B5EF4-FFF2-40B4-BE49-F238E27FC236}">
                  <a16:creationId xmlns:a16="http://schemas.microsoft.com/office/drawing/2014/main" id="{C14C1C92-1C23-F252-E864-C4EBACD6C90E}"/>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2" name="Google Shape;503;p4">
              <a:extLst>
                <a:ext uri="{FF2B5EF4-FFF2-40B4-BE49-F238E27FC236}">
                  <a16:creationId xmlns:a16="http://schemas.microsoft.com/office/drawing/2014/main" id="{5DE7F15D-988F-6E61-36F1-8725001059AF}"/>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3" name="Google Shape;504;p4">
              <a:extLst>
                <a:ext uri="{FF2B5EF4-FFF2-40B4-BE49-F238E27FC236}">
                  <a16:creationId xmlns:a16="http://schemas.microsoft.com/office/drawing/2014/main" id="{2A42B973-E633-223C-E802-9DA10A8E9510}"/>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4" name="Google Shape;505;p4">
              <a:extLst>
                <a:ext uri="{FF2B5EF4-FFF2-40B4-BE49-F238E27FC236}">
                  <a16:creationId xmlns:a16="http://schemas.microsoft.com/office/drawing/2014/main" id="{CA981544-F7D1-5F73-852A-5E4C2AB5E338}"/>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5" name="Google Shape;506;p4">
              <a:extLst>
                <a:ext uri="{FF2B5EF4-FFF2-40B4-BE49-F238E27FC236}">
                  <a16:creationId xmlns:a16="http://schemas.microsoft.com/office/drawing/2014/main" id="{12129753-E29B-651B-9BDE-8D5C7798CC1F}"/>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6" name="Google Shape;507;p4">
              <a:extLst>
                <a:ext uri="{FF2B5EF4-FFF2-40B4-BE49-F238E27FC236}">
                  <a16:creationId xmlns:a16="http://schemas.microsoft.com/office/drawing/2014/main" id="{DE4DC22A-3C6B-D426-8A84-A4607EB21259}"/>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7" name="Google Shape;508;p4">
              <a:extLst>
                <a:ext uri="{FF2B5EF4-FFF2-40B4-BE49-F238E27FC236}">
                  <a16:creationId xmlns:a16="http://schemas.microsoft.com/office/drawing/2014/main" id="{5D92CA0B-5037-E412-FD55-5419FF60EDA8}"/>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8" name="Google Shape;509;p4">
              <a:extLst>
                <a:ext uri="{FF2B5EF4-FFF2-40B4-BE49-F238E27FC236}">
                  <a16:creationId xmlns:a16="http://schemas.microsoft.com/office/drawing/2014/main" id="{3E748558-69C6-8FF6-53AA-D9CF94B5788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9" name="Google Shape;510;p4">
              <a:extLst>
                <a:ext uri="{FF2B5EF4-FFF2-40B4-BE49-F238E27FC236}">
                  <a16:creationId xmlns:a16="http://schemas.microsoft.com/office/drawing/2014/main" id="{E7D99CBF-423E-DAAB-0711-5C024A57F22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0" name="Google Shape;511;p4">
              <a:extLst>
                <a:ext uri="{FF2B5EF4-FFF2-40B4-BE49-F238E27FC236}">
                  <a16:creationId xmlns:a16="http://schemas.microsoft.com/office/drawing/2014/main" id="{16503BA2-4AB8-58BB-5B0E-06CE0770ECBE}"/>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1" name="Google Shape;512;p4">
              <a:extLst>
                <a:ext uri="{FF2B5EF4-FFF2-40B4-BE49-F238E27FC236}">
                  <a16:creationId xmlns:a16="http://schemas.microsoft.com/office/drawing/2014/main" id="{5A99DF16-847F-0353-0262-B18FD4495E27}"/>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2" name="Google Shape;513;p4">
              <a:extLst>
                <a:ext uri="{FF2B5EF4-FFF2-40B4-BE49-F238E27FC236}">
                  <a16:creationId xmlns:a16="http://schemas.microsoft.com/office/drawing/2014/main" id="{AB2812AD-E2EA-A95C-BF20-FE4C1EEEB906}"/>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3" name="Google Shape;514;p4">
              <a:extLst>
                <a:ext uri="{FF2B5EF4-FFF2-40B4-BE49-F238E27FC236}">
                  <a16:creationId xmlns:a16="http://schemas.microsoft.com/office/drawing/2014/main" id="{7C42CB94-305D-E4A2-DC2B-46BFB238ADF5}"/>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4" name="Google Shape;515;p4">
              <a:extLst>
                <a:ext uri="{FF2B5EF4-FFF2-40B4-BE49-F238E27FC236}">
                  <a16:creationId xmlns:a16="http://schemas.microsoft.com/office/drawing/2014/main" id="{ED6BBE1F-7123-8E53-55C1-B16827AEA067}"/>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5" name="Google Shape;516;p4">
              <a:extLst>
                <a:ext uri="{FF2B5EF4-FFF2-40B4-BE49-F238E27FC236}">
                  <a16:creationId xmlns:a16="http://schemas.microsoft.com/office/drawing/2014/main" id="{1179C049-DCB3-F6A7-3B25-328510B9DEC0}"/>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6" name="Google Shape;517;p4">
              <a:extLst>
                <a:ext uri="{FF2B5EF4-FFF2-40B4-BE49-F238E27FC236}">
                  <a16:creationId xmlns:a16="http://schemas.microsoft.com/office/drawing/2014/main" id="{35EC8EE6-40DA-ABC8-0639-EE3DB4575471}"/>
                </a:ext>
              </a:extLst>
            </p:cNvPr>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7" name="Google Shape;518;p4">
              <a:extLst>
                <a:ext uri="{FF2B5EF4-FFF2-40B4-BE49-F238E27FC236}">
                  <a16:creationId xmlns:a16="http://schemas.microsoft.com/office/drawing/2014/main" id="{BEA19978-0265-CDEB-12D5-3877CF91F7AC}"/>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8" name="Google Shape;519;p4">
              <a:extLst>
                <a:ext uri="{FF2B5EF4-FFF2-40B4-BE49-F238E27FC236}">
                  <a16:creationId xmlns:a16="http://schemas.microsoft.com/office/drawing/2014/main" id="{ECD0D7EE-ADD3-16E7-7004-E36196E008D1}"/>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9" name="Google Shape;520;p4">
              <a:extLst>
                <a:ext uri="{FF2B5EF4-FFF2-40B4-BE49-F238E27FC236}">
                  <a16:creationId xmlns:a16="http://schemas.microsoft.com/office/drawing/2014/main" id="{583C77A0-2506-8AEA-A904-B4453B534361}"/>
                </a:ext>
              </a:extLst>
            </p:cNvPr>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0" name="Google Shape;521;p4">
              <a:extLst>
                <a:ext uri="{FF2B5EF4-FFF2-40B4-BE49-F238E27FC236}">
                  <a16:creationId xmlns:a16="http://schemas.microsoft.com/office/drawing/2014/main" id="{C437D05E-A17F-D1C3-3B97-A78FE6DB8079}"/>
                </a:ext>
              </a:extLst>
            </p:cNvPr>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1" name="Google Shape;522;p4">
              <a:extLst>
                <a:ext uri="{FF2B5EF4-FFF2-40B4-BE49-F238E27FC236}">
                  <a16:creationId xmlns:a16="http://schemas.microsoft.com/office/drawing/2014/main" id="{BE50D060-1C89-26D7-20DB-29403AEF5D02}"/>
                </a:ext>
              </a:extLst>
            </p:cNvPr>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2" name="Google Shape;523;p4">
              <a:extLst>
                <a:ext uri="{FF2B5EF4-FFF2-40B4-BE49-F238E27FC236}">
                  <a16:creationId xmlns:a16="http://schemas.microsoft.com/office/drawing/2014/main" id="{745AB9F4-9B42-2790-22B0-4AFB4B94D6C2}"/>
                </a:ext>
              </a:extLst>
            </p:cNvPr>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3" name="Google Shape;524;p4">
              <a:extLst>
                <a:ext uri="{FF2B5EF4-FFF2-40B4-BE49-F238E27FC236}">
                  <a16:creationId xmlns:a16="http://schemas.microsoft.com/office/drawing/2014/main" id="{84943DA4-3962-04F4-F300-EBD6B80AE7D4}"/>
                </a:ext>
              </a:extLst>
            </p:cNvPr>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4" name="Google Shape;525;p4">
              <a:extLst>
                <a:ext uri="{FF2B5EF4-FFF2-40B4-BE49-F238E27FC236}">
                  <a16:creationId xmlns:a16="http://schemas.microsoft.com/office/drawing/2014/main" id="{C156572D-6AA5-78AF-F0F2-0B8E8D10A97A}"/>
                </a:ext>
              </a:extLst>
            </p:cNvPr>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5" name="Google Shape;526;p4">
              <a:extLst>
                <a:ext uri="{FF2B5EF4-FFF2-40B4-BE49-F238E27FC236}">
                  <a16:creationId xmlns:a16="http://schemas.microsoft.com/office/drawing/2014/main" id="{17E7A92E-4D22-D117-5565-6F58C107D202}"/>
                </a:ext>
              </a:extLst>
            </p:cNvPr>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6" name="Google Shape;527;p4">
              <a:extLst>
                <a:ext uri="{FF2B5EF4-FFF2-40B4-BE49-F238E27FC236}">
                  <a16:creationId xmlns:a16="http://schemas.microsoft.com/office/drawing/2014/main" id="{4F67DFB0-677A-6681-62F1-57FF25469459}"/>
                </a:ext>
              </a:extLst>
            </p:cNvPr>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7" name="Google Shape;528;p4">
              <a:extLst>
                <a:ext uri="{FF2B5EF4-FFF2-40B4-BE49-F238E27FC236}">
                  <a16:creationId xmlns:a16="http://schemas.microsoft.com/office/drawing/2014/main" id="{6FC23F4C-9AAC-1BB4-9541-E8015D84B227}"/>
                </a:ext>
              </a:extLst>
            </p:cNvPr>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8" name="Google Shape;529;p4">
              <a:extLst>
                <a:ext uri="{FF2B5EF4-FFF2-40B4-BE49-F238E27FC236}">
                  <a16:creationId xmlns:a16="http://schemas.microsoft.com/office/drawing/2014/main" id="{3BAF1C86-E3CA-CD2F-7EEC-CA447184CD14}"/>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9" name="Google Shape;530;p4">
              <a:extLst>
                <a:ext uri="{FF2B5EF4-FFF2-40B4-BE49-F238E27FC236}">
                  <a16:creationId xmlns:a16="http://schemas.microsoft.com/office/drawing/2014/main" id="{BB5270A3-AD84-683A-AAEC-64CE06F8995C}"/>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0" name="Google Shape;531;p4">
              <a:extLst>
                <a:ext uri="{FF2B5EF4-FFF2-40B4-BE49-F238E27FC236}">
                  <a16:creationId xmlns:a16="http://schemas.microsoft.com/office/drawing/2014/main" id="{4A5456EC-E5D8-AB0B-97D2-EF4C38A171D0}"/>
                </a:ext>
              </a:extLst>
            </p:cNvPr>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1" name="Google Shape;532;p4">
              <a:extLst>
                <a:ext uri="{FF2B5EF4-FFF2-40B4-BE49-F238E27FC236}">
                  <a16:creationId xmlns:a16="http://schemas.microsoft.com/office/drawing/2014/main" id="{8A97D086-DD35-6E60-685A-386B20C26A0B}"/>
                </a:ext>
              </a:extLst>
            </p:cNvPr>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2" name="Google Shape;533;p4">
              <a:extLst>
                <a:ext uri="{FF2B5EF4-FFF2-40B4-BE49-F238E27FC236}">
                  <a16:creationId xmlns:a16="http://schemas.microsoft.com/office/drawing/2014/main" id="{B1F72EAE-455E-FF1E-DCB5-BF933F242FCC}"/>
                </a:ext>
              </a:extLst>
            </p:cNvPr>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3" name="Google Shape;534;p4">
              <a:extLst>
                <a:ext uri="{FF2B5EF4-FFF2-40B4-BE49-F238E27FC236}">
                  <a16:creationId xmlns:a16="http://schemas.microsoft.com/office/drawing/2014/main" id="{AAD110C4-F177-F445-2758-9A6846B4E2C5}"/>
                </a:ext>
              </a:extLst>
            </p:cNvPr>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4" name="Google Shape;535;p4">
              <a:extLst>
                <a:ext uri="{FF2B5EF4-FFF2-40B4-BE49-F238E27FC236}">
                  <a16:creationId xmlns:a16="http://schemas.microsoft.com/office/drawing/2014/main" id="{F4481BEE-B8E4-DC69-01B3-B8EF291A9D62}"/>
                </a:ext>
              </a:extLst>
            </p:cNvPr>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5" name="Google Shape;536;p4">
              <a:extLst>
                <a:ext uri="{FF2B5EF4-FFF2-40B4-BE49-F238E27FC236}">
                  <a16:creationId xmlns:a16="http://schemas.microsoft.com/office/drawing/2014/main" id="{45C9009F-4367-E053-D302-B8AA0451BACB}"/>
                </a:ext>
              </a:extLst>
            </p:cNvPr>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6" name="Google Shape;537;p4">
              <a:extLst>
                <a:ext uri="{FF2B5EF4-FFF2-40B4-BE49-F238E27FC236}">
                  <a16:creationId xmlns:a16="http://schemas.microsoft.com/office/drawing/2014/main" id="{5EA3D3E4-6651-BF2B-5CB5-B178F66250B2}"/>
                </a:ext>
              </a:extLst>
            </p:cNvPr>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7" name="Google Shape;538;p4">
              <a:extLst>
                <a:ext uri="{FF2B5EF4-FFF2-40B4-BE49-F238E27FC236}">
                  <a16:creationId xmlns:a16="http://schemas.microsoft.com/office/drawing/2014/main" id="{0AC8BE0C-F0E7-D191-9299-7C716FA4EB5A}"/>
                </a:ext>
              </a:extLst>
            </p:cNvPr>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8" name="Google Shape;539;p4">
              <a:extLst>
                <a:ext uri="{FF2B5EF4-FFF2-40B4-BE49-F238E27FC236}">
                  <a16:creationId xmlns:a16="http://schemas.microsoft.com/office/drawing/2014/main" id="{0FE96F3E-95F0-9CE9-7D48-20C104C804D5}"/>
                </a:ext>
              </a:extLst>
            </p:cNvPr>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9" name="Google Shape;540;p4">
              <a:extLst>
                <a:ext uri="{FF2B5EF4-FFF2-40B4-BE49-F238E27FC236}">
                  <a16:creationId xmlns:a16="http://schemas.microsoft.com/office/drawing/2014/main" id="{C1D05A00-C709-4D1B-688B-24B318AD0E01}"/>
                </a:ext>
              </a:extLst>
            </p:cNvPr>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0" name="Google Shape;541;p4">
              <a:extLst>
                <a:ext uri="{FF2B5EF4-FFF2-40B4-BE49-F238E27FC236}">
                  <a16:creationId xmlns:a16="http://schemas.microsoft.com/office/drawing/2014/main" id="{9D44D26B-B9BC-878A-6C0E-04304012994A}"/>
                </a:ext>
              </a:extLst>
            </p:cNvPr>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1" name="Google Shape;542;p4">
              <a:extLst>
                <a:ext uri="{FF2B5EF4-FFF2-40B4-BE49-F238E27FC236}">
                  <a16:creationId xmlns:a16="http://schemas.microsoft.com/office/drawing/2014/main" id="{2B1CCCD5-E153-0E67-3253-EA7313EEFED3}"/>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2" name="Google Shape;543;p4">
              <a:extLst>
                <a:ext uri="{FF2B5EF4-FFF2-40B4-BE49-F238E27FC236}">
                  <a16:creationId xmlns:a16="http://schemas.microsoft.com/office/drawing/2014/main" id="{8E2832E9-F756-1E46-7BB6-B92A56227013}"/>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3" name="Google Shape;544;p4">
              <a:extLst>
                <a:ext uri="{FF2B5EF4-FFF2-40B4-BE49-F238E27FC236}">
                  <a16:creationId xmlns:a16="http://schemas.microsoft.com/office/drawing/2014/main" id="{8021D18A-7CB2-0B45-47EA-CEC19B9656F4}"/>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4" name="Google Shape;545;p4">
              <a:extLst>
                <a:ext uri="{FF2B5EF4-FFF2-40B4-BE49-F238E27FC236}">
                  <a16:creationId xmlns:a16="http://schemas.microsoft.com/office/drawing/2014/main" id="{56408C1E-3947-4206-7FE3-2F91FE0005E8}"/>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5" name="Google Shape;546;p4">
              <a:extLst>
                <a:ext uri="{FF2B5EF4-FFF2-40B4-BE49-F238E27FC236}">
                  <a16:creationId xmlns:a16="http://schemas.microsoft.com/office/drawing/2014/main" id="{8966741B-F490-7A98-A0D3-8D264E582C06}"/>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6" name="Google Shape;547;p4">
              <a:extLst>
                <a:ext uri="{FF2B5EF4-FFF2-40B4-BE49-F238E27FC236}">
                  <a16:creationId xmlns:a16="http://schemas.microsoft.com/office/drawing/2014/main" id="{DF642962-CB6E-3B2E-AF28-2D9C716508BF}"/>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7" name="Google Shape;548;p4">
              <a:extLst>
                <a:ext uri="{FF2B5EF4-FFF2-40B4-BE49-F238E27FC236}">
                  <a16:creationId xmlns:a16="http://schemas.microsoft.com/office/drawing/2014/main" id="{E85930FB-14D7-88B2-4069-88BC01C92327}"/>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8" name="Google Shape;549;p4">
              <a:extLst>
                <a:ext uri="{FF2B5EF4-FFF2-40B4-BE49-F238E27FC236}">
                  <a16:creationId xmlns:a16="http://schemas.microsoft.com/office/drawing/2014/main" id="{ED8A9BC2-06E8-1BE2-D300-0ED79EA1BD59}"/>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9" name="Google Shape;550;p4">
              <a:extLst>
                <a:ext uri="{FF2B5EF4-FFF2-40B4-BE49-F238E27FC236}">
                  <a16:creationId xmlns:a16="http://schemas.microsoft.com/office/drawing/2014/main" id="{29BAFCB9-48D7-3953-F3B2-99A077CBAD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0" name="Google Shape;551;p4">
              <a:extLst>
                <a:ext uri="{FF2B5EF4-FFF2-40B4-BE49-F238E27FC236}">
                  <a16:creationId xmlns:a16="http://schemas.microsoft.com/office/drawing/2014/main" id="{BFE4DB9D-A431-B942-9D5A-993206DB8C3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1" name="Google Shape;552;p4">
              <a:extLst>
                <a:ext uri="{FF2B5EF4-FFF2-40B4-BE49-F238E27FC236}">
                  <a16:creationId xmlns:a16="http://schemas.microsoft.com/office/drawing/2014/main" id="{59E6ED49-282C-6874-D608-14F6D5DCBE80}"/>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2" name="Google Shape;553;p4">
              <a:extLst>
                <a:ext uri="{FF2B5EF4-FFF2-40B4-BE49-F238E27FC236}">
                  <a16:creationId xmlns:a16="http://schemas.microsoft.com/office/drawing/2014/main" id="{14AC3B3A-71DE-2266-7402-347807434B62}"/>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3" name="Google Shape;554;p4">
              <a:extLst>
                <a:ext uri="{FF2B5EF4-FFF2-40B4-BE49-F238E27FC236}">
                  <a16:creationId xmlns:a16="http://schemas.microsoft.com/office/drawing/2014/main" id="{A7D8A849-CA32-9DAD-06F1-447BBA1233DE}"/>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4" name="Google Shape;555;p4">
              <a:extLst>
                <a:ext uri="{FF2B5EF4-FFF2-40B4-BE49-F238E27FC236}">
                  <a16:creationId xmlns:a16="http://schemas.microsoft.com/office/drawing/2014/main" id="{5677B809-50FB-31FF-ABE2-37E7D653F12C}"/>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5" name="Google Shape;556;p4">
              <a:extLst>
                <a:ext uri="{FF2B5EF4-FFF2-40B4-BE49-F238E27FC236}">
                  <a16:creationId xmlns:a16="http://schemas.microsoft.com/office/drawing/2014/main" id="{0A15AFA3-4065-25ED-7535-8031FAAF8E34}"/>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6" name="Google Shape;557;p4">
              <a:extLst>
                <a:ext uri="{FF2B5EF4-FFF2-40B4-BE49-F238E27FC236}">
                  <a16:creationId xmlns:a16="http://schemas.microsoft.com/office/drawing/2014/main" id="{CC3A64AF-887F-839E-0D39-53EA7BE4BFE8}"/>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7" name="Google Shape;558;p4">
              <a:extLst>
                <a:ext uri="{FF2B5EF4-FFF2-40B4-BE49-F238E27FC236}">
                  <a16:creationId xmlns:a16="http://schemas.microsoft.com/office/drawing/2014/main" id="{DFB15758-BA5C-54A4-8592-C53DFE07C268}"/>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8" name="Google Shape;559;p4">
              <a:extLst>
                <a:ext uri="{FF2B5EF4-FFF2-40B4-BE49-F238E27FC236}">
                  <a16:creationId xmlns:a16="http://schemas.microsoft.com/office/drawing/2014/main" id="{8296B19D-193B-3E86-69E1-9CB74062A20A}"/>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9" name="Google Shape;560;p4">
              <a:extLst>
                <a:ext uri="{FF2B5EF4-FFF2-40B4-BE49-F238E27FC236}">
                  <a16:creationId xmlns:a16="http://schemas.microsoft.com/office/drawing/2014/main" id="{7A7D69AD-34E1-9D7D-2F4A-1E46E9FA746B}"/>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0" name="Google Shape;561;p4">
              <a:extLst>
                <a:ext uri="{FF2B5EF4-FFF2-40B4-BE49-F238E27FC236}">
                  <a16:creationId xmlns:a16="http://schemas.microsoft.com/office/drawing/2014/main" id="{1C2D1468-7BC3-DD74-AF88-3B1088BBE96C}"/>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1" name="Google Shape;562;p4">
              <a:extLst>
                <a:ext uri="{FF2B5EF4-FFF2-40B4-BE49-F238E27FC236}">
                  <a16:creationId xmlns:a16="http://schemas.microsoft.com/office/drawing/2014/main" id="{02E0ED59-A534-B8D3-C6F6-E6BD3FF242CE}"/>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2" name="Google Shape;563;p4">
              <a:extLst>
                <a:ext uri="{FF2B5EF4-FFF2-40B4-BE49-F238E27FC236}">
                  <a16:creationId xmlns:a16="http://schemas.microsoft.com/office/drawing/2014/main" id="{726B6989-62D3-0D0C-5C02-0BC152E125F9}"/>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3" name="Google Shape;564;p4">
              <a:extLst>
                <a:ext uri="{FF2B5EF4-FFF2-40B4-BE49-F238E27FC236}">
                  <a16:creationId xmlns:a16="http://schemas.microsoft.com/office/drawing/2014/main" id="{691FC590-6AF1-B60F-4565-7C5B5A907FE4}"/>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EAE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4" name="Google Shape;565;p4">
              <a:extLst>
                <a:ext uri="{FF2B5EF4-FFF2-40B4-BE49-F238E27FC236}">
                  <a16:creationId xmlns:a16="http://schemas.microsoft.com/office/drawing/2014/main" id="{33CC3C8B-F63F-53E8-B00F-70A0E530B778}"/>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5" name="Google Shape;566;p4">
              <a:extLst>
                <a:ext uri="{FF2B5EF4-FFF2-40B4-BE49-F238E27FC236}">
                  <a16:creationId xmlns:a16="http://schemas.microsoft.com/office/drawing/2014/main" id="{87E54D2A-1FF1-ED1F-05C1-F39A323491FE}"/>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6" name="Google Shape;567;p4">
              <a:extLst>
                <a:ext uri="{FF2B5EF4-FFF2-40B4-BE49-F238E27FC236}">
                  <a16:creationId xmlns:a16="http://schemas.microsoft.com/office/drawing/2014/main" id="{89EABCB7-306E-4C6F-4A59-6FA5CB544F85}"/>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7" name="Google Shape;568;p4">
              <a:extLst>
                <a:ext uri="{FF2B5EF4-FFF2-40B4-BE49-F238E27FC236}">
                  <a16:creationId xmlns:a16="http://schemas.microsoft.com/office/drawing/2014/main" id="{F60062AE-1A72-AAF4-5430-7EBDA3655C82}"/>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8" name="Google Shape;569;p4">
              <a:extLst>
                <a:ext uri="{FF2B5EF4-FFF2-40B4-BE49-F238E27FC236}">
                  <a16:creationId xmlns:a16="http://schemas.microsoft.com/office/drawing/2014/main" id="{3F9A922B-FE91-C356-706D-6A2F64DAB653}"/>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9" name="Google Shape;570;p4">
              <a:extLst>
                <a:ext uri="{FF2B5EF4-FFF2-40B4-BE49-F238E27FC236}">
                  <a16:creationId xmlns:a16="http://schemas.microsoft.com/office/drawing/2014/main" id="{B7D38AF4-678E-9301-FB0F-DA01277B224F}"/>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0" name="Google Shape;571;p4">
              <a:extLst>
                <a:ext uri="{FF2B5EF4-FFF2-40B4-BE49-F238E27FC236}">
                  <a16:creationId xmlns:a16="http://schemas.microsoft.com/office/drawing/2014/main" id="{11F38F7C-8A8D-1DA6-44D4-7ED88BE6869B}"/>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1" name="Google Shape;572;p4">
              <a:extLst>
                <a:ext uri="{FF2B5EF4-FFF2-40B4-BE49-F238E27FC236}">
                  <a16:creationId xmlns:a16="http://schemas.microsoft.com/office/drawing/2014/main" id="{C9D4CA97-02D7-AE7C-7516-06E213210180}"/>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2" name="Google Shape;573;p4">
              <a:extLst>
                <a:ext uri="{FF2B5EF4-FFF2-40B4-BE49-F238E27FC236}">
                  <a16:creationId xmlns:a16="http://schemas.microsoft.com/office/drawing/2014/main" id="{79684C9B-1FB4-6A12-A89C-AE4631225536}"/>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3" name="Google Shape;574;p4">
              <a:extLst>
                <a:ext uri="{FF2B5EF4-FFF2-40B4-BE49-F238E27FC236}">
                  <a16:creationId xmlns:a16="http://schemas.microsoft.com/office/drawing/2014/main" id="{AE6B9B0D-C6CB-30C9-4C31-863DA865E451}"/>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4" name="Google Shape;575;p4">
              <a:extLst>
                <a:ext uri="{FF2B5EF4-FFF2-40B4-BE49-F238E27FC236}">
                  <a16:creationId xmlns:a16="http://schemas.microsoft.com/office/drawing/2014/main" id="{998FB0F1-EBDC-45C9-D4EA-257F412ED1CC}"/>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5" name="Google Shape;576;p4">
              <a:extLst>
                <a:ext uri="{FF2B5EF4-FFF2-40B4-BE49-F238E27FC236}">
                  <a16:creationId xmlns:a16="http://schemas.microsoft.com/office/drawing/2014/main" id="{A04A015C-A5BC-581E-C0EE-6F55E5A7531F}"/>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6" name="Google Shape;577;p4">
              <a:extLst>
                <a:ext uri="{FF2B5EF4-FFF2-40B4-BE49-F238E27FC236}">
                  <a16:creationId xmlns:a16="http://schemas.microsoft.com/office/drawing/2014/main" id="{0B0824D1-B5FC-08DA-73E2-7C25B066BF06}"/>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7" name="Google Shape;578;p4">
              <a:extLst>
                <a:ext uri="{FF2B5EF4-FFF2-40B4-BE49-F238E27FC236}">
                  <a16:creationId xmlns:a16="http://schemas.microsoft.com/office/drawing/2014/main" id="{40081146-2E0F-37EB-A141-FBB37D7505E0}"/>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8" name="Google Shape;579;p4">
              <a:extLst>
                <a:ext uri="{FF2B5EF4-FFF2-40B4-BE49-F238E27FC236}">
                  <a16:creationId xmlns:a16="http://schemas.microsoft.com/office/drawing/2014/main" id="{B9D9FC32-4046-EB0C-CCDB-2CC639902012}"/>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9" name="Google Shape;580;p4">
              <a:extLst>
                <a:ext uri="{FF2B5EF4-FFF2-40B4-BE49-F238E27FC236}">
                  <a16:creationId xmlns:a16="http://schemas.microsoft.com/office/drawing/2014/main" id="{59AE8ABE-0129-1166-D941-D01B5A42670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0" name="Google Shape;581;p4">
              <a:extLst>
                <a:ext uri="{FF2B5EF4-FFF2-40B4-BE49-F238E27FC236}">
                  <a16:creationId xmlns:a16="http://schemas.microsoft.com/office/drawing/2014/main" id="{47C8E0FF-7873-AEE7-38B3-1DDF5FB1CEAC}"/>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1" name="Google Shape;582;p4">
              <a:extLst>
                <a:ext uri="{FF2B5EF4-FFF2-40B4-BE49-F238E27FC236}">
                  <a16:creationId xmlns:a16="http://schemas.microsoft.com/office/drawing/2014/main" id="{9B403F16-E297-283B-4270-38852B9A5001}"/>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2" name="Google Shape;583;p4">
              <a:extLst>
                <a:ext uri="{FF2B5EF4-FFF2-40B4-BE49-F238E27FC236}">
                  <a16:creationId xmlns:a16="http://schemas.microsoft.com/office/drawing/2014/main" id="{AF34BA42-31F2-A634-AC56-EED1BD75D419}"/>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3" name="Google Shape;584;p4">
              <a:extLst>
                <a:ext uri="{FF2B5EF4-FFF2-40B4-BE49-F238E27FC236}">
                  <a16:creationId xmlns:a16="http://schemas.microsoft.com/office/drawing/2014/main" id="{1706CD90-07A5-6CAB-51C7-5C2C4CE4B832}"/>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4" name="Google Shape;585;p4">
              <a:extLst>
                <a:ext uri="{FF2B5EF4-FFF2-40B4-BE49-F238E27FC236}">
                  <a16:creationId xmlns:a16="http://schemas.microsoft.com/office/drawing/2014/main" id="{3CBD56AE-01F4-48E8-DE66-27BB3B3EE725}"/>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5" name="Google Shape;586;p4">
              <a:extLst>
                <a:ext uri="{FF2B5EF4-FFF2-40B4-BE49-F238E27FC236}">
                  <a16:creationId xmlns:a16="http://schemas.microsoft.com/office/drawing/2014/main" id="{61061880-2838-C71D-B455-9990EA6BE20F}"/>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6" name="Google Shape;587;p4">
              <a:extLst>
                <a:ext uri="{FF2B5EF4-FFF2-40B4-BE49-F238E27FC236}">
                  <a16:creationId xmlns:a16="http://schemas.microsoft.com/office/drawing/2014/main" id="{BDFF2311-0140-8728-1D3A-31E9F7CD1DA4}"/>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7" name="Google Shape;588;p4">
              <a:extLst>
                <a:ext uri="{FF2B5EF4-FFF2-40B4-BE49-F238E27FC236}">
                  <a16:creationId xmlns:a16="http://schemas.microsoft.com/office/drawing/2014/main" id="{3DF63A0F-9DC5-9D63-998A-9FD5D7B90115}"/>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8" name="Google Shape;589;p4">
              <a:extLst>
                <a:ext uri="{FF2B5EF4-FFF2-40B4-BE49-F238E27FC236}">
                  <a16:creationId xmlns:a16="http://schemas.microsoft.com/office/drawing/2014/main" id="{00962C8A-999E-0E23-DF42-8D0ABE893EA4}"/>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9" name="Google Shape;590;p4">
              <a:extLst>
                <a:ext uri="{FF2B5EF4-FFF2-40B4-BE49-F238E27FC236}">
                  <a16:creationId xmlns:a16="http://schemas.microsoft.com/office/drawing/2014/main" id="{B0BD7D64-AECE-72E9-9374-46481B3104C6}"/>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0" name="Google Shape;591;p4">
              <a:extLst>
                <a:ext uri="{FF2B5EF4-FFF2-40B4-BE49-F238E27FC236}">
                  <a16:creationId xmlns:a16="http://schemas.microsoft.com/office/drawing/2014/main" id="{6F8CB26B-D453-8D2F-1E8E-B34EE37397DA}"/>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1" name="Google Shape;592;p4">
              <a:extLst>
                <a:ext uri="{FF2B5EF4-FFF2-40B4-BE49-F238E27FC236}">
                  <a16:creationId xmlns:a16="http://schemas.microsoft.com/office/drawing/2014/main" id="{0AC18F71-B1A8-F9C7-8699-5121FFD040D5}"/>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2" name="Google Shape;593;p4">
              <a:extLst>
                <a:ext uri="{FF2B5EF4-FFF2-40B4-BE49-F238E27FC236}">
                  <a16:creationId xmlns:a16="http://schemas.microsoft.com/office/drawing/2014/main" id="{6CA714E5-9DB2-E61A-4941-E32E91A7A27E}"/>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3" name="Google Shape;594;p4">
              <a:extLst>
                <a:ext uri="{FF2B5EF4-FFF2-40B4-BE49-F238E27FC236}">
                  <a16:creationId xmlns:a16="http://schemas.microsoft.com/office/drawing/2014/main" id="{5F8D77A3-E67E-2675-9E26-27F347B58B1E}"/>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4" name="Google Shape;595;p4">
              <a:extLst>
                <a:ext uri="{FF2B5EF4-FFF2-40B4-BE49-F238E27FC236}">
                  <a16:creationId xmlns:a16="http://schemas.microsoft.com/office/drawing/2014/main" id="{10076575-AB56-9FF4-0C90-D414CD8EAD66}"/>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5" name="Google Shape;596;p4">
              <a:extLst>
                <a:ext uri="{FF2B5EF4-FFF2-40B4-BE49-F238E27FC236}">
                  <a16:creationId xmlns:a16="http://schemas.microsoft.com/office/drawing/2014/main" id="{01DD3749-A34D-CFF8-4A2B-4C8F0A4972DC}"/>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6" name="Google Shape;597;p4">
              <a:extLst>
                <a:ext uri="{FF2B5EF4-FFF2-40B4-BE49-F238E27FC236}">
                  <a16:creationId xmlns:a16="http://schemas.microsoft.com/office/drawing/2014/main" id="{86AC2908-94E2-A600-4EBE-32A45CB903C1}"/>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7" name="Google Shape;598;p4">
              <a:extLst>
                <a:ext uri="{FF2B5EF4-FFF2-40B4-BE49-F238E27FC236}">
                  <a16:creationId xmlns:a16="http://schemas.microsoft.com/office/drawing/2014/main" id="{126F22AE-6610-22C0-73A3-0E72522ACEA9}"/>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8" name="Google Shape;599;p4">
              <a:extLst>
                <a:ext uri="{FF2B5EF4-FFF2-40B4-BE49-F238E27FC236}">
                  <a16:creationId xmlns:a16="http://schemas.microsoft.com/office/drawing/2014/main" id="{D309531D-3D99-5176-49B4-54D67BF96C18}"/>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9" name="Google Shape;600;p4">
              <a:extLst>
                <a:ext uri="{FF2B5EF4-FFF2-40B4-BE49-F238E27FC236}">
                  <a16:creationId xmlns:a16="http://schemas.microsoft.com/office/drawing/2014/main" id="{21B727B8-5E18-C383-2814-3C975A788A5A}"/>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0" name="Google Shape;601;p4">
              <a:extLst>
                <a:ext uri="{FF2B5EF4-FFF2-40B4-BE49-F238E27FC236}">
                  <a16:creationId xmlns:a16="http://schemas.microsoft.com/office/drawing/2014/main" id="{EEC7104C-DFE2-75B8-3968-6BA17192CA2D}"/>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1" name="Google Shape;602;p4">
              <a:extLst>
                <a:ext uri="{FF2B5EF4-FFF2-40B4-BE49-F238E27FC236}">
                  <a16:creationId xmlns:a16="http://schemas.microsoft.com/office/drawing/2014/main" id="{38F032F9-A887-9820-709B-6E179D0B0871}"/>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2" name="Google Shape;603;p4">
              <a:extLst>
                <a:ext uri="{FF2B5EF4-FFF2-40B4-BE49-F238E27FC236}">
                  <a16:creationId xmlns:a16="http://schemas.microsoft.com/office/drawing/2014/main" id="{2599DDAD-D922-710C-50DD-4FAF7707443C}"/>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3" name="Google Shape;604;p4">
              <a:extLst>
                <a:ext uri="{FF2B5EF4-FFF2-40B4-BE49-F238E27FC236}">
                  <a16:creationId xmlns:a16="http://schemas.microsoft.com/office/drawing/2014/main" id="{B9CAAD69-EEFF-147D-FBD0-96F71BE1CA6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4" name="Google Shape;605;p4">
              <a:extLst>
                <a:ext uri="{FF2B5EF4-FFF2-40B4-BE49-F238E27FC236}">
                  <a16:creationId xmlns:a16="http://schemas.microsoft.com/office/drawing/2014/main" id="{7322BB79-DB7E-047F-BF52-15372A46529C}"/>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5" name="Google Shape;606;p4">
              <a:extLst>
                <a:ext uri="{FF2B5EF4-FFF2-40B4-BE49-F238E27FC236}">
                  <a16:creationId xmlns:a16="http://schemas.microsoft.com/office/drawing/2014/main" id="{6B7D4E74-078B-25B0-14C6-2CD59D20ABCC}"/>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6" name="Google Shape;607;p4">
              <a:extLst>
                <a:ext uri="{FF2B5EF4-FFF2-40B4-BE49-F238E27FC236}">
                  <a16:creationId xmlns:a16="http://schemas.microsoft.com/office/drawing/2014/main" id="{A02CE461-99E0-48BE-A386-FC7698DBEA44}"/>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7" name="Google Shape;608;p4">
              <a:extLst>
                <a:ext uri="{FF2B5EF4-FFF2-40B4-BE49-F238E27FC236}">
                  <a16:creationId xmlns:a16="http://schemas.microsoft.com/office/drawing/2014/main" id="{93FE658E-2B39-D0C2-0F15-6AE92887021F}"/>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8" name="Google Shape;609;p4">
              <a:extLst>
                <a:ext uri="{FF2B5EF4-FFF2-40B4-BE49-F238E27FC236}">
                  <a16:creationId xmlns:a16="http://schemas.microsoft.com/office/drawing/2014/main" id="{6D8FD9D2-F14D-48F0-2322-9011CC8E96A4}"/>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9" name="Google Shape;610;p4">
              <a:extLst>
                <a:ext uri="{FF2B5EF4-FFF2-40B4-BE49-F238E27FC236}">
                  <a16:creationId xmlns:a16="http://schemas.microsoft.com/office/drawing/2014/main" id="{40EEC0A8-96FB-A9C3-630D-EC9B08724709}"/>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0" name="Google Shape;611;p4">
              <a:extLst>
                <a:ext uri="{FF2B5EF4-FFF2-40B4-BE49-F238E27FC236}">
                  <a16:creationId xmlns:a16="http://schemas.microsoft.com/office/drawing/2014/main" id="{B2E0DC28-C5CA-E556-6DC6-D84C63C8120C}"/>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1" name="Google Shape;612;p4">
              <a:extLst>
                <a:ext uri="{FF2B5EF4-FFF2-40B4-BE49-F238E27FC236}">
                  <a16:creationId xmlns:a16="http://schemas.microsoft.com/office/drawing/2014/main" id="{4689AAD8-3C1A-4B2B-78B4-5F9D607BDC5B}"/>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2" name="Google Shape;613;p4">
              <a:extLst>
                <a:ext uri="{FF2B5EF4-FFF2-40B4-BE49-F238E27FC236}">
                  <a16:creationId xmlns:a16="http://schemas.microsoft.com/office/drawing/2014/main" id="{0EDA63F6-CE90-C538-9102-C10F684054AB}"/>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3" name="Google Shape;614;p4">
              <a:extLst>
                <a:ext uri="{FF2B5EF4-FFF2-40B4-BE49-F238E27FC236}">
                  <a16:creationId xmlns:a16="http://schemas.microsoft.com/office/drawing/2014/main" id="{6F72E6FA-1BCE-3D0E-7827-AACD238642DB}"/>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4" name="Google Shape;615;p4">
              <a:extLst>
                <a:ext uri="{FF2B5EF4-FFF2-40B4-BE49-F238E27FC236}">
                  <a16:creationId xmlns:a16="http://schemas.microsoft.com/office/drawing/2014/main" id="{1C16C2FC-613B-2D34-683E-45D1D6E1BB75}"/>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5" name="Google Shape;616;p4">
              <a:extLst>
                <a:ext uri="{FF2B5EF4-FFF2-40B4-BE49-F238E27FC236}">
                  <a16:creationId xmlns:a16="http://schemas.microsoft.com/office/drawing/2014/main" id="{5EA7D35C-35A6-53E0-7B03-CDD56212998B}"/>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6" name="Google Shape;617;p4">
              <a:extLst>
                <a:ext uri="{FF2B5EF4-FFF2-40B4-BE49-F238E27FC236}">
                  <a16:creationId xmlns:a16="http://schemas.microsoft.com/office/drawing/2014/main" id="{7CA2B5E7-53EE-0C79-0C3F-D9509D3BC64C}"/>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7" name="Google Shape;618;p4">
              <a:extLst>
                <a:ext uri="{FF2B5EF4-FFF2-40B4-BE49-F238E27FC236}">
                  <a16:creationId xmlns:a16="http://schemas.microsoft.com/office/drawing/2014/main" id="{A7508EC7-FFF9-0A4C-4DCA-EA4D61F7E85B}"/>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8" name="Google Shape;619;p4">
              <a:extLst>
                <a:ext uri="{FF2B5EF4-FFF2-40B4-BE49-F238E27FC236}">
                  <a16:creationId xmlns:a16="http://schemas.microsoft.com/office/drawing/2014/main" id="{17F73D67-2E28-B497-BA35-D4BA1C2EC856}"/>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9" name="Google Shape;620;p4">
              <a:extLst>
                <a:ext uri="{FF2B5EF4-FFF2-40B4-BE49-F238E27FC236}">
                  <a16:creationId xmlns:a16="http://schemas.microsoft.com/office/drawing/2014/main" id="{D4E4629D-F521-C80C-63A5-974CAB80D874}"/>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0" name="Google Shape;621;p4">
              <a:extLst>
                <a:ext uri="{FF2B5EF4-FFF2-40B4-BE49-F238E27FC236}">
                  <a16:creationId xmlns:a16="http://schemas.microsoft.com/office/drawing/2014/main" id="{8CDE368E-E4EA-730A-5002-D7CAE639902F}"/>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1" name="Google Shape;622;p4">
              <a:extLst>
                <a:ext uri="{FF2B5EF4-FFF2-40B4-BE49-F238E27FC236}">
                  <a16:creationId xmlns:a16="http://schemas.microsoft.com/office/drawing/2014/main" id="{60D0F126-DD9B-0736-F65E-C927EC3E03EB}"/>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2" name="Google Shape;623;p4">
              <a:extLst>
                <a:ext uri="{FF2B5EF4-FFF2-40B4-BE49-F238E27FC236}">
                  <a16:creationId xmlns:a16="http://schemas.microsoft.com/office/drawing/2014/main" id="{C911BFAC-0357-9265-8D4C-7062F22328FE}"/>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3" name="Google Shape;624;p4">
              <a:extLst>
                <a:ext uri="{FF2B5EF4-FFF2-40B4-BE49-F238E27FC236}">
                  <a16:creationId xmlns:a16="http://schemas.microsoft.com/office/drawing/2014/main" id="{2E42B751-151F-6F98-28BA-848FFE1C99EA}"/>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4" name="Google Shape;625;p4">
              <a:extLst>
                <a:ext uri="{FF2B5EF4-FFF2-40B4-BE49-F238E27FC236}">
                  <a16:creationId xmlns:a16="http://schemas.microsoft.com/office/drawing/2014/main" id="{758AB261-BF52-D739-D5B4-873326552405}"/>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5" name="Google Shape;626;p4">
              <a:extLst>
                <a:ext uri="{FF2B5EF4-FFF2-40B4-BE49-F238E27FC236}">
                  <a16:creationId xmlns:a16="http://schemas.microsoft.com/office/drawing/2014/main" id="{7709C4CF-11D8-3E90-BD2D-920FD254852B}"/>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6" name="Google Shape;627;p4">
              <a:extLst>
                <a:ext uri="{FF2B5EF4-FFF2-40B4-BE49-F238E27FC236}">
                  <a16:creationId xmlns:a16="http://schemas.microsoft.com/office/drawing/2014/main" id="{CBBF758F-A164-FD0E-C674-85A906B8D12E}"/>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7" name="Google Shape;628;p4">
              <a:extLst>
                <a:ext uri="{FF2B5EF4-FFF2-40B4-BE49-F238E27FC236}">
                  <a16:creationId xmlns:a16="http://schemas.microsoft.com/office/drawing/2014/main" id="{D0F5AA23-AB7E-1D06-A914-F41803D29E64}"/>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8" name="Google Shape;629;p4">
              <a:extLst>
                <a:ext uri="{FF2B5EF4-FFF2-40B4-BE49-F238E27FC236}">
                  <a16:creationId xmlns:a16="http://schemas.microsoft.com/office/drawing/2014/main" id="{7E8982FA-CE44-F078-76A6-CC9D7268BE5A}"/>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9" name="Google Shape;630;p4">
              <a:extLst>
                <a:ext uri="{FF2B5EF4-FFF2-40B4-BE49-F238E27FC236}">
                  <a16:creationId xmlns:a16="http://schemas.microsoft.com/office/drawing/2014/main" id="{90033CDB-BC78-2D4F-DEDB-343371795F2F}"/>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0" name="Google Shape;631;p4">
              <a:extLst>
                <a:ext uri="{FF2B5EF4-FFF2-40B4-BE49-F238E27FC236}">
                  <a16:creationId xmlns:a16="http://schemas.microsoft.com/office/drawing/2014/main" id="{2F8C0B67-F739-01BF-D34A-81D4FA97A871}"/>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1" name="Google Shape;632;p4">
              <a:extLst>
                <a:ext uri="{FF2B5EF4-FFF2-40B4-BE49-F238E27FC236}">
                  <a16:creationId xmlns:a16="http://schemas.microsoft.com/office/drawing/2014/main" id="{EFBD51F5-A17A-4634-03BB-3F804A31832F}"/>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2" name="Google Shape;633;p4">
              <a:extLst>
                <a:ext uri="{FF2B5EF4-FFF2-40B4-BE49-F238E27FC236}">
                  <a16:creationId xmlns:a16="http://schemas.microsoft.com/office/drawing/2014/main" id="{1607D409-5830-AC66-F4EC-E6F2EFE00A23}"/>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3" name="Google Shape;634;p4">
              <a:extLst>
                <a:ext uri="{FF2B5EF4-FFF2-40B4-BE49-F238E27FC236}">
                  <a16:creationId xmlns:a16="http://schemas.microsoft.com/office/drawing/2014/main" id="{5D332D38-5D91-2251-563C-A1279CDA29E6}"/>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4" name="Google Shape;635;p4">
              <a:extLst>
                <a:ext uri="{FF2B5EF4-FFF2-40B4-BE49-F238E27FC236}">
                  <a16:creationId xmlns:a16="http://schemas.microsoft.com/office/drawing/2014/main" id="{F6FCEE1D-F2E9-2CEE-591B-7B971F1D7679}"/>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5" name="Google Shape;636;p4">
              <a:extLst>
                <a:ext uri="{FF2B5EF4-FFF2-40B4-BE49-F238E27FC236}">
                  <a16:creationId xmlns:a16="http://schemas.microsoft.com/office/drawing/2014/main" id="{C56F3C7C-DCCB-09BE-E19B-EABE03EC5BA8}"/>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6" name="Google Shape;637;p4">
              <a:extLst>
                <a:ext uri="{FF2B5EF4-FFF2-40B4-BE49-F238E27FC236}">
                  <a16:creationId xmlns:a16="http://schemas.microsoft.com/office/drawing/2014/main" id="{85BF40C9-1A15-704B-3851-8E7D4AC6165C}"/>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7" name="Google Shape;638;p4">
              <a:extLst>
                <a:ext uri="{FF2B5EF4-FFF2-40B4-BE49-F238E27FC236}">
                  <a16:creationId xmlns:a16="http://schemas.microsoft.com/office/drawing/2014/main" id="{3735AE5C-7AB7-D50B-393B-1B648AD2A547}"/>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8" name="Google Shape;639;p4">
              <a:extLst>
                <a:ext uri="{FF2B5EF4-FFF2-40B4-BE49-F238E27FC236}">
                  <a16:creationId xmlns:a16="http://schemas.microsoft.com/office/drawing/2014/main" id="{2ADD857B-C540-4DCC-78D2-E3406E861D59}"/>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9" name="Google Shape;640;p4">
              <a:extLst>
                <a:ext uri="{FF2B5EF4-FFF2-40B4-BE49-F238E27FC236}">
                  <a16:creationId xmlns:a16="http://schemas.microsoft.com/office/drawing/2014/main" id="{817651EF-E85B-D3D6-64D9-7A13C1387C26}"/>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0" name="Google Shape;641;p4">
              <a:extLst>
                <a:ext uri="{FF2B5EF4-FFF2-40B4-BE49-F238E27FC236}">
                  <a16:creationId xmlns:a16="http://schemas.microsoft.com/office/drawing/2014/main" id="{E8DE5633-E79F-C359-882D-0E413DC0EBA3}"/>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1" name="Google Shape;642;p4">
              <a:extLst>
                <a:ext uri="{FF2B5EF4-FFF2-40B4-BE49-F238E27FC236}">
                  <a16:creationId xmlns:a16="http://schemas.microsoft.com/office/drawing/2014/main" id="{C07CB61F-BE64-2F34-5524-2C44BAF00740}"/>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2" name="Google Shape;643;p4">
              <a:extLst>
                <a:ext uri="{FF2B5EF4-FFF2-40B4-BE49-F238E27FC236}">
                  <a16:creationId xmlns:a16="http://schemas.microsoft.com/office/drawing/2014/main" id="{66B94E99-445F-FAC6-F276-96D2BCE16681}"/>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3" name="Google Shape;644;p4">
              <a:extLst>
                <a:ext uri="{FF2B5EF4-FFF2-40B4-BE49-F238E27FC236}">
                  <a16:creationId xmlns:a16="http://schemas.microsoft.com/office/drawing/2014/main" id="{461A6F9B-212E-642C-3375-EE54967F7623}"/>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4" name="Google Shape;645;p4">
              <a:extLst>
                <a:ext uri="{FF2B5EF4-FFF2-40B4-BE49-F238E27FC236}">
                  <a16:creationId xmlns:a16="http://schemas.microsoft.com/office/drawing/2014/main" id="{B462F73C-1CC9-845D-03E0-8BA60691B57F}"/>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5" name="Google Shape;646;p4">
              <a:extLst>
                <a:ext uri="{FF2B5EF4-FFF2-40B4-BE49-F238E27FC236}">
                  <a16:creationId xmlns:a16="http://schemas.microsoft.com/office/drawing/2014/main" id="{635CFB1E-5A97-3297-C73B-328D19CCD1DD}"/>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6" name="Google Shape;647;p4">
              <a:extLst>
                <a:ext uri="{FF2B5EF4-FFF2-40B4-BE49-F238E27FC236}">
                  <a16:creationId xmlns:a16="http://schemas.microsoft.com/office/drawing/2014/main" id="{F213BFFB-F577-C950-D00C-EFFCC526358B}"/>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7" name="Google Shape;648;p4">
              <a:extLst>
                <a:ext uri="{FF2B5EF4-FFF2-40B4-BE49-F238E27FC236}">
                  <a16:creationId xmlns:a16="http://schemas.microsoft.com/office/drawing/2014/main" id="{D3205914-9FA2-3363-DF4A-8DF33FF4A64A}"/>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8" name="Google Shape;649;p4">
              <a:extLst>
                <a:ext uri="{FF2B5EF4-FFF2-40B4-BE49-F238E27FC236}">
                  <a16:creationId xmlns:a16="http://schemas.microsoft.com/office/drawing/2014/main" id="{B9B5A9A2-F2F1-6505-6043-4249CEAC9B59}"/>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9" name="Google Shape;650;p4">
              <a:extLst>
                <a:ext uri="{FF2B5EF4-FFF2-40B4-BE49-F238E27FC236}">
                  <a16:creationId xmlns:a16="http://schemas.microsoft.com/office/drawing/2014/main" id="{1E138073-CC38-8045-36EC-4475E1BD3436}"/>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0" name="Google Shape;651;p4">
              <a:extLst>
                <a:ext uri="{FF2B5EF4-FFF2-40B4-BE49-F238E27FC236}">
                  <a16:creationId xmlns:a16="http://schemas.microsoft.com/office/drawing/2014/main" id="{C2D8C992-C48F-C1CE-F697-0FF256F50A20}"/>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1" name="Google Shape;652;p4">
              <a:extLst>
                <a:ext uri="{FF2B5EF4-FFF2-40B4-BE49-F238E27FC236}">
                  <a16:creationId xmlns:a16="http://schemas.microsoft.com/office/drawing/2014/main" id="{262EBDF0-841D-1982-BDCE-00440BA47023}"/>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2" name="Google Shape;653;p4">
              <a:extLst>
                <a:ext uri="{FF2B5EF4-FFF2-40B4-BE49-F238E27FC236}">
                  <a16:creationId xmlns:a16="http://schemas.microsoft.com/office/drawing/2014/main" id="{96E22DA2-BE0F-01E2-609C-C5F9FF88D83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3" name="Google Shape;654;p4">
              <a:extLst>
                <a:ext uri="{FF2B5EF4-FFF2-40B4-BE49-F238E27FC236}">
                  <a16:creationId xmlns:a16="http://schemas.microsoft.com/office/drawing/2014/main" id="{A4726362-388E-F966-A90E-5287F6FD6717}"/>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4" name="Google Shape;655;p4">
              <a:extLst>
                <a:ext uri="{FF2B5EF4-FFF2-40B4-BE49-F238E27FC236}">
                  <a16:creationId xmlns:a16="http://schemas.microsoft.com/office/drawing/2014/main" id="{A7E121E8-3702-8C02-78A3-6FFD765B4779}"/>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5" name="Google Shape;656;p4">
              <a:extLst>
                <a:ext uri="{FF2B5EF4-FFF2-40B4-BE49-F238E27FC236}">
                  <a16:creationId xmlns:a16="http://schemas.microsoft.com/office/drawing/2014/main" id="{BBC21D8C-8000-7364-41C7-04912280BEDE}"/>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6" name="Google Shape;657;p4">
              <a:extLst>
                <a:ext uri="{FF2B5EF4-FFF2-40B4-BE49-F238E27FC236}">
                  <a16:creationId xmlns:a16="http://schemas.microsoft.com/office/drawing/2014/main" id="{53E4B05D-0A5B-F5C6-53D1-DCD6E91DE5C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7" name="Google Shape;658;p4">
              <a:extLst>
                <a:ext uri="{FF2B5EF4-FFF2-40B4-BE49-F238E27FC236}">
                  <a16:creationId xmlns:a16="http://schemas.microsoft.com/office/drawing/2014/main" id="{BC8108B5-B2AF-341B-58EC-683B653C97E2}"/>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8" name="Google Shape;659;p4">
              <a:extLst>
                <a:ext uri="{FF2B5EF4-FFF2-40B4-BE49-F238E27FC236}">
                  <a16:creationId xmlns:a16="http://schemas.microsoft.com/office/drawing/2014/main" id="{76720D45-5210-44C8-A324-4B636BA7C0F1}"/>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9" name="Google Shape;660;p4">
              <a:extLst>
                <a:ext uri="{FF2B5EF4-FFF2-40B4-BE49-F238E27FC236}">
                  <a16:creationId xmlns:a16="http://schemas.microsoft.com/office/drawing/2014/main" id="{E46416A6-622D-21B7-F785-E29ACB4289D6}"/>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0" name="Google Shape;661;p4">
              <a:extLst>
                <a:ext uri="{FF2B5EF4-FFF2-40B4-BE49-F238E27FC236}">
                  <a16:creationId xmlns:a16="http://schemas.microsoft.com/office/drawing/2014/main" id="{05473AAD-DDFD-6F0A-08A6-178E676A8DE6}"/>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1" name="Google Shape;662;p4">
              <a:extLst>
                <a:ext uri="{FF2B5EF4-FFF2-40B4-BE49-F238E27FC236}">
                  <a16:creationId xmlns:a16="http://schemas.microsoft.com/office/drawing/2014/main" id="{4339AD03-03C6-EA58-2FC5-5917DB20C82E}"/>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2" name="Google Shape;663;p4">
              <a:extLst>
                <a:ext uri="{FF2B5EF4-FFF2-40B4-BE49-F238E27FC236}">
                  <a16:creationId xmlns:a16="http://schemas.microsoft.com/office/drawing/2014/main" id="{37DB6059-D172-861B-AB53-2CEBE480AE3E}"/>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3" name="Google Shape;664;p4">
              <a:extLst>
                <a:ext uri="{FF2B5EF4-FFF2-40B4-BE49-F238E27FC236}">
                  <a16:creationId xmlns:a16="http://schemas.microsoft.com/office/drawing/2014/main" id="{20648461-70CC-C78E-EF73-B006EC5555EA}"/>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4" name="Google Shape;665;p4">
              <a:extLst>
                <a:ext uri="{FF2B5EF4-FFF2-40B4-BE49-F238E27FC236}">
                  <a16:creationId xmlns:a16="http://schemas.microsoft.com/office/drawing/2014/main" id="{93AFB327-78D4-F931-2E92-FB78D2C87488}"/>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5" name="Google Shape;666;p4">
              <a:extLst>
                <a:ext uri="{FF2B5EF4-FFF2-40B4-BE49-F238E27FC236}">
                  <a16:creationId xmlns:a16="http://schemas.microsoft.com/office/drawing/2014/main" id="{7F4CC26E-8201-A56C-46F3-EBFBDAB607FB}"/>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6" name="Google Shape;667;p4">
              <a:extLst>
                <a:ext uri="{FF2B5EF4-FFF2-40B4-BE49-F238E27FC236}">
                  <a16:creationId xmlns:a16="http://schemas.microsoft.com/office/drawing/2014/main" id="{86F27C37-EC1D-00C4-6478-C1C254EC2DE9}"/>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7" name="Google Shape;668;p4">
              <a:extLst>
                <a:ext uri="{FF2B5EF4-FFF2-40B4-BE49-F238E27FC236}">
                  <a16:creationId xmlns:a16="http://schemas.microsoft.com/office/drawing/2014/main" id="{7E7D288F-128B-9F00-222F-2FF685BA141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8" name="Google Shape;669;p4">
              <a:extLst>
                <a:ext uri="{FF2B5EF4-FFF2-40B4-BE49-F238E27FC236}">
                  <a16:creationId xmlns:a16="http://schemas.microsoft.com/office/drawing/2014/main" id="{193F0805-71E4-27B7-A971-816333EF5C1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9" name="Google Shape;670;p4">
              <a:extLst>
                <a:ext uri="{FF2B5EF4-FFF2-40B4-BE49-F238E27FC236}">
                  <a16:creationId xmlns:a16="http://schemas.microsoft.com/office/drawing/2014/main" id="{E8CC5858-1929-2C23-876E-B5DF110DB697}"/>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0" name="Google Shape;671;p4">
              <a:extLst>
                <a:ext uri="{FF2B5EF4-FFF2-40B4-BE49-F238E27FC236}">
                  <a16:creationId xmlns:a16="http://schemas.microsoft.com/office/drawing/2014/main" id="{AF635BB1-FD6C-2D52-5192-80FBEDB9FEB8}"/>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1" name="Google Shape;672;p4">
              <a:extLst>
                <a:ext uri="{FF2B5EF4-FFF2-40B4-BE49-F238E27FC236}">
                  <a16:creationId xmlns:a16="http://schemas.microsoft.com/office/drawing/2014/main" id="{0611C73B-C430-DC1B-F753-557E137B18F8}"/>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2" name="Google Shape;673;p4">
              <a:extLst>
                <a:ext uri="{FF2B5EF4-FFF2-40B4-BE49-F238E27FC236}">
                  <a16:creationId xmlns:a16="http://schemas.microsoft.com/office/drawing/2014/main" id="{C63159DF-6EC2-5E34-1DA1-C476967C3B68}"/>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3" name="Google Shape;674;p4">
              <a:extLst>
                <a:ext uri="{FF2B5EF4-FFF2-40B4-BE49-F238E27FC236}">
                  <a16:creationId xmlns:a16="http://schemas.microsoft.com/office/drawing/2014/main" id="{D38729F7-63E2-2489-849A-612417C0AE0B}"/>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4" name="Google Shape;675;p4">
              <a:extLst>
                <a:ext uri="{FF2B5EF4-FFF2-40B4-BE49-F238E27FC236}">
                  <a16:creationId xmlns:a16="http://schemas.microsoft.com/office/drawing/2014/main" id="{E853680F-428B-840E-4EE4-3C01A12EFF99}"/>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5" name="Google Shape;676;p4">
              <a:extLst>
                <a:ext uri="{FF2B5EF4-FFF2-40B4-BE49-F238E27FC236}">
                  <a16:creationId xmlns:a16="http://schemas.microsoft.com/office/drawing/2014/main" id="{0EAB2B72-DD76-ED66-0D04-FE28D0789766}"/>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6" name="Google Shape;677;p4">
              <a:extLst>
                <a:ext uri="{FF2B5EF4-FFF2-40B4-BE49-F238E27FC236}">
                  <a16:creationId xmlns:a16="http://schemas.microsoft.com/office/drawing/2014/main" id="{797E972F-24FE-D872-9CDF-354636452112}"/>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7" name="Google Shape;678;p4">
              <a:extLst>
                <a:ext uri="{FF2B5EF4-FFF2-40B4-BE49-F238E27FC236}">
                  <a16:creationId xmlns:a16="http://schemas.microsoft.com/office/drawing/2014/main" id="{8D6F9727-FEF1-7C89-7395-A795221F8081}"/>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8" name="Google Shape;679;p4">
              <a:extLst>
                <a:ext uri="{FF2B5EF4-FFF2-40B4-BE49-F238E27FC236}">
                  <a16:creationId xmlns:a16="http://schemas.microsoft.com/office/drawing/2014/main" id="{F4CA45D6-36A2-AB78-2AEB-CFFEB340E5FD}"/>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9" name="Google Shape;680;p4">
              <a:extLst>
                <a:ext uri="{FF2B5EF4-FFF2-40B4-BE49-F238E27FC236}">
                  <a16:creationId xmlns:a16="http://schemas.microsoft.com/office/drawing/2014/main" id="{617F9AEE-FCD4-F130-CB3E-EB305C7BAE64}"/>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0" name="Google Shape;681;p4">
              <a:extLst>
                <a:ext uri="{FF2B5EF4-FFF2-40B4-BE49-F238E27FC236}">
                  <a16:creationId xmlns:a16="http://schemas.microsoft.com/office/drawing/2014/main" id="{6BF5DF7B-E69C-DA51-30B5-2533F4A68A95}"/>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1" name="Google Shape;682;p4">
              <a:extLst>
                <a:ext uri="{FF2B5EF4-FFF2-40B4-BE49-F238E27FC236}">
                  <a16:creationId xmlns:a16="http://schemas.microsoft.com/office/drawing/2014/main" id="{02683214-5A4B-3F5E-60BD-485B8B4447CA}"/>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2" name="Google Shape;683;p4">
              <a:extLst>
                <a:ext uri="{FF2B5EF4-FFF2-40B4-BE49-F238E27FC236}">
                  <a16:creationId xmlns:a16="http://schemas.microsoft.com/office/drawing/2014/main" id="{5AF11515-859F-1BE8-3E01-02A3F2FCCA8C}"/>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3" name="Google Shape;684;p4">
              <a:extLst>
                <a:ext uri="{FF2B5EF4-FFF2-40B4-BE49-F238E27FC236}">
                  <a16:creationId xmlns:a16="http://schemas.microsoft.com/office/drawing/2014/main" id="{8995EB40-96B1-9F91-54C3-3CBF5D0A2EC5}"/>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4" name="Google Shape;685;p4">
              <a:extLst>
                <a:ext uri="{FF2B5EF4-FFF2-40B4-BE49-F238E27FC236}">
                  <a16:creationId xmlns:a16="http://schemas.microsoft.com/office/drawing/2014/main" id="{27C78E14-81B8-9848-1641-53ECB1F73DBB}"/>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5" name="Google Shape;686;p4">
              <a:extLst>
                <a:ext uri="{FF2B5EF4-FFF2-40B4-BE49-F238E27FC236}">
                  <a16:creationId xmlns:a16="http://schemas.microsoft.com/office/drawing/2014/main" id="{E3853224-B826-3C1B-8D3E-97AB8F974B70}"/>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6" name="Google Shape;687;p4">
              <a:extLst>
                <a:ext uri="{FF2B5EF4-FFF2-40B4-BE49-F238E27FC236}">
                  <a16:creationId xmlns:a16="http://schemas.microsoft.com/office/drawing/2014/main" id="{A29E7D2B-5640-A42F-CDF7-B803CC5727A1}"/>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7" name="Google Shape;688;p4">
              <a:extLst>
                <a:ext uri="{FF2B5EF4-FFF2-40B4-BE49-F238E27FC236}">
                  <a16:creationId xmlns:a16="http://schemas.microsoft.com/office/drawing/2014/main" id="{6524A831-2757-E0A6-DB77-5D784DD62E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8" name="Google Shape;689;p4">
              <a:extLst>
                <a:ext uri="{FF2B5EF4-FFF2-40B4-BE49-F238E27FC236}">
                  <a16:creationId xmlns:a16="http://schemas.microsoft.com/office/drawing/2014/main" id="{04877F96-46B5-D74E-920D-E58138F8B38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9" name="Google Shape;690;p4">
              <a:extLst>
                <a:ext uri="{FF2B5EF4-FFF2-40B4-BE49-F238E27FC236}">
                  <a16:creationId xmlns:a16="http://schemas.microsoft.com/office/drawing/2014/main" id="{2BBDC8CB-AC45-AF02-2D74-703E89DE4B84}"/>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0" name="Google Shape;691;p4">
              <a:extLst>
                <a:ext uri="{FF2B5EF4-FFF2-40B4-BE49-F238E27FC236}">
                  <a16:creationId xmlns:a16="http://schemas.microsoft.com/office/drawing/2014/main" id="{4AEDEB3A-5091-B79F-5CA3-145A1E7C450B}"/>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1" name="Google Shape;692;p4">
              <a:extLst>
                <a:ext uri="{FF2B5EF4-FFF2-40B4-BE49-F238E27FC236}">
                  <a16:creationId xmlns:a16="http://schemas.microsoft.com/office/drawing/2014/main" id="{92D57EC0-DA9C-CD91-5BC8-FE92C9D12A30}"/>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2" name="Google Shape;693;p4">
              <a:extLst>
                <a:ext uri="{FF2B5EF4-FFF2-40B4-BE49-F238E27FC236}">
                  <a16:creationId xmlns:a16="http://schemas.microsoft.com/office/drawing/2014/main" id="{CF5CF276-48B1-2E7D-D680-52E3F897E1D3}"/>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3" name="Google Shape;694;p4">
              <a:extLst>
                <a:ext uri="{FF2B5EF4-FFF2-40B4-BE49-F238E27FC236}">
                  <a16:creationId xmlns:a16="http://schemas.microsoft.com/office/drawing/2014/main" id="{B39A6003-A5E1-4E01-56C3-3460B0B27707}"/>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4" name="Google Shape;695;p4">
              <a:extLst>
                <a:ext uri="{FF2B5EF4-FFF2-40B4-BE49-F238E27FC236}">
                  <a16:creationId xmlns:a16="http://schemas.microsoft.com/office/drawing/2014/main" id="{41CA7468-3F52-C572-9A62-9BB8110DED37}"/>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5" name="Google Shape;696;p4">
              <a:extLst>
                <a:ext uri="{FF2B5EF4-FFF2-40B4-BE49-F238E27FC236}">
                  <a16:creationId xmlns:a16="http://schemas.microsoft.com/office/drawing/2014/main" id="{75141381-417C-A4BF-65F0-5FC11230D4F4}"/>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6" name="Google Shape;697;p4">
              <a:extLst>
                <a:ext uri="{FF2B5EF4-FFF2-40B4-BE49-F238E27FC236}">
                  <a16:creationId xmlns:a16="http://schemas.microsoft.com/office/drawing/2014/main" id="{0929A2E6-B540-50B3-43B6-EB1B1EBD9BBF}"/>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7" name="Google Shape;698;p4">
              <a:extLst>
                <a:ext uri="{FF2B5EF4-FFF2-40B4-BE49-F238E27FC236}">
                  <a16:creationId xmlns:a16="http://schemas.microsoft.com/office/drawing/2014/main" id="{99B1165A-2E0F-B869-974D-965EBCD94D86}"/>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8" name="Google Shape;699;p4">
              <a:extLst>
                <a:ext uri="{FF2B5EF4-FFF2-40B4-BE49-F238E27FC236}">
                  <a16:creationId xmlns:a16="http://schemas.microsoft.com/office/drawing/2014/main" id="{A69A72F1-4F07-1C53-EDBB-B272AAC3C563}"/>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9" name="Google Shape;700;p4">
              <a:extLst>
                <a:ext uri="{FF2B5EF4-FFF2-40B4-BE49-F238E27FC236}">
                  <a16:creationId xmlns:a16="http://schemas.microsoft.com/office/drawing/2014/main" id="{C53FFC90-81A7-7A99-8208-D69C6BFEF5D1}"/>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0" name="Google Shape;701;p4">
              <a:extLst>
                <a:ext uri="{FF2B5EF4-FFF2-40B4-BE49-F238E27FC236}">
                  <a16:creationId xmlns:a16="http://schemas.microsoft.com/office/drawing/2014/main" id="{C654715C-7881-84BE-A367-C5E001207468}"/>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3001" name="Google Shape;702;p4">
            <a:extLst>
              <a:ext uri="{FF2B5EF4-FFF2-40B4-BE49-F238E27FC236}">
                <a16:creationId xmlns:a16="http://schemas.microsoft.com/office/drawing/2014/main" id="{AED07A7A-7780-84BA-D90A-4861AF395628}"/>
              </a:ext>
            </a:extLst>
          </p:cNvPr>
          <p:cNvGrpSpPr/>
          <p:nvPr/>
        </p:nvGrpSpPr>
        <p:grpSpPr>
          <a:xfrm>
            <a:off x="10741823" y="95190"/>
            <a:ext cx="1279624" cy="1167841"/>
            <a:chOff x="4097300" y="529025"/>
            <a:chExt cx="796050" cy="726450"/>
          </a:xfrm>
        </p:grpSpPr>
        <p:sp>
          <p:nvSpPr>
            <p:cNvPr id="33002" name="Google Shape;703;p4">
              <a:extLst>
                <a:ext uri="{FF2B5EF4-FFF2-40B4-BE49-F238E27FC236}">
                  <a16:creationId xmlns:a16="http://schemas.microsoft.com/office/drawing/2014/main" id="{BC082F9D-8A6A-0271-A12B-4921A3250E88}"/>
                </a:ext>
              </a:extLst>
            </p:cNvPr>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3" name="Google Shape;704;p4">
              <a:extLst>
                <a:ext uri="{FF2B5EF4-FFF2-40B4-BE49-F238E27FC236}">
                  <a16:creationId xmlns:a16="http://schemas.microsoft.com/office/drawing/2014/main" id="{13D974C5-2511-4A8E-C5DD-19258D1DA86B}"/>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4" name="Google Shape;705;p4">
              <a:extLst>
                <a:ext uri="{FF2B5EF4-FFF2-40B4-BE49-F238E27FC236}">
                  <a16:creationId xmlns:a16="http://schemas.microsoft.com/office/drawing/2014/main" id="{821AD310-3935-3C9B-2925-56EA5C2579F7}"/>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5" name="Google Shape;706;p4">
              <a:extLst>
                <a:ext uri="{FF2B5EF4-FFF2-40B4-BE49-F238E27FC236}">
                  <a16:creationId xmlns:a16="http://schemas.microsoft.com/office/drawing/2014/main" id="{75E68622-6EF1-6D38-7430-B20AB877AC86}"/>
                </a:ext>
              </a:extLst>
            </p:cNvPr>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6" name="Google Shape;707;p4">
              <a:extLst>
                <a:ext uri="{FF2B5EF4-FFF2-40B4-BE49-F238E27FC236}">
                  <a16:creationId xmlns:a16="http://schemas.microsoft.com/office/drawing/2014/main" id="{23765607-93DD-4E26-0A75-CC487FB925A8}"/>
                </a:ext>
              </a:extLst>
            </p:cNvPr>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7" name="Google Shape;708;p4">
              <a:extLst>
                <a:ext uri="{FF2B5EF4-FFF2-40B4-BE49-F238E27FC236}">
                  <a16:creationId xmlns:a16="http://schemas.microsoft.com/office/drawing/2014/main" id="{4A3493C4-1856-6F5A-DEAD-C3A7A6962F69}"/>
                </a:ext>
              </a:extLst>
            </p:cNvPr>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8" name="Google Shape;709;p4">
              <a:extLst>
                <a:ext uri="{FF2B5EF4-FFF2-40B4-BE49-F238E27FC236}">
                  <a16:creationId xmlns:a16="http://schemas.microsoft.com/office/drawing/2014/main" id="{0ED34D1B-C959-4B18-5409-D88ACAFAFE12}"/>
                </a:ext>
              </a:extLst>
            </p:cNvPr>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9" name="Google Shape;710;p4">
              <a:extLst>
                <a:ext uri="{FF2B5EF4-FFF2-40B4-BE49-F238E27FC236}">
                  <a16:creationId xmlns:a16="http://schemas.microsoft.com/office/drawing/2014/main" id="{0B9BC505-C10F-16BB-EB6C-126CC8754268}"/>
                </a:ext>
              </a:extLst>
            </p:cNvPr>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0" name="Google Shape;711;p4">
              <a:extLst>
                <a:ext uri="{FF2B5EF4-FFF2-40B4-BE49-F238E27FC236}">
                  <a16:creationId xmlns:a16="http://schemas.microsoft.com/office/drawing/2014/main" id="{8A808053-B49C-E13A-F37E-4F6A5D9E4E0F}"/>
                </a:ext>
              </a:extLst>
            </p:cNvPr>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1" name="Google Shape;712;p4">
              <a:extLst>
                <a:ext uri="{FF2B5EF4-FFF2-40B4-BE49-F238E27FC236}">
                  <a16:creationId xmlns:a16="http://schemas.microsoft.com/office/drawing/2014/main" id="{04545185-6117-4112-00BE-B96D98260532}"/>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2" name="Google Shape;713;p4">
              <a:extLst>
                <a:ext uri="{FF2B5EF4-FFF2-40B4-BE49-F238E27FC236}">
                  <a16:creationId xmlns:a16="http://schemas.microsoft.com/office/drawing/2014/main" id="{214D687A-C323-9F2F-752A-BE702E2AD37A}"/>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3" name="Google Shape;714;p4">
              <a:extLst>
                <a:ext uri="{FF2B5EF4-FFF2-40B4-BE49-F238E27FC236}">
                  <a16:creationId xmlns:a16="http://schemas.microsoft.com/office/drawing/2014/main" id="{F3E35315-9C03-88EC-95C1-8EFA39BEBC19}"/>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4" name="Google Shape;715;p4">
              <a:extLst>
                <a:ext uri="{FF2B5EF4-FFF2-40B4-BE49-F238E27FC236}">
                  <a16:creationId xmlns:a16="http://schemas.microsoft.com/office/drawing/2014/main" id="{436E6E20-0887-CFC1-A3FE-7483B0724908}"/>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5" name="Google Shape;716;p4">
              <a:extLst>
                <a:ext uri="{FF2B5EF4-FFF2-40B4-BE49-F238E27FC236}">
                  <a16:creationId xmlns:a16="http://schemas.microsoft.com/office/drawing/2014/main" id="{38F8455D-113A-7630-98DF-D19911BBD2AA}"/>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6" name="Google Shape;717;p4">
              <a:extLst>
                <a:ext uri="{FF2B5EF4-FFF2-40B4-BE49-F238E27FC236}">
                  <a16:creationId xmlns:a16="http://schemas.microsoft.com/office/drawing/2014/main" id="{B20104A5-97CB-A588-9B4E-E552B05909E5}"/>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7" name="Google Shape;718;p4">
              <a:extLst>
                <a:ext uri="{FF2B5EF4-FFF2-40B4-BE49-F238E27FC236}">
                  <a16:creationId xmlns:a16="http://schemas.microsoft.com/office/drawing/2014/main" id="{EAF9B49A-02FD-3197-32F0-1F56F1C67281}"/>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8" name="Google Shape;719;p4">
              <a:extLst>
                <a:ext uri="{FF2B5EF4-FFF2-40B4-BE49-F238E27FC236}">
                  <a16:creationId xmlns:a16="http://schemas.microsoft.com/office/drawing/2014/main" id="{A5E19029-4A0B-92C2-7773-D55AFB83E216}"/>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9" name="Google Shape;720;p4">
              <a:extLst>
                <a:ext uri="{FF2B5EF4-FFF2-40B4-BE49-F238E27FC236}">
                  <a16:creationId xmlns:a16="http://schemas.microsoft.com/office/drawing/2014/main" id="{D8549B60-3D56-3762-3C72-BC9980478498}"/>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0" name="Google Shape;721;p4">
              <a:extLst>
                <a:ext uri="{FF2B5EF4-FFF2-40B4-BE49-F238E27FC236}">
                  <a16:creationId xmlns:a16="http://schemas.microsoft.com/office/drawing/2014/main" id="{1C72107B-F4E6-3FB2-E0EF-10ABBFEA6956}"/>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1" name="Google Shape;722;p4">
              <a:extLst>
                <a:ext uri="{FF2B5EF4-FFF2-40B4-BE49-F238E27FC236}">
                  <a16:creationId xmlns:a16="http://schemas.microsoft.com/office/drawing/2014/main" id="{65C5EA2B-1E88-B3D7-9292-0C6A171CE2B0}"/>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2" name="Google Shape;723;p4">
              <a:extLst>
                <a:ext uri="{FF2B5EF4-FFF2-40B4-BE49-F238E27FC236}">
                  <a16:creationId xmlns:a16="http://schemas.microsoft.com/office/drawing/2014/main" id="{3BD1A727-5231-463B-6E71-41C7A26831AE}"/>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3" name="Google Shape;724;p4">
              <a:extLst>
                <a:ext uri="{FF2B5EF4-FFF2-40B4-BE49-F238E27FC236}">
                  <a16:creationId xmlns:a16="http://schemas.microsoft.com/office/drawing/2014/main" id="{6B1B87AD-F863-EC07-93EB-D55A16041018}"/>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4" name="Google Shape;725;p4">
              <a:extLst>
                <a:ext uri="{FF2B5EF4-FFF2-40B4-BE49-F238E27FC236}">
                  <a16:creationId xmlns:a16="http://schemas.microsoft.com/office/drawing/2014/main" id="{20071C5B-415F-3247-FA77-AC4E8F428E46}"/>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5" name="Google Shape;726;p4">
              <a:extLst>
                <a:ext uri="{FF2B5EF4-FFF2-40B4-BE49-F238E27FC236}">
                  <a16:creationId xmlns:a16="http://schemas.microsoft.com/office/drawing/2014/main" id="{63D42507-819C-E4AB-4996-5BF850953EC6}"/>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6" name="Google Shape;727;p4">
              <a:extLst>
                <a:ext uri="{FF2B5EF4-FFF2-40B4-BE49-F238E27FC236}">
                  <a16:creationId xmlns:a16="http://schemas.microsoft.com/office/drawing/2014/main" id="{F111D2D3-07F6-1091-93EC-F1F5B38F2477}"/>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7" name="Google Shape;728;p4">
              <a:extLst>
                <a:ext uri="{FF2B5EF4-FFF2-40B4-BE49-F238E27FC236}">
                  <a16:creationId xmlns:a16="http://schemas.microsoft.com/office/drawing/2014/main" id="{1A3DB38B-9CD2-A17A-94F7-E28235E57559}"/>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8" name="Google Shape;729;p4">
              <a:extLst>
                <a:ext uri="{FF2B5EF4-FFF2-40B4-BE49-F238E27FC236}">
                  <a16:creationId xmlns:a16="http://schemas.microsoft.com/office/drawing/2014/main" id="{5C7ABBE8-6074-C7FB-05B0-3761578C8B2D}"/>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9" name="Google Shape;730;p4">
              <a:extLst>
                <a:ext uri="{FF2B5EF4-FFF2-40B4-BE49-F238E27FC236}">
                  <a16:creationId xmlns:a16="http://schemas.microsoft.com/office/drawing/2014/main" id="{D6C2825E-FC41-6A76-4BAC-FFE4132969B8}"/>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0" name="Google Shape;731;p4">
              <a:extLst>
                <a:ext uri="{FF2B5EF4-FFF2-40B4-BE49-F238E27FC236}">
                  <a16:creationId xmlns:a16="http://schemas.microsoft.com/office/drawing/2014/main" id="{AE9B8D24-80EE-7EA6-F6C0-5BC2CA82204D}"/>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1" name="Google Shape;732;p4">
              <a:extLst>
                <a:ext uri="{FF2B5EF4-FFF2-40B4-BE49-F238E27FC236}">
                  <a16:creationId xmlns:a16="http://schemas.microsoft.com/office/drawing/2014/main" id="{F910056C-6EAB-6CC4-5D5D-C21D04AF0DB8}"/>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2" name="Google Shape;733;p4">
              <a:extLst>
                <a:ext uri="{FF2B5EF4-FFF2-40B4-BE49-F238E27FC236}">
                  <a16:creationId xmlns:a16="http://schemas.microsoft.com/office/drawing/2014/main" id="{B3DC4413-9F13-0637-739D-224E858608F1}"/>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3" name="Google Shape;734;p4">
              <a:extLst>
                <a:ext uri="{FF2B5EF4-FFF2-40B4-BE49-F238E27FC236}">
                  <a16:creationId xmlns:a16="http://schemas.microsoft.com/office/drawing/2014/main" id="{241AFC1A-79C4-423A-C3EB-390FB912B172}"/>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4" name="Google Shape;735;p4">
              <a:extLst>
                <a:ext uri="{FF2B5EF4-FFF2-40B4-BE49-F238E27FC236}">
                  <a16:creationId xmlns:a16="http://schemas.microsoft.com/office/drawing/2014/main" id="{D0CDA4B7-C9DF-8316-8EE3-3407D51203E1}"/>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5" name="Google Shape;736;p4">
              <a:extLst>
                <a:ext uri="{FF2B5EF4-FFF2-40B4-BE49-F238E27FC236}">
                  <a16:creationId xmlns:a16="http://schemas.microsoft.com/office/drawing/2014/main" id="{594D8C30-6441-087C-3473-BF22BADFAEA7}"/>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6" name="Google Shape;737;p4">
              <a:extLst>
                <a:ext uri="{FF2B5EF4-FFF2-40B4-BE49-F238E27FC236}">
                  <a16:creationId xmlns:a16="http://schemas.microsoft.com/office/drawing/2014/main" id="{BC9A5288-7381-0F22-2691-638B83A6A0A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7" name="Google Shape;738;p4">
              <a:extLst>
                <a:ext uri="{FF2B5EF4-FFF2-40B4-BE49-F238E27FC236}">
                  <a16:creationId xmlns:a16="http://schemas.microsoft.com/office/drawing/2014/main" id="{4CB71F82-96F7-A1B6-D38A-034B9D5B613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8" name="Google Shape;739;p4">
              <a:extLst>
                <a:ext uri="{FF2B5EF4-FFF2-40B4-BE49-F238E27FC236}">
                  <a16:creationId xmlns:a16="http://schemas.microsoft.com/office/drawing/2014/main" id="{01967E44-2069-11EA-06CA-38E6BB80B899}"/>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9" name="Google Shape;740;p4">
              <a:extLst>
                <a:ext uri="{FF2B5EF4-FFF2-40B4-BE49-F238E27FC236}">
                  <a16:creationId xmlns:a16="http://schemas.microsoft.com/office/drawing/2014/main" id="{A643DAA6-6F1D-68E6-0FEC-51B404334C5E}"/>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0" name="Google Shape;741;p4">
              <a:extLst>
                <a:ext uri="{FF2B5EF4-FFF2-40B4-BE49-F238E27FC236}">
                  <a16:creationId xmlns:a16="http://schemas.microsoft.com/office/drawing/2014/main" id="{F3803636-A683-623E-453F-2F8D48DD9C81}"/>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1" name="Google Shape;742;p4">
              <a:extLst>
                <a:ext uri="{FF2B5EF4-FFF2-40B4-BE49-F238E27FC236}">
                  <a16:creationId xmlns:a16="http://schemas.microsoft.com/office/drawing/2014/main" id="{D9FED390-D255-93BA-35F6-5A2A68CB4579}"/>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2" name="Google Shape;743;p4">
              <a:extLst>
                <a:ext uri="{FF2B5EF4-FFF2-40B4-BE49-F238E27FC236}">
                  <a16:creationId xmlns:a16="http://schemas.microsoft.com/office/drawing/2014/main" id="{30FB7924-B66C-8581-D8A5-4927A45A129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3" name="Google Shape;744;p4">
              <a:extLst>
                <a:ext uri="{FF2B5EF4-FFF2-40B4-BE49-F238E27FC236}">
                  <a16:creationId xmlns:a16="http://schemas.microsoft.com/office/drawing/2014/main" id="{12051BEA-B8BC-ADD1-9205-6B2F9E1C6A44}"/>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4" name="Google Shape;745;p4">
              <a:extLst>
                <a:ext uri="{FF2B5EF4-FFF2-40B4-BE49-F238E27FC236}">
                  <a16:creationId xmlns:a16="http://schemas.microsoft.com/office/drawing/2014/main" id="{42FE2D6E-1A1C-8520-DB6A-DF4606E1BBD0}"/>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5" name="Google Shape;746;p4">
              <a:extLst>
                <a:ext uri="{FF2B5EF4-FFF2-40B4-BE49-F238E27FC236}">
                  <a16:creationId xmlns:a16="http://schemas.microsoft.com/office/drawing/2014/main" id="{13FFE2DE-814A-1388-D0EC-D9FB62D69A94}"/>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6" name="Google Shape;747;p4">
              <a:extLst>
                <a:ext uri="{FF2B5EF4-FFF2-40B4-BE49-F238E27FC236}">
                  <a16:creationId xmlns:a16="http://schemas.microsoft.com/office/drawing/2014/main" id="{E8C3DC23-A129-400D-5A02-1438D9CB8329}"/>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7" name="Google Shape;748;p4">
              <a:extLst>
                <a:ext uri="{FF2B5EF4-FFF2-40B4-BE49-F238E27FC236}">
                  <a16:creationId xmlns:a16="http://schemas.microsoft.com/office/drawing/2014/main" id="{47A98F9A-ACE2-977A-E56D-BA8539587BEC}"/>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8" name="Google Shape;749;p4">
              <a:extLst>
                <a:ext uri="{FF2B5EF4-FFF2-40B4-BE49-F238E27FC236}">
                  <a16:creationId xmlns:a16="http://schemas.microsoft.com/office/drawing/2014/main" id="{9936E3C9-7DC4-B884-80EB-858765D87339}"/>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9" name="Google Shape;750;p4">
              <a:extLst>
                <a:ext uri="{FF2B5EF4-FFF2-40B4-BE49-F238E27FC236}">
                  <a16:creationId xmlns:a16="http://schemas.microsoft.com/office/drawing/2014/main" id="{F174B3C6-4DEC-5724-24C6-446426AE02C1}"/>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0" name="Google Shape;751;p4">
              <a:extLst>
                <a:ext uri="{FF2B5EF4-FFF2-40B4-BE49-F238E27FC236}">
                  <a16:creationId xmlns:a16="http://schemas.microsoft.com/office/drawing/2014/main" id="{AB542498-AE77-FEE2-7426-7D447A463964}"/>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1" name="Google Shape;752;p4">
              <a:extLst>
                <a:ext uri="{FF2B5EF4-FFF2-40B4-BE49-F238E27FC236}">
                  <a16:creationId xmlns:a16="http://schemas.microsoft.com/office/drawing/2014/main" id="{F13207F7-35AC-4C7F-EDA2-B941262A13D7}"/>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2" name="Google Shape;753;p4">
              <a:extLst>
                <a:ext uri="{FF2B5EF4-FFF2-40B4-BE49-F238E27FC236}">
                  <a16:creationId xmlns:a16="http://schemas.microsoft.com/office/drawing/2014/main" id="{3CFEA14A-2E9C-C8BC-BB31-AA6F38C4F086}"/>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3" name="Google Shape;754;p4">
              <a:extLst>
                <a:ext uri="{FF2B5EF4-FFF2-40B4-BE49-F238E27FC236}">
                  <a16:creationId xmlns:a16="http://schemas.microsoft.com/office/drawing/2014/main" id="{8D984978-3A34-0506-A695-C4A2BFBD8F7C}"/>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4" name="Google Shape;755;p4">
              <a:extLst>
                <a:ext uri="{FF2B5EF4-FFF2-40B4-BE49-F238E27FC236}">
                  <a16:creationId xmlns:a16="http://schemas.microsoft.com/office/drawing/2014/main" id="{9730C331-2801-EB63-9D2E-F897BC6DA460}"/>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5" name="Google Shape;756;p4">
              <a:extLst>
                <a:ext uri="{FF2B5EF4-FFF2-40B4-BE49-F238E27FC236}">
                  <a16:creationId xmlns:a16="http://schemas.microsoft.com/office/drawing/2014/main" id="{75B0F72A-2BA1-A5DE-FF20-08352011DF92}"/>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6" name="Google Shape;757;p4">
              <a:extLst>
                <a:ext uri="{FF2B5EF4-FFF2-40B4-BE49-F238E27FC236}">
                  <a16:creationId xmlns:a16="http://schemas.microsoft.com/office/drawing/2014/main" id="{09A8C43A-3D1F-C8ED-86DD-BEAAF6A5E67D}"/>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7" name="Google Shape;758;p4">
              <a:extLst>
                <a:ext uri="{FF2B5EF4-FFF2-40B4-BE49-F238E27FC236}">
                  <a16:creationId xmlns:a16="http://schemas.microsoft.com/office/drawing/2014/main" id="{18F03004-5015-C1AC-EB12-580FD596F6B6}"/>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8" name="Google Shape;759;p4">
              <a:extLst>
                <a:ext uri="{FF2B5EF4-FFF2-40B4-BE49-F238E27FC236}">
                  <a16:creationId xmlns:a16="http://schemas.microsoft.com/office/drawing/2014/main" id="{14F1E341-76AA-B1D5-D999-92A5A7517C47}"/>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9" name="Google Shape;760;p4">
              <a:extLst>
                <a:ext uri="{FF2B5EF4-FFF2-40B4-BE49-F238E27FC236}">
                  <a16:creationId xmlns:a16="http://schemas.microsoft.com/office/drawing/2014/main" id="{27EBC7B6-33BA-C938-77D6-AD77EF7F91C5}"/>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0" name="Google Shape;761;p4">
              <a:extLst>
                <a:ext uri="{FF2B5EF4-FFF2-40B4-BE49-F238E27FC236}">
                  <a16:creationId xmlns:a16="http://schemas.microsoft.com/office/drawing/2014/main" id="{2C92F3B4-F05F-D41C-42FD-DA2F4F72094E}"/>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1" name="Google Shape;762;p4">
              <a:extLst>
                <a:ext uri="{FF2B5EF4-FFF2-40B4-BE49-F238E27FC236}">
                  <a16:creationId xmlns:a16="http://schemas.microsoft.com/office/drawing/2014/main" id="{8676DACB-0712-BD95-BA74-14FCE9F1D977}"/>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2" name="Google Shape;763;p4">
              <a:extLst>
                <a:ext uri="{FF2B5EF4-FFF2-40B4-BE49-F238E27FC236}">
                  <a16:creationId xmlns:a16="http://schemas.microsoft.com/office/drawing/2014/main" id="{C51AD31D-479E-6B8E-14BA-26281D49A0BF}"/>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3" name="Google Shape;764;p4">
              <a:extLst>
                <a:ext uri="{FF2B5EF4-FFF2-40B4-BE49-F238E27FC236}">
                  <a16:creationId xmlns:a16="http://schemas.microsoft.com/office/drawing/2014/main" id="{6B05C190-8E8A-AB18-60C1-2CBE60E84FC8}"/>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4" name="Google Shape;765;p4">
              <a:extLst>
                <a:ext uri="{FF2B5EF4-FFF2-40B4-BE49-F238E27FC236}">
                  <a16:creationId xmlns:a16="http://schemas.microsoft.com/office/drawing/2014/main" id="{DC62030A-5AA2-098D-03B6-88B090048F33}"/>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5" name="Google Shape;766;p4">
              <a:extLst>
                <a:ext uri="{FF2B5EF4-FFF2-40B4-BE49-F238E27FC236}">
                  <a16:creationId xmlns:a16="http://schemas.microsoft.com/office/drawing/2014/main" id="{536A579C-F742-C3C0-2729-CCB3A47605D0}"/>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6" name="Google Shape;767;p4">
              <a:extLst>
                <a:ext uri="{FF2B5EF4-FFF2-40B4-BE49-F238E27FC236}">
                  <a16:creationId xmlns:a16="http://schemas.microsoft.com/office/drawing/2014/main" id="{86956FF4-9360-EE49-F29C-6A968FB021E7}"/>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7" name="Google Shape;768;p4">
              <a:extLst>
                <a:ext uri="{FF2B5EF4-FFF2-40B4-BE49-F238E27FC236}">
                  <a16:creationId xmlns:a16="http://schemas.microsoft.com/office/drawing/2014/main" id="{C291CA1C-B330-761E-D8E0-697C32BC8F60}"/>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8" name="Google Shape;769;p4">
              <a:extLst>
                <a:ext uri="{FF2B5EF4-FFF2-40B4-BE49-F238E27FC236}">
                  <a16:creationId xmlns:a16="http://schemas.microsoft.com/office/drawing/2014/main" id="{1F171585-0956-D855-407F-002BEEB5724E}"/>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9" name="Google Shape;770;p4">
              <a:extLst>
                <a:ext uri="{FF2B5EF4-FFF2-40B4-BE49-F238E27FC236}">
                  <a16:creationId xmlns:a16="http://schemas.microsoft.com/office/drawing/2014/main" id="{B488B439-D157-A750-B847-A183DD01FD1E}"/>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0" name="Google Shape;771;p4">
              <a:extLst>
                <a:ext uri="{FF2B5EF4-FFF2-40B4-BE49-F238E27FC236}">
                  <a16:creationId xmlns:a16="http://schemas.microsoft.com/office/drawing/2014/main" id="{68AF3B45-4523-AB0C-E1B2-3082A01BF0A9}"/>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1" name="Google Shape;772;p4">
              <a:extLst>
                <a:ext uri="{FF2B5EF4-FFF2-40B4-BE49-F238E27FC236}">
                  <a16:creationId xmlns:a16="http://schemas.microsoft.com/office/drawing/2014/main" id="{3609FD40-9AF2-ED25-B187-0A6E70C456FB}"/>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2" name="Google Shape;773;p4">
              <a:extLst>
                <a:ext uri="{FF2B5EF4-FFF2-40B4-BE49-F238E27FC236}">
                  <a16:creationId xmlns:a16="http://schemas.microsoft.com/office/drawing/2014/main" id="{B40E382C-0A17-7B1F-A77A-93D7156C71C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3" name="Google Shape;774;p4">
              <a:extLst>
                <a:ext uri="{FF2B5EF4-FFF2-40B4-BE49-F238E27FC236}">
                  <a16:creationId xmlns:a16="http://schemas.microsoft.com/office/drawing/2014/main" id="{BBFE83AF-BC2D-9158-B3E7-40E924FE0FC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4" name="Google Shape;775;p4">
              <a:extLst>
                <a:ext uri="{FF2B5EF4-FFF2-40B4-BE49-F238E27FC236}">
                  <a16:creationId xmlns:a16="http://schemas.microsoft.com/office/drawing/2014/main" id="{64F2D85E-90AA-185E-3C34-42E3136C8312}"/>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5" name="Google Shape;776;p4">
              <a:extLst>
                <a:ext uri="{FF2B5EF4-FFF2-40B4-BE49-F238E27FC236}">
                  <a16:creationId xmlns:a16="http://schemas.microsoft.com/office/drawing/2014/main" id="{2A8FC18B-8AF5-035C-CEFB-A830E07A316C}"/>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6" name="Google Shape;777;p4">
              <a:extLst>
                <a:ext uri="{FF2B5EF4-FFF2-40B4-BE49-F238E27FC236}">
                  <a16:creationId xmlns:a16="http://schemas.microsoft.com/office/drawing/2014/main" id="{733E3916-5315-E4D1-E44F-25CEDB964E8B}"/>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7" name="Google Shape;778;p4">
              <a:extLst>
                <a:ext uri="{FF2B5EF4-FFF2-40B4-BE49-F238E27FC236}">
                  <a16:creationId xmlns:a16="http://schemas.microsoft.com/office/drawing/2014/main" id="{18764F0A-300E-0847-F05C-E7F3976F552B}"/>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8" name="Google Shape;779;p4">
              <a:extLst>
                <a:ext uri="{FF2B5EF4-FFF2-40B4-BE49-F238E27FC236}">
                  <a16:creationId xmlns:a16="http://schemas.microsoft.com/office/drawing/2014/main" id="{B386487F-A133-C1FD-467C-8ED68F94073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9" name="Google Shape;780;p4">
              <a:extLst>
                <a:ext uri="{FF2B5EF4-FFF2-40B4-BE49-F238E27FC236}">
                  <a16:creationId xmlns:a16="http://schemas.microsoft.com/office/drawing/2014/main" id="{48E09B3A-75F7-5891-E965-018C18903CFF}"/>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80" name="Google Shape;781;p4">
              <a:extLst>
                <a:ext uri="{FF2B5EF4-FFF2-40B4-BE49-F238E27FC236}">
                  <a16:creationId xmlns:a16="http://schemas.microsoft.com/office/drawing/2014/main" id="{8AADB5E7-6987-C2F6-A6C6-34850B9D1917}"/>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 name="Group 2">
            <a:extLst>
              <a:ext uri="{FF2B5EF4-FFF2-40B4-BE49-F238E27FC236}">
                <a16:creationId xmlns:a16="http://schemas.microsoft.com/office/drawing/2014/main" id="{1F1DBE4D-80EB-14E6-477E-BB6A1925ECC7}"/>
              </a:ext>
            </a:extLst>
          </p:cNvPr>
          <p:cNvGrpSpPr/>
          <p:nvPr/>
        </p:nvGrpSpPr>
        <p:grpSpPr>
          <a:xfrm>
            <a:off x="1776841" y="1572436"/>
            <a:ext cx="8322393" cy="4175708"/>
            <a:chOff x="417022" y="139833"/>
            <a:chExt cx="8458812" cy="4578233"/>
          </a:xfrm>
        </p:grpSpPr>
        <p:grpSp>
          <p:nvGrpSpPr>
            <p:cNvPr id="4" name="Google Shape;1286;p50">
              <a:extLst>
                <a:ext uri="{FF2B5EF4-FFF2-40B4-BE49-F238E27FC236}">
                  <a16:creationId xmlns:a16="http://schemas.microsoft.com/office/drawing/2014/main" id="{D38B085D-D4D6-76C1-CF9E-28DE35DDFAAE}"/>
                </a:ext>
              </a:extLst>
            </p:cNvPr>
            <p:cNvGrpSpPr/>
            <p:nvPr/>
          </p:nvGrpSpPr>
          <p:grpSpPr>
            <a:xfrm>
              <a:off x="417022" y="139833"/>
              <a:ext cx="8458812" cy="4578233"/>
              <a:chOff x="342594" y="166475"/>
              <a:chExt cx="8458812" cy="4578233"/>
            </a:xfrm>
          </p:grpSpPr>
          <p:sp>
            <p:nvSpPr>
              <p:cNvPr id="6" name="Google Shape;1287;p50">
                <a:extLst>
                  <a:ext uri="{FF2B5EF4-FFF2-40B4-BE49-F238E27FC236}">
                    <a16:creationId xmlns:a16="http://schemas.microsoft.com/office/drawing/2014/main" id="{9D180E2A-A31D-6379-F8F0-CA0AA8D010FF}"/>
                  </a:ext>
                </a:extLst>
              </p:cNvPr>
              <p:cNvSpPr/>
              <p:nvPr/>
            </p:nvSpPr>
            <p:spPr>
              <a:xfrm>
                <a:off x="2918710" y="1489273"/>
                <a:ext cx="1223506" cy="659993"/>
              </a:xfrm>
              <a:custGeom>
                <a:avLst/>
                <a:gdLst/>
                <a:ahLst/>
                <a:cxnLst/>
                <a:rect l="l" t="t" r="r" b="b"/>
                <a:pathLst>
                  <a:path w="23968" h="12929" extrusionOk="0">
                    <a:moveTo>
                      <a:pt x="6635" y="0"/>
                    </a:moveTo>
                    <a:cubicBezTo>
                      <a:pt x="4499" y="4007"/>
                      <a:pt x="2136" y="8128"/>
                      <a:pt x="0" y="12135"/>
                    </a:cubicBezTo>
                    <a:lnTo>
                      <a:pt x="23967" y="12929"/>
                    </a:lnTo>
                    <a:cubicBezTo>
                      <a:pt x="23646" y="9697"/>
                      <a:pt x="23344" y="6408"/>
                      <a:pt x="23003" y="3195"/>
                    </a:cubicBezTo>
                    <a:cubicBezTo>
                      <a:pt x="22403" y="3227"/>
                      <a:pt x="21802" y="3243"/>
                      <a:pt x="21200" y="3243"/>
                    </a:cubicBezTo>
                    <a:cubicBezTo>
                      <a:pt x="16195" y="3243"/>
                      <a:pt x="11174" y="2126"/>
                      <a:pt x="6635" y="0"/>
                    </a:cubicBezTo>
                    <a:close/>
                  </a:path>
                </a:pathLst>
              </a:custGeom>
              <a:solidFill>
                <a:srgbClr val="F7957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7" name="Google Shape;1288;p50">
                <a:extLst>
                  <a:ext uri="{FF2B5EF4-FFF2-40B4-BE49-F238E27FC236}">
                    <a16:creationId xmlns:a16="http://schemas.microsoft.com/office/drawing/2014/main" id="{EC588C2A-21E8-241F-B758-7EAB6DE40348}"/>
                  </a:ext>
                </a:extLst>
              </p:cNvPr>
              <p:cNvSpPr/>
              <p:nvPr/>
            </p:nvSpPr>
            <p:spPr>
              <a:xfrm>
                <a:off x="6054387" y="974069"/>
                <a:ext cx="2747019" cy="1653786"/>
              </a:xfrm>
              <a:custGeom>
                <a:avLst/>
                <a:gdLst/>
                <a:ahLst/>
                <a:cxnLst/>
                <a:rect l="l" t="t" r="r" b="b"/>
                <a:pathLst>
                  <a:path w="53813" h="32397" extrusionOk="0">
                    <a:moveTo>
                      <a:pt x="27067" y="0"/>
                    </a:moveTo>
                    <a:cubicBezTo>
                      <a:pt x="22852" y="756"/>
                      <a:pt x="18826" y="1493"/>
                      <a:pt x="14630" y="2287"/>
                    </a:cubicBezTo>
                    <a:cubicBezTo>
                      <a:pt x="11644" y="2854"/>
                      <a:pt x="8998" y="3875"/>
                      <a:pt x="6163" y="5009"/>
                    </a:cubicBezTo>
                    <a:cubicBezTo>
                      <a:pt x="4121" y="5822"/>
                      <a:pt x="2061" y="6653"/>
                      <a:pt x="1" y="7466"/>
                    </a:cubicBezTo>
                    <a:lnTo>
                      <a:pt x="8998" y="32397"/>
                    </a:lnTo>
                    <a:cubicBezTo>
                      <a:pt x="12627" y="31981"/>
                      <a:pt x="16294" y="31981"/>
                      <a:pt x="19961" y="31981"/>
                    </a:cubicBezTo>
                    <a:cubicBezTo>
                      <a:pt x="25971" y="31962"/>
                      <a:pt x="32076" y="31603"/>
                      <a:pt x="38068" y="31603"/>
                    </a:cubicBezTo>
                    <a:cubicBezTo>
                      <a:pt x="38408" y="28465"/>
                      <a:pt x="38692" y="25403"/>
                      <a:pt x="39032" y="22266"/>
                    </a:cubicBezTo>
                    <a:cubicBezTo>
                      <a:pt x="44003" y="20943"/>
                      <a:pt x="48861" y="19657"/>
                      <a:pt x="53813" y="18353"/>
                    </a:cubicBezTo>
                    <a:cubicBezTo>
                      <a:pt x="52149" y="16104"/>
                      <a:pt x="50562" y="13836"/>
                      <a:pt x="48766" y="11662"/>
                    </a:cubicBezTo>
                    <a:lnTo>
                      <a:pt x="48766" y="11681"/>
                    </a:lnTo>
                    <a:cubicBezTo>
                      <a:pt x="46366" y="8751"/>
                      <a:pt x="43020" y="6937"/>
                      <a:pt x="39712" y="5104"/>
                    </a:cubicBezTo>
                    <a:cubicBezTo>
                      <a:pt x="36726" y="3440"/>
                      <a:pt x="33910" y="1739"/>
                      <a:pt x="30923" y="76"/>
                    </a:cubicBezTo>
                    <a:cubicBezTo>
                      <a:pt x="30415" y="479"/>
                      <a:pt x="29776" y="704"/>
                      <a:pt x="29127" y="704"/>
                    </a:cubicBezTo>
                    <a:cubicBezTo>
                      <a:pt x="29077" y="704"/>
                      <a:pt x="29027" y="702"/>
                      <a:pt x="28976" y="700"/>
                    </a:cubicBezTo>
                    <a:cubicBezTo>
                      <a:pt x="28277" y="643"/>
                      <a:pt x="27559" y="492"/>
                      <a:pt x="27067" y="0"/>
                    </a:cubicBezTo>
                    <a:close/>
                  </a:path>
                </a:pathLst>
              </a:custGeom>
              <a:solidFill>
                <a:srgbClr val="C7CD9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8" name="Google Shape;1289;p50">
                <a:extLst>
                  <a:ext uri="{FF2B5EF4-FFF2-40B4-BE49-F238E27FC236}">
                    <a16:creationId xmlns:a16="http://schemas.microsoft.com/office/drawing/2014/main" id="{E99EB343-6EFD-D5DE-034D-D0AE3C135B17}"/>
                  </a:ext>
                </a:extLst>
              </p:cNvPr>
              <p:cNvSpPr/>
              <p:nvPr/>
            </p:nvSpPr>
            <p:spPr>
              <a:xfrm>
                <a:off x="685110" y="1051250"/>
                <a:ext cx="2706538" cy="1158829"/>
              </a:xfrm>
              <a:custGeom>
                <a:avLst/>
                <a:gdLst/>
                <a:ahLst/>
                <a:cxnLst/>
                <a:rect l="l" t="t" r="r" b="b"/>
                <a:pathLst>
                  <a:path w="53020" h="22701" extrusionOk="0">
                    <a:moveTo>
                      <a:pt x="24403" y="0"/>
                    </a:moveTo>
                    <a:cubicBezTo>
                      <a:pt x="21000" y="605"/>
                      <a:pt x="17598" y="1210"/>
                      <a:pt x="14177" y="1815"/>
                    </a:cubicBezTo>
                    <a:cubicBezTo>
                      <a:pt x="12173" y="2174"/>
                      <a:pt x="10264" y="3100"/>
                      <a:pt x="8544" y="4196"/>
                    </a:cubicBezTo>
                    <a:cubicBezTo>
                      <a:pt x="5652" y="6049"/>
                      <a:pt x="2817" y="8203"/>
                      <a:pt x="1" y="10150"/>
                    </a:cubicBezTo>
                    <a:cubicBezTo>
                      <a:pt x="4235" y="14006"/>
                      <a:pt x="8355" y="17975"/>
                      <a:pt x="12608" y="21831"/>
                    </a:cubicBezTo>
                    <a:lnTo>
                      <a:pt x="44740" y="22701"/>
                    </a:lnTo>
                    <a:cubicBezTo>
                      <a:pt x="47557" y="18013"/>
                      <a:pt x="50203" y="13477"/>
                      <a:pt x="53019" y="8789"/>
                    </a:cubicBezTo>
                    <a:cubicBezTo>
                      <a:pt x="48464" y="6483"/>
                      <a:pt x="43757" y="4801"/>
                      <a:pt x="38843" y="3403"/>
                    </a:cubicBezTo>
                    <a:cubicBezTo>
                      <a:pt x="33834" y="1985"/>
                      <a:pt x="29336" y="756"/>
                      <a:pt x="29336" y="756"/>
                    </a:cubicBezTo>
                    <a:cubicBezTo>
                      <a:pt x="28976" y="1716"/>
                      <a:pt x="27963" y="2365"/>
                      <a:pt x="26946" y="2365"/>
                    </a:cubicBezTo>
                    <a:cubicBezTo>
                      <a:pt x="26842" y="2365"/>
                      <a:pt x="26737" y="2358"/>
                      <a:pt x="26633" y="2344"/>
                    </a:cubicBezTo>
                    <a:cubicBezTo>
                      <a:pt x="25518" y="2174"/>
                      <a:pt x="24497" y="1134"/>
                      <a:pt x="24403" y="0"/>
                    </a:cubicBezTo>
                    <a:close/>
                  </a:path>
                </a:pathLst>
              </a:custGeom>
              <a:solidFill>
                <a:srgbClr val="C7CD9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9" name="Google Shape;1290;p50">
                <a:extLst>
                  <a:ext uri="{FF2B5EF4-FFF2-40B4-BE49-F238E27FC236}">
                    <a16:creationId xmlns:a16="http://schemas.microsoft.com/office/drawing/2014/main" id="{AB4CD1DC-F375-3582-98F7-21DEF445B22E}"/>
                  </a:ext>
                </a:extLst>
              </p:cNvPr>
              <p:cNvSpPr/>
              <p:nvPr/>
            </p:nvSpPr>
            <p:spPr>
              <a:xfrm>
                <a:off x="6636204" y="1084991"/>
                <a:ext cx="161157" cy="617573"/>
              </a:xfrm>
              <a:custGeom>
                <a:avLst/>
                <a:gdLst/>
                <a:ahLst/>
                <a:cxnLst/>
                <a:rect l="l" t="t" r="r" b="b"/>
                <a:pathLst>
                  <a:path w="3157" h="12098" fill="none" extrusionOk="0">
                    <a:moveTo>
                      <a:pt x="0" y="12098"/>
                    </a:moveTo>
                    <a:cubicBezTo>
                      <a:pt x="775" y="9187"/>
                      <a:pt x="2401" y="2912"/>
                      <a:pt x="3157" y="1"/>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10" name="Google Shape;1291;p50">
                <a:extLst>
                  <a:ext uri="{FF2B5EF4-FFF2-40B4-BE49-F238E27FC236}">
                    <a16:creationId xmlns:a16="http://schemas.microsoft.com/office/drawing/2014/main" id="{BC597C43-05D9-64DB-2C5C-527112AF8FFA}"/>
                  </a:ext>
                </a:extLst>
              </p:cNvPr>
              <p:cNvSpPr/>
              <p:nvPr/>
            </p:nvSpPr>
            <p:spPr>
              <a:xfrm>
                <a:off x="1373051" y="1075343"/>
                <a:ext cx="1438672" cy="1114469"/>
              </a:xfrm>
              <a:custGeom>
                <a:avLst/>
                <a:gdLst/>
                <a:ahLst/>
                <a:cxnLst/>
                <a:rect l="l" t="t" r="r" b="b"/>
                <a:pathLst>
                  <a:path w="28183" h="21832" extrusionOk="0">
                    <a:moveTo>
                      <a:pt x="4877" y="1"/>
                    </a:moveTo>
                    <a:cubicBezTo>
                      <a:pt x="4008" y="133"/>
                      <a:pt x="3081" y="360"/>
                      <a:pt x="2212" y="492"/>
                    </a:cubicBezTo>
                    <a:cubicBezTo>
                      <a:pt x="2496" y="4216"/>
                      <a:pt x="2760" y="7939"/>
                      <a:pt x="3025" y="11663"/>
                    </a:cubicBezTo>
                    <a:cubicBezTo>
                      <a:pt x="3252" y="14989"/>
                      <a:pt x="2155" y="18429"/>
                      <a:pt x="1" y="20962"/>
                    </a:cubicBezTo>
                    <a:lnTo>
                      <a:pt x="28182" y="21832"/>
                    </a:lnTo>
                    <a:cubicBezTo>
                      <a:pt x="27502" y="19866"/>
                      <a:pt x="26538" y="18203"/>
                      <a:pt x="26122" y="16161"/>
                    </a:cubicBezTo>
                    <a:cubicBezTo>
                      <a:pt x="25158" y="11417"/>
                      <a:pt x="24327" y="6616"/>
                      <a:pt x="23381" y="1872"/>
                    </a:cubicBezTo>
                    <a:cubicBezTo>
                      <a:pt x="22436" y="1607"/>
                      <a:pt x="21491" y="1437"/>
                      <a:pt x="20565" y="1173"/>
                    </a:cubicBezTo>
                    <a:lnTo>
                      <a:pt x="20565" y="1173"/>
                    </a:lnTo>
                    <a:cubicBezTo>
                      <a:pt x="20905" y="4896"/>
                      <a:pt x="21208" y="8582"/>
                      <a:pt x="21548" y="12306"/>
                    </a:cubicBezTo>
                    <a:cubicBezTo>
                      <a:pt x="16766" y="12154"/>
                      <a:pt x="12060" y="12154"/>
                      <a:pt x="7278" y="12003"/>
                    </a:cubicBezTo>
                    <a:cubicBezTo>
                      <a:pt x="6484" y="7958"/>
                      <a:pt x="5652" y="4065"/>
                      <a:pt x="4877" y="1"/>
                    </a:cubicBezTo>
                    <a:close/>
                  </a:path>
                </a:pathLst>
              </a:custGeom>
              <a:solidFill>
                <a:srgbClr val="5A3A5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11" name="Google Shape;1292;p50">
                <a:extLst>
                  <a:ext uri="{FF2B5EF4-FFF2-40B4-BE49-F238E27FC236}">
                    <a16:creationId xmlns:a16="http://schemas.microsoft.com/office/drawing/2014/main" id="{39DC41E5-86B6-59F8-753D-7246B025E252}"/>
                  </a:ext>
                </a:extLst>
              </p:cNvPr>
              <p:cNvSpPr/>
              <p:nvPr/>
            </p:nvSpPr>
            <p:spPr>
              <a:xfrm>
                <a:off x="4652523" y="1225877"/>
                <a:ext cx="2074468" cy="1267867"/>
              </a:xfrm>
              <a:custGeom>
                <a:avLst/>
                <a:gdLst/>
                <a:ahLst/>
                <a:cxnLst/>
                <a:rect l="l" t="t" r="r" b="b"/>
                <a:pathLst>
                  <a:path w="40638" h="24837" extrusionOk="0">
                    <a:moveTo>
                      <a:pt x="19771" y="0"/>
                    </a:moveTo>
                    <a:cubicBezTo>
                      <a:pt x="16066" y="1437"/>
                      <a:pt x="12362" y="2873"/>
                      <a:pt x="8657" y="4329"/>
                    </a:cubicBezTo>
                    <a:cubicBezTo>
                      <a:pt x="4914" y="5765"/>
                      <a:pt x="2117" y="8846"/>
                      <a:pt x="0" y="12248"/>
                    </a:cubicBezTo>
                    <a:lnTo>
                      <a:pt x="8751" y="24837"/>
                    </a:lnTo>
                    <a:cubicBezTo>
                      <a:pt x="19298" y="23381"/>
                      <a:pt x="30091" y="21926"/>
                      <a:pt x="40638" y="20489"/>
                    </a:cubicBezTo>
                    <a:cubicBezTo>
                      <a:pt x="40468" y="17805"/>
                      <a:pt x="40317" y="15046"/>
                      <a:pt x="40165" y="12305"/>
                    </a:cubicBezTo>
                    <a:cubicBezTo>
                      <a:pt x="39958" y="8355"/>
                      <a:pt x="37292" y="4953"/>
                      <a:pt x="33531" y="3724"/>
                    </a:cubicBezTo>
                    <a:lnTo>
                      <a:pt x="33474" y="3686"/>
                    </a:lnTo>
                    <a:cubicBezTo>
                      <a:pt x="30072" y="2571"/>
                      <a:pt x="26859" y="1494"/>
                      <a:pt x="23457" y="360"/>
                    </a:cubicBezTo>
                    <a:cubicBezTo>
                      <a:pt x="23066" y="1038"/>
                      <a:pt x="22296" y="1473"/>
                      <a:pt x="21513" y="1473"/>
                    </a:cubicBezTo>
                    <a:cubicBezTo>
                      <a:pt x="21424" y="1473"/>
                      <a:pt x="21334" y="1467"/>
                      <a:pt x="21245" y="1456"/>
                    </a:cubicBezTo>
                    <a:cubicBezTo>
                      <a:pt x="20395" y="1342"/>
                      <a:pt x="19979" y="832"/>
                      <a:pt x="19771" y="0"/>
                    </a:cubicBezTo>
                    <a:close/>
                  </a:path>
                </a:pathLst>
              </a:custGeom>
              <a:solidFill>
                <a:srgbClr val="FC5B5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12" name="Google Shape;1293;p50">
                <a:extLst>
                  <a:ext uri="{FF2B5EF4-FFF2-40B4-BE49-F238E27FC236}">
                    <a16:creationId xmlns:a16="http://schemas.microsoft.com/office/drawing/2014/main" id="{D70D8FE0-686E-DF28-28BF-688FAED62858}"/>
                  </a:ext>
                </a:extLst>
              </p:cNvPr>
              <p:cNvSpPr/>
              <p:nvPr/>
            </p:nvSpPr>
            <p:spPr>
              <a:xfrm>
                <a:off x="6459637" y="1472887"/>
                <a:ext cx="45381" cy="668671"/>
              </a:xfrm>
              <a:custGeom>
                <a:avLst/>
                <a:gdLst/>
                <a:ahLst/>
                <a:cxnLst/>
                <a:rect l="l" t="t" r="r" b="b"/>
                <a:pathLst>
                  <a:path w="889" h="13099" fill="none" extrusionOk="0">
                    <a:moveTo>
                      <a:pt x="889" y="0"/>
                    </a:moveTo>
                    <a:cubicBezTo>
                      <a:pt x="170" y="4328"/>
                      <a:pt x="0" y="8732"/>
                      <a:pt x="378" y="13099"/>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13" name="Google Shape;1294;p50">
                <a:extLst>
                  <a:ext uri="{FF2B5EF4-FFF2-40B4-BE49-F238E27FC236}">
                    <a16:creationId xmlns:a16="http://schemas.microsoft.com/office/drawing/2014/main" id="{129BC6C0-AF2C-B348-1C66-B16990B42208}"/>
                  </a:ext>
                </a:extLst>
              </p:cNvPr>
              <p:cNvSpPr/>
              <p:nvPr/>
            </p:nvSpPr>
            <p:spPr>
              <a:xfrm>
                <a:off x="5092484" y="1756548"/>
                <a:ext cx="726559" cy="247989"/>
              </a:xfrm>
              <a:custGeom>
                <a:avLst/>
                <a:gdLst/>
                <a:ahLst/>
                <a:cxnLst/>
                <a:rect l="l" t="t" r="r" b="b"/>
                <a:pathLst>
                  <a:path w="14233" h="4858" fill="none" extrusionOk="0">
                    <a:moveTo>
                      <a:pt x="14233" y="0"/>
                    </a:moveTo>
                    <a:cubicBezTo>
                      <a:pt x="9337" y="1134"/>
                      <a:pt x="4574" y="2760"/>
                      <a:pt x="0" y="4858"/>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14" name="Google Shape;1295;p50">
                <a:extLst>
                  <a:ext uri="{FF2B5EF4-FFF2-40B4-BE49-F238E27FC236}">
                    <a16:creationId xmlns:a16="http://schemas.microsoft.com/office/drawing/2014/main" id="{AC9581B1-356B-5D03-E23C-1F44AE667E15}"/>
                  </a:ext>
                </a:extLst>
              </p:cNvPr>
              <p:cNvSpPr/>
              <p:nvPr/>
            </p:nvSpPr>
            <p:spPr>
              <a:xfrm>
                <a:off x="5481298" y="1826940"/>
                <a:ext cx="83973" cy="359017"/>
              </a:xfrm>
              <a:custGeom>
                <a:avLst/>
                <a:gdLst/>
                <a:ahLst/>
                <a:cxnLst/>
                <a:rect l="l" t="t" r="r" b="b"/>
                <a:pathLst>
                  <a:path w="1645" h="7033" fill="none" extrusionOk="0">
                    <a:moveTo>
                      <a:pt x="1645" y="1"/>
                    </a:moveTo>
                    <a:cubicBezTo>
                      <a:pt x="284" y="2042"/>
                      <a:pt x="0" y="4764"/>
                      <a:pt x="945" y="7032"/>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15" name="Google Shape;1296;p50">
                <a:extLst>
                  <a:ext uri="{FF2B5EF4-FFF2-40B4-BE49-F238E27FC236}">
                    <a16:creationId xmlns:a16="http://schemas.microsoft.com/office/drawing/2014/main" id="{B29A4F25-7015-2A10-F91D-359320A903B1}"/>
                  </a:ext>
                </a:extLst>
              </p:cNvPr>
              <p:cNvSpPr/>
              <p:nvPr/>
            </p:nvSpPr>
            <p:spPr>
              <a:xfrm>
                <a:off x="5071249" y="1462269"/>
                <a:ext cx="83973" cy="506595"/>
              </a:xfrm>
              <a:custGeom>
                <a:avLst/>
                <a:gdLst/>
                <a:ahLst/>
                <a:cxnLst/>
                <a:rect l="l" t="t" r="r" b="b"/>
                <a:pathLst>
                  <a:path w="1645" h="9924" fill="none" extrusionOk="0">
                    <a:moveTo>
                      <a:pt x="0" y="0"/>
                    </a:moveTo>
                    <a:lnTo>
                      <a:pt x="1645" y="9923"/>
                    </a:ln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16" name="Google Shape;1297;p50">
                <a:extLst>
                  <a:ext uri="{FF2B5EF4-FFF2-40B4-BE49-F238E27FC236}">
                    <a16:creationId xmlns:a16="http://schemas.microsoft.com/office/drawing/2014/main" id="{7F446B81-B85B-97DC-0EDB-DAACB1B3B237}"/>
                  </a:ext>
                </a:extLst>
              </p:cNvPr>
              <p:cNvSpPr/>
              <p:nvPr/>
            </p:nvSpPr>
            <p:spPr>
              <a:xfrm>
                <a:off x="3091397" y="1298260"/>
                <a:ext cx="2225058" cy="980316"/>
              </a:xfrm>
              <a:custGeom>
                <a:avLst/>
                <a:gdLst/>
                <a:ahLst/>
                <a:cxnLst/>
                <a:rect l="l" t="t" r="r" b="b"/>
                <a:pathLst>
                  <a:path w="43588" h="19204" extrusionOk="0">
                    <a:moveTo>
                      <a:pt x="23042" y="0"/>
                    </a:moveTo>
                    <a:cubicBezTo>
                      <a:pt x="23023" y="1021"/>
                      <a:pt x="22267" y="1985"/>
                      <a:pt x="21284" y="2268"/>
                    </a:cubicBezTo>
                    <a:cubicBezTo>
                      <a:pt x="21090" y="2320"/>
                      <a:pt x="20891" y="2345"/>
                      <a:pt x="20692" y="2345"/>
                    </a:cubicBezTo>
                    <a:cubicBezTo>
                      <a:pt x="19883" y="2345"/>
                      <a:pt x="19074" y="1930"/>
                      <a:pt x="18619" y="1247"/>
                    </a:cubicBezTo>
                    <a:cubicBezTo>
                      <a:pt x="16974" y="1928"/>
                      <a:pt x="15311" y="2627"/>
                      <a:pt x="13666" y="3327"/>
                    </a:cubicBezTo>
                    <a:cubicBezTo>
                      <a:pt x="9829" y="4914"/>
                      <a:pt x="5974" y="6842"/>
                      <a:pt x="3781" y="10358"/>
                    </a:cubicBezTo>
                    <a:lnTo>
                      <a:pt x="1" y="17465"/>
                    </a:lnTo>
                    <a:lnTo>
                      <a:pt x="43587" y="19204"/>
                    </a:lnTo>
                    <a:lnTo>
                      <a:pt x="41811" y="10679"/>
                    </a:lnTo>
                    <a:cubicBezTo>
                      <a:pt x="41073" y="7466"/>
                      <a:pt x="38616" y="4858"/>
                      <a:pt x="35573" y="3591"/>
                    </a:cubicBezTo>
                    <a:lnTo>
                      <a:pt x="35573" y="3572"/>
                    </a:lnTo>
                    <a:cubicBezTo>
                      <a:pt x="31509" y="1890"/>
                      <a:pt x="27370" y="775"/>
                      <a:pt x="23042" y="0"/>
                    </a:cubicBezTo>
                    <a:close/>
                  </a:path>
                </a:pathLst>
              </a:custGeom>
              <a:solidFill>
                <a:srgbClr val="FC7C9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17" name="Google Shape;1298;p50">
                <a:extLst>
                  <a:ext uri="{FF2B5EF4-FFF2-40B4-BE49-F238E27FC236}">
                    <a16:creationId xmlns:a16="http://schemas.microsoft.com/office/drawing/2014/main" id="{75858137-084E-296D-9C87-EF2511F14C86}"/>
                  </a:ext>
                </a:extLst>
              </p:cNvPr>
              <p:cNvSpPr/>
              <p:nvPr/>
            </p:nvSpPr>
            <p:spPr>
              <a:xfrm>
                <a:off x="8045826" y="1322353"/>
                <a:ext cx="142831" cy="770970"/>
              </a:xfrm>
              <a:custGeom>
                <a:avLst/>
                <a:gdLst/>
                <a:ahLst/>
                <a:cxnLst/>
                <a:rect l="l" t="t" r="r" b="b"/>
                <a:pathLst>
                  <a:path w="2798" h="15103" fill="none" extrusionOk="0">
                    <a:moveTo>
                      <a:pt x="0" y="15103"/>
                    </a:moveTo>
                    <a:cubicBezTo>
                      <a:pt x="926" y="10075"/>
                      <a:pt x="1871" y="5028"/>
                      <a:pt x="2797" y="1"/>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18" name="Google Shape;1299;p50">
                <a:extLst>
                  <a:ext uri="{FF2B5EF4-FFF2-40B4-BE49-F238E27FC236}">
                    <a16:creationId xmlns:a16="http://schemas.microsoft.com/office/drawing/2014/main" id="{9F11B2F1-F2F7-98E8-5C26-971791B51A3D}"/>
                  </a:ext>
                </a:extLst>
              </p:cNvPr>
              <p:cNvSpPr/>
              <p:nvPr/>
            </p:nvSpPr>
            <p:spPr>
              <a:xfrm>
                <a:off x="8065122" y="1817292"/>
                <a:ext cx="644577" cy="191122"/>
              </a:xfrm>
              <a:custGeom>
                <a:avLst/>
                <a:gdLst/>
                <a:ahLst/>
                <a:cxnLst/>
                <a:rect l="l" t="t" r="r" b="b"/>
                <a:pathLst>
                  <a:path w="12627" h="3744" fill="none" extrusionOk="0">
                    <a:moveTo>
                      <a:pt x="0" y="3743"/>
                    </a:moveTo>
                    <a:cubicBezTo>
                      <a:pt x="4215" y="2496"/>
                      <a:pt x="8411" y="1248"/>
                      <a:pt x="12626" y="1"/>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19" name="Google Shape;1300;p50">
                <a:extLst>
                  <a:ext uri="{FF2B5EF4-FFF2-40B4-BE49-F238E27FC236}">
                    <a16:creationId xmlns:a16="http://schemas.microsoft.com/office/drawing/2014/main" id="{791BE679-A08D-3505-C6DA-E5322B52610D}"/>
                  </a:ext>
                </a:extLst>
              </p:cNvPr>
              <p:cNvSpPr/>
              <p:nvPr/>
            </p:nvSpPr>
            <p:spPr>
              <a:xfrm>
                <a:off x="7325063" y="1055078"/>
                <a:ext cx="442939" cy="175654"/>
              </a:xfrm>
              <a:custGeom>
                <a:avLst/>
                <a:gdLst/>
                <a:ahLst/>
                <a:cxnLst/>
                <a:rect l="l" t="t" r="r" b="b"/>
                <a:pathLst>
                  <a:path w="8677" h="3441" fill="none" extrusionOk="0">
                    <a:moveTo>
                      <a:pt x="1" y="1"/>
                    </a:moveTo>
                    <a:cubicBezTo>
                      <a:pt x="511" y="1834"/>
                      <a:pt x="2269" y="3233"/>
                      <a:pt x="4178" y="3346"/>
                    </a:cubicBezTo>
                    <a:cubicBezTo>
                      <a:pt x="6068" y="3441"/>
                      <a:pt x="7958" y="2231"/>
                      <a:pt x="8676" y="473"/>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20" name="Google Shape;1301;p50">
                <a:extLst>
                  <a:ext uri="{FF2B5EF4-FFF2-40B4-BE49-F238E27FC236}">
                    <a16:creationId xmlns:a16="http://schemas.microsoft.com/office/drawing/2014/main" id="{EDC993E0-1F27-4289-751A-6A68BA3FAC33}"/>
                  </a:ext>
                </a:extLst>
              </p:cNvPr>
              <p:cNvSpPr/>
              <p:nvPr/>
            </p:nvSpPr>
            <p:spPr>
              <a:xfrm>
                <a:off x="7756347" y="1950470"/>
                <a:ext cx="975518" cy="1207069"/>
              </a:xfrm>
              <a:custGeom>
                <a:avLst/>
                <a:gdLst/>
                <a:ahLst/>
                <a:cxnLst/>
                <a:rect l="l" t="t" r="r" b="b"/>
                <a:pathLst>
                  <a:path w="19110" h="23646" extrusionOk="0">
                    <a:moveTo>
                      <a:pt x="16917" y="0"/>
                    </a:moveTo>
                    <a:lnTo>
                      <a:pt x="5577" y="2892"/>
                    </a:lnTo>
                    <a:cubicBezTo>
                      <a:pt x="5406" y="4291"/>
                      <a:pt x="5161" y="5822"/>
                      <a:pt x="5009" y="7220"/>
                    </a:cubicBezTo>
                    <a:cubicBezTo>
                      <a:pt x="4046" y="8411"/>
                      <a:pt x="3100" y="9621"/>
                      <a:pt x="2155" y="10831"/>
                    </a:cubicBezTo>
                    <a:cubicBezTo>
                      <a:pt x="605" y="12777"/>
                      <a:pt x="1" y="15367"/>
                      <a:pt x="549" y="17805"/>
                    </a:cubicBezTo>
                    <a:cubicBezTo>
                      <a:pt x="1097" y="20243"/>
                      <a:pt x="2722" y="22417"/>
                      <a:pt x="4896" y="23627"/>
                    </a:cubicBezTo>
                    <a:cubicBezTo>
                      <a:pt x="5728" y="23589"/>
                      <a:pt x="6503" y="23646"/>
                      <a:pt x="7334" y="23513"/>
                    </a:cubicBezTo>
                    <a:cubicBezTo>
                      <a:pt x="8620" y="23286"/>
                      <a:pt x="9867" y="22946"/>
                      <a:pt x="11077" y="22474"/>
                    </a:cubicBezTo>
                    <a:cubicBezTo>
                      <a:pt x="13685" y="21472"/>
                      <a:pt x="15840" y="19374"/>
                      <a:pt x="17201" y="16936"/>
                    </a:cubicBezTo>
                    <a:cubicBezTo>
                      <a:pt x="18562" y="14497"/>
                      <a:pt x="19110" y="11624"/>
                      <a:pt x="18713" y="8865"/>
                    </a:cubicBezTo>
                    <a:cubicBezTo>
                      <a:pt x="18297" y="5916"/>
                      <a:pt x="17768" y="2854"/>
                      <a:pt x="16917" y="0"/>
                    </a:cubicBezTo>
                    <a:close/>
                  </a:path>
                </a:pathLst>
              </a:custGeom>
              <a:solidFill>
                <a:srgbClr val="FC7C9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21" name="Google Shape;1302;p50">
                <a:extLst>
                  <a:ext uri="{FF2B5EF4-FFF2-40B4-BE49-F238E27FC236}">
                    <a16:creationId xmlns:a16="http://schemas.microsoft.com/office/drawing/2014/main" id="{3715FC50-8CF4-6FF9-ECCF-00D79FE55D19}"/>
                  </a:ext>
                </a:extLst>
              </p:cNvPr>
              <p:cNvSpPr/>
              <p:nvPr/>
            </p:nvSpPr>
            <p:spPr>
              <a:xfrm>
                <a:off x="8013974" y="2196459"/>
                <a:ext cx="560604" cy="222006"/>
              </a:xfrm>
              <a:custGeom>
                <a:avLst/>
                <a:gdLst/>
                <a:ahLst/>
                <a:cxnLst/>
                <a:rect l="l" t="t" r="r" b="b"/>
                <a:pathLst>
                  <a:path w="10982" h="4349" fill="none" extrusionOk="0">
                    <a:moveTo>
                      <a:pt x="0" y="2912"/>
                    </a:moveTo>
                    <a:cubicBezTo>
                      <a:pt x="1304" y="1041"/>
                      <a:pt x="3686" y="1"/>
                      <a:pt x="5935" y="285"/>
                    </a:cubicBezTo>
                    <a:cubicBezTo>
                      <a:pt x="8185" y="587"/>
                      <a:pt x="10207" y="2212"/>
                      <a:pt x="10982" y="4348"/>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22" name="Google Shape;1303;p50">
                <a:extLst>
                  <a:ext uri="{FF2B5EF4-FFF2-40B4-BE49-F238E27FC236}">
                    <a16:creationId xmlns:a16="http://schemas.microsoft.com/office/drawing/2014/main" id="{53D5FBF6-088F-2973-A4B3-2F166378716B}"/>
                  </a:ext>
                </a:extLst>
              </p:cNvPr>
              <p:cNvSpPr/>
              <p:nvPr/>
            </p:nvSpPr>
            <p:spPr>
              <a:xfrm>
                <a:off x="7387798" y="866005"/>
                <a:ext cx="319404" cy="301282"/>
              </a:xfrm>
              <a:custGeom>
                <a:avLst/>
                <a:gdLst/>
                <a:ahLst/>
                <a:cxnLst/>
                <a:rect l="l" t="t" r="r" b="b"/>
                <a:pathLst>
                  <a:path w="6257" h="5902" extrusionOk="0">
                    <a:moveTo>
                      <a:pt x="6105" y="0"/>
                    </a:moveTo>
                    <a:cubicBezTo>
                      <a:pt x="3837" y="643"/>
                      <a:pt x="1720" y="1909"/>
                      <a:pt x="0" y="3535"/>
                    </a:cubicBezTo>
                    <a:cubicBezTo>
                      <a:pt x="365" y="4886"/>
                      <a:pt x="1700" y="5901"/>
                      <a:pt x="3102" y="5901"/>
                    </a:cubicBezTo>
                    <a:cubicBezTo>
                      <a:pt x="3152" y="5901"/>
                      <a:pt x="3201" y="5900"/>
                      <a:pt x="3251" y="5897"/>
                    </a:cubicBezTo>
                    <a:cubicBezTo>
                      <a:pt x="4707" y="5841"/>
                      <a:pt x="6030" y="4669"/>
                      <a:pt x="6257" y="3232"/>
                    </a:cubicBezTo>
                    <a:lnTo>
                      <a:pt x="6105" y="0"/>
                    </a:lnTo>
                    <a:close/>
                  </a:path>
                </a:pathLst>
              </a:custGeom>
              <a:solidFill>
                <a:srgbClr val="FC7C9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23" name="Google Shape;1304;p50">
                <a:extLst>
                  <a:ext uri="{FF2B5EF4-FFF2-40B4-BE49-F238E27FC236}">
                    <a16:creationId xmlns:a16="http://schemas.microsoft.com/office/drawing/2014/main" id="{E08B4BFB-64A7-E786-5F7C-C1164A878798}"/>
                  </a:ext>
                </a:extLst>
              </p:cNvPr>
              <p:cNvSpPr/>
              <p:nvPr/>
            </p:nvSpPr>
            <p:spPr>
              <a:xfrm>
                <a:off x="7136960" y="177144"/>
                <a:ext cx="781588" cy="889145"/>
              </a:xfrm>
              <a:custGeom>
                <a:avLst/>
                <a:gdLst/>
                <a:ahLst/>
                <a:cxnLst/>
                <a:rect l="l" t="t" r="r" b="b"/>
                <a:pathLst>
                  <a:path w="15311" h="17418" extrusionOk="0">
                    <a:moveTo>
                      <a:pt x="7406" y="1"/>
                    </a:moveTo>
                    <a:cubicBezTo>
                      <a:pt x="6942" y="1"/>
                      <a:pt x="6496" y="164"/>
                      <a:pt x="6256" y="548"/>
                    </a:cubicBezTo>
                    <a:cubicBezTo>
                      <a:pt x="5576" y="1588"/>
                      <a:pt x="4820" y="2552"/>
                      <a:pt x="4272" y="3648"/>
                    </a:cubicBezTo>
                    <a:cubicBezTo>
                      <a:pt x="3894" y="4423"/>
                      <a:pt x="3969" y="5406"/>
                      <a:pt x="4480" y="6086"/>
                    </a:cubicBezTo>
                    <a:lnTo>
                      <a:pt x="2249" y="9261"/>
                    </a:lnTo>
                    <a:cubicBezTo>
                      <a:pt x="2179" y="9253"/>
                      <a:pt x="2108" y="9249"/>
                      <a:pt x="2038" y="9249"/>
                    </a:cubicBezTo>
                    <a:cubicBezTo>
                      <a:pt x="1622" y="9249"/>
                      <a:pt x="1231" y="9400"/>
                      <a:pt x="1021" y="9772"/>
                    </a:cubicBezTo>
                    <a:cubicBezTo>
                      <a:pt x="302" y="11076"/>
                      <a:pt x="0" y="12569"/>
                      <a:pt x="132" y="14062"/>
                    </a:cubicBezTo>
                    <a:cubicBezTo>
                      <a:pt x="189" y="14592"/>
                      <a:pt x="473" y="15083"/>
                      <a:pt x="832" y="15442"/>
                    </a:cubicBezTo>
                    <a:cubicBezTo>
                      <a:pt x="1210" y="15820"/>
                      <a:pt x="1682" y="16104"/>
                      <a:pt x="2136" y="16349"/>
                    </a:cubicBezTo>
                    <a:cubicBezTo>
                      <a:pt x="3194" y="16898"/>
                      <a:pt x="4328" y="17332"/>
                      <a:pt x="5500" y="17408"/>
                    </a:cubicBezTo>
                    <a:cubicBezTo>
                      <a:pt x="5612" y="17414"/>
                      <a:pt x="5724" y="17418"/>
                      <a:pt x="5835" y="17418"/>
                    </a:cubicBezTo>
                    <a:cubicBezTo>
                      <a:pt x="7943" y="17418"/>
                      <a:pt x="9942" y="16248"/>
                      <a:pt x="11379" y="14686"/>
                    </a:cubicBezTo>
                    <a:cubicBezTo>
                      <a:pt x="12910" y="13061"/>
                      <a:pt x="13892" y="11000"/>
                      <a:pt x="14856" y="8997"/>
                    </a:cubicBezTo>
                    <a:cubicBezTo>
                      <a:pt x="15064" y="8581"/>
                      <a:pt x="15272" y="8127"/>
                      <a:pt x="15291" y="7655"/>
                    </a:cubicBezTo>
                    <a:cubicBezTo>
                      <a:pt x="15310" y="7201"/>
                      <a:pt x="15102" y="6766"/>
                      <a:pt x="14667" y="6596"/>
                    </a:cubicBezTo>
                    <a:cubicBezTo>
                      <a:pt x="15045" y="6105"/>
                      <a:pt x="15083" y="5387"/>
                      <a:pt x="14781" y="4857"/>
                    </a:cubicBezTo>
                    <a:cubicBezTo>
                      <a:pt x="14507" y="4361"/>
                      <a:pt x="14062" y="4112"/>
                      <a:pt x="13531" y="4112"/>
                    </a:cubicBezTo>
                    <a:cubicBezTo>
                      <a:pt x="13476" y="4112"/>
                      <a:pt x="13420" y="4115"/>
                      <a:pt x="13363" y="4120"/>
                    </a:cubicBezTo>
                    <a:cubicBezTo>
                      <a:pt x="13496" y="3478"/>
                      <a:pt x="13136" y="2741"/>
                      <a:pt x="12550" y="2438"/>
                    </a:cubicBezTo>
                    <a:cubicBezTo>
                      <a:pt x="12331" y="2329"/>
                      <a:pt x="12090" y="2276"/>
                      <a:pt x="11849" y="2276"/>
                    </a:cubicBezTo>
                    <a:cubicBezTo>
                      <a:pt x="11424" y="2276"/>
                      <a:pt x="11000" y="2439"/>
                      <a:pt x="10698" y="2741"/>
                    </a:cubicBezTo>
                    <a:cubicBezTo>
                      <a:pt x="10641" y="2400"/>
                      <a:pt x="10434" y="2079"/>
                      <a:pt x="10112" y="1909"/>
                    </a:cubicBezTo>
                    <a:cubicBezTo>
                      <a:pt x="9957" y="1821"/>
                      <a:pt x="9806" y="1779"/>
                      <a:pt x="9653" y="1779"/>
                    </a:cubicBezTo>
                    <a:cubicBezTo>
                      <a:pt x="9508" y="1779"/>
                      <a:pt x="9361" y="1817"/>
                      <a:pt x="9205" y="1890"/>
                    </a:cubicBezTo>
                    <a:cubicBezTo>
                      <a:pt x="9281" y="1172"/>
                      <a:pt x="8846" y="435"/>
                      <a:pt x="8184" y="151"/>
                    </a:cubicBezTo>
                    <a:cubicBezTo>
                      <a:pt x="7943" y="55"/>
                      <a:pt x="7671" y="1"/>
                      <a:pt x="7406" y="1"/>
                    </a:cubicBezTo>
                    <a:close/>
                  </a:path>
                </a:pathLst>
              </a:custGeom>
              <a:solidFill>
                <a:srgbClr val="FC5B5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24" name="Google Shape;1305;p50">
                <a:extLst>
                  <a:ext uri="{FF2B5EF4-FFF2-40B4-BE49-F238E27FC236}">
                    <a16:creationId xmlns:a16="http://schemas.microsoft.com/office/drawing/2014/main" id="{654F9329-87A8-D4C6-7818-EA0C8EB74A16}"/>
                  </a:ext>
                </a:extLst>
              </p:cNvPr>
              <p:cNvSpPr/>
              <p:nvPr/>
            </p:nvSpPr>
            <p:spPr>
              <a:xfrm>
                <a:off x="7328943" y="166475"/>
                <a:ext cx="111028" cy="311747"/>
              </a:xfrm>
              <a:custGeom>
                <a:avLst/>
                <a:gdLst/>
                <a:ahLst/>
                <a:cxnLst/>
                <a:rect l="l" t="t" r="r" b="b"/>
                <a:pathLst>
                  <a:path w="2175" h="6107" fill="none" extrusionOk="0">
                    <a:moveTo>
                      <a:pt x="2174" y="1"/>
                    </a:moveTo>
                    <a:lnTo>
                      <a:pt x="549" y="2893"/>
                    </a:lnTo>
                    <a:cubicBezTo>
                      <a:pt x="0" y="3857"/>
                      <a:pt x="133" y="5066"/>
                      <a:pt x="530" y="6106"/>
                    </a:cubicBezTo>
                  </a:path>
                </a:pathLst>
              </a:custGeom>
              <a:noFill/>
              <a:ln w="8975" cap="rnd" cmpd="sng">
                <a:solidFill>
                  <a:srgbClr val="FC5B53"/>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25" name="Google Shape;1306;p50">
                <a:extLst>
                  <a:ext uri="{FF2B5EF4-FFF2-40B4-BE49-F238E27FC236}">
                    <a16:creationId xmlns:a16="http://schemas.microsoft.com/office/drawing/2014/main" id="{7E3852A0-7204-F44E-151B-300BD2200733}"/>
                  </a:ext>
                </a:extLst>
              </p:cNvPr>
              <p:cNvSpPr/>
              <p:nvPr/>
            </p:nvSpPr>
            <p:spPr>
              <a:xfrm>
                <a:off x="7218940" y="450544"/>
                <a:ext cx="484441" cy="373055"/>
              </a:xfrm>
              <a:custGeom>
                <a:avLst/>
                <a:gdLst/>
                <a:ahLst/>
                <a:cxnLst/>
                <a:rect l="l" t="t" r="r" b="b"/>
                <a:pathLst>
                  <a:path w="9490" h="7308" extrusionOk="0">
                    <a:moveTo>
                      <a:pt x="4601" y="0"/>
                    </a:moveTo>
                    <a:cubicBezTo>
                      <a:pt x="3410" y="0"/>
                      <a:pt x="2218" y="547"/>
                      <a:pt x="1569" y="1562"/>
                    </a:cubicBezTo>
                    <a:cubicBezTo>
                      <a:pt x="946" y="2488"/>
                      <a:pt x="379" y="3509"/>
                      <a:pt x="1" y="4567"/>
                    </a:cubicBezTo>
                    <a:cubicBezTo>
                      <a:pt x="2571" y="4567"/>
                      <a:pt x="5104" y="5588"/>
                      <a:pt x="6994" y="7308"/>
                    </a:cubicBezTo>
                    <a:lnTo>
                      <a:pt x="7845" y="7043"/>
                    </a:lnTo>
                    <a:cubicBezTo>
                      <a:pt x="8393" y="6230"/>
                      <a:pt x="8941" y="5418"/>
                      <a:pt x="9489" y="4605"/>
                    </a:cubicBezTo>
                    <a:cubicBezTo>
                      <a:pt x="8771" y="3792"/>
                      <a:pt x="8355" y="2771"/>
                      <a:pt x="8053" y="1732"/>
                    </a:cubicBezTo>
                    <a:cubicBezTo>
                      <a:pt x="7896" y="1864"/>
                      <a:pt x="7709" y="1935"/>
                      <a:pt x="7520" y="1935"/>
                    </a:cubicBezTo>
                    <a:cubicBezTo>
                      <a:pt x="7413" y="1935"/>
                      <a:pt x="7305" y="1912"/>
                      <a:pt x="7202" y="1864"/>
                    </a:cubicBezTo>
                    <a:cubicBezTo>
                      <a:pt x="6918" y="1751"/>
                      <a:pt x="6711" y="1448"/>
                      <a:pt x="6711" y="1146"/>
                    </a:cubicBezTo>
                    <a:cubicBezTo>
                      <a:pt x="6568" y="1241"/>
                      <a:pt x="6392" y="1283"/>
                      <a:pt x="6213" y="1283"/>
                    </a:cubicBezTo>
                    <a:cubicBezTo>
                      <a:pt x="5963" y="1283"/>
                      <a:pt x="5707" y="1202"/>
                      <a:pt x="5520" y="1070"/>
                    </a:cubicBezTo>
                    <a:cubicBezTo>
                      <a:pt x="5198" y="843"/>
                      <a:pt x="5009" y="428"/>
                      <a:pt x="5085" y="31"/>
                    </a:cubicBezTo>
                    <a:cubicBezTo>
                      <a:pt x="4925" y="10"/>
                      <a:pt x="4763" y="0"/>
                      <a:pt x="4601" y="0"/>
                    </a:cubicBezTo>
                    <a:close/>
                  </a:path>
                </a:pathLst>
              </a:custGeom>
              <a:solidFill>
                <a:srgbClr val="FC7C9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26" name="Google Shape;1307;p50">
                <a:extLst>
                  <a:ext uri="{FF2B5EF4-FFF2-40B4-BE49-F238E27FC236}">
                    <a16:creationId xmlns:a16="http://schemas.microsoft.com/office/drawing/2014/main" id="{9D967FFB-4D25-45D4-97FD-63696F943FFB}"/>
                  </a:ext>
                </a:extLst>
              </p:cNvPr>
              <p:cNvSpPr/>
              <p:nvPr/>
            </p:nvSpPr>
            <p:spPr>
              <a:xfrm>
                <a:off x="7304798" y="605468"/>
                <a:ext cx="36754" cy="35784"/>
              </a:xfrm>
              <a:custGeom>
                <a:avLst/>
                <a:gdLst/>
                <a:ahLst/>
                <a:cxnLst/>
                <a:rect l="l" t="t" r="r" b="b"/>
                <a:pathLst>
                  <a:path w="720" h="701" extrusionOk="0">
                    <a:moveTo>
                      <a:pt x="360" y="1"/>
                    </a:moveTo>
                    <a:cubicBezTo>
                      <a:pt x="171" y="1"/>
                      <a:pt x="1" y="152"/>
                      <a:pt x="1" y="341"/>
                    </a:cubicBezTo>
                    <a:cubicBezTo>
                      <a:pt x="1" y="549"/>
                      <a:pt x="171" y="700"/>
                      <a:pt x="360" y="700"/>
                    </a:cubicBezTo>
                    <a:cubicBezTo>
                      <a:pt x="549" y="700"/>
                      <a:pt x="719" y="549"/>
                      <a:pt x="719" y="341"/>
                    </a:cubicBezTo>
                    <a:cubicBezTo>
                      <a:pt x="719" y="152"/>
                      <a:pt x="549" y="1"/>
                      <a:pt x="360" y="1"/>
                    </a:cubicBezTo>
                    <a:close/>
                  </a:path>
                </a:pathLst>
              </a:custGeom>
              <a:solidFill>
                <a:srgbClr val="19191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581" name="Google Shape;1308;p50">
                <a:extLst>
                  <a:ext uri="{FF2B5EF4-FFF2-40B4-BE49-F238E27FC236}">
                    <a16:creationId xmlns:a16="http://schemas.microsoft.com/office/drawing/2014/main" id="{5281FDA6-C699-F0E5-B6B0-389C43585DB1}"/>
                  </a:ext>
                </a:extLst>
              </p:cNvPr>
              <p:cNvSpPr/>
              <p:nvPr/>
            </p:nvSpPr>
            <p:spPr>
              <a:xfrm>
                <a:off x="7534452" y="695206"/>
                <a:ext cx="35733" cy="36754"/>
              </a:xfrm>
              <a:custGeom>
                <a:avLst/>
                <a:gdLst/>
                <a:ahLst/>
                <a:cxnLst/>
                <a:rect l="l" t="t" r="r" b="b"/>
                <a:pathLst>
                  <a:path w="700" h="720" extrusionOk="0">
                    <a:moveTo>
                      <a:pt x="359" y="1"/>
                    </a:moveTo>
                    <a:cubicBezTo>
                      <a:pt x="152" y="1"/>
                      <a:pt x="0" y="171"/>
                      <a:pt x="0" y="360"/>
                    </a:cubicBezTo>
                    <a:cubicBezTo>
                      <a:pt x="0" y="549"/>
                      <a:pt x="152" y="719"/>
                      <a:pt x="359" y="719"/>
                    </a:cubicBezTo>
                    <a:cubicBezTo>
                      <a:pt x="548" y="719"/>
                      <a:pt x="700" y="549"/>
                      <a:pt x="700" y="360"/>
                    </a:cubicBezTo>
                    <a:cubicBezTo>
                      <a:pt x="700" y="171"/>
                      <a:pt x="548" y="1"/>
                      <a:pt x="359" y="1"/>
                    </a:cubicBezTo>
                    <a:close/>
                  </a:path>
                </a:pathLst>
              </a:custGeom>
              <a:solidFill>
                <a:srgbClr val="19191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582" name="Google Shape;1309;p50">
                <a:extLst>
                  <a:ext uri="{FF2B5EF4-FFF2-40B4-BE49-F238E27FC236}">
                    <a16:creationId xmlns:a16="http://schemas.microsoft.com/office/drawing/2014/main" id="{8ABE241D-04D2-12B6-237C-19D7D41AAA65}"/>
                  </a:ext>
                </a:extLst>
              </p:cNvPr>
              <p:cNvSpPr/>
              <p:nvPr/>
            </p:nvSpPr>
            <p:spPr>
              <a:xfrm>
                <a:off x="7385859" y="637320"/>
                <a:ext cx="51201" cy="84024"/>
              </a:xfrm>
              <a:custGeom>
                <a:avLst/>
                <a:gdLst/>
                <a:ahLst/>
                <a:cxnLst/>
                <a:rect l="l" t="t" r="r" b="b"/>
                <a:pathLst>
                  <a:path w="1003" h="1646" fill="none" extrusionOk="0">
                    <a:moveTo>
                      <a:pt x="1002" y="1"/>
                    </a:moveTo>
                    <a:cubicBezTo>
                      <a:pt x="662" y="473"/>
                      <a:pt x="341" y="946"/>
                      <a:pt x="1" y="1418"/>
                    </a:cubicBezTo>
                    <a:cubicBezTo>
                      <a:pt x="171" y="1494"/>
                      <a:pt x="322" y="1570"/>
                      <a:pt x="492" y="1645"/>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583" name="Google Shape;1310;p50">
                <a:extLst>
                  <a:ext uri="{FF2B5EF4-FFF2-40B4-BE49-F238E27FC236}">
                    <a16:creationId xmlns:a16="http://schemas.microsoft.com/office/drawing/2014/main" id="{A43D0C5C-4FB3-DB49-576B-63D7FCDD51C4}"/>
                  </a:ext>
                </a:extLst>
              </p:cNvPr>
              <p:cNvSpPr/>
              <p:nvPr/>
            </p:nvSpPr>
            <p:spPr>
              <a:xfrm>
                <a:off x="7406124" y="783974"/>
                <a:ext cx="54059" cy="28025"/>
              </a:xfrm>
              <a:custGeom>
                <a:avLst/>
                <a:gdLst/>
                <a:ahLst/>
                <a:cxnLst/>
                <a:rect l="l" t="t" r="r" b="b"/>
                <a:pathLst>
                  <a:path w="1059" h="549" fill="none" extrusionOk="0">
                    <a:moveTo>
                      <a:pt x="0" y="1"/>
                    </a:moveTo>
                    <a:cubicBezTo>
                      <a:pt x="0" y="265"/>
                      <a:pt x="227" y="511"/>
                      <a:pt x="492" y="530"/>
                    </a:cubicBezTo>
                    <a:cubicBezTo>
                      <a:pt x="757" y="549"/>
                      <a:pt x="1021" y="341"/>
                      <a:pt x="1059" y="76"/>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584" name="Google Shape;1311;p50">
                <a:extLst>
                  <a:ext uri="{FF2B5EF4-FFF2-40B4-BE49-F238E27FC236}">
                    <a16:creationId xmlns:a16="http://schemas.microsoft.com/office/drawing/2014/main" id="{599B8951-5156-6A38-AEAE-C59BC0A867D3}"/>
                  </a:ext>
                </a:extLst>
              </p:cNvPr>
              <p:cNvSpPr/>
              <p:nvPr/>
            </p:nvSpPr>
            <p:spPr>
              <a:xfrm>
                <a:off x="7309648" y="502253"/>
                <a:ext cx="77235" cy="35733"/>
              </a:xfrm>
              <a:custGeom>
                <a:avLst/>
                <a:gdLst/>
                <a:ahLst/>
                <a:cxnLst/>
                <a:rect l="l" t="t" r="r" b="b"/>
                <a:pathLst>
                  <a:path w="1513" h="700" fill="none" extrusionOk="0">
                    <a:moveTo>
                      <a:pt x="0" y="284"/>
                    </a:moveTo>
                    <a:cubicBezTo>
                      <a:pt x="227" y="76"/>
                      <a:pt x="567" y="1"/>
                      <a:pt x="870" y="76"/>
                    </a:cubicBezTo>
                    <a:cubicBezTo>
                      <a:pt x="1172" y="171"/>
                      <a:pt x="1418" y="416"/>
                      <a:pt x="1512" y="700"/>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585" name="Google Shape;1312;p50">
                <a:extLst>
                  <a:ext uri="{FF2B5EF4-FFF2-40B4-BE49-F238E27FC236}">
                    <a16:creationId xmlns:a16="http://schemas.microsoft.com/office/drawing/2014/main" id="{B1EA745B-1A40-663B-357C-17D8AE4811E6}"/>
                  </a:ext>
                </a:extLst>
              </p:cNvPr>
              <p:cNvSpPr/>
              <p:nvPr/>
            </p:nvSpPr>
            <p:spPr>
              <a:xfrm>
                <a:off x="7555687" y="609347"/>
                <a:ext cx="51150" cy="19347"/>
              </a:xfrm>
              <a:custGeom>
                <a:avLst/>
                <a:gdLst/>
                <a:ahLst/>
                <a:cxnLst/>
                <a:rect l="l" t="t" r="r" b="b"/>
                <a:pathLst>
                  <a:path w="1002" h="379" fill="none" extrusionOk="0">
                    <a:moveTo>
                      <a:pt x="0" y="1"/>
                    </a:moveTo>
                    <a:cubicBezTo>
                      <a:pt x="321" y="133"/>
                      <a:pt x="662" y="246"/>
                      <a:pt x="1002" y="379"/>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586" name="Google Shape;1313;p50">
                <a:extLst>
                  <a:ext uri="{FF2B5EF4-FFF2-40B4-BE49-F238E27FC236}">
                    <a16:creationId xmlns:a16="http://schemas.microsoft.com/office/drawing/2014/main" id="{F4A41B72-D8C6-AC0D-E745-FE08665AC6D4}"/>
                  </a:ext>
                </a:extLst>
              </p:cNvPr>
              <p:cNvSpPr/>
              <p:nvPr/>
            </p:nvSpPr>
            <p:spPr>
              <a:xfrm>
                <a:off x="7465949" y="452076"/>
                <a:ext cx="20317" cy="73406"/>
              </a:xfrm>
              <a:custGeom>
                <a:avLst/>
                <a:gdLst/>
                <a:ahLst/>
                <a:cxnLst/>
                <a:rect l="l" t="t" r="r" b="b"/>
                <a:pathLst>
                  <a:path w="398" h="1438" fill="none" extrusionOk="0">
                    <a:moveTo>
                      <a:pt x="265" y="1"/>
                    </a:moveTo>
                    <a:cubicBezTo>
                      <a:pt x="0" y="435"/>
                      <a:pt x="57" y="1040"/>
                      <a:pt x="397" y="1437"/>
                    </a:cubicBezTo>
                  </a:path>
                </a:pathLst>
              </a:custGeom>
              <a:noFill/>
              <a:ln w="8975" cap="rnd" cmpd="sng">
                <a:solidFill>
                  <a:srgbClr val="FC5B53"/>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587" name="Google Shape;1314;p50">
                <a:extLst>
                  <a:ext uri="{FF2B5EF4-FFF2-40B4-BE49-F238E27FC236}">
                    <a16:creationId xmlns:a16="http://schemas.microsoft.com/office/drawing/2014/main" id="{EB3E7F86-5011-159A-66BA-DD76159FEA39}"/>
                  </a:ext>
                </a:extLst>
              </p:cNvPr>
              <p:cNvSpPr/>
              <p:nvPr/>
            </p:nvSpPr>
            <p:spPr>
              <a:xfrm>
                <a:off x="7654103" y="698116"/>
                <a:ext cx="210367" cy="234665"/>
              </a:xfrm>
              <a:custGeom>
                <a:avLst/>
                <a:gdLst/>
                <a:ahLst/>
                <a:cxnLst/>
                <a:rect l="l" t="t" r="r" b="b"/>
                <a:pathLst>
                  <a:path w="4121" h="4597" extrusionOk="0">
                    <a:moveTo>
                      <a:pt x="1682" y="0"/>
                    </a:moveTo>
                    <a:lnTo>
                      <a:pt x="0" y="3932"/>
                    </a:lnTo>
                    <a:cubicBezTo>
                      <a:pt x="426" y="4369"/>
                      <a:pt x="1033" y="4596"/>
                      <a:pt x="1644" y="4596"/>
                    </a:cubicBezTo>
                    <a:cubicBezTo>
                      <a:pt x="2037" y="4596"/>
                      <a:pt x="2431" y="4502"/>
                      <a:pt x="2779" y="4310"/>
                    </a:cubicBezTo>
                    <a:cubicBezTo>
                      <a:pt x="3648" y="3819"/>
                      <a:pt x="4121" y="2703"/>
                      <a:pt x="3875" y="1739"/>
                    </a:cubicBezTo>
                    <a:cubicBezTo>
                      <a:pt x="3629" y="757"/>
                      <a:pt x="2684" y="19"/>
                      <a:pt x="1682" y="0"/>
                    </a:cubicBezTo>
                    <a:close/>
                  </a:path>
                </a:pathLst>
              </a:custGeom>
              <a:solidFill>
                <a:srgbClr val="FC7C9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588" name="Google Shape;1315;p50">
                <a:extLst>
                  <a:ext uri="{FF2B5EF4-FFF2-40B4-BE49-F238E27FC236}">
                    <a16:creationId xmlns:a16="http://schemas.microsoft.com/office/drawing/2014/main" id="{5B0D8A7C-33D8-5ECC-9D7A-58210F61FFCE}"/>
                  </a:ext>
                </a:extLst>
              </p:cNvPr>
              <p:cNvSpPr/>
              <p:nvPr/>
            </p:nvSpPr>
            <p:spPr>
              <a:xfrm>
                <a:off x="7730314" y="783974"/>
                <a:ext cx="93621" cy="13579"/>
              </a:xfrm>
              <a:custGeom>
                <a:avLst/>
                <a:gdLst/>
                <a:ahLst/>
                <a:cxnLst/>
                <a:rect l="l" t="t" r="r" b="b"/>
                <a:pathLst>
                  <a:path w="1834" h="266" fill="none" extrusionOk="0">
                    <a:moveTo>
                      <a:pt x="0" y="1"/>
                    </a:moveTo>
                    <a:lnTo>
                      <a:pt x="1834" y="265"/>
                    </a:ln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589" name="Google Shape;1316;p50">
                <a:extLst>
                  <a:ext uri="{FF2B5EF4-FFF2-40B4-BE49-F238E27FC236}">
                    <a16:creationId xmlns:a16="http://schemas.microsoft.com/office/drawing/2014/main" id="{34F57885-7D10-7E48-2F0C-C986A3F8F46C}"/>
                  </a:ext>
                </a:extLst>
              </p:cNvPr>
              <p:cNvSpPr/>
              <p:nvPr/>
            </p:nvSpPr>
            <p:spPr>
              <a:xfrm>
                <a:off x="342594" y="1419799"/>
                <a:ext cx="1469555" cy="1297985"/>
              </a:xfrm>
              <a:custGeom>
                <a:avLst/>
                <a:gdLst/>
                <a:ahLst/>
                <a:cxnLst/>
                <a:rect l="l" t="t" r="r" b="b"/>
                <a:pathLst>
                  <a:path w="28788" h="25427" extrusionOk="0">
                    <a:moveTo>
                      <a:pt x="13213" y="1"/>
                    </a:moveTo>
                    <a:cubicBezTo>
                      <a:pt x="9508" y="2439"/>
                      <a:pt x="6201" y="5463"/>
                      <a:pt x="3441" y="8922"/>
                    </a:cubicBezTo>
                    <a:cubicBezTo>
                      <a:pt x="1513" y="11341"/>
                      <a:pt x="1" y="14214"/>
                      <a:pt x="474" y="17276"/>
                    </a:cubicBezTo>
                    <a:cubicBezTo>
                      <a:pt x="927" y="20338"/>
                      <a:pt x="3044" y="23098"/>
                      <a:pt x="5879" y="24364"/>
                    </a:cubicBezTo>
                    <a:cubicBezTo>
                      <a:pt x="7999" y="25316"/>
                      <a:pt x="10369" y="25427"/>
                      <a:pt x="12704" y="25427"/>
                    </a:cubicBezTo>
                    <a:cubicBezTo>
                      <a:pt x="13013" y="25427"/>
                      <a:pt x="13322" y="25425"/>
                      <a:pt x="13629" y="25423"/>
                    </a:cubicBezTo>
                    <a:cubicBezTo>
                      <a:pt x="16937" y="25404"/>
                      <a:pt x="20074" y="24402"/>
                      <a:pt x="22777" y="22493"/>
                    </a:cubicBezTo>
                    <a:cubicBezTo>
                      <a:pt x="25480" y="20584"/>
                      <a:pt x="27597" y="17843"/>
                      <a:pt x="28788" y="14762"/>
                    </a:cubicBezTo>
                    <a:lnTo>
                      <a:pt x="13213" y="1"/>
                    </a:lnTo>
                    <a:close/>
                  </a:path>
                </a:pathLst>
              </a:custGeom>
              <a:solidFill>
                <a:srgbClr val="FB858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590" name="Google Shape;1317;p50">
                <a:extLst>
                  <a:ext uri="{FF2B5EF4-FFF2-40B4-BE49-F238E27FC236}">
                    <a16:creationId xmlns:a16="http://schemas.microsoft.com/office/drawing/2014/main" id="{27A87396-A76D-664E-7018-D28FD444331E}"/>
                  </a:ext>
                </a:extLst>
              </p:cNvPr>
              <p:cNvSpPr/>
              <p:nvPr/>
            </p:nvSpPr>
            <p:spPr>
              <a:xfrm>
                <a:off x="1709798" y="249475"/>
                <a:ext cx="118685" cy="169886"/>
              </a:xfrm>
              <a:custGeom>
                <a:avLst/>
                <a:gdLst/>
                <a:ahLst/>
                <a:cxnLst/>
                <a:rect l="l" t="t" r="r" b="b"/>
                <a:pathLst>
                  <a:path w="2325" h="3328" fill="none" extrusionOk="0">
                    <a:moveTo>
                      <a:pt x="907" y="3327"/>
                    </a:moveTo>
                    <a:cubicBezTo>
                      <a:pt x="265" y="2855"/>
                      <a:pt x="0" y="1909"/>
                      <a:pt x="321" y="1172"/>
                    </a:cubicBezTo>
                    <a:cubicBezTo>
                      <a:pt x="662" y="435"/>
                      <a:pt x="1550" y="0"/>
                      <a:pt x="2325" y="189"/>
                    </a:cubicBezTo>
                  </a:path>
                </a:pathLst>
              </a:custGeom>
              <a:noFill/>
              <a:ln w="8975" cap="rnd" cmpd="sng">
                <a:solidFill>
                  <a:srgbClr val="FFC442"/>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591" name="Google Shape;1318;p50">
                <a:extLst>
                  <a:ext uri="{FF2B5EF4-FFF2-40B4-BE49-F238E27FC236}">
                    <a16:creationId xmlns:a16="http://schemas.microsoft.com/office/drawing/2014/main" id="{4C6A4875-B2EF-41FE-694B-A0159B283190}"/>
                  </a:ext>
                </a:extLst>
              </p:cNvPr>
              <p:cNvSpPr/>
              <p:nvPr/>
            </p:nvSpPr>
            <p:spPr>
              <a:xfrm>
                <a:off x="1528382" y="208894"/>
                <a:ext cx="1012221" cy="927890"/>
              </a:xfrm>
              <a:custGeom>
                <a:avLst/>
                <a:gdLst/>
                <a:ahLst/>
                <a:cxnLst/>
                <a:rect l="l" t="t" r="r" b="b"/>
                <a:pathLst>
                  <a:path w="19829" h="18177" extrusionOk="0">
                    <a:moveTo>
                      <a:pt x="12871" y="0"/>
                    </a:moveTo>
                    <a:cubicBezTo>
                      <a:pt x="12053" y="0"/>
                      <a:pt x="11263" y="435"/>
                      <a:pt x="10888" y="1155"/>
                    </a:cubicBezTo>
                    <a:cubicBezTo>
                      <a:pt x="10657" y="746"/>
                      <a:pt x="10192" y="471"/>
                      <a:pt x="9713" y="471"/>
                    </a:cubicBezTo>
                    <a:cubicBezTo>
                      <a:pt x="9682" y="471"/>
                      <a:pt x="9652" y="472"/>
                      <a:pt x="9621" y="474"/>
                    </a:cubicBezTo>
                    <a:cubicBezTo>
                      <a:pt x="9111" y="531"/>
                      <a:pt x="8657" y="909"/>
                      <a:pt x="8487" y="1400"/>
                    </a:cubicBezTo>
                    <a:cubicBezTo>
                      <a:pt x="8351" y="1158"/>
                      <a:pt x="8094" y="1013"/>
                      <a:pt x="7832" y="1013"/>
                    </a:cubicBezTo>
                    <a:cubicBezTo>
                      <a:pt x="7767" y="1013"/>
                      <a:pt x="7701" y="1022"/>
                      <a:pt x="7637" y="1041"/>
                    </a:cubicBezTo>
                    <a:cubicBezTo>
                      <a:pt x="7315" y="1117"/>
                      <a:pt x="6994" y="1381"/>
                      <a:pt x="6994" y="1722"/>
                    </a:cubicBezTo>
                    <a:cubicBezTo>
                      <a:pt x="6684" y="1450"/>
                      <a:pt x="6268" y="1313"/>
                      <a:pt x="5853" y="1313"/>
                    </a:cubicBezTo>
                    <a:cubicBezTo>
                      <a:pt x="5460" y="1313"/>
                      <a:pt x="5067" y="1436"/>
                      <a:pt x="4764" y="1684"/>
                    </a:cubicBezTo>
                    <a:cubicBezTo>
                      <a:pt x="4140" y="2175"/>
                      <a:pt x="3932" y="3158"/>
                      <a:pt x="4310" y="3876"/>
                    </a:cubicBezTo>
                    <a:cubicBezTo>
                      <a:pt x="4010" y="3753"/>
                      <a:pt x="3690" y="3695"/>
                      <a:pt x="3368" y="3695"/>
                    </a:cubicBezTo>
                    <a:cubicBezTo>
                      <a:pt x="2801" y="3695"/>
                      <a:pt x="2229" y="3879"/>
                      <a:pt x="1759" y="4217"/>
                    </a:cubicBezTo>
                    <a:cubicBezTo>
                      <a:pt x="1021" y="4746"/>
                      <a:pt x="606" y="5653"/>
                      <a:pt x="643" y="6560"/>
                    </a:cubicBezTo>
                    <a:cubicBezTo>
                      <a:pt x="700" y="7260"/>
                      <a:pt x="1059" y="7959"/>
                      <a:pt x="1683" y="8261"/>
                    </a:cubicBezTo>
                    <a:cubicBezTo>
                      <a:pt x="1663" y="8260"/>
                      <a:pt x="1642" y="8260"/>
                      <a:pt x="1622" y="8260"/>
                    </a:cubicBezTo>
                    <a:cubicBezTo>
                      <a:pt x="939" y="8260"/>
                      <a:pt x="205" y="8868"/>
                      <a:pt x="95" y="9547"/>
                    </a:cubicBezTo>
                    <a:cubicBezTo>
                      <a:pt x="1" y="10246"/>
                      <a:pt x="473" y="11002"/>
                      <a:pt x="1154" y="11172"/>
                    </a:cubicBezTo>
                    <a:cubicBezTo>
                      <a:pt x="662" y="11267"/>
                      <a:pt x="171" y="11777"/>
                      <a:pt x="265" y="12287"/>
                    </a:cubicBezTo>
                    <a:cubicBezTo>
                      <a:pt x="334" y="12736"/>
                      <a:pt x="782" y="13091"/>
                      <a:pt x="1249" y="13091"/>
                    </a:cubicBezTo>
                    <a:cubicBezTo>
                      <a:pt x="1292" y="13091"/>
                      <a:pt x="1337" y="13088"/>
                      <a:pt x="1380" y="13081"/>
                    </a:cubicBezTo>
                    <a:lnTo>
                      <a:pt x="1380" y="13081"/>
                    </a:lnTo>
                    <a:cubicBezTo>
                      <a:pt x="984" y="13554"/>
                      <a:pt x="832" y="14272"/>
                      <a:pt x="1154" y="14801"/>
                    </a:cubicBezTo>
                    <a:cubicBezTo>
                      <a:pt x="1412" y="15253"/>
                      <a:pt x="1931" y="15525"/>
                      <a:pt x="2453" y="15525"/>
                    </a:cubicBezTo>
                    <a:cubicBezTo>
                      <a:pt x="2543" y="15525"/>
                      <a:pt x="2634" y="15517"/>
                      <a:pt x="2722" y="15501"/>
                    </a:cubicBezTo>
                    <a:lnTo>
                      <a:pt x="2722" y="15501"/>
                    </a:lnTo>
                    <a:cubicBezTo>
                      <a:pt x="2666" y="15916"/>
                      <a:pt x="2798" y="16370"/>
                      <a:pt x="3157" y="16578"/>
                    </a:cubicBezTo>
                    <a:cubicBezTo>
                      <a:pt x="3319" y="16680"/>
                      <a:pt x="3511" y="16729"/>
                      <a:pt x="3705" y="16729"/>
                    </a:cubicBezTo>
                    <a:cubicBezTo>
                      <a:pt x="3941" y="16729"/>
                      <a:pt x="4180" y="16656"/>
                      <a:pt x="4367" y="16521"/>
                    </a:cubicBezTo>
                    <a:cubicBezTo>
                      <a:pt x="4405" y="17202"/>
                      <a:pt x="4934" y="17788"/>
                      <a:pt x="5558" y="18033"/>
                    </a:cubicBezTo>
                    <a:cubicBezTo>
                      <a:pt x="5835" y="18131"/>
                      <a:pt x="6126" y="18176"/>
                      <a:pt x="6417" y="18176"/>
                    </a:cubicBezTo>
                    <a:cubicBezTo>
                      <a:pt x="6802" y="18176"/>
                      <a:pt x="7187" y="18098"/>
                      <a:pt x="7542" y="17958"/>
                    </a:cubicBezTo>
                    <a:cubicBezTo>
                      <a:pt x="8185" y="17712"/>
                      <a:pt x="8733" y="17296"/>
                      <a:pt x="9243" y="16843"/>
                    </a:cubicBezTo>
                    <a:lnTo>
                      <a:pt x="17447" y="11626"/>
                    </a:lnTo>
                    <a:cubicBezTo>
                      <a:pt x="17862" y="11607"/>
                      <a:pt x="18259" y="11323"/>
                      <a:pt x="18411" y="10926"/>
                    </a:cubicBezTo>
                    <a:cubicBezTo>
                      <a:pt x="18581" y="10548"/>
                      <a:pt x="18581" y="10038"/>
                      <a:pt x="18297" y="9736"/>
                    </a:cubicBezTo>
                    <a:cubicBezTo>
                      <a:pt x="19204" y="9452"/>
                      <a:pt x="19828" y="8469"/>
                      <a:pt x="19696" y="7524"/>
                    </a:cubicBezTo>
                    <a:lnTo>
                      <a:pt x="19696" y="7505"/>
                    </a:lnTo>
                    <a:cubicBezTo>
                      <a:pt x="19564" y="6560"/>
                      <a:pt x="18713" y="5785"/>
                      <a:pt x="17768" y="5766"/>
                    </a:cubicBezTo>
                    <a:cubicBezTo>
                      <a:pt x="17976" y="5426"/>
                      <a:pt x="18014" y="4992"/>
                      <a:pt x="17825" y="4651"/>
                    </a:cubicBezTo>
                    <a:cubicBezTo>
                      <a:pt x="17655" y="4292"/>
                      <a:pt x="17371" y="4122"/>
                      <a:pt x="16974" y="4084"/>
                    </a:cubicBezTo>
                    <a:cubicBezTo>
                      <a:pt x="17295" y="3574"/>
                      <a:pt x="17201" y="2837"/>
                      <a:pt x="16766" y="2402"/>
                    </a:cubicBezTo>
                    <a:cubicBezTo>
                      <a:pt x="16505" y="2141"/>
                      <a:pt x="16154" y="1992"/>
                      <a:pt x="15798" y="1992"/>
                    </a:cubicBezTo>
                    <a:cubicBezTo>
                      <a:pt x="15588" y="1992"/>
                      <a:pt x="15375" y="2044"/>
                      <a:pt x="15178" y="2156"/>
                    </a:cubicBezTo>
                    <a:cubicBezTo>
                      <a:pt x="15122" y="1173"/>
                      <a:pt x="14347" y="266"/>
                      <a:pt x="13383" y="58"/>
                    </a:cubicBezTo>
                    <a:cubicBezTo>
                      <a:pt x="13213" y="19"/>
                      <a:pt x="13042" y="0"/>
                      <a:pt x="12871" y="0"/>
                    </a:cubicBezTo>
                    <a:close/>
                  </a:path>
                </a:pathLst>
              </a:custGeom>
              <a:solidFill>
                <a:srgbClr val="FFC44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592" name="Google Shape;1319;p50">
                <a:extLst>
                  <a:ext uri="{FF2B5EF4-FFF2-40B4-BE49-F238E27FC236}">
                    <a16:creationId xmlns:a16="http://schemas.microsoft.com/office/drawing/2014/main" id="{8276E87B-4D4A-D780-6417-A911F3929B1C}"/>
                  </a:ext>
                </a:extLst>
              </p:cNvPr>
              <p:cNvSpPr/>
              <p:nvPr/>
            </p:nvSpPr>
            <p:spPr>
              <a:xfrm>
                <a:off x="1743539" y="1104286"/>
                <a:ext cx="641718" cy="294340"/>
              </a:xfrm>
              <a:custGeom>
                <a:avLst/>
                <a:gdLst/>
                <a:ahLst/>
                <a:cxnLst/>
                <a:rect l="l" t="t" r="r" b="b"/>
                <a:pathLst>
                  <a:path w="12571" h="5766" fill="none" extrusionOk="0">
                    <a:moveTo>
                      <a:pt x="1" y="1"/>
                    </a:moveTo>
                    <a:cubicBezTo>
                      <a:pt x="303" y="1872"/>
                      <a:pt x="1456" y="3592"/>
                      <a:pt x="3082" y="4556"/>
                    </a:cubicBezTo>
                    <a:cubicBezTo>
                      <a:pt x="4707" y="5539"/>
                      <a:pt x="6767" y="5766"/>
                      <a:pt x="8563" y="5161"/>
                    </a:cubicBezTo>
                    <a:cubicBezTo>
                      <a:pt x="10359" y="4556"/>
                      <a:pt x="11852" y="3138"/>
                      <a:pt x="12570" y="1381"/>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593" name="Google Shape;1320;p50">
                <a:extLst>
                  <a:ext uri="{FF2B5EF4-FFF2-40B4-BE49-F238E27FC236}">
                    <a16:creationId xmlns:a16="http://schemas.microsoft.com/office/drawing/2014/main" id="{688394CD-6389-D432-DEAF-AB267DF64654}"/>
                  </a:ext>
                </a:extLst>
              </p:cNvPr>
              <p:cNvSpPr/>
              <p:nvPr/>
            </p:nvSpPr>
            <p:spPr>
              <a:xfrm>
                <a:off x="765200" y="1521125"/>
                <a:ext cx="451617" cy="448708"/>
              </a:xfrm>
              <a:custGeom>
                <a:avLst/>
                <a:gdLst/>
                <a:ahLst/>
                <a:cxnLst/>
                <a:rect l="l" t="t" r="r" b="b"/>
                <a:pathLst>
                  <a:path w="8847" h="8790" fill="none" extrusionOk="0">
                    <a:moveTo>
                      <a:pt x="1" y="0"/>
                    </a:moveTo>
                    <a:cubicBezTo>
                      <a:pt x="2949" y="2930"/>
                      <a:pt x="5898" y="5860"/>
                      <a:pt x="8847" y="8789"/>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594" name="Google Shape;1321;p50">
                <a:extLst>
                  <a:ext uri="{FF2B5EF4-FFF2-40B4-BE49-F238E27FC236}">
                    <a16:creationId xmlns:a16="http://schemas.microsoft.com/office/drawing/2014/main" id="{C2C4819E-E7A8-07F5-4A2B-D7D0A06CA4BB}"/>
                  </a:ext>
                </a:extLst>
              </p:cNvPr>
              <p:cNvSpPr/>
              <p:nvPr/>
            </p:nvSpPr>
            <p:spPr>
              <a:xfrm>
                <a:off x="1256310" y="1203672"/>
                <a:ext cx="290460" cy="673521"/>
              </a:xfrm>
              <a:custGeom>
                <a:avLst/>
                <a:gdLst/>
                <a:ahLst/>
                <a:cxnLst/>
                <a:rect l="l" t="t" r="r" b="b"/>
                <a:pathLst>
                  <a:path w="5690" h="13194" fill="none" extrusionOk="0">
                    <a:moveTo>
                      <a:pt x="1" y="1"/>
                    </a:moveTo>
                    <a:cubicBezTo>
                      <a:pt x="2344" y="4197"/>
                      <a:pt x="4253" y="8620"/>
                      <a:pt x="5690" y="13194"/>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595" name="Google Shape;1322;p50">
                <a:extLst>
                  <a:ext uri="{FF2B5EF4-FFF2-40B4-BE49-F238E27FC236}">
                    <a16:creationId xmlns:a16="http://schemas.microsoft.com/office/drawing/2014/main" id="{10671DAD-E8A6-F729-E385-4ABE7C8257B4}"/>
                  </a:ext>
                </a:extLst>
              </p:cNvPr>
              <p:cNvSpPr/>
              <p:nvPr/>
            </p:nvSpPr>
            <p:spPr>
              <a:xfrm>
                <a:off x="2664962" y="1292440"/>
                <a:ext cx="184333" cy="670611"/>
              </a:xfrm>
              <a:custGeom>
                <a:avLst/>
                <a:gdLst/>
                <a:ahLst/>
                <a:cxnLst/>
                <a:rect l="l" t="t" r="r" b="b"/>
                <a:pathLst>
                  <a:path w="3611" h="13137" fill="none" extrusionOk="0">
                    <a:moveTo>
                      <a:pt x="3611" y="1"/>
                    </a:moveTo>
                    <a:cubicBezTo>
                      <a:pt x="2287" y="3460"/>
                      <a:pt x="1210" y="7013"/>
                      <a:pt x="360" y="10604"/>
                    </a:cubicBezTo>
                    <a:cubicBezTo>
                      <a:pt x="171" y="11455"/>
                      <a:pt x="0" y="12362"/>
                      <a:pt x="360" y="13137"/>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596" name="Google Shape;1323;p50">
                <a:extLst>
                  <a:ext uri="{FF2B5EF4-FFF2-40B4-BE49-F238E27FC236}">
                    <a16:creationId xmlns:a16="http://schemas.microsoft.com/office/drawing/2014/main" id="{E07B506D-F607-B1B9-3862-C3D611E4C44C}"/>
                  </a:ext>
                </a:extLst>
              </p:cNvPr>
              <p:cNvSpPr/>
              <p:nvPr/>
            </p:nvSpPr>
            <p:spPr>
              <a:xfrm>
                <a:off x="3008448" y="1461300"/>
                <a:ext cx="297199" cy="596337"/>
              </a:xfrm>
              <a:custGeom>
                <a:avLst/>
                <a:gdLst/>
                <a:ahLst/>
                <a:cxnLst/>
                <a:rect l="l" t="t" r="r" b="b"/>
                <a:pathLst>
                  <a:path w="5822" h="11682" fill="none" extrusionOk="0">
                    <a:moveTo>
                      <a:pt x="5822" y="0"/>
                    </a:moveTo>
                    <a:cubicBezTo>
                      <a:pt x="3875" y="3894"/>
                      <a:pt x="1947" y="7788"/>
                      <a:pt x="0" y="11681"/>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597" name="Google Shape;1324;p50">
                <a:extLst>
                  <a:ext uri="{FF2B5EF4-FFF2-40B4-BE49-F238E27FC236}">
                    <a16:creationId xmlns:a16="http://schemas.microsoft.com/office/drawing/2014/main" id="{E0851AC5-ADB3-0A1A-ADA5-108DC2296F37}"/>
                  </a:ext>
                </a:extLst>
              </p:cNvPr>
              <p:cNvSpPr/>
              <p:nvPr/>
            </p:nvSpPr>
            <p:spPr>
              <a:xfrm>
                <a:off x="1548647" y="1656192"/>
                <a:ext cx="162178" cy="83973"/>
              </a:xfrm>
              <a:custGeom>
                <a:avLst/>
                <a:gdLst/>
                <a:ahLst/>
                <a:cxnLst/>
                <a:rect l="l" t="t" r="r" b="b"/>
                <a:pathLst>
                  <a:path w="3177" h="1645" fill="none" extrusionOk="0">
                    <a:moveTo>
                      <a:pt x="1" y="265"/>
                    </a:moveTo>
                    <a:cubicBezTo>
                      <a:pt x="133" y="1040"/>
                      <a:pt x="908" y="1645"/>
                      <a:pt x="1702" y="1588"/>
                    </a:cubicBezTo>
                    <a:cubicBezTo>
                      <a:pt x="2496" y="1531"/>
                      <a:pt x="3176" y="794"/>
                      <a:pt x="3176" y="0"/>
                    </a:cubicBezTo>
                    <a:close/>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598" name="Google Shape;1325;p50">
                <a:extLst>
                  <a:ext uri="{FF2B5EF4-FFF2-40B4-BE49-F238E27FC236}">
                    <a16:creationId xmlns:a16="http://schemas.microsoft.com/office/drawing/2014/main" id="{C7FC3BDA-CBF3-58A0-AD68-B1CEB5392785}"/>
                  </a:ext>
                </a:extLst>
              </p:cNvPr>
              <p:cNvSpPr/>
              <p:nvPr/>
            </p:nvSpPr>
            <p:spPr>
              <a:xfrm>
                <a:off x="2486456" y="1660990"/>
                <a:ext cx="153449" cy="77235"/>
              </a:xfrm>
              <a:custGeom>
                <a:avLst/>
                <a:gdLst/>
                <a:ahLst/>
                <a:cxnLst/>
                <a:rect l="l" t="t" r="r" b="b"/>
                <a:pathLst>
                  <a:path w="3006" h="1513" fill="none" extrusionOk="0">
                    <a:moveTo>
                      <a:pt x="1" y="171"/>
                    </a:moveTo>
                    <a:cubicBezTo>
                      <a:pt x="114" y="908"/>
                      <a:pt x="832" y="1513"/>
                      <a:pt x="1588" y="1456"/>
                    </a:cubicBezTo>
                    <a:cubicBezTo>
                      <a:pt x="2344" y="1418"/>
                      <a:pt x="2987" y="738"/>
                      <a:pt x="3006" y="1"/>
                    </a:cubicBezTo>
                    <a:close/>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599" name="Google Shape;1326;p50">
                <a:extLst>
                  <a:ext uri="{FF2B5EF4-FFF2-40B4-BE49-F238E27FC236}">
                    <a16:creationId xmlns:a16="http://schemas.microsoft.com/office/drawing/2014/main" id="{6E7B5131-EA49-4F56-194C-0FE4A474F844}"/>
                  </a:ext>
                </a:extLst>
              </p:cNvPr>
              <p:cNvSpPr/>
              <p:nvPr/>
            </p:nvSpPr>
            <p:spPr>
              <a:xfrm>
                <a:off x="1778301" y="611287"/>
                <a:ext cx="674491" cy="678523"/>
              </a:xfrm>
              <a:custGeom>
                <a:avLst/>
                <a:gdLst/>
                <a:ahLst/>
                <a:cxnLst/>
                <a:rect l="l" t="t" r="r" b="b"/>
                <a:pathLst>
                  <a:path w="13213" h="13292" extrusionOk="0">
                    <a:moveTo>
                      <a:pt x="11492" y="0"/>
                    </a:moveTo>
                    <a:cubicBezTo>
                      <a:pt x="11341" y="265"/>
                      <a:pt x="11038" y="454"/>
                      <a:pt x="10736" y="473"/>
                    </a:cubicBezTo>
                    <a:cubicBezTo>
                      <a:pt x="10717" y="474"/>
                      <a:pt x="10698" y="475"/>
                      <a:pt x="10678" y="475"/>
                    </a:cubicBezTo>
                    <a:cubicBezTo>
                      <a:pt x="10393" y="475"/>
                      <a:pt x="10099" y="345"/>
                      <a:pt x="9904" y="133"/>
                    </a:cubicBezTo>
                    <a:lnTo>
                      <a:pt x="9904" y="133"/>
                    </a:lnTo>
                    <a:cubicBezTo>
                      <a:pt x="9961" y="643"/>
                      <a:pt x="9564" y="1191"/>
                      <a:pt x="9035" y="1305"/>
                    </a:cubicBezTo>
                    <a:cubicBezTo>
                      <a:pt x="8963" y="1321"/>
                      <a:pt x="8893" y="1328"/>
                      <a:pt x="8826" y="1328"/>
                    </a:cubicBezTo>
                    <a:cubicBezTo>
                      <a:pt x="8417" y="1328"/>
                      <a:pt x="8104" y="1043"/>
                      <a:pt x="7958" y="605"/>
                    </a:cubicBezTo>
                    <a:cubicBezTo>
                      <a:pt x="7882" y="1116"/>
                      <a:pt x="7485" y="1569"/>
                      <a:pt x="6975" y="1683"/>
                    </a:cubicBezTo>
                    <a:cubicBezTo>
                      <a:pt x="6885" y="1703"/>
                      <a:pt x="6793" y="1713"/>
                      <a:pt x="6701" y="1713"/>
                    </a:cubicBezTo>
                    <a:cubicBezTo>
                      <a:pt x="6286" y="1713"/>
                      <a:pt x="5865" y="1512"/>
                      <a:pt x="5633" y="1172"/>
                    </a:cubicBezTo>
                    <a:cubicBezTo>
                      <a:pt x="5534" y="1511"/>
                      <a:pt x="5141" y="1754"/>
                      <a:pt x="4775" y="1754"/>
                    </a:cubicBezTo>
                    <a:cubicBezTo>
                      <a:pt x="4650" y="1754"/>
                      <a:pt x="4529" y="1726"/>
                      <a:pt x="4423" y="1664"/>
                    </a:cubicBezTo>
                    <a:lnTo>
                      <a:pt x="4423" y="1664"/>
                    </a:lnTo>
                    <a:cubicBezTo>
                      <a:pt x="4536" y="2269"/>
                      <a:pt x="3988" y="2873"/>
                      <a:pt x="3383" y="2930"/>
                    </a:cubicBezTo>
                    <a:cubicBezTo>
                      <a:pt x="3213" y="2628"/>
                      <a:pt x="2949" y="2287"/>
                      <a:pt x="2760" y="1985"/>
                    </a:cubicBezTo>
                    <a:cubicBezTo>
                      <a:pt x="2656" y="1969"/>
                      <a:pt x="2550" y="1961"/>
                      <a:pt x="2445" y="1961"/>
                    </a:cubicBezTo>
                    <a:cubicBezTo>
                      <a:pt x="1671" y="1961"/>
                      <a:pt x="889" y="2378"/>
                      <a:pt x="473" y="3043"/>
                    </a:cubicBezTo>
                    <a:cubicBezTo>
                      <a:pt x="0" y="3800"/>
                      <a:pt x="38" y="4839"/>
                      <a:pt x="548" y="5576"/>
                    </a:cubicBezTo>
                    <a:cubicBezTo>
                      <a:pt x="971" y="6170"/>
                      <a:pt x="1703" y="6532"/>
                      <a:pt x="2436" y="6532"/>
                    </a:cubicBezTo>
                    <a:cubicBezTo>
                      <a:pt x="2589" y="6532"/>
                      <a:pt x="2742" y="6516"/>
                      <a:pt x="2892" y="6483"/>
                    </a:cubicBezTo>
                    <a:lnTo>
                      <a:pt x="2892" y="6483"/>
                    </a:lnTo>
                    <a:cubicBezTo>
                      <a:pt x="2646" y="7466"/>
                      <a:pt x="2363" y="8430"/>
                      <a:pt x="2117" y="9413"/>
                    </a:cubicBezTo>
                    <a:cubicBezTo>
                      <a:pt x="1834" y="9451"/>
                      <a:pt x="1342" y="9470"/>
                      <a:pt x="1040" y="9508"/>
                    </a:cubicBezTo>
                    <a:cubicBezTo>
                      <a:pt x="1399" y="11417"/>
                      <a:pt x="3100" y="12985"/>
                      <a:pt x="5009" y="13250"/>
                    </a:cubicBezTo>
                    <a:cubicBezTo>
                      <a:pt x="5208" y="13278"/>
                      <a:pt x="5410" y="13291"/>
                      <a:pt x="5613" y="13291"/>
                    </a:cubicBezTo>
                    <a:cubicBezTo>
                      <a:pt x="7367" y="13291"/>
                      <a:pt x="9237" y="12296"/>
                      <a:pt x="9999" y="10755"/>
                    </a:cubicBezTo>
                    <a:cubicBezTo>
                      <a:pt x="9621" y="10623"/>
                      <a:pt x="9205" y="10472"/>
                      <a:pt x="8827" y="10339"/>
                    </a:cubicBezTo>
                    <a:cubicBezTo>
                      <a:pt x="8940" y="9734"/>
                      <a:pt x="8997" y="9111"/>
                      <a:pt x="9111" y="8506"/>
                    </a:cubicBezTo>
                    <a:cubicBezTo>
                      <a:pt x="10396" y="8298"/>
                      <a:pt x="11587" y="7485"/>
                      <a:pt x="12248" y="6351"/>
                    </a:cubicBezTo>
                    <a:cubicBezTo>
                      <a:pt x="12910" y="5217"/>
                      <a:pt x="13212" y="3837"/>
                      <a:pt x="12721" y="2609"/>
                    </a:cubicBezTo>
                    <a:cubicBezTo>
                      <a:pt x="12362" y="1701"/>
                      <a:pt x="11870" y="908"/>
                      <a:pt x="11492" y="0"/>
                    </a:cubicBezTo>
                    <a:close/>
                  </a:path>
                </a:pathLst>
              </a:custGeom>
              <a:solidFill>
                <a:srgbClr val="FB858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00" name="Google Shape;1327;p50">
                <a:extLst>
                  <a:ext uri="{FF2B5EF4-FFF2-40B4-BE49-F238E27FC236}">
                    <a16:creationId xmlns:a16="http://schemas.microsoft.com/office/drawing/2014/main" id="{FE2231CD-1078-6734-2EB1-D33CE9D5D922}"/>
                  </a:ext>
                </a:extLst>
              </p:cNvPr>
              <p:cNvSpPr/>
              <p:nvPr/>
            </p:nvSpPr>
            <p:spPr>
              <a:xfrm>
                <a:off x="2068699" y="686528"/>
                <a:ext cx="93621" cy="44462"/>
              </a:xfrm>
              <a:custGeom>
                <a:avLst/>
                <a:gdLst/>
                <a:ahLst/>
                <a:cxnLst/>
                <a:rect l="l" t="t" r="r" b="b"/>
                <a:pathLst>
                  <a:path w="1834" h="871" fill="none" extrusionOk="0">
                    <a:moveTo>
                      <a:pt x="0" y="870"/>
                    </a:moveTo>
                    <a:cubicBezTo>
                      <a:pt x="95" y="492"/>
                      <a:pt x="416" y="190"/>
                      <a:pt x="775" y="95"/>
                    </a:cubicBezTo>
                    <a:cubicBezTo>
                      <a:pt x="1153" y="1"/>
                      <a:pt x="1569" y="133"/>
                      <a:pt x="1834" y="417"/>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01" name="Google Shape;1328;p50">
                <a:extLst>
                  <a:ext uri="{FF2B5EF4-FFF2-40B4-BE49-F238E27FC236}">
                    <a16:creationId xmlns:a16="http://schemas.microsoft.com/office/drawing/2014/main" id="{7EC71A76-67AA-4E0C-B887-CCE6EF3216B6}"/>
                  </a:ext>
                </a:extLst>
              </p:cNvPr>
              <p:cNvSpPr/>
              <p:nvPr/>
            </p:nvSpPr>
            <p:spPr>
              <a:xfrm>
                <a:off x="2088964" y="767589"/>
                <a:ext cx="62737" cy="22257"/>
              </a:xfrm>
              <a:custGeom>
                <a:avLst/>
                <a:gdLst/>
                <a:ahLst/>
                <a:cxnLst/>
                <a:rect l="l" t="t" r="r" b="b"/>
                <a:pathLst>
                  <a:path w="1229" h="436" fill="none" extrusionOk="0">
                    <a:moveTo>
                      <a:pt x="0" y="435"/>
                    </a:moveTo>
                    <a:cubicBezTo>
                      <a:pt x="114" y="208"/>
                      <a:pt x="341" y="57"/>
                      <a:pt x="586" y="38"/>
                    </a:cubicBezTo>
                    <a:cubicBezTo>
                      <a:pt x="832" y="0"/>
                      <a:pt x="1078" y="114"/>
                      <a:pt x="1229" y="322"/>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02" name="Google Shape;1329;p50">
                <a:extLst>
                  <a:ext uri="{FF2B5EF4-FFF2-40B4-BE49-F238E27FC236}">
                    <a16:creationId xmlns:a16="http://schemas.microsoft.com/office/drawing/2014/main" id="{AE5FBE5A-CCB6-5294-4630-63DDD9E8E273}"/>
                  </a:ext>
                </a:extLst>
              </p:cNvPr>
              <p:cNvSpPr/>
              <p:nvPr/>
            </p:nvSpPr>
            <p:spPr>
              <a:xfrm>
                <a:off x="2334034" y="712613"/>
                <a:ext cx="51201" cy="32824"/>
              </a:xfrm>
              <a:custGeom>
                <a:avLst/>
                <a:gdLst/>
                <a:ahLst/>
                <a:cxnLst/>
                <a:rect l="l" t="t" r="r" b="b"/>
                <a:pathLst>
                  <a:path w="1003" h="643" fill="none" extrusionOk="0">
                    <a:moveTo>
                      <a:pt x="0" y="643"/>
                    </a:moveTo>
                    <a:cubicBezTo>
                      <a:pt x="0" y="416"/>
                      <a:pt x="151" y="189"/>
                      <a:pt x="359" y="95"/>
                    </a:cubicBezTo>
                    <a:cubicBezTo>
                      <a:pt x="567" y="0"/>
                      <a:pt x="832" y="38"/>
                      <a:pt x="1002" y="208"/>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03" name="Google Shape;1330;p50">
                <a:extLst>
                  <a:ext uri="{FF2B5EF4-FFF2-40B4-BE49-F238E27FC236}">
                    <a16:creationId xmlns:a16="http://schemas.microsoft.com/office/drawing/2014/main" id="{6D0BC472-31FC-D001-74BB-1B630FD6B934}"/>
                  </a:ext>
                </a:extLst>
              </p:cNvPr>
              <p:cNvSpPr/>
              <p:nvPr/>
            </p:nvSpPr>
            <p:spPr>
              <a:xfrm>
                <a:off x="2238528" y="757941"/>
                <a:ext cx="30884" cy="70497"/>
              </a:xfrm>
              <a:custGeom>
                <a:avLst/>
                <a:gdLst/>
                <a:ahLst/>
                <a:cxnLst/>
                <a:rect l="l" t="t" r="r" b="b"/>
                <a:pathLst>
                  <a:path w="605" h="1381" fill="none" extrusionOk="0">
                    <a:moveTo>
                      <a:pt x="76" y="0"/>
                    </a:moveTo>
                    <a:cubicBezTo>
                      <a:pt x="246" y="435"/>
                      <a:pt x="435" y="870"/>
                      <a:pt x="605" y="1305"/>
                    </a:cubicBezTo>
                    <a:cubicBezTo>
                      <a:pt x="397" y="1305"/>
                      <a:pt x="208" y="1380"/>
                      <a:pt x="0" y="1380"/>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04" name="Google Shape;1331;p50">
                <a:extLst>
                  <a:ext uri="{FF2B5EF4-FFF2-40B4-BE49-F238E27FC236}">
                    <a16:creationId xmlns:a16="http://schemas.microsoft.com/office/drawing/2014/main" id="{A180AEBF-F7BD-C98C-8D7C-4FF4393CE894}"/>
                  </a:ext>
                </a:extLst>
              </p:cNvPr>
              <p:cNvSpPr/>
              <p:nvPr/>
            </p:nvSpPr>
            <p:spPr>
              <a:xfrm>
                <a:off x="2308920" y="643139"/>
                <a:ext cx="63758" cy="17407"/>
              </a:xfrm>
              <a:custGeom>
                <a:avLst/>
                <a:gdLst/>
                <a:ahLst/>
                <a:cxnLst/>
                <a:rect l="l" t="t" r="r" b="b"/>
                <a:pathLst>
                  <a:path w="1249" h="341" fill="none" extrusionOk="0">
                    <a:moveTo>
                      <a:pt x="1" y="340"/>
                    </a:moveTo>
                    <a:cubicBezTo>
                      <a:pt x="417" y="227"/>
                      <a:pt x="833" y="114"/>
                      <a:pt x="1248" y="0"/>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05" name="Google Shape;1332;p50">
                <a:extLst>
                  <a:ext uri="{FF2B5EF4-FFF2-40B4-BE49-F238E27FC236}">
                    <a16:creationId xmlns:a16="http://schemas.microsoft.com/office/drawing/2014/main" id="{48A0D3B3-1F86-7A1F-1169-167B8F62285E}"/>
                  </a:ext>
                </a:extLst>
              </p:cNvPr>
              <p:cNvSpPr/>
              <p:nvPr/>
            </p:nvSpPr>
            <p:spPr>
              <a:xfrm>
                <a:off x="1857422" y="791682"/>
                <a:ext cx="71415" cy="21287"/>
              </a:xfrm>
              <a:custGeom>
                <a:avLst/>
                <a:gdLst/>
                <a:ahLst/>
                <a:cxnLst/>
                <a:rect l="l" t="t" r="r" b="b"/>
                <a:pathLst>
                  <a:path w="1399" h="417" fill="none" extrusionOk="0">
                    <a:moveTo>
                      <a:pt x="0" y="1"/>
                    </a:moveTo>
                    <a:lnTo>
                      <a:pt x="1399" y="417"/>
                    </a:ln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06" name="Google Shape;1333;p50">
                <a:extLst>
                  <a:ext uri="{FF2B5EF4-FFF2-40B4-BE49-F238E27FC236}">
                    <a16:creationId xmlns:a16="http://schemas.microsoft.com/office/drawing/2014/main" id="{105E9AFC-D5E3-E3BA-C681-92E1EF97B408}"/>
                  </a:ext>
                </a:extLst>
              </p:cNvPr>
              <p:cNvSpPr/>
              <p:nvPr/>
            </p:nvSpPr>
            <p:spPr>
              <a:xfrm>
                <a:off x="1922046" y="948954"/>
                <a:ext cx="25115" cy="51"/>
              </a:xfrm>
              <a:custGeom>
                <a:avLst/>
                <a:gdLst/>
                <a:ahLst/>
                <a:cxnLst/>
                <a:rect l="l" t="t" r="r" b="b"/>
                <a:pathLst>
                  <a:path w="492" h="1" fill="none" extrusionOk="0">
                    <a:moveTo>
                      <a:pt x="0" y="1"/>
                    </a:moveTo>
                    <a:lnTo>
                      <a:pt x="492" y="1"/>
                    </a:ln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07" name="Google Shape;1334;p50">
                <a:extLst>
                  <a:ext uri="{FF2B5EF4-FFF2-40B4-BE49-F238E27FC236}">
                    <a16:creationId xmlns:a16="http://schemas.microsoft.com/office/drawing/2014/main" id="{E5F6A00C-B231-28E3-1764-BDDD18DFF20A}"/>
                  </a:ext>
                </a:extLst>
              </p:cNvPr>
              <p:cNvSpPr/>
              <p:nvPr/>
            </p:nvSpPr>
            <p:spPr>
              <a:xfrm>
                <a:off x="2047464" y="1009750"/>
                <a:ext cx="201689" cy="51201"/>
              </a:xfrm>
              <a:custGeom>
                <a:avLst/>
                <a:gdLst/>
                <a:ahLst/>
                <a:cxnLst/>
                <a:rect l="l" t="t" r="r" b="b"/>
                <a:pathLst>
                  <a:path w="3951" h="1003" fill="none" extrusionOk="0">
                    <a:moveTo>
                      <a:pt x="1" y="1"/>
                    </a:moveTo>
                    <a:cubicBezTo>
                      <a:pt x="1135" y="757"/>
                      <a:pt x="2628" y="1002"/>
                      <a:pt x="3951" y="643"/>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08" name="Google Shape;1335;p50">
                <a:extLst>
                  <a:ext uri="{FF2B5EF4-FFF2-40B4-BE49-F238E27FC236}">
                    <a16:creationId xmlns:a16="http://schemas.microsoft.com/office/drawing/2014/main" id="{1E94A1FB-93D5-0220-F85D-82C75941D6DD}"/>
                  </a:ext>
                </a:extLst>
              </p:cNvPr>
              <p:cNvSpPr/>
              <p:nvPr/>
            </p:nvSpPr>
            <p:spPr>
              <a:xfrm>
                <a:off x="2165175" y="854418"/>
                <a:ext cx="44462" cy="25115"/>
              </a:xfrm>
              <a:custGeom>
                <a:avLst/>
                <a:gdLst/>
                <a:ahLst/>
                <a:cxnLst/>
                <a:rect l="l" t="t" r="r" b="b"/>
                <a:pathLst>
                  <a:path w="871" h="492" fill="none" extrusionOk="0">
                    <a:moveTo>
                      <a:pt x="1" y="0"/>
                    </a:moveTo>
                    <a:cubicBezTo>
                      <a:pt x="19" y="189"/>
                      <a:pt x="152" y="360"/>
                      <a:pt x="322" y="435"/>
                    </a:cubicBezTo>
                    <a:cubicBezTo>
                      <a:pt x="511" y="492"/>
                      <a:pt x="719" y="454"/>
                      <a:pt x="870" y="322"/>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09" name="Google Shape;1336;p50">
                <a:extLst>
                  <a:ext uri="{FF2B5EF4-FFF2-40B4-BE49-F238E27FC236}">
                    <a16:creationId xmlns:a16="http://schemas.microsoft.com/office/drawing/2014/main" id="{A5287B3D-F652-9D62-8D15-46EA039FB7AE}"/>
                  </a:ext>
                </a:extLst>
              </p:cNvPr>
              <p:cNvSpPr/>
              <p:nvPr/>
            </p:nvSpPr>
            <p:spPr>
              <a:xfrm>
                <a:off x="5760109" y="1475745"/>
                <a:ext cx="141912" cy="328133"/>
              </a:xfrm>
              <a:custGeom>
                <a:avLst/>
                <a:gdLst/>
                <a:ahLst/>
                <a:cxnLst/>
                <a:rect l="l" t="t" r="r" b="b"/>
                <a:pathLst>
                  <a:path w="2780" h="6428" fill="none" extrusionOk="0">
                    <a:moveTo>
                      <a:pt x="1" y="1"/>
                    </a:moveTo>
                    <a:cubicBezTo>
                      <a:pt x="1097" y="2061"/>
                      <a:pt x="2023" y="4216"/>
                      <a:pt x="2779" y="6427"/>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10" name="Google Shape;1337;p50">
                <a:extLst>
                  <a:ext uri="{FF2B5EF4-FFF2-40B4-BE49-F238E27FC236}">
                    <a16:creationId xmlns:a16="http://schemas.microsoft.com/office/drawing/2014/main" id="{8E64B897-83C0-1021-ED15-710F21897F8E}"/>
                  </a:ext>
                </a:extLst>
              </p:cNvPr>
              <p:cNvSpPr/>
              <p:nvPr/>
            </p:nvSpPr>
            <p:spPr>
              <a:xfrm>
                <a:off x="4711378" y="728284"/>
                <a:ext cx="824979" cy="618287"/>
              </a:xfrm>
              <a:custGeom>
                <a:avLst/>
                <a:gdLst/>
                <a:ahLst/>
                <a:cxnLst/>
                <a:rect l="l" t="t" r="r" b="b"/>
                <a:pathLst>
                  <a:path w="16161" h="12112" extrusionOk="0">
                    <a:moveTo>
                      <a:pt x="13062" y="1"/>
                    </a:moveTo>
                    <a:cubicBezTo>
                      <a:pt x="12596" y="1"/>
                      <a:pt x="12131" y="61"/>
                      <a:pt x="11681" y="184"/>
                    </a:cubicBezTo>
                    <a:cubicBezTo>
                      <a:pt x="10188" y="600"/>
                      <a:pt x="8884" y="1697"/>
                      <a:pt x="8222" y="3114"/>
                    </a:cubicBezTo>
                    <a:cubicBezTo>
                      <a:pt x="7787" y="4078"/>
                      <a:pt x="7542" y="5288"/>
                      <a:pt x="6616" y="5779"/>
                    </a:cubicBezTo>
                    <a:cubicBezTo>
                      <a:pt x="6246" y="5977"/>
                      <a:pt x="5843" y="6025"/>
                      <a:pt x="5428" y="6025"/>
                    </a:cubicBezTo>
                    <a:cubicBezTo>
                      <a:pt x="5038" y="6025"/>
                      <a:pt x="4637" y="5983"/>
                      <a:pt x="4245" y="5983"/>
                    </a:cubicBezTo>
                    <a:cubicBezTo>
                      <a:pt x="4178" y="5983"/>
                      <a:pt x="4111" y="5984"/>
                      <a:pt x="4045" y="5987"/>
                    </a:cubicBezTo>
                    <a:cubicBezTo>
                      <a:pt x="2987" y="6006"/>
                      <a:pt x="1947" y="6460"/>
                      <a:pt x="1191" y="7235"/>
                    </a:cubicBezTo>
                    <a:cubicBezTo>
                      <a:pt x="454" y="7991"/>
                      <a:pt x="19" y="9030"/>
                      <a:pt x="0" y="10108"/>
                    </a:cubicBezTo>
                    <a:lnTo>
                      <a:pt x="2155" y="10599"/>
                    </a:lnTo>
                    <a:cubicBezTo>
                      <a:pt x="2514" y="9446"/>
                      <a:pt x="3497" y="8501"/>
                      <a:pt x="4688" y="8199"/>
                    </a:cubicBezTo>
                    <a:lnTo>
                      <a:pt x="4688" y="8199"/>
                    </a:lnTo>
                    <a:cubicBezTo>
                      <a:pt x="3894" y="8879"/>
                      <a:pt x="3365" y="9824"/>
                      <a:pt x="3157" y="10845"/>
                    </a:cubicBezTo>
                    <a:lnTo>
                      <a:pt x="8544" y="12111"/>
                    </a:lnTo>
                    <a:cubicBezTo>
                      <a:pt x="8562" y="11544"/>
                      <a:pt x="9092" y="11128"/>
                      <a:pt x="9602" y="10920"/>
                    </a:cubicBezTo>
                    <a:cubicBezTo>
                      <a:pt x="10112" y="10712"/>
                      <a:pt x="10698" y="10618"/>
                      <a:pt x="11171" y="10315"/>
                    </a:cubicBezTo>
                    <a:cubicBezTo>
                      <a:pt x="11927" y="9843"/>
                      <a:pt x="12286" y="8898"/>
                      <a:pt x="12362" y="7991"/>
                    </a:cubicBezTo>
                    <a:cubicBezTo>
                      <a:pt x="12437" y="7102"/>
                      <a:pt x="12267" y="6195"/>
                      <a:pt x="12248" y="5288"/>
                    </a:cubicBezTo>
                    <a:cubicBezTo>
                      <a:pt x="12210" y="4399"/>
                      <a:pt x="12362" y="3435"/>
                      <a:pt x="12929" y="2736"/>
                    </a:cubicBezTo>
                    <a:cubicBezTo>
                      <a:pt x="13320" y="2269"/>
                      <a:pt x="14032" y="1937"/>
                      <a:pt x="14670" y="1937"/>
                    </a:cubicBezTo>
                    <a:cubicBezTo>
                      <a:pt x="14987" y="1937"/>
                      <a:pt x="15286" y="2019"/>
                      <a:pt x="15518" y="2207"/>
                    </a:cubicBezTo>
                    <a:cubicBezTo>
                      <a:pt x="15669" y="1810"/>
                      <a:pt x="16010" y="1356"/>
                      <a:pt x="16161" y="959"/>
                    </a:cubicBezTo>
                    <a:cubicBezTo>
                      <a:pt x="15258" y="335"/>
                      <a:pt x="14159" y="1"/>
                      <a:pt x="13062" y="1"/>
                    </a:cubicBezTo>
                    <a:close/>
                  </a:path>
                </a:pathLst>
              </a:custGeom>
              <a:solidFill>
                <a:srgbClr val="FE702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11" name="Google Shape;1338;p50">
                <a:extLst>
                  <a:ext uri="{FF2B5EF4-FFF2-40B4-BE49-F238E27FC236}">
                    <a16:creationId xmlns:a16="http://schemas.microsoft.com/office/drawing/2014/main" id="{6596EB6D-D2C8-61F1-BA53-5738D75449B5}"/>
                  </a:ext>
                </a:extLst>
              </p:cNvPr>
              <p:cNvSpPr/>
              <p:nvPr/>
            </p:nvSpPr>
            <p:spPr>
              <a:xfrm>
                <a:off x="4675646" y="796532"/>
                <a:ext cx="581890" cy="440999"/>
              </a:xfrm>
              <a:custGeom>
                <a:avLst/>
                <a:gdLst/>
                <a:ahLst/>
                <a:cxnLst/>
                <a:rect l="l" t="t" r="r" b="b"/>
                <a:pathLst>
                  <a:path w="11399" h="8639" fill="none" extrusionOk="0">
                    <a:moveTo>
                      <a:pt x="1" y="8638"/>
                    </a:moveTo>
                    <a:cubicBezTo>
                      <a:pt x="76" y="7580"/>
                      <a:pt x="549" y="6559"/>
                      <a:pt x="1305" y="5822"/>
                    </a:cubicBezTo>
                    <a:cubicBezTo>
                      <a:pt x="2061" y="5085"/>
                      <a:pt x="3101" y="4631"/>
                      <a:pt x="4140" y="4574"/>
                    </a:cubicBezTo>
                    <a:cubicBezTo>
                      <a:pt x="5350" y="4518"/>
                      <a:pt x="6654" y="4934"/>
                      <a:pt x="7694" y="4348"/>
                    </a:cubicBezTo>
                    <a:cubicBezTo>
                      <a:pt x="8563" y="3856"/>
                      <a:pt x="8941" y="2854"/>
                      <a:pt x="9357" y="1947"/>
                    </a:cubicBezTo>
                    <a:cubicBezTo>
                      <a:pt x="9773" y="1059"/>
                      <a:pt x="10415" y="114"/>
                      <a:pt x="11398" y="0"/>
                    </a:cubicBezTo>
                  </a:path>
                </a:pathLst>
              </a:custGeom>
              <a:noFill/>
              <a:ln w="8975" cap="rnd" cmpd="sng">
                <a:solidFill>
                  <a:srgbClr val="FE7028"/>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12" name="Google Shape;1339;p50">
                <a:extLst>
                  <a:ext uri="{FF2B5EF4-FFF2-40B4-BE49-F238E27FC236}">
                    <a16:creationId xmlns:a16="http://schemas.microsoft.com/office/drawing/2014/main" id="{FB8AD5A2-1078-8F9D-204B-E1C7E2417266}"/>
                  </a:ext>
                </a:extLst>
              </p:cNvPr>
              <p:cNvSpPr/>
              <p:nvPr/>
            </p:nvSpPr>
            <p:spPr>
              <a:xfrm>
                <a:off x="5419533" y="593472"/>
                <a:ext cx="578011" cy="486381"/>
              </a:xfrm>
              <a:custGeom>
                <a:avLst/>
                <a:gdLst/>
                <a:ahLst/>
                <a:cxnLst/>
                <a:rect l="l" t="t" r="r" b="b"/>
                <a:pathLst>
                  <a:path w="11323" h="9528" extrusionOk="0">
                    <a:moveTo>
                      <a:pt x="6524" y="0"/>
                    </a:moveTo>
                    <a:cubicBezTo>
                      <a:pt x="6226" y="0"/>
                      <a:pt x="5928" y="22"/>
                      <a:pt x="5633" y="66"/>
                    </a:cubicBezTo>
                    <a:cubicBezTo>
                      <a:pt x="3592" y="368"/>
                      <a:pt x="1758" y="1748"/>
                      <a:pt x="889" y="3600"/>
                    </a:cubicBezTo>
                    <a:cubicBezTo>
                      <a:pt x="1" y="5453"/>
                      <a:pt x="114" y="7740"/>
                      <a:pt x="1173" y="9516"/>
                    </a:cubicBezTo>
                    <a:cubicBezTo>
                      <a:pt x="1516" y="9508"/>
                      <a:pt x="1859" y="9506"/>
                      <a:pt x="2201" y="9506"/>
                    </a:cubicBezTo>
                    <a:cubicBezTo>
                      <a:pt x="3136" y="9506"/>
                      <a:pt x="4069" y="9527"/>
                      <a:pt x="5011" y="9527"/>
                    </a:cubicBezTo>
                    <a:cubicBezTo>
                      <a:pt x="5356" y="9527"/>
                      <a:pt x="5702" y="9524"/>
                      <a:pt x="6049" y="9516"/>
                    </a:cubicBezTo>
                    <a:lnTo>
                      <a:pt x="11323" y="4186"/>
                    </a:lnTo>
                    <a:cubicBezTo>
                      <a:pt x="11323" y="3449"/>
                      <a:pt x="11209" y="2769"/>
                      <a:pt x="11209" y="2032"/>
                    </a:cubicBezTo>
                    <a:cubicBezTo>
                      <a:pt x="10015" y="740"/>
                      <a:pt x="8268" y="0"/>
                      <a:pt x="6524" y="0"/>
                    </a:cubicBezTo>
                    <a:close/>
                  </a:path>
                </a:pathLst>
              </a:custGeom>
              <a:solidFill>
                <a:srgbClr val="FE702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13" name="Google Shape;1340;p50">
                <a:extLst>
                  <a:ext uri="{FF2B5EF4-FFF2-40B4-BE49-F238E27FC236}">
                    <a16:creationId xmlns:a16="http://schemas.microsoft.com/office/drawing/2014/main" id="{6C0942AB-5B7B-47A7-574E-88B83D9BCB10}"/>
                  </a:ext>
                </a:extLst>
              </p:cNvPr>
              <p:cNvSpPr/>
              <p:nvPr/>
            </p:nvSpPr>
            <p:spPr>
              <a:xfrm>
                <a:off x="5427241" y="707049"/>
                <a:ext cx="692868" cy="776535"/>
              </a:xfrm>
              <a:custGeom>
                <a:avLst/>
                <a:gdLst/>
                <a:ahLst/>
                <a:cxnLst/>
                <a:rect l="l" t="t" r="r" b="b"/>
                <a:pathLst>
                  <a:path w="13573" h="15212" extrusionOk="0">
                    <a:moveTo>
                      <a:pt x="8192" y="1"/>
                    </a:moveTo>
                    <a:cubicBezTo>
                      <a:pt x="7932" y="1"/>
                      <a:pt x="7670" y="30"/>
                      <a:pt x="7410" y="90"/>
                    </a:cubicBezTo>
                    <a:cubicBezTo>
                      <a:pt x="7713" y="827"/>
                      <a:pt x="7467" y="1753"/>
                      <a:pt x="6862" y="2283"/>
                    </a:cubicBezTo>
                    <a:cubicBezTo>
                      <a:pt x="6503" y="2566"/>
                      <a:pt x="6049" y="2736"/>
                      <a:pt x="5615" y="2925"/>
                    </a:cubicBezTo>
                    <a:cubicBezTo>
                      <a:pt x="5199" y="3133"/>
                      <a:pt x="4783" y="3398"/>
                      <a:pt x="4594" y="3833"/>
                    </a:cubicBezTo>
                    <a:cubicBezTo>
                      <a:pt x="4386" y="4267"/>
                      <a:pt x="4480" y="4759"/>
                      <a:pt x="4405" y="5231"/>
                    </a:cubicBezTo>
                    <a:cubicBezTo>
                      <a:pt x="4335" y="5669"/>
                      <a:pt x="3974" y="6187"/>
                      <a:pt x="3546" y="6187"/>
                    </a:cubicBezTo>
                    <a:cubicBezTo>
                      <a:pt x="3511" y="6187"/>
                      <a:pt x="3476" y="6183"/>
                      <a:pt x="3441" y="6176"/>
                    </a:cubicBezTo>
                    <a:cubicBezTo>
                      <a:pt x="3214" y="5855"/>
                      <a:pt x="2912" y="5590"/>
                      <a:pt x="2666" y="5250"/>
                    </a:cubicBezTo>
                    <a:cubicBezTo>
                      <a:pt x="2613" y="5246"/>
                      <a:pt x="2561" y="5244"/>
                      <a:pt x="2508" y="5244"/>
                    </a:cubicBezTo>
                    <a:cubicBezTo>
                      <a:pt x="1578" y="5244"/>
                      <a:pt x="663" y="5867"/>
                      <a:pt x="341" y="6743"/>
                    </a:cubicBezTo>
                    <a:cubicBezTo>
                      <a:pt x="1" y="7688"/>
                      <a:pt x="360" y="8822"/>
                      <a:pt x="1173" y="9389"/>
                    </a:cubicBezTo>
                    <a:cubicBezTo>
                      <a:pt x="1557" y="9657"/>
                      <a:pt x="2025" y="9790"/>
                      <a:pt x="2492" y="9790"/>
                    </a:cubicBezTo>
                    <a:cubicBezTo>
                      <a:pt x="3013" y="9790"/>
                      <a:pt x="3533" y="9624"/>
                      <a:pt x="3932" y="9295"/>
                    </a:cubicBezTo>
                    <a:lnTo>
                      <a:pt x="3932" y="9295"/>
                    </a:lnTo>
                    <a:cubicBezTo>
                      <a:pt x="3838" y="9919"/>
                      <a:pt x="3762" y="10561"/>
                      <a:pt x="3649" y="11204"/>
                    </a:cubicBezTo>
                    <a:cubicBezTo>
                      <a:pt x="4556" y="12603"/>
                      <a:pt x="5539" y="13926"/>
                      <a:pt x="6654" y="15211"/>
                    </a:cubicBezTo>
                    <a:lnTo>
                      <a:pt x="9319" y="11582"/>
                    </a:lnTo>
                    <a:cubicBezTo>
                      <a:pt x="9357" y="11223"/>
                      <a:pt x="9395" y="10845"/>
                      <a:pt x="9433" y="10486"/>
                    </a:cubicBezTo>
                    <a:cubicBezTo>
                      <a:pt x="10680" y="10335"/>
                      <a:pt x="11852" y="9597"/>
                      <a:pt x="12514" y="8520"/>
                    </a:cubicBezTo>
                    <a:cubicBezTo>
                      <a:pt x="13194" y="7462"/>
                      <a:pt x="13572" y="6025"/>
                      <a:pt x="13024" y="4910"/>
                    </a:cubicBezTo>
                    <a:cubicBezTo>
                      <a:pt x="12495" y="3851"/>
                      <a:pt x="12098" y="2774"/>
                      <a:pt x="11436" y="1810"/>
                    </a:cubicBezTo>
                    <a:cubicBezTo>
                      <a:pt x="10713" y="709"/>
                      <a:pt x="9479" y="1"/>
                      <a:pt x="8192" y="1"/>
                    </a:cubicBezTo>
                    <a:close/>
                  </a:path>
                </a:pathLst>
              </a:custGeom>
              <a:solidFill>
                <a:srgbClr val="FFC44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14" name="Google Shape;1341;p50">
                <a:extLst>
                  <a:ext uri="{FF2B5EF4-FFF2-40B4-BE49-F238E27FC236}">
                    <a16:creationId xmlns:a16="http://schemas.microsoft.com/office/drawing/2014/main" id="{C7E1C940-F4BA-EC88-CB09-7DE5826E464B}"/>
                  </a:ext>
                </a:extLst>
              </p:cNvPr>
              <p:cNvSpPr/>
              <p:nvPr/>
            </p:nvSpPr>
            <p:spPr>
              <a:xfrm>
                <a:off x="5858525" y="1024246"/>
                <a:ext cx="68557" cy="41195"/>
              </a:xfrm>
              <a:custGeom>
                <a:avLst/>
                <a:gdLst/>
                <a:ahLst/>
                <a:cxnLst/>
                <a:rect l="l" t="t" r="r" b="b"/>
                <a:pathLst>
                  <a:path w="1343" h="807" extrusionOk="0">
                    <a:moveTo>
                      <a:pt x="1248" y="0"/>
                    </a:moveTo>
                    <a:lnTo>
                      <a:pt x="1" y="246"/>
                    </a:lnTo>
                    <a:cubicBezTo>
                      <a:pt x="34" y="563"/>
                      <a:pt x="333" y="807"/>
                      <a:pt x="638" y="807"/>
                    </a:cubicBezTo>
                    <a:cubicBezTo>
                      <a:pt x="677" y="807"/>
                      <a:pt x="717" y="803"/>
                      <a:pt x="757" y="794"/>
                    </a:cubicBezTo>
                    <a:cubicBezTo>
                      <a:pt x="1097" y="718"/>
                      <a:pt x="1343" y="340"/>
                      <a:pt x="1267"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15" name="Google Shape;1342;p50">
                <a:extLst>
                  <a:ext uri="{FF2B5EF4-FFF2-40B4-BE49-F238E27FC236}">
                    <a16:creationId xmlns:a16="http://schemas.microsoft.com/office/drawing/2014/main" id="{2D6AC740-6080-246F-886B-427591D1A1F7}"/>
                  </a:ext>
                </a:extLst>
              </p:cNvPr>
              <p:cNvSpPr/>
              <p:nvPr/>
            </p:nvSpPr>
            <p:spPr>
              <a:xfrm>
                <a:off x="5781344" y="962481"/>
                <a:ext cx="35784" cy="35733"/>
              </a:xfrm>
              <a:custGeom>
                <a:avLst/>
                <a:gdLst/>
                <a:ahLst/>
                <a:cxnLst/>
                <a:rect l="l" t="t" r="r" b="b"/>
                <a:pathLst>
                  <a:path w="701" h="700" extrusionOk="0">
                    <a:moveTo>
                      <a:pt x="341" y="0"/>
                    </a:moveTo>
                    <a:cubicBezTo>
                      <a:pt x="152" y="0"/>
                      <a:pt x="1" y="152"/>
                      <a:pt x="1" y="360"/>
                    </a:cubicBezTo>
                    <a:cubicBezTo>
                      <a:pt x="1" y="549"/>
                      <a:pt x="152" y="700"/>
                      <a:pt x="341" y="700"/>
                    </a:cubicBezTo>
                    <a:cubicBezTo>
                      <a:pt x="549" y="700"/>
                      <a:pt x="700" y="549"/>
                      <a:pt x="700" y="360"/>
                    </a:cubicBezTo>
                    <a:cubicBezTo>
                      <a:pt x="700" y="152"/>
                      <a:pt x="549" y="0"/>
                      <a:pt x="341" y="0"/>
                    </a:cubicBezTo>
                    <a:close/>
                  </a:path>
                </a:pathLst>
              </a:custGeom>
              <a:solidFill>
                <a:srgbClr val="19191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16" name="Google Shape;1343;p50">
                <a:extLst>
                  <a:ext uri="{FF2B5EF4-FFF2-40B4-BE49-F238E27FC236}">
                    <a16:creationId xmlns:a16="http://schemas.microsoft.com/office/drawing/2014/main" id="{FA831222-1526-5334-9697-1728F7D50C87}"/>
                  </a:ext>
                </a:extLst>
              </p:cNvPr>
              <p:cNvSpPr/>
              <p:nvPr/>
            </p:nvSpPr>
            <p:spPr>
              <a:xfrm>
                <a:off x="6002320" y="870803"/>
                <a:ext cx="35733" cy="35784"/>
              </a:xfrm>
              <a:custGeom>
                <a:avLst/>
                <a:gdLst/>
                <a:ahLst/>
                <a:cxnLst/>
                <a:rect l="l" t="t" r="r" b="b"/>
                <a:pathLst>
                  <a:path w="700" h="701" extrusionOk="0">
                    <a:moveTo>
                      <a:pt x="359" y="1"/>
                    </a:moveTo>
                    <a:cubicBezTo>
                      <a:pt x="151" y="1"/>
                      <a:pt x="0" y="152"/>
                      <a:pt x="0" y="341"/>
                    </a:cubicBezTo>
                    <a:cubicBezTo>
                      <a:pt x="0" y="549"/>
                      <a:pt x="151" y="700"/>
                      <a:pt x="359" y="700"/>
                    </a:cubicBezTo>
                    <a:cubicBezTo>
                      <a:pt x="548" y="700"/>
                      <a:pt x="699" y="549"/>
                      <a:pt x="699" y="341"/>
                    </a:cubicBezTo>
                    <a:cubicBezTo>
                      <a:pt x="699" y="152"/>
                      <a:pt x="548" y="1"/>
                      <a:pt x="359" y="1"/>
                    </a:cubicBezTo>
                    <a:close/>
                  </a:path>
                </a:pathLst>
              </a:custGeom>
              <a:solidFill>
                <a:srgbClr val="19191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17" name="Google Shape;1344;p50">
                <a:extLst>
                  <a:ext uri="{FF2B5EF4-FFF2-40B4-BE49-F238E27FC236}">
                    <a16:creationId xmlns:a16="http://schemas.microsoft.com/office/drawing/2014/main" id="{13D55C30-107F-4C01-E93A-E824DF6CBA25}"/>
                  </a:ext>
                </a:extLst>
              </p:cNvPr>
              <p:cNvSpPr/>
              <p:nvPr/>
            </p:nvSpPr>
            <p:spPr>
              <a:xfrm>
                <a:off x="5517949" y="1063807"/>
                <a:ext cx="47321" cy="10618"/>
              </a:xfrm>
              <a:custGeom>
                <a:avLst/>
                <a:gdLst/>
                <a:ahLst/>
                <a:cxnLst/>
                <a:rect l="l" t="t" r="r" b="b"/>
                <a:pathLst>
                  <a:path w="927" h="208" fill="none" extrusionOk="0">
                    <a:moveTo>
                      <a:pt x="1" y="0"/>
                    </a:moveTo>
                    <a:cubicBezTo>
                      <a:pt x="322" y="76"/>
                      <a:pt x="624" y="132"/>
                      <a:pt x="927" y="208"/>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18" name="Google Shape;1345;p50">
                <a:extLst>
                  <a:ext uri="{FF2B5EF4-FFF2-40B4-BE49-F238E27FC236}">
                    <a16:creationId xmlns:a16="http://schemas.microsoft.com/office/drawing/2014/main" id="{1A54D187-317E-9475-4170-0EDD8718C882}"/>
                  </a:ext>
                </a:extLst>
              </p:cNvPr>
              <p:cNvSpPr/>
              <p:nvPr/>
            </p:nvSpPr>
            <p:spPr>
              <a:xfrm>
                <a:off x="5796811" y="702965"/>
                <a:ext cx="35733" cy="117716"/>
              </a:xfrm>
              <a:custGeom>
                <a:avLst/>
                <a:gdLst/>
                <a:ahLst/>
                <a:cxnLst/>
                <a:rect l="l" t="t" r="r" b="b"/>
                <a:pathLst>
                  <a:path w="700" h="2306" fill="none" extrusionOk="0">
                    <a:moveTo>
                      <a:pt x="0" y="0"/>
                    </a:moveTo>
                    <a:cubicBezTo>
                      <a:pt x="586" y="605"/>
                      <a:pt x="699" y="1607"/>
                      <a:pt x="246" y="2306"/>
                    </a:cubicBezTo>
                  </a:path>
                </a:pathLst>
              </a:custGeom>
              <a:noFill/>
              <a:ln w="8975" cap="rnd" cmpd="sng">
                <a:solidFill>
                  <a:srgbClr val="FE7028"/>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19" name="Google Shape;1346;p50">
                <a:extLst>
                  <a:ext uri="{FF2B5EF4-FFF2-40B4-BE49-F238E27FC236}">
                    <a16:creationId xmlns:a16="http://schemas.microsoft.com/office/drawing/2014/main" id="{7A28DC6F-1395-CB56-A8A5-C6DAF8196EFD}"/>
                  </a:ext>
                </a:extLst>
              </p:cNvPr>
              <p:cNvSpPr/>
              <p:nvPr/>
            </p:nvSpPr>
            <p:spPr>
              <a:xfrm>
                <a:off x="5727338" y="867945"/>
                <a:ext cx="82033" cy="48291"/>
              </a:xfrm>
              <a:custGeom>
                <a:avLst/>
                <a:gdLst/>
                <a:ahLst/>
                <a:cxnLst/>
                <a:rect l="l" t="t" r="r" b="b"/>
                <a:pathLst>
                  <a:path w="1607" h="946" fill="none" extrusionOk="0">
                    <a:moveTo>
                      <a:pt x="0" y="945"/>
                    </a:moveTo>
                    <a:cubicBezTo>
                      <a:pt x="57" y="586"/>
                      <a:pt x="284" y="284"/>
                      <a:pt x="605" y="151"/>
                    </a:cubicBezTo>
                    <a:cubicBezTo>
                      <a:pt x="926" y="0"/>
                      <a:pt x="1323" y="38"/>
                      <a:pt x="1607" y="246"/>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20" name="Google Shape;1347;p50">
                <a:extLst>
                  <a:ext uri="{FF2B5EF4-FFF2-40B4-BE49-F238E27FC236}">
                    <a16:creationId xmlns:a16="http://schemas.microsoft.com/office/drawing/2014/main" id="{B667B362-F1E1-EE49-0A0C-9564AB5D3389}"/>
                  </a:ext>
                </a:extLst>
              </p:cNvPr>
              <p:cNvSpPr/>
              <p:nvPr/>
            </p:nvSpPr>
            <p:spPr>
              <a:xfrm>
                <a:off x="5911612" y="909394"/>
                <a:ext cx="37673" cy="76316"/>
              </a:xfrm>
              <a:custGeom>
                <a:avLst/>
                <a:gdLst/>
                <a:ahLst/>
                <a:cxnLst/>
                <a:rect l="l" t="t" r="r" b="b"/>
                <a:pathLst>
                  <a:path w="738" h="1495" fill="none" extrusionOk="0">
                    <a:moveTo>
                      <a:pt x="0" y="1"/>
                    </a:moveTo>
                    <a:cubicBezTo>
                      <a:pt x="246" y="454"/>
                      <a:pt x="492" y="908"/>
                      <a:pt x="737" y="1362"/>
                    </a:cubicBezTo>
                    <a:lnTo>
                      <a:pt x="133" y="1494"/>
                    </a:ln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21" name="Google Shape;1348;p50">
                <a:extLst>
                  <a:ext uri="{FF2B5EF4-FFF2-40B4-BE49-F238E27FC236}">
                    <a16:creationId xmlns:a16="http://schemas.microsoft.com/office/drawing/2014/main" id="{FB6E4020-CA80-9AC9-7065-CA9A0274D1C2}"/>
                  </a:ext>
                </a:extLst>
              </p:cNvPr>
              <p:cNvSpPr/>
              <p:nvPr/>
            </p:nvSpPr>
            <p:spPr>
              <a:xfrm>
                <a:off x="5986853" y="787854"/>
                <a:ext cx="25166" cy="14497"/>
              </a:xfrm>
              <a:custGeom>
                <a:avLst/>
                <a:gdLst/>
                <a:ahLst/>
                <a:cxnLst/>
                <a:rect l="l" t="t" r="r" b="b"/>
                <a:pathLst>
                  <a:path w="493" h="284" fill="none" extrusionOk="0">
                    <a:moveTo>
                      <a:pt x="1" y="284"/>
                    </a:moveTo>
                    <a:lnTo>
                      <a:pt x="492" y="0"/>
                    </a:ln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22" name="Google Shape;1349;p50">
                <a:extLst>
                  <a:ext uri="{FF2B5EF4-FFF2-40B4-BE49-F238E27FC236}">
                    <a16:creationId xmlns:a16="http://schemas.microsoft.com/office/drawing/2014/main" id="{4CC1ECFE-4F7A-FDE5-C4AA-F4C8BAE57C1E}"/>
                  </a:ext>
                </a:extLst>
              </p:cNvPr>
              <p:cNvSpPr/>
              <p:nvPr/>
            </p:nvSpPr>
            <p:spPr>
              <a:xfrm>
                <a:off x="5618304" y="1175699"/>
                <a:ext cx="29965" cy="13579"/>
              </a:xfrm>
              <a:custGeom>
                <a:avLst/>
                <a:gdLst/>
                <a:ahLst/>
                <a:cxnLst/>
                <a:rect l="l" t="t" r="r" b="b"/>
                <a:pathLst>
                  <a:path w="587" h="266" fill="none" extrusionOk="0">
                    <a:moveTo>
                      <a:pt x="0" y="265"/>
                    </a:moveTo>
                    <a:cubicBezTo>
                      <a:pt x="189" y="190"/>
                      <a:pt x="378" y="95"/>
                      <a:pt x="586" y="1"/>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23" name="Google Shape;1350;p50">
                <a:extLst>
                  <a:ext uri="{FF2B5EF4-FFF2-40B4-BE49-F238E27FC236}">
                    <a16:creationId xmlns:a16="http://schemas.microsoft.com/office/drawing/2014/main" id="{896EDC3D-C20A-545A-918A-09BBC1D31013}"/>
                  </a:ext>
                </a:extLst>
              </p:cNvPr>
              <p:cNvSpPr/>
              <p:nvPr/>
            </p:nvSpPr>
            <p:spPr>
              <a:xfrm>
                <a:off x="5800639" y="1242263"/>
                <a:ext cx="116797" cy="20317"/>
              </a:xfrm>
              <a:custGeom>
                <a:avLst/>
                <a:gdLst/>
                <a:ahLst/>
                <a:cxnLst/>
                <a:rect l="l" t="t" r="r" b="b"/>
                <a:pathLst>
                  <a:path w="2288" h="398" fill="none" extrusionOk="0">
                    <a:moveTo>
                      <a:pt x="1" y="76"/>
                    </a:moveTo>
                    <a:cubicBezTo>
                      <a:pt x="719" y="398"/>
                      <a:pt x="1588" y="360"/>
                      <a:pt x="2288" y="1"/>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24" name="Google Shape;1351;p50">
                <a:extLst>
                  <a:ext uri="{FF2B5EF4-FFF2-40B4-BE49-F238E27FC236}">
                    <a16:creationId xmlns:a16="http://schemas.microsoft.com/office/drawing/2014/main" id="{0A433B37-B436-4DD0-45A5-7AB37E115477}"/>
                  </a:ext>
                </a:extLst>
              </p:cNvPr>
              <p:cNvSpPr/>
              <p:nvPr/>
            </p:nvSpPr>
            <p:spPr>
              <a:xfrm>
                <a:off x="3929871" y="1459360"/>
                <a:ext cx="402356" cy="80145"/>
              </a:xfrm>
              <a:custGeom>
                <a:avLst/>
                <a:gdLst/>
                <a:ahLst/>
                <a:cxnLst/>
                <a:rect l="l" t="t" r="r" b="b"/>
                <a:pathLst>
                  <a:path w="7882" h="1570" fill="none" extrusionOk="0">
                    <a:moveTo>
                      <a:pt x="0" y="38"/>
                    </a:moveTo>
                    <a:cubicBezTo>
                      <a:pt x="1059" y="1021"/>
                      <a:pt x="2495" y="1569"/>
                      <a:pt x="3950" y="1550"/>
                    </a:cubicBezTo>
                    <a:cubicBezTo>
                      <a:pt x="5387" y="1550"/>
                      <a:pt x="6823" y="983"/>
                      <a:pt x="7882" y="1"/>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25" name="Google Shape;1352;p50">
                <a:extLst>
                  <a:ext uri="{FF2B5EF4-FFF2-40B4-BE49-F238E27FC236}">
                    <a16:creationId xmlns:a16="http://schemas.microsoft.com/office/drawing/2014/main" id="{6F459B67-E49C-3BCF-FE85-63283908C298}"/>
                  </a:ext>
                </a:extLst>
              </p:cNvPr>
              <p:cNvSpPr/>
              <p:nvPr/>
            </p:nvSpPr>
            <p:spPr>
              <a:xfrm>
                <a:off x="4771153" y="1460330"/>
                <a:ext cx="57990" cy="484390"/>
              </a:xfrm>
              <a:custGeom>
                <a:avLst/>
                <a:gdLst/>
                <a:ahLst/>
                <a:cxnLst/>
                <a:rect l="l" t="t" r="r" b="b"/>
                <a:pathLst>
                  <a:path w="1136" h="9489" fill="none" extrusionOk="0">
                    <a:moveTo>
                      <a:pt x="1135" y="0"/>
                    </a:moveTo>
                    <a:cubicBezTo>
                      <a:pt x="1022" y="908"/>
                      <a:pt x="95" y="8582"/>
                      <a:pt x="1" y="9489"/>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26" name="Google Shape;1353;p50">
                <a:extLst>
                  <a:ext uri="{FF2B5EF4-FFF2-40B4-BE49-F238E27FC236}">
                    <a16:creationId xmlns:a16="http://schemas.microsoft.com/office/drawing/2014/main" id="{121D7480-A221-9262-D9BA-E260DF25FD20}"/>
                  </a:ext>
                </a:extLst>
              </p:cNvPr>
              <p:cNvSpPr/>
              <p:nvPr/>
            </p:nvSpPr>
            <p:spPr>
              <a:xfrm>
                <a:off x="3612419" y="1564514"/>
                <a:ext cx="51" cy="573212"/>
              </a:xfrm>
              <a:custGeom>
                <a:avLst/>
                <a:gdLst/>
                <a:ahLst/>
                <a:cxnLst/>
                <a:rect l="l" t="t" r="r" b="b"/>
                <a:pathLst>
                  <a:path w="1" h="11229" fill="none" extrusionOk="0">
                    <a:moveTo>
                      <a:pt x="1" y="1"/>
                    </a:moveTo>
                    <a:lnTo>
                      <a:pt x="1" y="11228"/>
                    </a:ln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27" name="Google Shape;1354;p50">
                <a:extLst>
                  <a:ext uri="{FF2B5EF4-FFF2-40B4-BE49-F238E27FC236}">
                    <a16:creationId xmlns:a16="http://schemas.microsoft.com/office/drawing/2014/main" id="{8F7E2049-750C-8BC7-38F2-B4870E69A39E}"/>
                  </a:ext>
                </a:extLst>
              </p:cNvPr>
              <p:cNvSpPr/>
              <p:nvPr/>
            </p:nvSpPr>
            <p:spPr>
              <a:xfrm>
                <a:off x="3965552" y="1217199"/>
                <a:ext cx="378262" cy="282446"/>
              </a:xfrm>
              <a:custGeom>
                <a:avLst/>
                <a:gdLst/>
                <a:ahLst/>
                <a:cxnLst/>
                <a:rect l="l" t="t" r="r" b="b"/>
                <a:pathLst>
                  <a:path w="7410" h="5533" extrusionOk="0">
                    <a:moveTo>
                      <a:pt x="6824" y="0"/>
                    </a:moveTo>
                    <a:lnTo>
                      <a:pt x="775" y="2174"/>
                    </a:lnTo>
                    <a:cubicBezTo>
                      <a:pt x="927" y="2590"/>
                      <a:pt x="1078" y="3006"/>
                      <a:pt x="1229" y="3421"/>
                    </a:cubicBezTo>
                    <a:cubicBezTo>
                      <a:pt x="813" y="3705"/>
                      <a:pt x="416" y="3988"/>
                      <a:pt x="0" y="4253"/>
                    </a:cubicBezTo>
                    <a:cubicBezTo>
                      <a:pt x="865" y="5057"/>
                      <a:pt x="2046" y="5532"/>
                      <a:pt x="3222" y="5532"/>
                    </a:cubicBezTo>
                    <a:cubicBezTo>
                      <a:pt x="3511" y="5532"/>
                      <a:pt x="3799" y="5504"/>
                      <a:pt x="4083" y="5444"/>
                    </a:cubicBezTo>
                    <a:cubicBezTo>
                      <a:pt x="5538" y="5141"/>
                      <a:pt x="6805" y="4121"/>
                      <a:pt x="7410" y="2779"/>
                    </a:cubicBezTo>
                    <a:cubicBezTo>
                      <a:pt x="7202" y="1890"/>
                      <a:pt x="7013" y="870"/>
                      <a:pt x="6824" y="0"/>
                    </a:cubicBezTo>
                    <a:close/>
                  </a:path>
                </a:pathLst>
              </a:custGeom>
              <a:solidFill>
                <a:srgbClr val="FC5B5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28" name="Google Shape;1355;p50">
                <a:extLst>
                  <a:ext uri="{FF2B5EF4-FFF2-40B4-BE49-F238E27FC236}">
                    <a16:creationId xmlns:a16="http://schemas.microsoft.com/office/drawing/2014/main" id="{C62B4DD2-BA19-D617-C9D9-71695DB2D6F9}"/>
                  </a:ext>
                </a:extLst>
              </p:cNvPr>
              <p:cNvSpPr/>
              <p:nvPr/>
            </p:nvSpPr>
            <p:spPr>
              <a:xfrm>
                <a:off x="3559331" y="1196934"/>
                <a:ext cx="233593" cy="142831"/>
              </a:xfrm>
              <a:custGeom>
                <a:avLst/>
                <a:gdLst/>
                <a:ahLst/>
                <a:cxnLst/>
                <a:rect l="l" t="t" r="r" b="b"/>
                <a:pathLst>
                  <a:path w="4576" h="2798" fill="none" extrusionOk="0">
                    <a:moveTo>
                      <a:pt x="1" y="2798"/>
                    </a:moveTo>
                    <a:cubicBezTo>
                      <a:pt x="1532" y="1872"/>
                      <a:pt x="3044" y="927"/>
                      <a:pt x="4575" y="0"/>
                    </a:cubicBezTo>
                  </a:path>
                </a:pathLst>
              </a:custGeom>
              <a:noFill/>
              <a:ln w="8975" cap="rnd" cmpd="sng">
                <a:solidFill>
                  <a:srgbClr val="5A3A51"/>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29" name="Google Shape;1356;p50">
                <a:extLst>
                  <a:ext uri="{FF2B5EF4-FFF2-40B4-BE49-F238E27FC236}">
                    <a16:creationId xmlns:a16="http://schemas.microsoft.com/office/drawing/2014/main" id="{07A3753F-173D-A410-AAC6-93A9E6010590}"/>
                  </a:ext>
                </a:extLst>
              </p:cNvPr>
              <p:cNvSpPr/>
              <p:nvPr/>
            </p:nvSpPr>
            <p:spPr>
              <a:xfrm>
                <a:off x="3587355" y="662792"/>
                <a:ext cx="960050" cy="930749"/>
              </a:xfrm>
              <a:custGeom>
                <a:avLst/>
                <a:gdLst/>
                <a:ahLst/>
                <a:cxnLst/>
                <a:rect l="l" t="t" r="r" b="b"/>
                <a:pathLst>
                  <a:path w="18807" h="18233" extrusionOk="0">
                    <a:moveTo>
                      <a:pt x="10558" y="0"/>
                    </a:moveTo>
                    <a:cubicBezTo>
                      <a:pt x="10435" y="0"/>
                      <a:pt x="10311" y="4"/>
                      <a:pt x="10188" y="12"/>
                    </a:cubicBezTo>
                    <a:lnTo>
                      <a:pt x="5973" y="8801"/>
                    </a:lnTo>
                    <a:cubicBezTo>
                      <a:pt x="3969" y="10408"/>
                      <a:pt x="2004" y="12071"/>
                      <a:pt x="0" y="13678"/>
                    </a:cubicBezTo>
                    <a:cubicBezTo>
                      <a:pt x="340" y="13980"/>
                      <a:pt x="662" y="14264"/>
                      <a:pt x="1002" y="14547"/>
                    </a:cubicBezTo>
                    <a:cubicBezTo>
                      <a:pt x="1588" y="14056"/>
                      <a:pt x="2174" y="13564"/>
                      <a:pt x="2760" y="13073"/>
                    </a:cubicBezTo>
                    <a:lnTo>
                      <a:pt x="2760" y="13073"/>
                    </a:lnTo>
                    <a:cubicBezTo>
                      <a:pt x="2344" y="13715"/>
                      <a:pt x="1947" y="14358"/>
                      <a:pt x="1550" y="15001"/>
                    </a:cubicBezTo>
                    <a:cubicBezTo>
                      <a:pt x="2457" y="15776"/>
                      <a:pt x="3383" y="16513"/>
                      <a:pt x="4253" y="17307"/>
                    </a:cubicBezTo>
                    <a:cubicBezTo>
                      <a:pt x="5444" y="15171"/>
                      <a:pt x="6634" y="13129"/>
                      <a:pt x="7825" y="10994"/>
                    </a:cubicBezTo>
                    <a:cubicBezTo>
                      <a:pt x="8522" y="11114"/>
                      <a:pt x="9236" y="11180"/>
                      <a:pt x="9950" y="11180"/>
                    </a:cubicBezTo>
                    <a:cubicBezTo>
                      <a:pt x="10920" y="11180"/>
                      <a:pt x="11890" y="11058"/>
                      <a:pt x="12815" y="10786"/>
                    </a:cubicBezTo>
                    <a:cubicBezTo>
                      <a:pt x="13307" y="13205"/>
                      <a:pt x="13760" y="15813"/>
                      <a:pt x="14233" y="18233"/>
                    </a:cubicBezTo>
                    <a:cubicBezTo>
                      <a:pt x="15102" y="17836"/>
                      <a:pt x="15953" y="17496"/>
                      <a:pt x="16803" y="17137"/>
                    </a:cubicBezTo>
                    <a:cubicBezTo>
                      <a:pt x="16709" y="16475"/>
                      <a:pt x="16595" y="15832"/>
                      <a:pt x="16482" y="15190"/>
                    </a:cubicBezTo>
                    <a:lnTo>
                      <a:pt x="16482" y="15190"/>
                    </a:lnTo>
                    <a:cubicBezTo>
                      <a:pt x="16784" y="15757"/>
                      <a:pt x="17106" y="16324"/>
                      <a:pt x="17408" y="16891"/>
                    </a:cubicBezTo>
                    <a:cubicBezTo>
                      <a:pt x="17862" y="16683"/>
                      <a:pt x="18334" y="16494"/>
                      <a:pt x="18807" y="16267"/>
                    </a:cubicBezTo>
                    <a:cubicBezTo>
                      <a:pt x="17673" y="14131"/>
                      <a:pt x="16671" y="11976"/>
                      <a:pt x="15537" y="9841"/>
                    </a:cubicBezTo>
                    <a:cubicBezTo>
                      <a:pt x="16936" y="7951"/>
                      <a:pt x="17125" y="5267"/>
                      <a:pt x="16009" y="3225"/>
                    </a:cubicBezTo>
                    <a:cubicBezTo>
                      <a:pt x="14953" y="1273"/>
                      <a:pt x="12777" y="0"/>
                      <a:pt x="10558" y="0"/>
                    </a:cubicBezTo>
                    <a:close/>
                  </a:path>
                </a:pathLst>
              </a:custGeom>
              <a:solidFill>
                <a:srgbClr val="5A3A5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30" name="Google Shape;1357;p50">
                <a:extLst>
                  <a:ext uri="{FF2B5EF4-FFF2-40B4-BE49-F238E27FC236}">
                    <a16:creationId xmlns:a16="http://schemas.microsoft.com/office/drawing/2014/main" id="{82D21C96-37C3-E114-C467-9FFBBB93D69F}"/>
                  </a:ext>
                </a:extLst>
              </p:cNvPr>
              <p:cNvSpPr/>
              <p:nvPr/>
            </p:nvSpPr>
            <p:spPr>
              <a:xfrm>
                <a:off x="3761012" y="718177"/>
                <a:ext cx="698585" cy="631407"/>
              </a:xfrm>
              <a:custGeom>
                <a:avLst/>
                <a:gdLst/>
                <a:ahLst/>
                <a:cxnLst/>
                <a:rect l="l" t="t" r="r" b="b"/>
                <a:pathLst>
                  <a:path w="13685" h="12369" extrusionOk="0">
                    <a:moveTo>
                      <a:pt x="5302" y="1"/>
                    </a:moveTo>
                    <a:cubicBezTo>
                      <a:pt x="4722" y="1"/>
                      <a:pt x="4139" y="57"/>
                      <a:pt x="3573" y="137"/>
                    </a:cubicBezTo>
                    <a:cubicBezTo>
                      <a:pt x="2174" y="2121"/>
                      <a:pt x="1059" y="4257"/>
                      <a:pt x="359" y="6563"/>
                    </a:cubicBezTo>
                    <a:cubicBezTo>
                      <a:pt x="0" y="7773"/>
                      <a:pt x="303" y="9134"/>
                      <a:pt x="983" y="10192"/>
                    </a:cubicBezTo>
                    <a:cubicBezTo>
                      <a:pt x="1645" y="11251"/>
                      <a:pt x="2779" y="12007"/>
                      <a:pt x="4007" y="12233"/>
                    </a:cubicBezTo>
                    <a:cubicBezTo>
                      <a:pt x="4480" y="12323"/>
                      <a:pt x="4968" y="12369"/>
                      <a:pt x="5459" y="12369"/>
                    </a:cubicBezTo>
                    <a:cubicBezTo>
                      <a:pt x="7341" y="12369"/>
                      <a:pt x="9257" y="11700"/>
                      <a:pt x="10472" y="10306"/>
                    </a:cubicBezTo>
                    <a:cubicBezTo>
                      <a:pt x="10750" y="10431"/>
                      <a:pt x="11056" y="10492"/>
                      <a:pt x="11364" y="10492"/>
                    </a:cubicBezTo>
                    <a:cubicBezTo>
                      <a:pt x="11891" y="10492"/>
                      <a:pt x="12421" y="10312"/>
                      <a:pt x="12815" y="9965"/>
                    </a:cubicBezTo>
                    <a:cubicBezTo>
                      <a:pt x="13420" y="9398"/>
                      <a:pt x="13685" y="8472"/>
                      <a:pt x="13401" y="7678"/>
                    </a:cubicBezTo>
                    <a:cubicBezTo>
                      <a:pt x="13137" y="6884"/>
                      <a:pt x="12381" y="6299"/>
                      <a:pt x="11549" y="6223"/>
                    </a:cubicBezTo>
                    <a:cubicBezTo>
                      <a:pt x="11284" y="6544"/>
                      <a:pt x="11020" y="6884"/>
                      <a:pt x="10755" y="7206"/>
                    </a:cubicBezTo>
                    <a:cubicBezTo>
                      <a:pt x="10264" y="5996"/>
                      <a:pt x="9961" y="4749"/>
                      <a:pt x="9999" y="3444"/>
                    </a:cubicBezTo>
                    <a:cubicBezTo>
                      <a:pt x="10056" y="2084"/>
                      <a:pt x="8884" y="912"/>
                      <a:pt x="7618" y="401"/>
                    </a:cubicBezTo>
                    <a:cubicBezTo>
                      <a:pt x="6885" y="106"/>
                      <a:pt x="6096" y="1"/>
                      <a:pt x="5302" y="1"/>
                    </a:cubicBezTo>
                    <a:close/>
                  </a:path>
                </a:pathLst>
              </a:custGeom>
              <a:solidFill>
                <a:srgbClr val="FC5B5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31" name="Google Shape;1358;p50">
                <a:extLst>
                  <a:ext uri="{FF2B5EF4-FFF2-40B4-BE49-F238E27FC236}">
                    <a16:creationId xmlns:a16="http://schemas.microsoft.com/office/drawing/2014/main" id="{6DCE8CDE-3EF9-73AF-5243-6DF5BBDC6ED9}"/>
                  </a:ext>
                </a:extLst>
              </p:cNvPr>
              <p:cNvSpPr/>
              <p:nvPr/>
            </p:nvSpPr>
            <p:spPr>
              <a:xfrm>
                <a:off x="3844931" y="959572"/>
                <a:ext cx="35784" cy="36703"/>
              </a:xfrm>
              <a:custGeom>
                <a:avLst/>
                <a:gdLst/>
                <a:ahLst/>
                <a:cxnLst/>
                <a:rect l="l" t="t" r="r" b="b"/>
                <a:pathLst>
                  <a:path w="701" h="719" extrusionOk="0">
                    <a:moveTo>
                      <a:pt x="360" y="1"/>
                    </a:moveTo>
                    <a:cubicBezTo>
                      <a:pt x="152" y="1"/>
                      <a:pt x="1" y="171"/>
                      <a:pt x="1" y="360"/>
                    </a:cubicBezTo>
                    <a:cubicBezTo>
                      <a:pt x="1" y="549"/>
                      <a:pt x="152" y="719"/>
                      <a:pt x="360" y="719"/>
                    </a:cubicBezTo>
                    <a:cubicBezTo>
                      <a:pt x="549" y="719"/>
                      <a:pt x="700" y="549"/>
                      <a:pt x="700" y="360"/>
                    </a:cubicBezTo>
                    <a:cubicBezTo>
                      <a:pt x="700" y="171"/>
                      <a:pt x="549" y="1"/>
                      <a:pt x="360" y="1"/>
                    </a:cubicBezTo>
                    <a:close/>
                  </a:path>
                </a:pathLst>
              </a:custGeom>
              <a:solidFill>
                <a:srgbClr val="19191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32" name="Google Shape;1359;p50">
                <a:extLst>
                  <a:ext uri="{FF2B5EF4-FFF2-40B4-BE49-F238E27FC236}">
                    <a16:creationId xmlns:a16="http://schemas.microsoft.com/office/drawing/2014/main" id="{9DAFE459-A8ED-B6E4-84C3-EF404B000A17}"/>
                  </a:ext>
                </a:extLst>
              </p:cNvPr>
              <p:cNvSpPr/>
              <p:nvPr/>
            </p:nvSpPr>
            <p:spPr>
              <a:xfrm>
                <a:off x="4088061" y="1029045"/>
                <a:ext cx="35784" cy="36703"/>
              </a:xfrm>
              <a:custGeom>
                <a:avLst/>
                <a:gdLst/>
                <a:ahLst/>
                <a:cxnLst/>
                <a:rect l="l" t="t" r="r" b="b"/>
                <a:pathLst>
                  <a:path w="701" h="719" extrusionOk="0">
                    <a:moveTo>
                      <a:pt x="360" y="1"/>
                    </a:moveTo>
                    <a:cubicBezTo>
                      <a:pt x="152" y="1"/>
                      <a:pt x="1" y="171"/>
                      <a:pt x="1" y="360"/>
                    </a:cubicBezTo>
                    <a:cubicBezTo>
                      <a:pt x="1" y="568"/>
                      <a:pt x="152" y="719"/>
                      <a:pt x="360" y="719"/>
                    </a:cubicBezTo>
                    <a:cubicBezTo>
                      <a:pt x="549" y="719"/>
                      <a:pt x="700" y="568"/>
                      <a:pt x="700" y="360"/>
                    </a:cubicBezTo>
                    <a:cubicBezTo>
                      <a:pt x="700" y="171"/>
                      <a:pt x="549" y="1"/>
                      <a:pt x="360" y="1"/>
                    </a:cubicBezTo>
                    <a:close/>
                  </a:path>
                </a:pathLst>
              </a:custGeom>
              <a:solidFill>
                <a:srgbClr val="191919"/>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33" name="Google Shape;1360;p50">
                <a:extLst>
                  <a:ext uri="{FF2B5EF4-FFF2-40B4-BE49-F238E27FC236}">
                    <a16:creationId xmlns:a16="http://schemas.microsoft.com/office/drawing/2014/main" id="{C67E04F3-1885-E050-6E13-79624C0EA07B}"/>
                  </a:ext>
                </a:extLst>
              </p:cNvPr>
              <p:cNvSpPr/>
              <p:nvPr/>
            </p:nvSpPr>
            <p:spPr>
              <a:xfrm>
                <a:off x="4001233" y="1144816"/>
                <a:ext cx="42523" cy="18377"/>
              </a:xfrm>
              <a:custGeom>
                <a:avLst/>
                <a:gdLst/>
                <a:ahLst/>
                <a:cxnLst/>
                <a:rect l="l" t="t" r="r" b="b"/>
                <a:pathLst>
                  <a:path w="833" h="360" fill="none" extrusionOk="0">
                    <a:moveTo>
                      <a:pt x="1" y="1"/>
                    </a:moveTo>
                    <a:cubicBezTo>
                      <a:pt x="39" y="190"/>
                      <a:pt x="209" y="322"/>
                      <a:pt x="379" y="341"/>
                    </a:cubicBezTo>
                    <a:cubicBezTo>
                      <a:pt x="568" y="360"/>
                      <a:pt x="757" y="246"/>
                      <a:pt x="832" y="95"/>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34" name="Google Shape;1361;p50">
                <a:extLst>
                  <a:ext uri="{FF2B5EF4-FFF2-40B4-BE49-F238E27FC236}">
                    <a16:creationId xmlns:a16="http://schemas.microsoft.com/office/drawing/2014/main" id="{B67F59A4-ECA9-1658-1E4E-48E83B4A5F5C}"/>
                  </a:ext>
                </a:extLst>
              </p:cNvPr>
              <p:cNvSpPr/>
              <p:nvPr/>
            </p:nvSpPr>
            <p:spPr>
              <a:xfrm>
                <a:off x="3972290" y="1032924"/>
                <a:ext cx="29965" cy="60798"/>
              </a:xfrm>
              <a:custGeom>
                <a:avLst/>
                <a:gdLst/>
                <a:ahLst/>
                <a:cxnLst/>
                <a:rect l="l" t="t" r="r" b="b"/>
                <a:pathLst>
                  <a:path w="587" h="1191" fill="none" extrusionOk="0">
                    <a:moveTo>
                      <a:pt x="587" y="0"/>
                    </a:moveTo>
                    <a:cubicBezTo>
                      <a:pt x="398" y="397"/>
                      <a:pt x="190" y="794"/>
                      <a:pt x="1" y="1191"/>
                    </a:cubicBezTo>
                    <a:cubicBezTo>
                      <a:pt x="114" y="1172"/>
                      <a:pt x="228" y="1153"/>
                      <a:pt x="360" y="1134"/>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35" name="Google Shape;1362;p50">
                <a:extLst>
                  <a:ext uri="{FF2B5EF4-FFF2-40B4-BE49-F238E27FC236}">
                    <a16:creationId xmlns:a16="http://schemas.microsoft.com/office/drawing/2014/main" id="{440BCA7E-38CB-DC2D-D664-4F8642BC4F1C}"/>
                  </a:ext>
                </a:extLst>
              </p:cNvPr>
              <p:cNvSpPr/>
              <p:nvPr/>
            </p:nvSpPr>
            <p:spPr>
              <a:xfrm>
                <a:off x="4033085" y="975038"/>
                <a:ext cx="222924" cy="222924"/>
              </a:xfrm>
              <a:custGeom>
                <a:avLst/>
                <a:gdLst/>
                <a:ahLst/>
                <a:cxnLst/>
                <a:rect l="l" t="t" r="r" b="b"/>
                <a:pathLst>
                  <a:path w="4367" h="4367" fill="none" extrusionOk="0">
                    <a:moveTo>
                      <a:pt x="4102" y="1720"/>
                    </a:moveTo>
                    <a:cubicBezTo>
                      <a:pt x="4367" y="2798"/>
                      <a:pt x="3705" y="3856"/>
                      <a:pt x="2628" y="4121"/>
                    </a:cubicBezTo>
                    <a:cubicBezTo>
                      <a:pt x="1569" y="4366"/>
                      <a:pt x="492" y="3705"/>
                      <a:pt x="246" y="2646"/>
                    </a:cubicBezTo>
                    <a:cubicBezTo>
                      <a:pt x="0" y="1569"/>
                      <a:pt x="662" y="492"/>
                      <a:pt x="1721" y="246"/>
                    </a:cubicBezTo>
                    <a:cubicBezTo>
                      <a:pt x="2798" y="0"/>
                      <a:pt x="3856" y="662"/>
                      <a:pt x="4102" y="1720"/>
                    </a:cubicBezTo>
                    <a:close/>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36" name="Google Shape;1363;p50">
                <a:extLst>
                  <a:ext uri="{FF2B5EF4-FFF2-40B4-BE49-F238E27FC236}">
                    <a16:creationId xmlns:a16="http://schemas.microsoft.com/office/drawing/2014/main" id="{0DDCED72-797C-5A69-EFDE-7ADE668DDCE4}"/>
                  </a:ext>
                </a:extLst>
              </p:cNvPr>
              <p:cNvSpPr/>
              <p:nvPr/>
            </p:nvSpPr>
            <p:spPr>
              <a:xfrm>
                <a:off x="3771630" y="903626"/>
                <a:ext cx="202659" cy="202659"/>
              </a:xfrm>
              <a:custGeom>
                <a:avLst/>
                <a:gdLst/>
                <a:ahLst/>
                <a:cxnLst/>
                <a:rect l="l" t="t" r="r" b="b"/>
                <a:pathLst>
                  <a:path w="3970" h="3970" fill="none" extrusionOk="0">
                    <a:moveTo>
                      <a:pt x="3970" y="1985"/>
                    </a:moveTo>
                    <a:cubicBezTo>
                      <a:pt x="3970" y="3081"/>
                      <a:pt x="3081" y="3970"/>
                      <a:pt x="1985" y="3970"/>
                    </a:cubicBezTo>
                    <a:cubicBezTo>
                      <a:pt x="889" y="3970"/>
                      <a:pt x="0" y="3081"/>
                      <a:pt x="0" y="1985"/>
                    </a:cubicBezTo>
                    <a:cubicBezTo>
                      <a:pt x="0" y="889"/>
                      <a:pt x="889" y="0"/>
                      <a:pt x="1985" y="0"/>
                    </a:cubicBezTo>
                    <a:cubicBezTo>
                      <a:pt x="3081" y="0"/>
                      <a:pt x="3970" y="889"/>
                      <a:pt x="3970" y="1985"/>
                    </a:cubicBezTo>
                    <a:close/>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37" name="Google Shape;1364;p50">
                <a:extLst>
                  <a:ext uri="{FF2B5EF4-FFF2-40B4-BE49-F238E27FC236}">
                    <a16:creationId xmlns:a16="http://schemas.microsoft.com/office/drawing/2014/main" id="{CF948BDF-9B57-9970-2AF4-E46B0FD0354C}"/>
                  </a:ext>
                </a:extLst>
              </p:cNvPr>
              <p:cNvSpPr/>
              <p:nvPr/>
            </p:nvSpPr>
            <p:spPr>
              <a:xfrm>
                <a:off x="3975199" y="994334"/>
                <a:ext cx="79175" cy="37673"/>
              </a:xfrm>
              <a:custGeom>
                <a:avLst/>
                <a:gdLst/>
                <a:ahLst/>
                <a:cxnLst/>
                <a:rect l="l" t="t" r="r" b="b"/>
                <a:pathLst>
                  <a:path w="1551" h="738" fill="none" extrusionOk="0">
                    <a:moveTo>
                      <a:pt x="0" y="189"/>
                    </a:moveTo>
                    <a:cubicBezTo>
                      <a:pt x="265" y="38"/>
                      <a:pt x="624" y="0"/>
                      <a:pt x="908" y="95"/>
                    </a:cubicBezTo>
                    <a:cubicBezTo>
                      <a:pt x="1210" y="208"/>
                      <a:pt x="1456" y="454"/>
                      <a:pt x="1550" y="737"/>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38" name="Google Shape;1365;p50">
                <a:extLst>
                  <a:ext uri="{FF2B5EF4-FFF2-40B4-BE49-F238E27FC236}">
                    <a16:creationId xmlns:a16="http://schemas.microsoft.com/office/drawing/2014/main" id="{7E17E571-5116-4F44-01A8-B7A2E33A8284}"/>
                  </a:ext>
                </a:extLst>
              </p:cNvPr>
              <p:cNvSpPr/>
              <p:nvPr/>
            </p:nvSpPr>
            <p:spPr>
              <a:xfrm>
                <a:off x="4335071" y="1118783"/>
                <a:ext cx="55999" cy="6789"/>
              </a:xfrm>
              <a:custGeom>
                <a:avLst/>
                <a:gdLst/>
                <a:ahLst/>
                <a:cxnLst/>
                <a:rect l="l" t="t" r="r" b="b"/>
                <a:pathLst>
                  <a:path w="1097" h="133" fill="none" extrusionOk="0">
                    <a:moveTo>
                      <a:pt x="1" y="0"/>
                    </a:moveTo>
                    <a:cubicBezTo>
                      <a:pt x="379" y="57"/>
                      <a:pt x="738" y="95"/>
                      <a:pt x="1097" y="133"/>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39" name="Google Shape;1366;p50">
                <a:extLst>
                  <a:ext uri="{FF2B5EF4-FFF2-40B4-BE49-F238E27FC236}">
                    <a16:creationId xmlns:a16="http://schemas.microsoft.com/office/drawing/2014/main" id="{3AD1DB7D-733B-81E9-32BE-5DA8913E3043}"/>
                  </a:ext>
                </a:extLst>
              </p:cNvPr>
              <p:cNvSpPr/>
              <p:nvPr/>
            </p:nvSpPr>
            <p:spPr>
              <a:xfrm>
                <a:off x="4005112" y="1330061"/>
                <a:ext cx="162127" cy="28995"/>
              </a:xfrm>
              <a:custGeom>
                <a:avLst/>
                <a:gdLst/>
                <a:ahLst/>
                <a:cxnLst/>
                <a:rect l="l" t="t" r="r" b="b"/>
                <a:pathLst>
                  <a:path w="3176" h="568" fill="none" extrusionOk="0">
                    <a:moveTo>
                      <a:pt x="0" y="454"/>
                    </a:moveTo>
                    <a:cubicBezTo>
                      <a:pt x="1078" y="568"/>
                      <a:pt x="2174" y="417"/>
                      <a:pt x="3176" y="1"/>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3081" name="Google Shape;1367;p50">
                <a:extLst>
                  <a:ext uri="{FF2B5EF4-FFF2-40B4-BE49-F238E27FC236}">
                    <a16:creationId xmlns:a16="http://schemas.microsoft.com/office/drawing/2014/main" id="{EE96D7C4-1E17-8F5B-7B16-5FB32A0A9F46}"/>
                  </a:ext>
                </a:extLst>
              </p:cNvPr>
              <p:cNvSpPr/>
              <p:nvPr/>
            </p:nvSpPr>
            <p:spPr>
              <a:xfrm>
                <a:off x="3879693" y="873713"/>
                <a:ext cx="82033" cy="35733"/>
              </a:xfrm>
              <a:custGeom>
                <a:avLst/>
                <a:gdLst/>
                <a:ahLst/>
                <a:cxnLst/>
                <a:rect l="l" t="t" r="r" b="b"/>
                <a:pathLst>
                  <a:path w="1607" h="700" fill="none" extrusionOk="0">
                    <a:moveTo>
                      <a:pt x="0" y="171"/>
                    </a:moveTo>
                    <a:cubicBezTo>
                      <a:pt x="586" y="1"/>
                      <a:pt x="1248" y="208"/>
                      <a:pt x="1607" y="700"/>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3082" name="Google Shape;1368;p50">
                <a:extLst>
                  <a:ext uri="{FF2B5EF4-FFF2-40B4-BE49-F238E27FC236}">
                    <a16:creationId xmlns:a16="http://schemas.microsoft.com/office/drawing/2014/main" id="{83C10842-D100-691E-F196-1F40F9C22851}"/>
                  </a:ext>
                </a:extLst>
              </p:cNvPr>
              <p:cNvSpPr/>
              <p:nvPr/>
            </p:nvSpPr>
            <p:spPr>
              <a:xfrm>
                <a:off x="4135380" y="953803"/>
                <a:ext cx="42472" cy="14497"/>
              </a:xfrm>
              <a:custGeom>
                <a:avLst/>
                <a:gdLst/>
                <a:ahLst/>
                <a:cxnLst/>
                <a:rect l="l" t="t" r="r" b="b"/>
                <a:pathLst>
                  <a:path w="832" h="284" fill="none" extrusionOk="0">
                    <a:moveTo>
                      <a:pt x="0" y="0"/>
                    </a:moveTo>
                    <a:cubicBezTo>
                      <a:pt x="284" y="95"/>
                      <a:pt x="548" y="189"/>
                      <a:pt x="832" y="284"/>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3083" name="Google Shape;1369;p50">
                <a:extLst>
                  <a:ext uri="{FF2B5EF4-FFF2-40B4-BE49-F238E27FC236}">
                    <a16:creationId xmlns:a16="http://schemas.microsoft.com/office/drawing/2014/main" id="{83DE49E3-43B3-5E3F-D183-07A183540D05}"/>
                  </a:ext>
                </a:extLst>
              </p:cNvPr>
              <p:cNvSpPr/>
              <p:nvPr/>
            </p:nvSpPr>
            <p:spPr>
              <a:xfrm>
                <a:off x="3745546" y="632216"/>
                <a:ext cx="643658" cy="383367"/>
              </a:xfrm>
              <a:custGeom>
                <a:avLst/>
                <a:gdLst/>
                <a:ahLst/>
                <a:cxnLst/>
                <a:rect l="l" t="t" r="r" b="b"/>
                <a:pathLst>
                  <a:path w="12609" h="7510" extrusionOk="0">
                    <a:moveTo>
                      <a:pt x="6600" y="0"/>
                    </a:moveTo>
                    <a:cubicBezTo>
                      <a:pt x="5868" y="0"/>
                      <a:pt x="5133" y="121"/>
                      <a:pt x="4443" y="346"/>
                    </a:cubicBezTo>
                    <a:cubicBezTo>
                      <a:pt x="2685" y="932"/>
                      <a:pt x="1211" y="2123"/>
                      <a:pt x="1" y="3503"/>
                    </a:cubicBezTo>
                    <a:lnTo>
                      <a:pt x="2931" y="4429"/>
                    </a:lnTo>
                    <a:cubicBezTo>
                      <a:pt x="3322" y="3684"/>
                      <a:pt x="3971" y="3067"/>
                      <a:pt x="4750" y="2724"/>
                    </a:cubicBezTo>
                    <a:lnTo>
                      <a:pt x="4750" y="2724"/>
                    </a:lnTo>
                    <a:cubicBezTo>
                      <a:pt x="4228" y="3251"/>
                      <a:pt x="3836" y="3925"/>
                      <a:pt x="3611" y="4656"/>
                    </a:cubicBezTo>
                    <a:lnTo>
                      <a:pt x="12608" y="7510"/>
                    </a:lnTo>
                    <a:cubicBezTo>
                      <a:pt x="12589" y="6244"/>
                      <a:pt x="12438" y="4996"/>
                      <a:pt x="11984" y="3824"/>
                    </a:cubicBezTo>
                    <a:cubicBezTo>
                      <a:pt x="11531" y="2652"/>
                      <a:pt x="10775" y="1575"/>
                      <a:pt x="9735" y="895"/>
                    </a:cubicBezTo>
                    <a:cubicBezTo>
                      <a:pt x="8812" y="279"/>
                      <a:pt x="7710" y="0"/>
                      <a:pt x="6600" y="0"/>
                    </a:cubicBezTo>
                    <a:close/>
                  </a:path>
                </a:pathLst>
              </a:custGeom>
              <a:solidFill>
                <a:srgbClr val="5A3A5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3084" name="Google Shape;1370;p50">
                <a:extLst>
                  <a:ext uri="{FF2B5EF4-FFF2-40B4-BE49-F238E27FC236}">
                    <a16:creationId xmlns:a16="http://schemas.microsoft.com/office/drawing/2014/main" id="{82BDD532-C1AE-62BB-D4A2-416F514C15F0}"/>
                  </a:ext>
                </a:extLst>
              </p:cNvPr>
              <p:cNvSpPr/>
              <p:nvPr/>
            </p:nvSpPr>
            <p:spPr>
              <a:xfrm>
                <a:off x="3700217" y="622874"/>
                <a:ext cx="665813" cy="216186"/>
              </a:xfrm>
              <a:custGeom>
                <a:avLst/>
                <a:gdLst/>
                <a:ahLst/>
                <a:cxnLst/>
                <a:rect l="l" t="t" r="r" b="b"/>
                <a:pathLst>
                  <a:path w="13043" h="4235" fill="none" extrusionOk="0">
                    <a:moveTo>
                      <a:pt x="1" y="3327"/>
                    </a:moveTo>
                    <a:cubicBezTo>
                      <a:pt x="1248" y="2098"/>
                      <a:pt x="2722" y="1096"/>
                      <a:pt x="4386" y="567"/>
                    </a:cubicBezTo>
                    <a:cubicBezTo>
                      <a:pt x="6049" y="38"/>
                      <a:pt x="7882" y="0"/>
                      <a:pt x="9508" y="624"/>
                    </a:cubicBezTo>
                    <a:cubicBezTo>
                      <a:pt x="11133" y="1248"/>
                      <a:pt x="12513" y="2571"/>
                      <a:pt x="13042" y="4234"/>
                    </a:cubicBezTo>
                  </a:path>
                </a:pathLst>
              </a:custGeom>
              <a:noFill/>
              <a:ln w="8975" cap="rnd" cmpd="sng">
                <a:solidFill>
                  <a:srgbClr val="5A3A51"/>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3085" name="Google Shape;1371;p50">
                <a:extLst>
                  <a:ext uri="{FF2B5EF4-FFF2-40B4-BE49-F238E27FC236}">
                    <a16:creationId xmlns:a16="http://schemas.microsoft.com/office/drawing/2014/main" id="{B8B237F3-1135-EDD6-7D4D-9DFB54435BEE}"/>
                  </a:ext>
                </a:extLst>
              </p:cNvPr>
              <p:cNvSpPr/>
              <p:nvPr/>
            </p:nvSpPr>
            <p:spPr>
              <a:xfrm>
                <a:off x="715992" y="1777732"/>
                <a:ext cx="858772" cy="428442"/>
              </a:xfrm>
              <a:custGeom>
                <a:avLst/>
                <a:gdLst/>
                <a:ahLst/>
                <a:cxnLst/>
                <a:rect l="l" t="t" r="r" b="b"/>
                <a:pathLst>
                  <a:path w="16823" h="8393" extrusionOk="0">
                    <a:moveTo>
                      <a:pt x="16823" y="1"/>
                    </a:moveTo>
                    <a:lnTo>
                      <a:pt x="16823" y="1"/>
                    </a:lnTo>
                    <a:cubicBezTo>
                      <a:pt x="12249" y="1740"/>
                      <a:pt x="1" y="6881"/>
                      <a:pt x="1" y="6881"/>
                    </a:cubicBezTo>
                    <a:lnTo>
                      <a:pt x="15708" y="8393"/>
                    </a:lnTo>
                    <a:lnTo>
                      <a:pt x="16823" y="1"/>
                    </a:lnTo>
                    <a:close/>
                  </a:path>
                </a:pathLst>
              </a:custGeom>
              <a:solidFill>
                <a:srgbClr val="FB858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3086" name="Google Shape;1372;p50">
                <a:extLst>
                  <a:ext uri="{FF2B5EF4-FFF2-40B4-BE49-F238E27FC236}">
                    <a16:creationId xmlns:a16="http://schemas.microsoft.com/office/drawing/2014/main" id="{81324B2D-0AB3-110E-7B7A-662E5D4CB8D2}"/>
                  </a:ext>
                </a:extLst>
              </p:cNvPr>
              <p:cNvSpPr/>
              <p:nvPr/>
            </p:nvSpPr>
            <p:spPr>
              <a:xfrm>
                <a:off x="720842" y="1966856"/>
                <a:ext cx="397558" cy="163097"/>
              </a:xfrm>
              <a:custGeom>
                <a:avLst/>
                <a:gdLst/>
                <a:ahLst/>
                <a:cxnLst/>
                <a:rect l="l" t="t" r="r" b="b"/>
                <a:pathLst>
                  <a:path w="7788" h="3195" fill="none" extrusionOk="0">
                    <a:moveTo>
                      <a:pt x="7788" y="1"/>
                    </a:moveTo>
                    <a:cubicBezTo>
                      <a:pt x="5085" y="794"/>
                      <a:pt x="2476" y="1872"/>
                      <a:pt x="0" y="3195"/>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3087" name="Google Shape;1373;p50">
                <a:extLst>
                  <a:ext uri="{FF2B5EF4-FFF2-40B4-BE49-F238E27FC236}">
                    <a16:creationId xmlns:a16="http://schemas.microsoft.com/office/drawing/2014/main" id="{A73F8A1F-E3F5-B497-0305-F54BF775CB46}"/>
                  </a:ext>
                </a:extLst>
              </p:cNvPr>
              <p:cNvSpPr/>
              <p:nvPr/>
            </p:nvSpPr>
            <p:spPr>
              <a:xfrm>
                <a:off x="3075981" y="1858690"/>
                <a:ext cx="666782" cy="361978"/>
              </a:xfrm>
              <a:custGeom>
                <a:avLst/>
                <a:gdLst/>
                <a:ahLst/>
                <a:cxnLst/>
                <a:rect l="l" t="t" r="r" b="b"/>
                <a:pathLst>
                  <a:path w="13062" h="7091" extrusionOk="0">
                    <a:moveTo>
                      <a:pt x="5391" y="1"/>
                    </a:moveTo>
                    <a:cubicBezTo>
                      <a:pt x="5150" y="1"/>
                      <a:pt x="4909" y="14"/>
                      <a:pt x="4669" y="40"/>
                    </a:cubicBezTo>
                    <a:cubicBezTo>
                      <a:pt x="2968" y="211"/>
                      <a:pt x="1248" y="1269"/>
                      <a:pt x="0" y="3008"/>
                    </a:cubicBezTo>
                    <a:lnTo>
                      <a:pt x="6994" y="7091"/>
                    </a:lnTo>
                    <a:cubicBezTo>
                      <a:pt x="9016" y="6807"/>
                      <a:pt x="11039" y="6542"/>
                      <a:pt x="13061" y="6259"/>
                    </a:cubicBezTo>
                    <a:cubicBezTo>
                      <a:pt x="12135" y="4444"/>
                      <a:pt x="11133" y="2573"/>
                      <a:pt x="9489" y="1363"/>
                    </a:cubicBezTo>
                    <a:cubicBezTo>
                      <a:pt x="8320" y="487"/>
                      <a:pt x="6858" y="1"/>
                      <a:pt x="5391" y="1"/>
                    </a:cubicBezTo>
                    <a:close/>
                  </a:path>
                </a:pathLst>
              </a:custGeom>
              <a:solidFill>
                <a:srgbClr val="FC5B5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40" name="Google Shape;1374;p50">
                <a:extLst>
                  <a:ext uri="{FF2B5EF4-FFF2-40B4-BE49-F238E27FC236}">
                    <a16:creationId xmlns:a16="http://schemas.microsoft.com/office/drawing/2014/main" id="{ADFFB51E-417D-B0FD-B7CF-594B6A1F339C}"/>
                  </a:ext>
                </a:extLst>
              </p:cNvPr>
              <p:cNvSpPr/>
              <p:nvPr/>
            </p:nvSpPr>
            <p:spPr>
              <a:xfrm>
                <a:off x="4505869" y="1880027"/>
                <a:ext cx="711143" cy="385000"/>
              </a:xfrm>
              <a:custGeom>
                <a:avLst/>
                <a:gdLst/>
                <a:ahLst/>
                <a:cxnLst/>
                <a:rect l="l" t="t" r="r" b="b"/>
                <a:pathLst>
                  <a:path w="13931" h="7542" extrusionOk="0">
                    <a:moveTo>
                      <a:pt x="4828" y="0"/>
                    </a:moveTo>
                    <a:cubicBezTo>
                      <a:pt x="3091" y="0"/>
                      <a:pt x="1353" y="590"/>
                      <a:pt x="0" y="1683"/>
                    </a:cubicBezTo>
                    <a:lnTo>
                      <a:pt x="6540" y="7542"/>
                    </a:lnTo>
                    <a:cubicBezTo>
                      <a:pt x="8959" y="7069"/>
                      <a:pt x="11530" y="6597"/>
                      <a:pt x="13930" y="6105"/>
                    </a:cubicBezTo>
                    <a:cubicBezTo>
                      <a:pt x="12948" y="4896"/>
                      <a:pt x="11965" y="3667"/>
                      <a:pt x="10812" y="2628"/>
                    </a:cubicBezTo>
                    <a:cubicBezTo>
                      <a:pt x="9659" y="1569"/>
                      <a:pt x="8317" y="681"/>
                      <a:pt x="6805" y="265"/>
                    </a:cubicBezTo>
                    <a:cubicBezTo>
                      <a:pt x="6160" y="87"/>
                      <a:pt x="5494" y="0"/>
                      <a:pt x="4828" y="0"/>
                    </a:cubicBezTo>
                    <a:close/>
                  </a:path>
                </a:pathLst>
              </a:custGeom>
              <a:solidFill>
                <a:srgbClr val="FC5B5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41" name="Google Shape;1375;p50">
                <a:extLst>
                  <a:ext uri="{FF2B5EF4-FFF2-40B4-BE49-F238E27FC236}">
                    <a16:creationId xmlns:a16="http://schemas.microsoft.com/office/drawing/2014/main" id="{5864ABF7-6F8C-F781-7A64-42B9BD5DC678}"/>
                  </a:ext>
                </a:extLst>
              </p:cNvPr>
              <p:cNvSpPr/>
              <p:nvPr/>
            </p:nvSpPr>
            <p:spPr>
              <a:xfrm>
                <a:off x="941244" y="2114475"/>
                <a:ext cx="7124066" cy="2630233"/>
              </a:xfrm>
              <a:custGeom>
                <a:avLst/>
                <a:gdLst/>
                <a:ahLst/>
                <a:cxnLst/>
                <a:rect l="l" t="t" r="r" b="b"/>
                <a:pathLst>
                  <a:path w="136261" h="57120" extrusionOk="0">
                    <a:moveTo>
                      <a:pt x="1" y="0"/>
                    </a:moveTo>
                    <a:lnTo>
                      <a:pt x="1" y="57120"/>
                    </a:lnTo>
                    <a:lnTo>
                      <a:pt x="136260" y="57120"/>
                    </a:lnTo>
                    <a:lnTo>
                      <a:pt x="136260" y="0"/>
                    </a:lnTo>
                    <a:close/>
                  </a:path>
                </a:pathLst>
              </a:custGeom>
              <a:solidFill>
                <a:srgbClr val="FEDAC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42" name="Google Shape;1376;p50">
                <a:extLst>
                  <a:ext uri="{FF2B5EF4-FFF2-40B4-BE49-F238E27FC236}">
                    <a16:creationId xmlns:a16="http://schemas.microsoft.com/office/drawing/2014/main" id="{D9A224BA-E98E-439A-87A0-EE55A679F1ED}"/>
                  </a:ext>
                </a:extLst>
              </p:cNvPr>
              <p:cNvSpPr/>
              <p:nvPr/>
            </p:nvSpPr>
            <p:spPr>
              <a:xfrm>
                <a:off x="1303578" y="1746390"/>
                <a:ext cx="742026" cy="642637"/>
              </a:xfrm>
              <a:custGeom>
                <a:avLst/>
                <a:gdLst/>
                <a:ahLst/>
                <a:cxnLst/>
                <a:rect l="l" t="t" r="r" b="b"/>
                <a:pathLst>
                  <a:path w="14536" h="12589" extrusionOk="0">
                    <a:moveTo>
                      <a:pt x="8081" y="0"/>
                    </a:moveTo>
                    <a:cubicBezTo>
                      <a:pt x="7114" y="0"/>
                      <a:pt x="6159" y="199"/>
                      <a:pt x="5312" y="615"/>
                    </a:cubicBezTo>
                    <a:lnTo>
                      <a:pt x="1" y="6399"/>
                    </a:lnTo>
                    <a:cubicBezTo>
                      <a:pt x="1588" y="7986"/>
                      <a:pt x="3195" y="9593"/>
                      <a:pt x="4783" y="11200"/>
                    </a:cubicBezTo>
                    <a:cubicBezTo>
                      <a:pt x="5003" y="11419"/>
                      <a:pt x="5373" y="11560"/>
                      <a:pt x="5718" y="11560"/>
                    </a:cubicBezTo>
                    <a:cubicBezTo>
                      <a:pt x="5877" y="11560"/>
                      <a:pt x="6031" y="11530"/>
                      <a:pt x="6163" y="11464"/>
                    </a:cubicBezTo>
                    <a:cubicBezTo>
                      <a:pt x="5784" y="10462"/>
                      <a:pt x="5293" y="9423"/>
                      <a:pt x="4896" y="8402"/>
                    </a:cubicBezTo>
                    <a:lnTo>
                      <a:pt x="4896" y="8402"/>
                    </a:lnTo>
                    <a:cubicBezTo>
                      <a:pt x="6257" y="9706"/>
                      <a:pt x="7656" y="10935"/>
                      <a:pt x="8998" y="12220"/>
                    </a:cubicBezTo>
                    <a:cubicBezTo>
                      <a:pt x="9248" y="12458"/>
                      <a:pt x="9640" y="12588"/>
                      <a:pt x="10014" y="12588"/>
                    </a:cubicBezTo>
                    <a:cubicBezTo>
                      <a:pt x="10203" y="12588"/>
                      <a:pt x="10388" y="12555"/>
                      <a:pt x="10548" y="12485"/>
                    </a:cubicBezTo>
                    <a:cubicBezTo>
                      <a:pt x="10245" y="11937"/>
                      <a:pt x="10056" y="11237"/>
                      <a:pt x="9773" y="10708"/>
                    </a:cubicBezTo>
                    <a:lnTo>
                      <a:pt x="9773" y="10708"/>
                    </a:lnTo>
                    <a:cubicBezTo>
                      <a:pt x="10302" y="11143"/>
                      <a:pt x="10888" y="11653"/>
                      <a:pt x="11417" y="12088"/>
                    </a:cubicBezTo>
                    <a:cubicBezTo>
                      <a:pt x="11625" y="12256"/>
                      <a:pt x="11864" y="12336"/>
                      <a:pt x="12108" y="12336"/>
                    </a:cubicBezTo>
                    <a:cubicBezTo>
                      <a:pt x="12328" y="12336"/>
                      <a:pt x="12552" y="12270"/>
                      <a:pt x="12759" y="12145"/>
                    </a:cubicBezTo>
                    <a:cubicBezTo>
                      <a:pt x="11946" y="9971"/>
                      <a:pt x="11077" y="7797"/>
                      <a:pt x="10283" y="5624"/>
                    </a:cubicBezTo>
                    <a:lnTo>
                      <a:pt x="10283" y="5624"/>
                    </a:lnTo>
                    <a:cubicBezTo>
                      <a:pt x="11209" y="7060"/>
                      <a:pt x="11927" y="8667"/>
                      <a:pt x="12854" y="10103"/>
                    </a:cubicBezTo>
                    <a:cubicBezTo>
                      <a:pt x="13174" y="10584"/>
                      <a:pt x="13698" y="10996"/>
                      <a:pt x="14241" y="10996"/>
                    </a:cubicBezTo>
                    <a:cubicBezTo>
                      <a:pt x="14339" y="10996"/>
                      <a:pt x="14438" y="10983"/>
                      <a:pt x="14536" y="10954"/>
                    </a:cubicBezTo>
                    <a:cubicBezTo>
                      <a:pt x="13874" y="7835"/>
                      <a:pt x="13137" y="4622"/>
                      <a:pt x="12476" y="1503"/>
                    </a:cubicBezTo>
                    <a:cubicBezTo>
                      <a:pt x="11268" y="530"/>
                      <a:pt x="9660" y="0"/>
                      <a:pt x="8081" y="0"/>
                    </a:cubicBezTo>
                    <a:close/>
                  </a:path>
                </a:pathLst>
              </a:custGeom>
              <a:solidFill>
                <a:srgbClr val="FB858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43" name="Google Shape;1377;p50">
                <a:extLst>
                  <a:ext uri="{FF2B5EF4-FFF2-40B4-BE49-F238E27FC236}">
                    <a16:creationId xmlns:a16="http://schemas.microsoft.com/office/drawing/2014/main" id="{3A6507D1-2DE1-F255-54BD-D83987F03693}"/>
                  </a:ext>
                </a:extLst>
              </p:cNvPr>
              <p:cNvSpPr/>
              <p:nvPr/>
            </p:nvSpPr>
            <p:spPr>
              <a:xfrm>
                <a:off x="1784069" y="1941792"/>
                <a:ext cx="82084" cy="188161"/>
              </a:xfrm>
              <a:custGeom>
                <a:avLst/>
                <a:gdLst/>
                <a:ahLst/>
                <a:cxnLst/>
                <a:rect l="l" t="t" r="r" b="b"/>
                <a:pathLst>
                  <a:path w="1608" h="3686" fill="none" extrusionOk="0">
                    <a:moveTo>
                      <a:pt x="1" y="0"/>
                    </a:moveTo>
                    <a:lnTo>
                      <a:pt x="1607" y="3686"/>
                    </a:ln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44" name="Google Shape;1378;p50">
                <a:extLst>
                  <a:ext uri="{FF2B5EF4-FFF2-40B4-BE49-F238E27FC236}">
                    <a16:creationId xmlns:a16="http://schemas.microsoft.com/office/drawing/2014/main" id="{D68DE48D-D395-7E6B-53D3-BF27B4651624}"/>
                  </a:ext>
                </a:extLst>
              </p:cNvPr>
              <p:cNvSpPr/>
              <p:nvPr/>
            </p:nvSpPr>
            <p:spPr>
              <a:xfrm>
                <a:off x="1622970" y="1981353"/>
                <a:ext cx="205517" cy="338700"/>
              </a:xfrm>
              <a:custGeom>
                <a:avLst/>
                <a:gdLst/>
                <a:ahLst/>
                <a:cxnLst/>
                <a:rect l="l" t="t" r="r" b="b"/>
                <a:pathLst>
                  <a:path w="4026" h="6635" fill="none" extrusionOk="0">
                    <a:moveTo>
                      <a:pt x="0" y="0"/>
                    </a:moveTo>
                    <a:cubicBezTo>
                      <a:pt x="1342" y="2211"/>
                      <a:pt x="2684" y="4423"/>
                      <a:pt x="4026" y="6634"/>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45" name="Google Shape;1379;p50">
                <a:extLst>
                  <a:ext uri="{FF2B5EF4-FFF2-40B4-BE49-F238E27FC236}">
                    <a16:creationId xmlns:a16="http://schemas.microsoft.com/office/drawing/2014/main" id="{674DBD5A-31BB-294E-2BA4-095BA0358106}"/>
                  </a:ext>
                </a:extLst>
              </p:cNvPr>
              <p:cNvSpPr/>
              <p:nvPr/>
            </p:nvSpPr>
            <p:spPr>
              <a:xfrm>
                <a:off x="1481114" y="2048886"/>
                <a:ext cx="92702" cy="149569"/>
              </a:xfrm>
              <a:custGeom>
                <a:avLst/>
                <a:gdLst/>
                <a:ahLst/>
                <a:cxnLst/>
                <a:rect l="l" t="t" r="r" b="b"/>
                <a:pathLst>
                  <a:path w="1816" h="2930" fill="none" extrusionOk="0">
                    <a:moveTo>
                      <a:pt x="1" y="0"/>
                    </a:moveTo>
                    <a:cubicBezTo>
                      <a:pt x="605" y="983"/>
                      <a:pt x="1210" y="1947"/>
                      <a:pt x="1815" y="2930"/>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46" name="Google Shape;1380;p50">
                <a:extLst>
                  <a:ext uri="{FF2B5EF4-FFF2-40B4-BE49-F238E27FC236}">
                    <a16:creationId xmlns:a16="http://schemas.microsoft.com/office/drawing/2014/main" id="{B3D520E8-9F90-EB35-9406-528C8BD1B614}"/>
                  </a:ext>
                </a:extLst>
              </p:cNvPr>
              <p:cNvSpPr/>
              <p:nvPr/>
            </p:nvSpPr>
            <p:spPr>
              <a:xfrm>
                <a:off x="1294900" y="2105802"/>
                <a:ext cx="62788" cy="18377"/>
              </a:xfrm>
              <a:custGeom>
                <a:avLst/>
                <a:gdLst/>
                <a:ahLst/>
                <a:cxnLst/>
                <a:rect l="l" t="t" r="r" b="b"/>
                <a:pathLst>
                  <a:path w="1230" h="360" fill="none" extrusionOk="0">
                    <a:moveTo>
                      <a:pt x="1229" y="359"/>
                    </a:moveTo>
                    <a:cubicBezTo>
                      <a:pt x="813" y="246"/>
                      <a:pt x="416" y="114"/>
                      <a:pt x="1" y="0"/>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47" name="Google Shape;1381;p50">
                <a:extLst>
                  <a:ext uri="{FF2B5EF4-FFF2-40B4-BE49-F238E27FC236}">
                    <a16:creationId xmlns:a16="http://schemas.microsoft.com/office/drawing/2014/main" id="{EABF9295-CD41-1237-760F-908C5F12361F}"/>
                  </a:ext>
                </a:extLst>
              </p:cNvPr>
              <p:cNvSpPr/>
              <p:nvPr/>
            </p:nvSpPr>
            <p:spPr>
              <a:xfrm>
                <a:off x="3023864" y="1882784"/>
                <a:ext cx="588629" cy="458968"/>
              </a:xfrm>
              <a:custGeom>
                <a:avLst/>
                <a:gdLst/>
                <a:ahLst/>
                <a:cxnLst/>
                <a:rect l="l" t="t" r="r" b="b"/>
                <a:pathLst>
                  <a:path w="11531" h="8991" extrusionOk="0">
                    <a:moveTo>
                      <a:pt x="5408" y="1"/>
                    </a:moveTo>
                    <a:cubicBezTo>
                      <a:pt x="5344" y="1"/>
                      <a:pt x="5280" y="1"/>
                      <a:pt x="5217" y="3"/>
                    </a:cubicBezTo>
                    <a:cubicBezTo>
                      <a:pt x="3743" y="60"/>
                      <a:pt x="2061" y="1005"/>
                      <a:pt x="984" y="2347"/>
                    </a:cubicBezTo>
                    <a:cubicBezTo>
                      <a:pt x="228" y="3292"/>
                      <a:pt x="1" y="4558"/>
                      <a:pt x="341" y="5711"/>
                    </a:cubicBezTo>
                    <a:cubicBezTo>
                      <a:pt x="417" y="5938"/>
                      <a:pt x="492" y="6165"/>
                      <a:pt x="587" y="6505"/>
                    </a:cubicBezTo>
                    <a:cubicBezTo>
                      <a:pt x="832" y="7393"/>
                      <a:pt x="1399" y="8168"/>
                      <a:pt x="2155" y="8698"/>
                    </a:cubicBezTo>
                    <a:cubicBezTo>
                      <a:pt x="2443" y="8901"/>
                      <a:pt x="2639" y="8991"/>
                      <a:pt x="2850" y="8991"/>
                    </a:cubicBezTo>
                    <a:cubicBezTo>
                      <a:pt x="2972" y="8991"/>
                      <a:pt x="3099" y="8961"/>
                      <a:pt x="3252" y="8906"/>
                    </a:cubicBezTo>
                    <a:cubicBezTo>
                      <a:pt x="3573" y="8792"/>
                      <a:pt x="3838" y="8528"/>
                      <a:pt x="3951" y="8206"/>
                    </a:cubicBezTo>
                    <a:cubicBezTo>
                      <a:pt x="4138" y="8631"/>
                      <a:pt x="4570" y="8857"/>
                      <a:pt x="5026" y="8857"/>
                    </a:cubicBezTo>
                    <a:cubicBezTo>
                      <a:pt x="5077" y="8857"/>
                      <a:pt x="5128" y="8855"/>
                      <a:pt x="5180" y="8849"/>
                    </a:cubicBezTo>
                    <a:cubicBezTo>
                      <a:pt x="5709" y="8811"/>
                      <a:pt x="6181" y="8414"/>
                      <a:pt x="6314" y="7904"/>
                    </a:cubicBezTo>
                    <a:cubicBezTo>
                      <a:pt x="6569" y="8207"/>
                      <a:pt x="6945" y="8375"/>
                      <a:pt x="7328" y="8375"/>
                    </a:cubicBezTo>
                    <a:cubicBezTo>
                      <a:pt x="7400" y="8375"/>
                      <a:pt x="7471" y="8369"/>
                      <a:pt x="7542" y="8357"/>
                    </a:cubicBezTo>
                    <a:cubicBezTo>
                      <a:pt x="7996" y="8263"/>
                      <a:pt x="8393" y="7923"/>
                      <a:pt x="8544" y="7488"/>
                    </a:cubicBezTo>
                    <a:cubicBezTo>
                      <a:pt x="8711" y="7836"/>
                      <a:pt x="9011" y="8081"/>
                      <a:pt x="9369" y="8081"/>
                    </a:cubicBezTo>
                    <a:cubicBezTo>
                      <a:pt x="9497" y="8081"/>
                      <a:pt x="9633" y="8049"/>
                      <a:pt x="9773" y="7979"/>
                    </a:cubicBezTo>
                    <a:cubicBezTo>
                      <a:pt x="10094" y="7809"/>
                      <a:pt x="10283" y="7469"/>
                      <a:pt x="10302" y="7110"/>
                    </a:cubicBezTo>
                    <a:cubicBezTo>
                      <a:pt x="10396" y="5617"/>
                      <a:pt x="10680" y="4785"/>
                      <a:pt x="11531" y="4369"/>
                    </a:cubicBezTo>
                    <a:cubicBezTo>
                      <a:pt x="10651" y="905"/>
                      <a:pt x="7478" y="1"/>
                      <a:pt x="5408" y="1"/>
                    </a:cubicBezTo>
                    <a:close/>
                  </a:path>
                </a:pathLst>
              </a:custGeom>
              <a:solidFill>
                <a:srgbClr val="FC5B5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48" name="Google Shape;1382;p50">
                <a:extLst>
                  <a:ext uri="{FF2B5EF4-FFF2-40B4-BE49-F238E27FC236}">
                    <a16:creationId xmlns:a16="http://schemas.microsoft.com/office/drawing/2014/main" id="{089FF251-6B58-FC2D-7A2F-C07F59B789CF}"/>
                  </a:ext>
                </a:extLst>
              </p:cNvPr>
              <p:cNvSpPr/>
              <p:nvPr/>
            </p:nvSpPr>
            <p:spPr>
              <a:xfrm>
                <a:off x="3144484" y="2188751"/>
                <a:ext cx="85913" cy="123586"/>
              </a:xfrm>
              <a:custGeom>
                <a:avLst/>
                <a:gdLst/>
                <a:ahLst/>
                <a:cxnLst/>
                <a:rect l="l" t="t" r="r" b="b"/>
                <a:pathLst>
                  <a:path w="1683" h="2421" fill="none" extrusionOk="0">
                    <a:moveTo>
                      <a:pt x="0" y="1"/>
                    </a:moveTo>
                    <a:cubicBezTo>
                      <a:pt x="567" y="795"/>
                      <a:pt x="1116" y="1607"/>
                      <a:pt x="1683" y="2420"/>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49" name="Google Shape;1383;p50">
                <a:extLst>
                  <a:ext uri="{FF2B5EF4-FFF2-40B4-BE49-F238E27FC236}">
                    <a16:creationId xmlns:a16="http://schemas.microsoft.com/office/drawing/2014/main" id="{173E0AEF-1A4D-1B5D-933C-CDC571B3B5C3}"/>
                  </a:ext>
                </a:extLst>
              </p:cNvPr>
              <p:cNvSpPr/>
              <p:nvPr/>
            </p:nvSpPr>
            <p:spPr>
              <a:xfrm>
                <a:off x="3289198" y="2149191"/>
                <a:ext cx="63758" cy="145741"/>
              </a:xfrm>
              <a:custGeom>
                <a:avLst/>
                <a:gdLst/>
                <a:ahLst/>
                <a:cxnLst/>
                <a:rect l="l" t="t" r="r" b="b"/>
                <a:pathLst>
                  <a:path w="1249" h="2855" fill="none" extrusionOk="0">
                    <a:moveTo>
                      <a:pt x="1" y="1"/>
                    </a:moveTo>
                    <a:cubicBezTo>
                      <a:pt x="416" y="965"/>
                      <a:pt x="832" y="1910"/>
                      <a:pt x="1248" y="2855"/>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50" name="Google Shape;1384;p50">
                <a:extLst>
                  <a:ext uri="{FF2B5EF4-FFF2-40B4-BE49-F238E27FC236}">
                    <a16:creationId xmlns:a16="http://schemas.microsoft.com/office/drawing/2014/main" id="{895C608C-B0C4-93D6-E795-E446B4AB7E29}"/>
                  </a:ext>
                </a:extLst>
              </p:cNvPr>
              <p:cNvSpPr/>
              <p:nvPr/>
            </p:nvSpPr>
            <p:spPr>
              <a:xfrm>
                <a:off x="3426205" y="2137655"/>
                <a:ext cx="30935" cy="140891"/>
              </a:xfrm>
              <a:custGeom>
                <a:avLst/>
                <a:gdLst/>
                <a:ahLst/>
                <a:cxnLst/>
                <a:rect l="l" t="t" r="r" b="b"/>
                <a:pathLst>
                  <a:path w="606" h="2760" fill="none" extrusionOk="0">
                    <a:moveTo>
                      <a:pt x="1" y="0"/>
                    </a:moveTo>
                    <a:cubicBezTo>
                      <a:pt x="76" y="945"/>
                      <a:pt x="284" y="1871"/>
                      <a:pt x="605" y="2760"/>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51" name="Google Shape;1385;p50">
                <a:extLst>
                  <a:ext uri="{FF2B5EF4-FFF2-40B4-BE49-F238E27FC236}">
                    <a16:creationId xmlns:a16="http://schemas.microsoft.com/office/drawing/2014/main" id="{3D1586E6-7988-89BE-A669-18616135980B}"/>
                  </a:ext>
                </a:extLst>
              </p:cNvPr>
              <p:cNvSpPr/>
              <p:nvPr/>
            </p:nvSpPr>
            <p:spPr>
              <a:xfrm>
                <a:off x="3147394" y="2243779"/>
                <a:ext cx="28025" cy="51"/>
              </a:xfrm>
              <a:custGeom>
                <a:avLst/>
                <a:gdLst/>
                <a:ahLst/>
                <a:cxnLst/>
                <a:rect l="l" t="t" r="r" b="b"/>
                <a:pathLst>
                  <a:path w="549" h="1" fill="none" extrusionOk="0">
                    <a:moveTo>
                      <a:pt x="0" y="0"/>
                    </a:moveTo>
                    <a:lnTo>
                      <a:pt x="548" y="0"/>
                    </a:ln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52" name="Google Shape;1386;p50">
                <a:extLst>
                  <a:ext uri="{FF2B5EF4-FFF2-40B4-BE49-F238E27FC236}">
                    <a16:creationId xmlns:a16="http://schemas.microsoft.com/office/drawing/2014/main" id="{FF10008B-047E-ABE9-533E-35264CC090B7}"/>
                  </a:ext>
                </a:extLst>
              </p:cNvPr>
              <p:cNvSpPr/>
              <p:nvPr/>
            </p:nvSpPr>
            <p:spPr>
              <a:xfrm>
                <a:off x="4433486" y="1892176"/>
                <a:ext cx="559685" cy="438702"/>
              </a:xfrm>
              <a:custGeom>
                <a:avLst/>
                <a:gdLst/>
                <a:ahLst/>
                <a:cxnLst/>
                <a:rect l="l" t="t" r="r" b="b"/>
                <a:pathLst>
                  <a:path w="10964" h="8594" extrusionOk="0">
                    <a:moveTo>
                      <a:pt x="5185" y="0"/>
                    </a:moveTo>
                    <a:cubicBezTo>
                      <a:pt x="3749" y="0"/>
                      <a:pt x="2301" y="541"/>
                      <a:pt x="1116" y="1388"/>
                    </a:cubicBezTo>
                    <a:cubicBezTo>
                      <a:pt x="624" y="2503"/>
                      <a:pt x="284" y="3675"/>
                      <a:pt x="114" y="4885"/>
                    </a:cubicBezTo>
                    <a:cubicBezTo>
                      <a:pt x="1" y="5584"/>
                      <a:pt x="133" y="6453"/>
                      <a:pt x="530" y="7039"/>
                    </a:cubicBezTo>
                    <a:cubicBezTo>
                      <a:pt x="851" y="7474"/>
                      <a:pt x="1191" y="7966"/>
                      <a:pt x="1664" y="8211"/>
                    </a:cubicBezTo>
                    <a:cubicBezTo>
                      <a:pt x="1934" y="8355"/>
                      <a:pt x="2239" y="8534"/>
                      <a:pt x="2545" y="8534"/>
                    </a:cubicBezTo>
                    <a:cubicBezTo>
                      <a:pt x="2560" y="8534"/>
                      <a:pt x="2575" y="8533"/>
                      <a:pt x="2590" y="8533"/>
                    </a:cubicBezTo>
                    <a:cubicBezTo>
                      <a:pt x="2911" y="8495"/>
                      <a:pt x="3195" y="8306"/>
                      <a:pt x="3365" y="8022"/>
                    </a:cubicBezTo>
                    <a:cubicBezTo>
                      <a:pt x="3522" y="8353"/>
                      <a:pt x="3887" y="8556"/>
                      <a:pt x="4255" y="8556"/>
                    </a:cubicBezTo>
                    <a:cubicBezTo>
                      <a:pt x="4286" y="8556"/>
                      <a:pt x="4317" y="8554"/>
                      <a:pt x="4348" y="8551"/>
                    </a:cubicBezTo>
                    <a:cubicBezTo>
                      <a:pt x="4745" y="8514"/>
                      <a:pt x="5104" y="8230"/>
                      <a:pt x="5198" y="7852"/>
                    </a:cubicBezTo>
                    <a:cubicBezTo>
                      <a:pt x="5198" y="8192"/>
                      <a:pt x="5576" y="8476"/>
                      <a:pt x="5917" y="8570"/>
                    </a:cubicBezTo>
                    <a:cubicBezTo>
                      <a:pt x="5984" y="8586"/>
                      <a:pt x="6052" y="8594"/>
                      <a:pt x="6122" y="8594"/>
                    </a:cubicBezTo>
                    <a:cubicBezTo>
                      <a:pt x="6384" y="8594"/>
                      <a:pt x="6652" y="8485"/>
                      <a:pt x="6862" y="8306"/>
                    </a:cubicBezTo>
                    <a:cubicBezTo>
                      <a:pt x="7126" y="8098"/>
                      <a:pt x="7296" y="7795"/>
                      <a:pt x="7410" y="7474"/>
                    </a:cubicBezTo>
                    <a:cubicBezTo>
                      <a:pt x="7485" y="7739"/>
                      <a:pt x="7618" y="7984"/>
                      <a:pt x="7882" y="8060"/>
                    </a:cubicBezTo>
                    <a:cubicBezTo>
                      <a:pt x="7947" y="8080"/>
                      <a:pt x="8016" y="8089"/>
                      <a:pt x="8085" y="8089"/>
                    </a:cubicBezTo>
                    <a:cubicBezTo>
                      <a:pt x="8279" y="8089"/>
                      <a:pt x="8480" y="8015"/>
                      <a:pt x="8620" y="7890"/>
                    </a:cubicBezTo>
                    <a:cubicBezTo>
                      <a:pt x="9773" y="6850"/>
                      <a:pt x="10453" y="5395"/>
                      <a:pt x="10963" y="3921"/>
                    </a:cubicBezTo>
                    <a:cubicBezTo>
                      <a:pt x="10188" y="2144"/>
                      <a:pt x="8506" y="707"/>
                      <a:pt x="6635" y="197"/>
                    </a:cubicBezTo>
                    <a:cubicBezTo>
                      <a:pt x="6160" y="63"/>
                      <a:pt x="5673" y="0"/>
                      <a:pt x="5185" y="0"/>
                    </a:cubicBezTo>
                    <a:close/>
                  </a:path>
                </a:pathLst>
              </a:custGeom>
              <a:solidFill>
                <a:srgbClr val="FC5B5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53" name="Google Shape;1387;p50">
                <a:extLst>
                  <a:ext uri="{FF2B5EF4-FFF2-40B4-BE49-F238E27FC236}">
                    <a16:creationId xmlns:a16="http://schemas.microsoft.com/office/drawing/2014/main" id="{039B6F6E-52B2-620B-2497-2BBA06086BE2}"/>
                  </a:ext>
                </a:extLst>
              </p:cNvPr>
              <p:cNvSpPr/>
              <p:nvPr/>
            </p:nvSpPr>
            <p:spPr>
              <a:xfrm>
                <a:off x="4540580" y="2137655"/>
                <a:ext cx="62788" cy="174685"/>
              </a:xfrm>
              <a:custGeom>
                <a:avLst/>
                <a:gdLst/>
                <a:ahLst/>
                <a:cxnLst/>
                <a:rect l="l" t="t" r="r" b="b"/>
                <a:pathLst>
                  <a:path w="1230" h="3422" fill="none" extrusionOk="0">
                    <a:moveTo>
                      <a:pt x="1" y="0"/>
                    </a:moveTo>
                    <a:cubicBezTo>
                      <a:pt x="416" y="1134"/>
                      <a:pt x="832" y="2268"/>
                      <a:pt x="1229" y="3421"/>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54" name="Google Shape;1388;p50">
                <a:extLst>
                  <a:ext uri="{FF2B5EF4-FFF2-40B4-BE49-F238E27FC236}">
                    <a16:creationId xmlns:a16="http://schemas.microsoft.com/office/drawing/2014/main" id="{638FAEB1-B6F7-F83D-FE6B-75F5715FC150}"/>
                  </a:ext>
                </a:extLst>
              </p:cNvPr>
              <p:cNvSpPr/>
              <p:nvPr/>
            </p:nvSpPr>
            <p:spPr>
              <a:xfrm>
                <a:off x="4694942" y="2128926"/>
                <a:ext cx="5870" cy="178564"/>
              </a:xfrm>
              <a:custGeom>
                <a:avLst/>
                <a:gdLst/>
                <a:ahLst/>
                <a:cxnLst/>
                <a:rect l="l" t="t" r="r" b="b"/>
                <a:pathLst>
                  <a:path w="115" h="3498" fill="none" extrusionOk="0">
                    <a:moveTo>
                      <a:pt x="1" y="1"/>
                    </a:moveTo>
                    <a:cubicBezTo>
                      <a:pt x="39" y="1173"/>
                      <a:pt x="76" y="2326"/>
                      <a:pt x="114" y="3498"/>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55" name="Google Shape;1389;p50">
                <a:extLst>
                  <a:ext uri="{FF2B5EF4-FFF2-40B4-BE49-F238E27FC236}">
                    <a16:creationId xmlns:a16="http://schemas.microsoft.com/office/drawing/2014/main" id="{59C65563-B636-CEB3-1920-387AF47FAB37}"/>
                  </a:ext>
                </a:extLst>
              </p:cNvPr>
              <p:cNvSpPr/>
              <p:nvPr/>
            </p:nvSpPr>
            <p:spPr>
              <a:xfrm>
                <a:off x="4809794" y="2145363"/>
                <a:ext cx="29914" cy="142831"/>
              </a:xfrm>
              <a:custGeom>
                <a:avLst/>
                <a:gdLst/>
                <a:ahLst/>
                <a:cxnLst/>
                <a:rect l="l" t="t" r="r" b="b"/>
                <a:pathLst>
                  <a:path w="586" h="2798" fill="none" extrusionOk="0">
                    <a:moveTo>
                      <a:pt x="586" y="0"/>
                    </a:moveTo>
                    <a:cubicBezTo>
                      <a:pt x="378" y="945"/>
                      <a:pt x="189" y="1871"/>
                      <a:pt x="0" y="2798"/>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56" name="Google Shape;1390;p50">
                <a:extLst>
                  <a:ext uri="{FF2B5EF4-FFF2-40B4-BE49-F238E27FC236}">
                    <a16:creationId xmlns:a16="http://schemas.microsoft.com/office/drawing/2014/main" id="{D920495E-CEC7-C522-F7A2-B64FEC82686B}"/>
                  </a:ext>
                </a:extLst>
              </p:cNvPr>
              <p:cNvSpPr/>
              <p:nvPr/>
            </p:nvSpPr>
            <p:spPr>
              <a:xfrm>
                <a:off x="4548288" y="2205188"/>
                <a:ext cx="6840" cy="34763"/>
              </a:xfrm>
              <a:custGeom>
                <a:avLst/>
                <a:gdLst/>
                <a:ahLst/>
                <a:cxnLst/>
                <a:rect l="l" t="t" r="r" b="b"/>
                <a:pathLst>
                  <a:path w="134" h="681" fill="none" extrusionOk="0">
                    <a:moveTo>
                      <a:pt x="133" y="0"/>
                    </a:moveTo>
                    <a:cubicBezTo>
                      <a:pt x="76" y="227"/>
                      <a:pt x="39" y="454"/>
                      <a:pt x="1" y="681"/>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57" name="Google Shape;1391;p50">
                <a:extLst>
                  <a:ext uri="{FF2B5EF4-FFF2-40B4-BE49-F238E27FC236}">
                    <a16:creationId xmlns:a16="http://schemas.microsoft.com/office/drawing/2014/main" id="{ED4BD73D-98FC-D7C9-3203-212F0A32F7CC}"/>
                  </a:ext>
                </a:extLst>
              </p:cNvPr>
              <p:cNvSpPr/>
              <p:nvPr/>
            </p:nvSpPr>
            <p:spPr>
              <a:xfrm>
                <a:off x="4985391" y="2079718"/>
                <a:ext cx="18377" cy="38643"/>
              </a:xfrm>
              <a:custGeom>
                <a:avLst/>
                <a:gdLst/>
                <a:ahLst/>
                <a:cxnLst/>
                <a:rect l="l" t="t" r="r" b="b"/>
                <a:pathLst>
                  <a:path w="360" h="757" fill="none" extrusionOk="0">
                    <a:moveTo>
                      <a:pt x="0" y="757"/>
                    </a:moveTo>
                    <a:cubicBezTo>
                      <a:pt x="132" y="511"/>
                      <a:pt x="246" y="266"/>
                      <a:pt x="359" y="1"/>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58" name="Google Shape;1392;p50">
                <a:extLst>
                  <a:ext uri="{FF2B5EF4-FFF2-40B4-BE49-F238E27FC236}">
                    <a16:creationId xmlns:a16="http://schemas.microsoft.com/office/drawing/2014/main" id="{ECC509B4-DC32-5AC2-9F77-58E4B8FE4EB3}"/>
                  </a:ext>
                </a:extLst>
              </p:cNvPr>
              <p:cNvSpPr/>
              <p:nvPr/>
            </p:nvSpPr>
            <p:spPr>
              <a:xfrm>
                <a:off x="5629892" y="1757160"/>
                <a:ext cx="802824" cy="720740"/>
              </a:xfrm>
              <a:custGeom>
                <a:avLst/>
                <a:gdLst/>
                <a:ahLst/>
                <a:cxnLst/>
                <a:rect l="l" t="t" r="r" b="b"/>
                <a:pathLst>
                  <a:path w="15727" h="14119" extrusionOk="0">
                    <a:moveTo>
                      <a:pt x="5189" y="0"/>
                    </a:moveTo>
                    <a:cubicBezTo>
                      <a:pt x="4839" y="0"/>
                      <a:pt x="4480" y="48"/>
                      <a:pt x="4158" y="101"/>
                    </a:cubicBezTo>
                    <a:cubicBezTo>
                      <a:pt x="2571" y="328"/>
                      <a:pt x="1172" y="1481"/>
                      <a:pt x="586" y="2974"/>
                    </a:cubicBezTo>
                    <a:cubicBezTo>
                      <a:pt x="0" y="4449"/>
                      <a:pt x="208" y="6225"/>
                      <a:pt x="1078" y="7567"/>
                    </a:cubicBezTo>
                    <a:cubicBezTo>
                      <a:pt x="1947" y="8909"/>
                      <a:pt x="3459" y="10025"/>
                      <a:pt x="5047" y="10232"/>
                    </a:cubicBezTo>
                    <a:cubicBezTo>
                      <a:pt x="6162" y="11178"/>
                      <a:pt x="7296" y="12123"/>
                      <a:pt x="8430" y="13049"/>
                    </a:cubicBezTo>
                    <a:cubicBezTo>
                      <a:pt x="8695" y="13276"/>
                      <a:pt x="8959" y="13502"/>
                      <a:pt x="9281" y="13616"/>
                    </a:cubicBezTo>
                    <a:cubicBezTo>
                      <a:pt x="9427" y="13676"/>
                      <a:pt x="9589" y="13709"/>
                      <a:pt x="9749" y="13709"/>
                    </a:cubicBezTo>
                    <a:cubicBezTo>
                      <a:pt x="9940" y="13709"/>
                      <a:pt x="10128" y="13662"/>
                      <a:pt x="10282" y="13559"/>
                    </a:cubicBezTo>
                    <a:cubicBezTo>
                      <a:pt x="9375" y="12293"/>
                      <a:pt x="8544" y="11064"/>
                      <a:pt x="7617" y="9798"/>
                    </a:cubicBezTo>
                    <a:lnTo>
                      <a:pt x="7617" y="9798"/>
                    </a:lnTo>
                    <a:cubicBezTo>
                      <a:pt x="9111" y="11102"/>
                      <a:pt x="10604" y="12387"/>
                      <a:pt x="12097" y="13691"/>
                    </a:cubicBezTo>
                    <a:cubicBezTo>
                      <a:pt x="12305" y="13862"/>
                      <a:pt x="12532" y="14051"/>
                      <a:pt x="12815" y="14107"/>
                    </a:cubicBezTo>
                    <a:cubicBezTo>
                      <a:pt x="12850" y="14115"/>
                      <a:pt x="12886" y="14118"/>
                      <a:pt x="12923" y="14118"/>
                    </a:cubicBezTo>
                    <a:cubicBezTo>
                      <a:pt x="13173" y="14118"/>
                      <a:pt x="13465" y="13959"/>
                      <a:pt x="13515" y="13729"/>
                    </a:cubicBezTo>
                    <a:cubicBezTo>
                      <a:pt x="12985" y="12841"/>
                      <a:pt x="12513" y="11915"/>
                      <a:pt x="11984" y="11026"/>
                    </a:cubicBezTo>
                    <a:lnTo>
                      <a:pt x="11984" y="11026"/>
                    </a:lnTo>
                    <a:lnTo>
                      <a:pt x="13458" y="12803"/>
                    </a:lnTo>
                    <a:cubicBezTo>
                      <a:pt x="13704" y="13068"/>
                      <a:pt x="13930" y="13351"/>
                      <a:pt x="14252" y="13521"/>
                    </a:cubicBezTo>
                    <a:cubicBezTo>
                      <a:pt x="14371" y="13588"/>
                      <a:pt x="14505" y="13620"/>
                      <a:pt x="14640" y="13620"/>
                    </a:cubicBezTo>
                    <a:cubicBezTo>
                      <a:pt x="14847" y="13620"/>
                      <a:pt x="15055" y="13545"/>
                      <a:pt x="15216" y="13408"/>
                    </a:cubicBezTo>
                    <a:cubicBezTo>
                      <a:pt x="15027" y="12954"/>
                      <a:pt x="14838" y="12463"/>
                      <a:pt x="14649" y="12009"/>
                    </a:cubicBezTo>
                    <a:lnTo>
                      <a:pt x="14649" y="12009"/>
                    </a:lnTo>
                    <a:cubicBezTo>
                      <a:pt x="14838" y="12160"/>
                      <a:pt x="15102" y="12253"/>
                      <a:pt x="15359" y="12253"/>
                    </a:cubicBezTo>
                    <a:cubicBezTo>
                      <a:pt x="15487" y="12253"/>
                      <a:pt x="15613" y="12230"/>
                      <a:pt x="15726" y="12179"/>
                    </a:cubicBezTo>
                    <a:cubicBezTo>
                      <a:pt x="15046" y="8985"/>
                      <a:pt x="14403" y="5829"/>
                      <a:pt x="13723" y="2634"/>
                    </a:cubicBezTo>
                    <a:cubicBezTo>
                      <a:pt x="11133" y="1803"/>
                      <a:pt x="8544" y="952"/>
                      <a:pt x="5954" y="101"/>
                    </a:cubicBezTo>
                    <a:cubicBezTo>
                      <a:pt x="5717" y="28"/>
                      <a:pt x="5455" y="0"/>
                      <a:pt x="5189" y="0"/>
                    </a:cubicBezTo>
                    <a:close/>
                  </a:path>
                </a:pathLst>
              </a:custGeom>
              <a:solidFill>
                <a:srgbClr val="FFC44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59" name="Google Shape;1393;p50">
                <a:extLst>
                  <a:ext uri="{FF2B5EF4-FFF2-40B4-BE49-F238E27FC236}">
                    <a16:creationId xmlns:a16="http://schemas.microsoft.com/office/drawing/2014/main" id="{A26AF577-279E-0A2D-401F-1C911929E113}"/>
                  </a:ext>
                </a:extLst>
              </p:cNvPr>
              <p:cNvSpPr/>
              <p:nvPr/>
            </p:nvSpPr>
            <p:spPr>
              <a:xfrm>
                <a:off x="6222275" y="2048886"/>
                <a:ext cx="165037" cy="342580"/>
              </a:xfrm>
              <a:custGeom>
                <a:avLst/>
                <a:gdLst/>
                <a:ahLst/>
                <a:cxnLst/>
                <a:rect l="l" t="t" r="r" b="b"/>
                <a:pathLst>
                  <a:path w="3233" h="6711" fill="none" extrusionOk="0">
                    <a:moveTo>
                      <a:pt x="1" y="0"/>
                    </a:moveTo>
                    <a:lnTo>
                      <a:pt x="3233" y="6710"/>
                    </a:ln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60" name="Google Shape;1394;p50">
                <a:extLst>
                  <a:ext uri="{FF2B5EF4-FFF2-40B4-BE49-F238E27FC236}">
                    <a16:creationId xmlns:a16="http://schemas.microsoft.com/office/drawing/2014/main" id="{158D11FB-6C5F-99C0-0A4E-4C9185FA3D73}"/>
                  </a:ext>
                </a:extLst>
              </p:cNvPr>
              <p:cNvSpPr/>
              <p:nvPr/>
            </p:nvSpPr>
            <p:spPr>
              <a:xfrm>
                <a:off x="6104564" y="2124128"/>
                <a:ext cx="153449" cy="211337"/>
              </a:xfrm>
              <a:custGeom>
                <a:avLst/>
                <a:gdLst/>
                <a:ahLst/>
                <a:cxnLst/>
                <a:rect l="l" t="t" r="r" b="b"/>
                <a:pathLst>
                  <a:path w="3006" h="4140" fill="none" extrusionOk="0">
                    <a:moveTo>
                      <a:pt x="3006" y="4140"/>
                    </a:moveTo>
                    <a:cubicBezTo>
                      <a:pt x="2099" y="2703"/>
                      <a:pt x="1078" y="1305"/>
                      <a:pt x="1" y="0"/>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61" name="Google Shape;1395;p50">
                <a:extLst>
                  <a:ext uri="{FF2B5EF4-FFF2-40B4-BE49-F238E27FC236}">
                    <a16:creationId xmlns:a16="http://schemas.microsoft.com/office/drawing/2014/main" id="{C43934DC-3E32-1F24-A5B8-BC45FDFCBCEA}"/>
                  </a:ext>
                </a:extLst>
              </p:cNvPr>
              <p:cNvSpPr/>
              <p:nvPr/>
            </p:nvSpPr>
            <p:spPr>
              <a:xfrm>
                <a:off x="5993591" y="2226372"/>
                <a:ext cx="57020" cy="57939"/>
              </a:xfrm>
              <a:custGeom>
                <a:avLst/>
                <a:gdLst/>
                <a:ahLst/>
                <a:cxnLst/>
                <a:rect l="l" t="t" r="r" b="b"/>
                <a:pathLst>
                  <a:path w="1117" h="1135" fill="none" extrusionOk="0">
                    <a:moveTo>
                      <a:pt x="1" y="1"/>
                    </a:moveTo>
                    <a:lnTo>
                      <a:pt x="1116" y="1135"/>
                    </a:ln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62" name="Google Shape;1396;p50">
                <a:extLst>
                  <a:ext uri="{FF2B5EF4-FFF2-40B4-BE49-F238E27FC236}">
                    <a16:creationId xmlns:a16="http://schemas.microsoft.com/office/drawing/2014/main" id="{55E33C6A-413A-45AB-3E3C-DA0C211B0E4D}"/>
                  </a:ext>
                </a:extLst>
              </p:cNvPr>
              <p:cNvSpPr/>
              <p:nvPr/>
            </p:nvSpPr>
            <p:spPr>
              <a:xfrm>
                <a:off x="7318325" y="2432852"/>
                <a:ext cx="1032436" cy="829828"/>
              </a:xfrm>
              <a:custGeom>
                <a:avLst/>
                <a:gdLst/>
                <a:ahLst/>
                <a:cxnLst/>
                <a:rect l="l" t="t" r="r" b="b"/>
                <a:pathLst>
                  <a:path w="20225" h="16256" extrusionOk="0">
                    <a:moveTo>
                      <a:pt x="14687" y="1"/>
                    </a:moveTo>
                    <a:lnTo>
                      <a:pt x="11965" y="530"/>
                    </a:lnTo>
                    <a:cubicBezTo>
                      <a:pt x="8128" y="1929"/>
                      <a:pt x="4291" y="3346"/>
                      <a:pt x="435" y="4764"/>
                    </a:cubicBezTo>
                    <a:cubicBezTo>
                      <a:pt x="114" y="4877"/>
                      <a:pt x="416" y="5482"/>
                      <a:pt x="719" y="5671"/>
                    </a:cubicBezTo>
                    <a:cubicBezTo>
                      <a:pt x="1002" y="5860"/>
                      <a:pt x="1380" y="5860"/>
                      <a:pt x="1720" y="5860"/>
                    </a:cubicBezTo>
                    <a:cubicBezTo>
                      <a:pt x="4253" y="5803"/>
                      <a:pt x="6786" y="5785"/>
                      <a:pt x="9319" y="5728"/>
                    </a:cubicBezTo>
                    <a:lnTo>
                      <a:pt x="9319" y="5728"/>
                    </a:lnTo>
                    <a:cubicBezTo>
                      <a:pt x="6295" y="6087"/>
                      <a:pt x="3270" y="6427"/>
                      <a:pt x="246" y="6786"/>
                    </a:cubicBezTo>
                    <a:cubicBezTo>
                      <a:pt x="0" y="7070"/>
                      <a:pt x="189" y="7486"/>
                      <a:pt x="492" y="7731"/>
                    </a:cubicBezTo>
                    <a:cubicBezTo>
                      <a:pt x="794" y="7958"/>
                      <a:pt x="1210" y="8015"/>
                      <a:pt x="1588" y="8053"/>
                    </a:cubicBezTo>
                    <a:cubicBezTo>
                      <a:pt x="4423" y="8355"/>
                      <a:pt x="7277" y="8658"/>
                      <a:pt x="10132" y="8960"/>
                    </a:cubicBezTo>
                    <a:cubicBezTo>
                      <a:pt x="9278" y="8917"/>
                      <a:pt x="8423" y="8895"/>
                      <a:pt x="7568" y="8895"/>
                    </a:cubicBezTo>
                    <a:cubicBezTo>
                      <a:pt x="5431" y="8895"/>
                      <a:pt x="3292" y="9030"/>
                      <a:pt x="1172" y="9300"/>
                    </a:cubicBezTo>
                    <a:cubicBezTo>
                      <a:pt x="1002" y="9640"/>
                      <a:pt x="1153" y="10075"/>
                      <a:pt x="1456" y="10321"/>
                    </a:cubicBezTo>
                    <a:cubicBezTo>
                      <a:pt x="1758" y="10567"/>
                      <a:pt x="2155" y="10661"/>
                      <a:pt x="2533" y="10756"/>
                    </a:cubicBezTo>
                    <a:cubicBezTo>
                      <a:pt x="4631" y="11247"/>
                      <a:pt x="6748" y="11738"/>
                      <a:pt x="8846" y="12211"/>
                    </a:cubicBezTo>
                    <a:lnTo>
                      <a:pt x="4423" y="11852"/>
                    </a:lnTo>
                    <a:cubicBezTo>
                      <a:pt x="4215" y="12003"/>
                      <a:pt x="4178" y="12457"/>
                      <a:pt x="4329" y="12665"/>
                    </a:cubicBezTo>
                    <a:cubicBezTo>
                      <a:pt x="4480" y="12891"/>
                      <a:pt x="4726" y="13005"/>
                      <a:pt x="4971" y="13118"/>
                    </a:cubicBezTo>
                    <a:cubicBezTo>
                      <a:pt x="7051" y="14120"/>
                      <a:pt x="9149" y="15122"/>
                      <a:pt x="11247" y="16105"/>
                    </a:cubicBezTo>
                    <a:cubicBezTo>
                      <a:pt x="11463" y="16210"/>
                      <a:pt x="11707" y="16255"/>
                      <a:pt x="11958" y="16255"/>
                    </a:cubicBezTo>
                    <a:cubicBezTo>
                      <a:pt x="12431" y="16255"/>
                      <a:pt x="12931" y="16093"/>
                      <a:pt x="13326" y="15859"/>
                    </a:cubicBezTo>
                    <a:cubicBezTo>
                      <a:pt x="14725" y="15027"/>
                      <a:pt x="15840" y="13836"/>
                      <a:pt x="17068" y="12759"/>
                    </a:cubicBezTo>
                    <a:cubicBezTo>
                      <a:pt x="19053" y="11039"/>
                      <a:pt x="20225" y="8128"/>
                      <a:pt x="19771" y="5520"/>
                    </a:cubicBezTo>
                    <a:cubicBezTo>
                      <a:pt x="19299" y="2930"/>
                      <a:pt x="17238" y="681"/>
                      <a:pt x="14687" y="1"/>
                    </a:cubicBezTo>
                    <a:close/>
                  </a:path>
                </a:pathLst>
              </a:custGeom>
              <a:solidFill>
                <a:srgbClr val="FC7C9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63" name="Google Shape;1397;p50">
                <a:extLst>
                  <a:ext uri="{FF2B5EF4-FFF2-40B4-BE49-F238E27FC236}">
                    <a16:creationId xmlns:a16="http://schemas.microsoft.com/office/drawing/2014/main" id="{A91E4DF2-6A3B-626A-BC8A-4199AE1896FB}"/>
                  </a:ext>
                </a:extLst>
              </p:cNvPr>
              <p:cNvSpPr/>
              <p:nvPr/>
            </p:nvSpPr>
            <p:spPr>
              <a:xfrm>
                <a:off x="7728374" y="2727130"/>
                <a:ext cx="150590" cy="5870"/>
              </a:xfrm>
              <a:custGeom>
                <a:avLst/>
                <a:gdLst/>
                <a:ahLst/>
                <a:cxnLst/>
                <a:rect l="l" t="t" r="r" b="b"/>
                <a:pathLst>
                  <a:path w="2950" h="115" fill="none" extrusionOk="0">
                    <a:moveTo>
                      <a:pt x="1" y="114"/>
                    </a:moveTo>
                    <a:lnTo>
                      <a:pt x="2949" y="1"/>
                    </a:ln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64" name="Google Shape;1398;p50">
                <a:extLst>
                  <a:ext uri="{FF2B5EF4-FFF2-40B4-BE49-F238E27FC236}">
                    <a16:creationId xmlns:a16="http://schemas.microsoft.com/office/drawing/2014/main" id="{6FAFC682-3EC5-28AA-694F-ED5BD3BB8579}"/>
                  </a:ext>
                </a:extLst>
              </p:cNvPr>
              <p:cNvSpPr/>
              <p:nvPr/>
            </p:nvSpPr>
            <p:spPr>
              <a:xfrm>
                <a:off x="7734142" y="2887311"/>
                <a:ext cx="150590" cy="2910"/>
              </a:xfrm>
              <a:custGeom>
                <a:avLst/>
                <a:gdLst/>
                <a:ahLst/>
                <a:cxnLst/>
                <a:rect l="l" t="t" r="r" b="b"/>
                <a:pathLst>
                  <a:path w="2950" h="57" fill="none" extrusionOk="0">
                    <a:moveTo>
                      <a:pt x="1" y="0"/>
                    </a:moveTo>
                    <a:cubicBezTo>
                      <a:pt x="984" y="19"/>
                      <a:pt x="1967" y="38"/>
                      <a:pt x="2950" y="57"/>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sp>
            <p:nvSpPr>
              <p:cNvPr id="32665" name="Google Shape;1399;p50">
                <a:extLst>
                  <a:ext uri="{FF2B5EF4-FFF2-40B4-BE49-F238E27FC236}">
                    <a16:creationId xmlns:a16="http://schemas.microsoft.com/office/drawing/2014/main" id="{379BB725-4614-E1E7-BF24-70BBB580F5AD}"/>
                  </a:ext>
                </a:extLst>
              </p:cNvPr>
              <p:cNvSpPr/>
              <p:nvPr/>
            </p:nvSpPr>
            <p:spPr>
              <a:xfrm>
                <a:off x="7880796" y="2420346"/>
                <a:ext cx="461265" cy="734267"/>
              </a:xfrm>
              <a:custGeom>
                <a:avLst/>
                <a:gdLst/>
                <a:ahLst/>
                <a:cxnLst/>
                <a:rect l="l" t="t" r="r" b="b"/>
                <a:pathLst>
                  <a:path w="9036" h="14384" fill="none" extrusionOk="0">
                    <a:moveTo>
                      <a:pt x="4707" y="14384"/>
                    </a:moveTo>
                    <a:cubicBezTo>
                      <a:pt x="6654" y="13023"/>
                      <a:pt x="8147" y="10963"/>
                      <a:pt x="8601" y="8638"/>
                    </a:cubicBezTo>
                    <a:cubicBezTo>
                      <a:pt x="9036" y="6313"/>
                      <a:pt x="8336" y="3724"/>
                      <a:pt x="6597" y="2117"/>
                    </a:cubicBezTo>
                    <a:cubicBezTo>
                      <a:pt x="4859" y="491"/>
                      <a:pt x="2099" y="0"/>
                      <a:pt x="1" y="1134"/>
                    </a:cubicBezTo>
                  </a:path>
                </a:pathLst>
              </a:custGeom>
              <a:noFill/>
              <a:ln w="8975" cap="rnd"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buClrTx/>
                  <a:defRPr/>
                </a:pPr>
                <a:endParaRPr sz="2400" kern="0">
                  <a:solidFill>
                    <a:sysClr val="windowText" lastClr="000000"/>
                  </a:solidFill>
                </a:endParaRPr>
              </a:p>
            </p:txBody>
          </p:sp>
        </p:grpSp>
        <p:sp>
          <p:nvSpPr>
            <p:cNvPr id="5" name="Google Shape;1400;p50">
              <a:extLst>
                <a:ext uri="{FF2B5EF4-FFF2-40B4-BE49-F238E27FC236}">
                  <a16:creationId xmlns:a16="http://schemas.microsoft.com/office/drawing/2014/main" id="{C397E7D2-2E7C-66D5-6727-6916997FFB96}"/>
                </a:ext>
              </a:extLst>
            </p:cNvPr>
            <p:cNvSpPr txBox="1">
              <a:spLocks/>
            </p:cNvSpPr>
            <p:nvPr/>
          </p:nvSpPr>
          <p:spPr>
            <a:xfrm>
              <a:off x="1071636" y="2934999"/>
              <a:ext cx="6526622" cy="14988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spcAft>
                  <a:spcPts val="8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Tác giả đưa ra các lí lẽ xác đáng, bằng chứng chân thực, khách quan giúp người đọc hình dung rõ hơn về vai trò của thiên nhiên trong cuộc sống của con người cũng như cái giá phải trả nếu con người không yêu mến, bảo vệ thiên nhiên</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41971646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2135"/>
        <p:cNvGrpSpPr/>
        <p:nvPr/>
      </p:nvGrpSpPr>
      <p:grpSpPr>
        <a:xfrm>
          <a:off x="0" y="0"/>
          <a:ext cx="0" cy="0"/>
          <a:chOff x="0" y="0"/>
          <a:chExt cx="0" cy="0"/>
        </a:xfrm>
      </p:grpSpPr>
      <p:sp>
        <p:nvSpPr>
          <p:cNvPr id="32136" name="Google Shape;32136;p44"/>
          <p:cNvSpPr/>
          <p:nvPr/>
        </p:nvSpPr>
        <p:spPr>
          <a:xfrm>
            <a:off x="4976811" y="958095"/>
            <a:ext cx="2381600" cy="2374000"/>
          </a:xfrm>
          <a:prstGeom prst="star32">
            <a:avLst>
              <a:gd name="adj" fmla="val 45706"/>
            </a:avLst>
          </a:pr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37" name="Google Shape;32137;p44"/>
          <p:cNvSpPr txBox="1">
            <a:spLocks noGrp="1"/>
          </p:cNvSpPr>
          <p:nvPr>
            <p:ph type="title"/>
          </p:nvPr>
        </p:nvSpPr>
        <p:spPr>
          <a:xfrm>
            <a:off x="3343902" y="4013320"/>
            <a:ext cx="5534332" cy="981600"/>
          </a:xfrm>
          <a:prstGeom prst="rect">
            <a:avLst/>
          </a:prstGeom>
        </p:spPr>
        <p:txBody>
          <a:bodyPr spcFirstLastPara="1" wrap="square" lIns="121900" tIns="121900" rIns="121900" bIns="121900" anchor="ctr" anchorCtr="0">
            <a:noAutofit/>
          </a:bodyPr>
          <a:lstStyle/>
          <a:p>
            <a:r>
              <a:rPr lang="en" b="1">
                <a:latin typeface="Times New Roman" panose="02020603050405020304" pitchFamily="18" charset="0"/>
                <a:cs typeface="Times New Roman" panose="02020603050405020304" pitchFamily="18" charset="0"/>
              </a:rPr>
              <a:t>Hướng dẫn quy trình viết</a:t>
            </a:r>
            <a:endParaRPr b="1">
              <a:latin typeface="Times New Roman" panose="02020603050405020304" pitchFamily="18" charset="0"/>
              <a:cs typeface="Times New Roman" panose="02020603050405020304" pitchFamily="18" charset="0"/>
            </a:endParaRPr>
          </a:p>
        </p:txBody>
      </p:sp>
      <p:sp>
        <p:nvSpPr>
          <p:cNvPr id="32138" name="Google Shape;32138;p44"/>
          <p:cNvSpPr txBox="1">
            <a:spLocks noGrp="1"/>
          </p:cNvSpPr>
          <p:nvPr>
            <p:ph type="title" idx="2"/>
          </p:nvPr>
        </p:nvSpPr>
        <p:spPr>
          <a:xfrm>
            <a:off x="4814611" y="1321695"/>
            <a:ext cx="2706000" cy="1646800"/>
          </a:xfrm>
          <a:prstGeom prst="rect">
            <a:avLst/>
          </a:prstGeom>
        </p:spPr>
        <p:txBody>
          <a:bodyPr spcFirstLastPara="1" wrap="square" lIns="121900" tIns="121900" rIns="121900" bIns="121900" anchor="ctr" anchorCtr="0">
            <a:noAutofit/>
          </a:bodyPr>
          <a:lstStyle/>
          <a:p>
            <a:r>
              <a:rPr lang="en" sz="11733" b="1">
                <a:latin typeface="Times New Roman" panose="02020603050405020304" pitchFamily="18" charset="0"/>
                <a:cs typeface="Times New Roman" panose="02020603050405020304" pitchFamily="18" charset="0"/>
              </a:rPr>
              <a:t>III</a:t>
            </a:r>
            <a:endParaRPr sz="11733" b="1">
              <a:latin typeface="Times New Roman" panose="02020603050405020304" pitchFamily="18" charset="0"/>
              <a:cs typeface="Times New Roman" panose="02020603050405020304" pitchFamily="18" charset="0"/>
            </a:endParaRPr>
          </a:p>
        </p:txBody>
      </p:sp>
      <p:grpSp>
        <p:nvGrpSpPr>
          <p:cNvPr id="32153" name="Google Shape;32153;p44"/>
          <p:cNvGrpSpPr/>
          <p:nvPr/>
        </p:nvGrpSpPr>
        <p:grpSpPr>
          <a:xfrm flipH="1">
            <a:off x="9878737" y="1420436"/>
            <a:ext cx="1115145" cy="842125"/>
            <a:chOff x="7409052" y="1065327"/>
            <a:chExt cx="836359" cy="631594"/>
          </a:xfrm>
        </p:grpSpPr>
        <p:sp>
          <p:nvSpPr>
            <p:cNvPr id="32154" name="Google Shape;32154;p44"/>
            <p:cNvSpPr/>
            <p:nvPr/>
          </p:nvSpPr>
          <p:spPr>
            <a:xfrm rot="1478459">
              <a:off x="7810580" y="1275835"/>
              <a:ext cx="377211" cy="358786"/>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5" name="Google Shape;32155;p44"/>
            <p:cNvSpPr/>
            <p:nvPr/>
          </p:nvSpPr>
          <p:spPr>
            <a:xfrm rot="1478381">
              <a:off x="7440196" y="1179245"/>
              <a:ext cx="203888" cy="19392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6" name="Google Shape;32156;p44"/>
            <p:cNvSpPr/>
            <p:nvPr/>
          </p:nvSpPr>
          <p:spPr>
            <a:xfrm rot="5768331">
              <a:off x="7816360" y="1077689"/>
              <a:ext cx="170718" cy="16237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57" name="Google Shape;32157;p44"/>
          <p:cNvGrpSpPr/>
          <p:nvPr/>
        </p:nvGrpSpPr>
        <p:grpSpPr>
          <a:xfrm>
            <a:off x="3423804" y="1386183"/>
            <a:ext cx="1115145" cy="842125"/>
            <a:chOff x="1155227" y="3538602"/>
            <a:chExt cx="836359" cy="631594"/>
          </a:xfrm>
        </p:grpSpPr>
        <p:sp>
          <p:nvSpPr>
            <p:cNvPr id="32158" name="Google Shape;32158;p44"/>
            <p:cNvSpPr/>
            <p:nvPr/>
          </p:nvSpPr>
          <p:spPr>
            <a:xfrm rot="1478459">
              <a:off x="1556755" y="3749110"/>
              <a:ext cx="377211" cy="358786"/>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9" name="Google Shape;32159;p44"/>
            <p:cNvSpPr/>
            <p:nvPr/>
          </p:nvSpPr>
          <p:spPr>
            <a:xfrm rot="1478381">
              <a:off x="1186371" y="3652520"/>
              <a:ext cx="203888" cy="19392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0" name="Google Shape;32160;p44"/>
            <p:cNvSpPr/>
            <p:nvPr/>
          </p:nvSpPr>
          <p:spPr>
            <a:xfrm rot="5768331">
              <a:off x="1562535" y="3550964"/>
              <a:ext cx="170718" cy="16237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61" name="Google Shape;32161;p44"/>
          <p:cNvGrpSpPr/>
          <p:nvPr/>
        </p:nvGrpSpPr>
        <p:grpSpPr>
          <a:xfrm rot="-5269723">
            <a:off x="8352512" y="157281"/>
            <a:ext cx="2017555" cy="1852488"/>
            <a:chOff x="5719575" y="4391050"/>
            <a:chExt cx="664300" cy="609950"/>
          </a:xfrm>
        </p:grpSpPr>
        <p:sp>
          <p:nvSpPr>
            <p:cNvPr id="32162" name="Google Shape;32162;p44"/>
            <p:cNvSpPr/>
            <p:nvPr/>
          </p:nvSpPr>
          <p:spPr>
            <a:xfrm>
              <a:off x="6009275" y="4391050"/>
              <a:ext cx="227950" cy="375025"/>
            </a:xfrm>
            <a:custGeom>
              <a:avLst/>
              <a:gdLst/>
              <a:ahLst/>
              <a:cxnLst/>
              <a:rect l="l" t="t" r="r" b="b"/>
              <a:pathLst>
                <a:path w="9118" h="15001" extrusionOk="0">
                  <a:moveTo>
                    <a:pt x="8671" y="0"/>
                  </a:moveTo>
                  <a:cubicBezTo>
                    <a:pt x="8372" y="0"/>
                    <a:pt x="8080" y="154"/>
                    <a:pt x="7916" y="430"/>
                  </a:cubicBezTo>
                  <a:lnTo>
                    <a:pt x="1" y="13789"/>
                  </a:lnTo>
                  <a:lnTo>
                    <a:pt x="2044" y="15001"/>
                  </a:lnTo>
                  <a:lnTo>
                    <a:pt x="9118" y="124"/>
                  </a:lnTo>
                  <a:cubicBezTo>
                    <a:pt x="8977" y="40"/>
                    <a:pt x="8823" y="0"/>
                    <a:pt x="8671"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3" name="Google Shape;32163;p44"/>
            <p:cNvSpPr/>
            <p:nvPr/>
          </p:nvSpPr>
          <p:spPr>
            <a:xfrm>
              <a:off x="5897700" y="4735775"/>
              <a:ext cx="201350" cy="265225"/>
            </a:xfrm>
            <a:custGeom>
              <a:avLst/>
              <a:gdLst/>
              <a:ahLst/>
              <a:cxnLst/>
              <a:rect l="l" t="t" r="r" b="b"/>
              <a:pathLst>
                <a:path w="8054" h="10609" extrusionOk="0">
                  <a:moveTo>
                    <a:pt x="5041" y="3271"/>
                  </a:moveTo>
                  <a:cubicBezTo>
                    <a:pt x="5296" y="3271"/>
                    <a:pt x="5534" y="3329"/>
                    <a:pt x="5743" y="3453"/>
                  </a:cubicBezTo>
                  <a:cubicBezTo>
                    <a:pt x="6716" y="4028"/>
                    <a:pt x="6751" y="5840"/>
                    <a:pt x="5821" y="7412"/>
                  </a:cubicBezTo>
                  <a:cubicBezTo>
                    <a:pt x="5091" y="8644"/>
                    <a:pt x="3942" y="9426"/>
                    <a:pt x="3012" y="9426"/>
                  </a:cubicBezTo>
                  <a:cubicBezTo>
                    <a:pt x="2757" y="9426"/>
                    <a:pt x="2519" y="9368"/>
                    <a:pt x="2310" y="9244"/>
                  </a:cubicBezTo>
                  <a:cubicBezTo>
                    <a:pt x="1337" y="8668"/>
                    <a:pt x="1301" y="6854"/>
                    <a:pt x="2232" y="5285"/>
                  </a:cubicBezTo>
                  <a:cubicBezTo>
                    <a:pt x="2963" y="4053"/>
                    <a:pt x="4111" y="3271"/>
                    <a:pt x="5041" y="3271"/>
                  </a:cubicBezTo>
                  <a:close/>
                  <a:moveTo>
                    <a:pt x="4464" y="0"/>
                  </a:moveTo>
                  <a:lnTo>
                    <a:pt x="2574" y="3190"/>
                  </a:lnTo>
                  <a:lnTo>
                    <a:pt x="2576" y="3190"/>
                  </a:lnTo>
                  <a:cubicBezTo>
                    <a:pt x="2105" y="3604"/>
                    <a:pt x="1669" y="4122"/>
                    <a:pt x="1307" y="4735"/>
                  </a:cubicBezTo>
                  <a:cubicBezTo>
                    <a:pt x="0" y="6940"/>
                    <a:pt x="171" y="9376"/>
                    <a:pt x="1698" y="10279"/>
                  </a:cubicBezTo>
                  <a:cubicBezTo>
                    <a:pt x="2075" y="10502"/>
                    <a:pt x="2494" y="10608"/>
                    <a:pt x="2931" y="10608"/>
                  </a:cubicBezTo>
                  <a:cubicBezTo>
                    <a:pt x="4264" y="10608"/>
                    <a:pt x="5765" y="9621"/>
                    <a:pt x="6749" y="7960"/>
                  </a:cubicBezTo>
                  <a:cubicBezTo>
                    <a:pt x="8054" y="5756"/>
                    <a:pt x="7882" y="3321"/>
                    <a:pt x="6356" y="2416"/>
                  </a:cubicBezTo>
                  <a:cubicBezTo>
                    <a:pt x="6213" y="2331"/>
                    <a:pt x="6064" y="2270"/>
                    <a:pt x="5911" y="2218"/>
                  </a:cubicBezTo>
                  <a:lnTo>
                    <a:pt x="6507" y="1212"/>
                  </a:lnTo>
                  <a:lnTo>
                    <a:pt x="4464" y="0"/>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4" name="Google Shape;32164;p44"/>
            <p:cNvSpPr/>
            <p:nvPr/>
          </p:nvSpPr>
          <p:spPr>
            <a:xfrm>
              <a:off x="5719575" y="4618150"/>
              <a:ext cx="280200" cy="167775"/>
            </a:xfrm>
            <a:custGeom>
              <a:avLst/>
              <a:gdLst/>
              <a:ahLst/>
              <a:cxnLst/>
              <a:rect l="l" t="t" r="r" b="b"/>
              <a:pathLst>
                <a:path w="11208" h="6711" extrusionOk="0">
                  <a:moveTo>
                    <a:pt x="5825" y="1105"/>
                  </a:moveTo>
                  <a:cubicBezTo>
                    <a:pt x="6921" y="1105"/>
                    <a:pt x="7825" y="1521"/>
                    <a:pt x="8078" y="2250"/>
                  </a:cubicBezTo>
                  <a:cubicBezTo>
                    <a:pt x="8452" y="3317"/>
                    <a:pt x="7311" y="4726"/>
                    <a:pt x="5585" y="5326"/>
                  </a:cubicBezTo>
                  <a:cubicBezTo>
                    <a:pt x="5038" y="5517"/>
                    <a:pt x="4485" y="5607"/>
                    <a:pt x="3975" y="5607"/>
                  </a:cubicBezTo>
                  <a:cubicBezTo>
                    <a:pt x="2879" y="5607"/>
                    <a:pt x="1974" y="5191"/>
                    <a:pt x="1720" y="4462"/>
                  </a:cubicBezTo>
                  <a:cubicBezTo>
                    <a:pt x="1348" y="3394"/>
                    <a:pt x="2491" y="1985"/>
                    <a:pt x="4214" y="1386"/>
                  </a:cubicBezTo>
                  <a:cubicBezTo>
                    <a:pt x="4762" y="1196"/>
                    <a:pt x="5314" y="1105"/>
                    <a:pt x="5825" y="1105"/>
                  </a:cubicBezTo>
                  <a:close/>
                  <a:moveTo>
                    <a:pt x="5946" y="0"/>
                  </a:moveTo>
                  <a:cubicBezTo>
                    <a:pt x="5287" y="0"/>
                    <a:pt x="4577" y="119"/>
                    <a:pt x="3861" y="368"/>
                  </a:cubicBezTo>
                  <a:cubicBezTo>
                    <a:pt x="1440" y="1211"/>
                    <a:pt x="1" y="3182"/>
                    <a:pt x="585" y="4857"/>
                  </a:cubicBezTo>
                  <a:cubicBezTo>
                    <a:pt x="995" y="6037"/>
                    <a:pt x="2284" y="6710"/>
                    <a:pt x="3856" y="6710"/>
                  </a:cubicBezTo>
                  <a:cubicBezTo>
                    <a:pt x="4515" y="6710"/>
                    <a:pt x="5225" y="6592"/>
                    <a:pt x="5940" y="6342"/>
                  </a:cubicBezTo>
                  <a:cubicBezTo>
                    <a:pt x="6613" y="6109"/>
                    <a:pt x="7208" y="5785"/>
                    <a:pt x="7706" y="5407"/>
                  </a:cubicBezTo>
                  <a:lnTo>
                    <a:pt x="11207" y="4189"/>
                  </a:lnTo>
                  <a:lnTo>
                    <a:pt x="10427" y="1944"/>
                  </a:lnTo>
                  <a:lnTo>
                    <a:pt x="9322" y="2328"/>
                  </a:lnTo>
                  <a:cubicBezTo>
                    <a:pt x="9302" y="2168"/>
                    <a:pt x="9271" y="2010"/>
                    <a:pt x="9217" y="1853"/>
                  </a:cubicBezTo>
                  <a:cubicBezTo>
                    <a:pt x="8807" y="673"/>
                    <a:pt x="7518" y="0"/>
                    <a:pt x="5946" y="0"/>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5" name="Google Shape;32165;p44"/>
            <p:cNvSpPr/>
            <p:nvPr/>
          </p:nvSpPr>
          <p:spPr>
            <a:xfrm>
              <a:off x="5980200" y="4567425"/>
              <a:ext cx="403675" cy="155475"/>
            </a:xfrm>
            <a:custGeom>
              <a:avLst/>
              <a:gdLst/>
              <a:ahLst/>
              <a:cxnLst/>
              <a:rect l="l" t="t" r="r" b="b"/>
              <a:pathLst>
                <a:path w="16147" h="6219" extrusionOk="0">
                  <a:moveTo>
                    <a:pt x="15987" y="0"/>
                  </a:moveTo>
                  <a:lnTo>
                    <a:pt x="1" y="3976"/>
                  </a:lnTo>
                  <a:lnTo>
                    <a:pt x="782" y="6219"/>
                  </a:lnTo>
                  <a:lnTo>
                    <a:pt x="15447" y="1116"/>
                  </a:lnTo>
                  <a:cubicBezTo>
                    <a:pt x="15905" y="956"/>
                    <a:pt x="16147" y="457"/>
                    <a:pt x="15987"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6" name="Google Shape;32166;p44"/>
            <p:cNvSpPr/>
            <p:nvPr/>
          </p:nvSpPr>
          <p:spPr>
            <a:xfrm>
              <a:off x="6064675" y="4662675"/>
              <a:ext cx="23050" cy="20175"/>
            </a:xfrm>
            <a:custGeom>
              <a:avLst/>
              <a:gdLst/>
              <a:ahLst/>
              <a:cxnLst/>
              <a:rect l="l" t="t" r="r" b="b"/>
              <a:pathLst>
                <a:path w="922" h="807" extrusionOk="0">
                  <a:moveTo>
                    <a:pt x="461" y="1"/>
                  </a:moveTo>
                  <a:cubicBezTo>
                    <a:pt x="392" y="1"/>
                    <a:pt x="323" y="18"/>
                    <a:pt x="259" y="55"/>
                  </a:cubicBezTo>
                  <a:cubicBezTo>
                    <a:pt x="67" y="167"/>
                    <a:pt x="1" y="413"/>
                    <a:pt x="113" y="605"/>
                  </a:cubicBezTo>
                  <a:cubicBezTo>
                    <a:pt x="187" y="734"/>
                    <a:pt x="322" y="807"/>
                    <a:pt x="461" y="807"/>
                  </a:cubicBezTo>
                  <a:cubicBezTo>
                    <a:pt x="530" y="807"/>
                    <a:pt x="599" y="789"/>
                    <a:pt x="663" y="752"/>
                  </a:cubicBezTo>
                  <a:cubicBezTo>
                    <a:pt x="855" y="640"/>
                    <a:pt x="921" y="394"/>
                    <a:pt x="809" y="202"/>
                  </a:cubicBezTo>
                  <a:cubicBezTo>
                    <a:pt x="734" y="72"/>
                    <a:pt x="600" y="1"/>
                    <a:pt x="461" y="1"/>
                  </a:cubicBezTo>
                  <a:close/>
                </a:path>
              </a:pathLst>
            </a:custGeom>
            <a:solidFill>
              <a:srgbClr val="FFE37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67" name="Google Shape;32167;p44"/>
          <p:cNvGrpSpPr/>
          <p:nvPr/>
        </p:nvGrpSpPr>
        <p:grpSpPr>
          <a:xfrm rot="-1100601">
            <a:off x="1805326" y="1265723"/>
            <a:ext cx="1003053" cy="522056"/>
            <a:chOff x="5150950" y="1689975"/>
            <a:chExt cx="342625" cy="178325"/>
          </a:xfrm>
        </p:grpSpPr>
        <p:sp>
          <p:nvSpPr>
            <p:cNvPr id="32168" name="Google Shape;32168;p44"/>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9" name="Google Shape;32169;p44"/>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70" name="Google Shape;32170;p44"/>
          <p:cNvGrpSpPr/>
          <p:nvPr/>
        </p:nvGrpSpPr>
        <p:grpSpPr>
          <a:xfrm rot="-632343">
            <a:off x="9150166" y="3939152"/>
            <a:ext cx="1701999" cy="1706595"/>
            <a:chOff x="5533067" y="1449282"/>
            <a:chExt cx="1604126" cy="1647028"/>
          </a:xfrm>
        </p:grpSpPr>
        <p:grpSp>
          <p:nvGrpSpPr>
            <p:cNvPr id="32171" name="Google Shape;32171;p44"/>
            <p:cNvGrpSpPr/>
            <p:nvPr/>
          </p:nvGrpSpPr>
          <p:grpSpPr>
            <a:xfrm rot="5877305">
              <a:off x="6009112" y="2366932"/>
              <a:ext cx="183954" cy="1121376"/>
              <a:chOff x="3308850" y="3179625"/>
              <a:chExt cx="183950" cy="1121350"/>
            </a:xfrm>
          </p:grpSpPr>
          <p:sp>
            <p:nvSpPr>
              <p:cNvPr id="32172" name="Google Shape;32172;p44"/>
              <p:cNvSpPr/>
              <p:nvPr/>
            </p:nvSpPr>
            <p:spPr>
              <a:xfrm>
                <a:off x="3308850" y="3179625"/>
                <a:ext cx="183950" cy="918600"/>
              </a:xfrm>
              <a:custGeom>
                <a:avLst/>
                <a:gdLst/>
                <a:ahLst/>
                <a:cxnLst/>
                <a:rect l="l" t="t" r="r" b="b"/>
                <a:pathLst>
                  <a:path w="7358" h="36744" extrusionOk="0">
                    <a:moveTo>
                      <a:pt x="1" y="0"/>
                    </a:moveTo>
                    <a:lnTo>
                      <a:pt x="1" y="36744"/>
                    </a:lnTo>
                    <a:lnTo>
                      <a:pt x="7358" y="36744"/>
                    </a:lnTo>
                    <a:lnTo>
                      <a:pt x="7358" y="0"/>
                    </a:lnTo>
                    <a:close/>
                  </a:path>
                </a:pathLst>
              </a:custGeom>
              <a:solidFill>
                <a:srgbClr val="FFE37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3" name="Google Shape;32173;p44"/>
              <p:cNvSpPr/>
              <p:nvPr/>
            </p:nvSpPr>
            <p:spPr>
              <a:xfrm>
                <a:off x="3308900" y="4098200"/>
                <a:ext cx="183900" cy="202775"/>
              </a:xfrm>
              <a:custGeom>
                <a:avLst/>
                <a:gdLst/>
                <a:ahLst/>
                <a:cxnLst/>
                <a:rect l="l" t="t" r="r" b="b"/>
                <a:pathLst>
                  <a:path w="7356" h="8111" extrusionOk="0">
                    <a:moveTo>
                      <a:pt x="1" y="1"/>
                    </a:moveTo>
                    <a:lnTo>
                      <a:pt x="3678" y="8111"/>
                    </a:lnTo>
                    <a:lnTo>
                      <a:pt x="7356" y="1"/>
                    </a:ln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4" name="Google Shape;32174;p44"/>
              <p:cNvSpPr/>
              <p:nvPr/>
            </p:nvSpPr>
            <p:spPr>
              <a:xfrm>
                <a:off x="3354850" y="4199575"/>
                <a:ext cx="92025" cy="101400"/>
              </a:xfrm>
              <a:custGeom>
                <a:avLst/>
                <a:gdLst/>
                <a:ahLst/>
                <a:cxnLst/>
                <a:rect l="l" t="t" r="r" b="b"/>
                <a:pathLst>
                  <a:path w="3681" h="4056" extrusionOk="0">
                    <a:moveTo>
                      <a:pt x="1" y="1"/>
                    </a:moveTo>
                    <a:lnTo>
                      <a:pt x="1840" y="4056"/>
                    </a:lnTo>
                    <a:lnTo>
                      <a:pt x="3680" y="1"/>
                    </a:lnTo>
                    <a:close/>
                  </a:path>
                </a:pathLst>
              </a:custGeom>
              <a:solidFill>
                <a:srgbClr val="FFE37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5" name="Google Shape;32175;p44"/>
              <p:cNvSpPr/>
              <p:nvPr/>
            </p:nvSpPr>
            <p:spPr>
              <a:xfrm>
                <a:off x="3360750" y="3179625"/>
                <a:ext cx="83825" cy="918600"/>
              </a:xfrm>
              <a:custGeom>
                <a:avLst/>
                <a:gdLst/>
                <a:ahLst/>
                <a:cxnLst/>
                <a:rect l="l" t="t" r="r" b="b"/>
                <a:pathLst>
                  <a:path w="3353" h="36744" extrusionOk="0">
                    <a:moveTo>
                      <a:pt x="0" y="0"/>
                    </a:moveTo>
                    <a:lnTo>
                      <a:pt x="0" y="36744"/>
                    </a:lnTo>
                    <a:lnTo>
                      <a:pt x="3353" y="36744"/>
                    </a:lnTo>
                    <a:lnTo>
                      <a:pt x="3353" y="0"/>
                    </a:ln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76" name="Google Shape;32176;p44"/>
            <p:cNvGrpSpPr/>
            <p:nvPr/>
          </p:nvGrpSpPr>
          <p:grpSpPr>
            <a:xfrm rot="10551238">
              <a:off x="6912944" y="1454465"/>
              <a:ext cx="183953" cy="1121369"/>
              <a:chOff x="3017325" y="3179625"/>
              <a:chExt cx="183950" cy="1121350"/>
            </a:xfrm>
          </p:grpSpPr>
          <p:sp>
            <p:nvSpPr>
              <p:cNvPr id="32177" name="Google Shape;32177;p44"/>
              <p:cNvSpPr/>
              <p:nvPr/>
            </p:nvSpPr>
            <p:spPr>
              <a:xfrm>
                <a:off x="3017325" y="3179625"/>
                <a:ext cx="183950" cy="918600"/>
              </a:xfrm>
              <a:custGeom>
                <a:avLst/>
                <a:gdLst/>
                <a:ahLst/>
                <a:cxnLst/>
                <a:rect l="l" t="t" r="r" b="b"/>
                <a:pathLst>
                  <a:path w="7358" h="36744" extrusionOk="0">
                    <a:moveTo>
                      <a:pt x="1" y="0"/>
                    </a:moveTo>
                    <a:lnTo>
                      <a:pt x="1" y="36744"/>
                    </a:lnTo>
                    <a:lnTo>
                      <a:pt x="7357" y="36744"/>
                    </a:lnTo>
                    <a:lnTo>
                      <a:pt x="7358" y="0"/>
                    </a:ln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8" name="Google Shape;32178;p44"/>
              <p:cNvSpPr/>
              <p:nvPr/>
            </p:nvSpPr>
            <p:spPr>
              <a:xfrm>
                <a:off x="3017350" y="4098200"/>
                <a:ext cx="183925" cy="202775"/>
              </a:xfrm>
              <a:custGeom>
                <a:avLst/>
                <a:gdLst/>
                <a:ahLst/>
                <a:cxnLst/>
                <a:rect l="l" t="t" r="r" b="b"/>
                <a:pathLst>
                  <a:path w="7357" h="8111" extrusionOk="0">
                    <a:moveTo>
                      <a:pt x="1" y="1"/>
                    </a:moveTo>
                    <a:lnTo>
                      <a:pt x="3678" y="8111"/>
                    </a:lnTo>
                    <a:lnTo>
                      <a:pt x="7357" y="1"/>
                    </a:ln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9" name="Google Shape;32179;p44"/>
              <p:cNvSpPr/>
              <p:nvPr/>
            </p:nvSpPr>
            <p:spPr>
              <a:xfrm>
                <a:off x="3063300" y="4199575"/>
                <a:ext cx="92025" cy="101400"/>
              </a:xfrm>
              <a:custGeom>
                <a:avLst/>
                <a:gdLst/>
                <a:ahLst/>
                <a:cxnLst/>
                <a:rect l="l" t="t" r="r" b="b"/>
                <a:pathLst>
                  <a:path w="3681" h="4056" extrusionOk="0">
                    <a:moveTo>
                      <a:pt x="0" y="1"/>
                    </a:moveTo>
                    <a:lnTo>
                      <a:pt x="1840" y="4056"/>
                    </a:lnTo>
                    <a:lnTo>
                      <a:pt x="3680" y="1"/>
                    </a:ln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0" name="Google Shape;32180;p44"/>
              <p:cNvSpPr/>
              <p:nvPr/>
            </p:nvSpPr>
            <p:spPr>
              <a:xfrm>
                <a:off x="3069150" y="3179625"/>
                <a:ext cx="83850" cy="918575"/>
              </a:xfrm>
              <a:custGeom>
                <a:avLst/>
                <a:gdLst/>
                <a:ahLst/>
                <a:cxnLst/>
                <a:rect l="l" t="t" r="r" b="b"/>
                <a:pathLst>
                  <a:path w="3354" h="36743" extrusionOk="0">
                    <a:moveTo>
                      <a:pt x="1" y="0"/>
                    </a:moveTo>
                    <a:lnTo>
                      <a:pt x="1" y="36743"/>
                    </a:lnTo>
                    <a:lnTo>
                      <a:pt x="3354" y="36743"/>
                    </a:lnTo>
                    <a:lnTo>
                      <a:pt x="3354" y="0"/>
                    </a:ln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81" name="Google Shape;32181;p44"/>
            <p:cNvGrpSpPr/>
            <p:nvPr/>
          </p:nvGrpSpPr>
          <p:grpSpPr>
            <a:xfrm rot="8580931">
              <a:off x="6428590" y="1649307"/>
              <a:ext cx="183950" cy="1121352"/>
              <a:chOff x="2725775" y="3179625"/>
              <a:chExt cx="183950" cy="1121350"/>
            </a:xfrm>
          </p:grpSpPr>
          <p:sp>
            <p:nvSpPr>
              <p:cNvPr id="32182" name="Google Shape;32182;p44"/>
              <p:cNvSpPr/>
              <p:nvPr/>
            </p:nvSpPr>
            <p:spPr>
              <a:xfrm>
                <a:off x="2725775" y="3179625"/>
                <a:ext cx="183950" cy="918600"/>
              </a:xfrm>
              <a:custGeom>
                <a:avLst/>
                <a:gdLst/>
                <a:ahLst/>
                <a:cxnLst/>
                <a:rect l="l" t="t" r="r" b="b"/>
                <a:pathLst>
                  <a:path w="7358" h="36744" extrusionOk="0">
                    <a:moveTo>
                      <a:pt x="0" y="0"/>
                    </a:moveTo>
                    <a:lnTo>
                      <a:pt x="0" y="36744"/>
                    </a:lnTo>
                    <a:lnTo>
                      <a:pt x="7358" y="36744"/>
                    </a:lnTo>
                    <a:lnTo>
                      <a:pt x="7358" y="0"/>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3" name="Google Shape;32183;p44"/>
              <p:cNvSpPr/>
              <p:nvPr/>
            </p:nvSpPr>
            <p:spPr>
              <a:xfrm>
                <a:off x="2725800" y="4098200"/>
                <a:ext cx="183925" cy="202775"/>
              </a:xfrm>
              <a:custGeom>
                <a:avLst/>
                <a:gdLst/>
                <a:ahLst/>
                <a:cxnLst/>
                <a:rect l="l" t="t" r="r" b="b"/>
                <a:pathLst>
                  <a:path w="7357" h="8111" extrusionOk="0">
                    <a:moveTo>
                      <a:pt x="0" y="1"/>
                    </a:moveTo>
                    <a:lnTo>
                      <a:pt x="3678" y="8111"/>
                    </a:lnTo>
                    <a:lnTo>
                      <a:pt x="7357" y="1"/>
                    </a:ln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4" name="Google Shape;32184;p44"/>
              <p:cNvSpPr/>
              <p:nvPr/>
            </p:nvSpPr>
            <p:spPr>
              <a:xfrm>
                <a:off x="2771775" y="4199575"/>
                <a:ext cx="91975" cy="101400"/>
              </a:xfrm>
              <a:custGeom>
                <a:avLst/>
                <a:gdLst/>
                <a:ahLst/>
                <a:cxnLst/>
                <a:rect l="l" t="t" r="r" b="b"/>
                <a:pathLst>
                  <a:path w="3679" h="4056" extrusionOk="0">
                    <a:moveTo>
                      <a:pt x="0" y="1"/>
                    </a:moveTo>
                    <a:lnTo>
                      <a:pt x="1839" y="4056"/>
                    </a:lnTo>
                    <a:lnTo>
                      <a:pt x="3679" y="1"/>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5" name="Google Shape;32185;p44"/>
              <p:cNvSpPr/>
              <p:nvPr/>
            </p:nvSpPr>
            <p:spPr>
              <a:xfrm>
                <a:off x="2777650" y="3179625"/>
                <a:ext cx="83825" cy="918575"/>
              </a:xfrm>
              <a:custGeom>
                <a:avLst/>
                <a:gdLst/>
                <a:ahLst/>
                <a:cxnLst/>
                <a:rect l="l" t="t" r="r" b="b"/>
                <a:pathLst>
                  <a:path w="3353" h="36743" extrusionOk="0">
                    <a:moveTo>
                      <a:pt x="1" y="0"/>
                    </a:moveTo>
                    <a:lnTo>
                      <a:pt x="1" y="36743"/>
                    </a:lnTo>
                    <a:lnTo>
                      <a:pt x="3352" y="36743"/>
                    </a:lnTo>
                    <a:lnTo>
                      <a:pt x="3352" y="0"/>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86" name="Google Shape;32186;p44"/>
            <p:cNvGrpSpPr/>
            <p:nvPr/>
          </p:nvGrpSpPr>
          <p:grpSpPr>
            <a:xfrm rot="7083497">
              <a:off x="6111642" y="1968920"/>
              <a:ext cx="177432" cy="1165093"/>
              <a:chOff x="2120625" y="2867100"/>
              <a:chExt cx="219975" cy="1444450"/>
            </a:xfrm>
          </p:grpSpPr>
          <p:sp>
            <p:nvSpPr>
              <p:cNvPr id="32187" name="Google Shape;32187;p44"/>
              <p:cNvSpPr/>
              <p:nvPr/>
            </p:nvSpPr>
            <p:spPr>
              <a:xfrm>
                <a:off x="2149925" y="4099575"/>
                <a:ext cx="190675" cy="211975"/>
              </a:xfrm>
              <a:custGeom>
                <a:avLst/>
                <a:gdLst/>
                <a:ahLst/>
                <a:cxnLst/>
                <a:rect l="l" t="t" r="r" b="b"/>
                <a:pathLst>
                  <a:path w="7627" h="8479" extrusionOk="0">
                    <a:moveTo>
                      <a:pt x="7627" y="0"/>
                    </a:moveTo>
                    <a:lnTo>
                      <a:pt x="0" y="139"/>
                    </a:lnTo>
                    <a:lnTo>
                      <a:pt x="3966" y="8478"/>
                    </a:lnTo>
                    <a:lnTo>
                      <a:pt x="7627" y="0"/>
                    </a:ln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8" name="Google Shape;32188;p44"/>
              <p:cNvSpPr/>
              <p:nvPr/>
            </p:nvSpPr>
            <p:spPr>
              <a:xfrm>
                <a:off x="2199500" y="4205575"/>
                <a:ext cx="95350" cy="105975"/>
              </a:xfrm>
              <a:custGeom>
                <a:avLst/>
                <a:gdLst/>
                <a:ahLst/>
                <a:cxnLst/>
                <a:rect l="l" t="t" r="r" b="b"/>
                <a:pathLst>
                  <a:path w="3814" h="4239" extrusionOk="0">
                    <a:moveTo>
                      <a:pt x="3813" y="0"/>
                    </a:moveTo>
                    <a:lnTo>
                      <a:pt x="1" y="69"/>
                    </a:lnTo>
                    <a:lnTo>
                      <a:pt x="1983" y="4238"/>
                    </a:lnTo>
                    <a:lnTo>
                      <a:pt x="3813" y="0"/>
                    </a:lnTo>
                    <a:close/>
                  </a:path>
                </a:pathLst>
              </a:custGeom>
              <a:solidFill>
                <a:srgbClr val="9D8A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9" name="Google Shape;32189;p44"/>
              <p:cNvSpPr/>
              <p:nvPr/>
            </p:nvSpPr>
            <p:spPr>
              <a:xfrm>
                <a:off x="2124175" y="3075275"/>
                <a:ext cx="216425" cy="1028375"/>
              </a:xfrm>
              <a:custGeom>
                <a:avLst/>
                <a:gdLst/>
                <a:ahLst/>
                <a:cxnLst/>
                <a:rect l="l" t="t" r="r" b="b"/>
                <a:pathLst>
                  <a:path w="8657" h="41135" extrusionOk="0">
                    <a:moveTo>
                      <a:pt x="7647" y="0"/>
                    </a:moveTo>
                    <a:lnTo>
                      <a:pt x="3826" y="81"/>
                    </a:lnTo>
                    <a:lnTo>
                      <a:pt x="1" y="163"/>
                    </a:lnTo>
                    <a:lnTo>
                      <a:pt x="1012" y="41135"/>
                    </a:lnTo>
                    <a:lnTo>
                      <a:pt x="4831" y="41053"/>
                    </a:lnTo>
                    <a:lnTo>
                      <a:pt x="8657" y="40972"/>
                    </a:lnTo>
                    <a:lnTo>
                      <a:pt x="7647" y="0"/>
                    </a:lnTo>
                    <a:close/>
                  </a:path>
                </a:pathLst>
              </a:custGeom>
              <a:solidFill>
                <a:srgbClr val="9D8A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0" name="Google Shape;32190;p44"/>
              <p:cNvSpPr/>
              <p:nvPr/>
            </p:nvSpPr>
            <p:spPr>
              <a:xfrm>
                <a:off x="2122475" y="2995475"/>
                <a:ext cx="192825" cy="83800"/>
              </a:xfrm>
              <a:custGeom>
                <a:avLst/>
                <a:gdLst/>
                <a:ahLst/>
                <a:cxnLst/>
                <a:rect l="l" t="t" r="r" b="b"/>
                <a:pathLst>
                  <a:path w="7713" h="3352" extrusionOk="0">
                    <a:moveTo>
                      <a:pt x="7645" y="1"/>
                    </a:moveTo>
                    <a:lnTo>
                      <a:pt x="1" y="162"/>
                    </a:lnTo>
                    <a:lnTo>
                      <a:pt x="68" y="3352"/>
                    </a:lnTo>
                    <a:lnTo>
                      <a:pt x="7713" y="3190"/>
                    </a:lnTo>
                    <a:lnTo>
                      <a:pt x="7645" y="1"/>
                    </a:ln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1" name="Google Shape;32191;p44"/>
              <p:cNvSpPr/>
              <p:nvPr/>
            </p:nvSpPr>
            <p:spPr>
              <a:xfrm>
                <a:off x="2120625" y="2867100"/>
                <a:ext cx="193000" cy="132475"/>
              </a:xfrm>
              <a:custGeom>
                <a:avLst/>
                <a:gdLst/>
                <a:ahLst/>
                <a:cxnLst/>
                <a:rect l="l" t="t" r="r" b="b"/>
                <a:pathLst>
                  <a:path w="7720" h="5299" extrusionOk="0">
                    <a:moveTo>
                      <a:pt x="5902" y="1"/>
                    </a:moveTo>
                    <a:cubicBezTo>
                      <a:pt x="5889" y="1"/>
                      <a:pt x="5876" y="1"/>
                      <a:pt x="5864" y="1"/>
                    </a:cubicBezTo>
                    <a:lnTo>
                      <a:pt x="1732" y="89"/>
                    </a:lnTo>
                    <a:cubicBezTo>
                      <a:pt x="767" y="109"/>
                      <a:pt x="1" y="907"/>
                      <a:pt x="21" y="1872"/>
                    </a:cubicBezTo>
                    <a:lnTo>
                      <a:pt x="93" y="5298"/>
                    </a:lnTo>
                    <a:lnTo>
                      <a:pt x="7720" y="5138"/>
                    </a:lnTo>
                    <a:lnTo>
                      <a:pt x="7648" y="1711"/>
                    </a:lnTo>
                    <a:cubicBezTo>
                      <a:pt x="7628" y="759"/>
                      <a:pt x="6850" y="1"/>
                      <a:pt x="5902"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2192" name="Google Shape;32192;p44"/>
          <p:cNvGrpSpPr/>
          <p:nvPr/>
        </p:nvGrpSpPr>
        <p:grpSpPr>
          <a:xfrm rot="-10673116">
            <a:off x="10548367" y="5777051"/>
            <a:ext cx="776852" cy="887683"/>
            <a:chOff x="2398650" y="2129325"/>
            <a:chExt cx="582650" cy="665775"/>
          </a:xfrm>
        </p:grpSpPr>
        <p:sp>
          <p:nvSpPr>
            <p:cNvPr id="32193" name="Google Shape;32193;p44"/>
            <p:cNvSpPr/>
            <p:nvPr/>
          </p:nvSpPr>
          <p:spPr>
            <a:xfrm>
              <a:off x="2398650" y="2303525"/>
              <a:ext cx="538050" cy="431275"/>
            </a:xfrm>
            <a:custGeom>
              <a:avLst/>
              <a:gdLst/>
              <a:ahLst/>
              <a:cxnLst/>
              <a:rect l="l" t="t" r="r" b="b"/>
              <a:pathLst>
                <a:path w="21522" h="17251" extrusionOk="0">
                  <a:moveTo>
                    <a:pt x="16663" y="0"/>
                  </a:moveTo>
                  <a:cubicBezTo>
                    <a:pt x="16222" y="0"/>
                    <a:pt x="15772" y="99"/>
                    <a:pt x="15344" y="310"/>
                  </a:cubicBezTo>
                  <a:lnTo>
                    <a:pt x="2185" y="6798"/>
                  </a:lnTo>
                  <a:cubicBezTo>
                    <a:pt x="526" y="7616"/>
                    <a:pt x="1" y="9729"/>
                    <a:pt x="1083" y="11228"/>
                  </a:cubicBezTo>
                  <a:lnTo>
                    <a:pt x="5431" y="17251"/>
                  </a:lnTo>
                  <a:lnTo>
                    <a:pt x="21521" y="9318"/>
                  </a:lnTo>
                  <a:lnTo>
                    <a:pt x="19546" y="2192"/>
                  </a:lnTo>
                  <a:cubicBezTo>
                    <a:pt x="19172" y="846"/>
                    <a:pt x="17955" y="0"/>
                    <a:pt x="16663" y="0"/>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4" name="Google Shape;32194;p44"/>
            <p:cNvSpPr/>
            <p:nvPr/>
          </p:nvSpPr>
          <p:spPr>
            <a:xfrm>
              <a:off x="2505675" y="2525675"/>
              <a:ext cx="475625" cy="269425"/>
            </a:xfrm>
            <a:custGeom>
              <a:avLst/>
              <a:gdLst/>
              <a:ahLst/>
              <a:cxnLst/>
              <a:rect l="l" t="t" r="r" b="b"/>
              <a:pathLst>
                <a:path w="19025" h="10777" extrusionOk="0">
                  <a:moveTo>
                    <a:pt x="18116" y="1"/>
                  </a:moveTo>
                  <a:lnTo>
                    <a:pt x="0" y="8932"/>
                  </a:lnTo>
                  <a:lnTo>
                    <a:pt x="909" y="10777"/>
                  </a:lnTo>
                  <a:lnTo>
                    <a:pt x="19025" y="1845"/>
                  </a:lnTo>
                  <a:lnTo>
                    <a:pt x="18116" y="1"/>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5" name="Google Shape;32195;p44"/>
            <p:cNvSpPr/>
            <p:nvPr/>
          </p:nvSpPr>
          <p:spPr>
            <a:xfrm>
              <a:off x="2398825" y="2129325"/>
              <a:ext cx="442325" cy="498325"/>
            </a:xfrm>
            <a:custGeom>
              <a:avLst/>
              <a:gdLst/>
              <a:ahLst/>
              <a:cxnLst/>
              <a:rect l="l" t="t" r="r" b="b"/>
              <a:pathLst>
                <a:path w="17693" h="19933" extrusionOk="0">
                  <a:moveTo>
                    <a:pt x="8202" y="0"/>
                  </a:moveTo>
                  <a:cubicBezTo>
                    <a:pt x="8092" y="0"/>
                    <a:pt x="7979" y="4"/>
                    <a:pt x="7863" y="12"/>
                  </a:cubicBezTo>
                  <a:cubicBezTo>
                    <a:pt x="6839" y="84"/>
                    <a:pt x="5591" y="479"/>
                    <a:pt x="4155" y="1187"/>
                  </a:cubicBezTo>
                  <a:cubicBezTo>
                    <a:pt x="2719" y="1895"/>
                    <a:pt x="1646" y="2644"/>
                    <a:pt x="966" y="3413"/>
                  </a:cubicBezTo>
                  <a:cubicBezTo>
                    <a:pt x="316" y="4147"/>
                    <a:pt x="0" y="4921"/>
                    <a:pt x="26" y="5710"/>
                  </a:cubicBezTo>
                  <a:cubicBezTo>
                    <a:pt x="46" y="6379"/>
                    <a:pt x="315" y="7045"/>
                    <a:pt x="823" y="7690"/>
                  </a:cubicBezTo>
                  <a:cubicBezTo>
                    <a:pt x="1203" y="8174"/>
                    <a:pt x="1722" y="8649"/>
                    <a:pt x="2361" y="9101"/>
                  </a:cubicBezTo>
                  <a:cubicBezTo>
                    <a:pt x="3118" y="9636"/>
                    <a:pt x="3864" y="10011"/>
                    <a:pt x="4249" y="10191"/>
                  </a:cubicBezTo>
                  <a:lnTo>
                    <a:pt x="6100" y="19500"/>
                  </a:lnTo>
                  <a:cubicBezTo>
                    <a:pt x="6151" y="19756"/>
                    <a:pt x="6375" y="19932"/>
                    <a:pt x="6627" y="19932"/>
                  </a:cubicBezTo>
                  <a:cubicBezTo>
                    <a:pt x="6662" y="19932"/>
                    <a:pt x="6697" y="19928"/>
                    <a:pt x="6732" y="19921"/>
                  </a:cubicBezTo>
                  <a:cubicBezTo>
                    <a:pt x="7024" y="19864"/>
                    <a:pt x="7213" y="19581"/>
                    <a:pt x="7155" y="19289"/>
                  </a:cubicBezTo>
                  <a:lnTo>
                    <a:pt x="5250" y="9708"/>
                  </a:lnTo>
                  <a:cubicBezTo>
                    <a:pt x="5214" y="9531"/>
                    <a:pt x="5095" y="9385"/>
                    <a:pt x="4928" y="9315"/>
                  </a:cubicBezTo>
                  <a:cubicBezTo>
                    <a:pt x="4919" y="9310"/>
                    <a:pt x="3952" y="8906"/>
                    <a:pt x="2982" y="8220"/>
                  </a:cubicBezTo>
                  <a:cubicBezTo>
                    <a:pt x="2141" y="7628"/>
                    <a:pt x="1133" y="6703"/>
                    <a:pt x="1101" y="5674"/>
                  </a:cubicBezTo>
                  <a:cubicBezTo>
                    <a:pt x="1085" y="5168"/>
                    <a:pt x="1310" y="4646"/>
                    <a:pt x="1771" y="4125"/>
                  </a:cubicBezTo>
                  <a:cubicBezTo>
                    <a:pt x="2359" y="3460"/>
                    <a:pt x="3321" y="2797"/>
                    <a:pt x="4630" y="2150"/>
                  </a:cubicBezTo>
                  <a:cubicBezTo>
                    <a:pt x="5940" y="1504"/>
                    <a:pt x="7052" y="1147"/>
                    <a:pt x="7936" y="1085"/>
                  </a:cubicBezTo>
                  <a:cubicBezTo>
                    <a:pt x="8028" y="1078"/>
                    <a:pt x="8116" y="1075"/>
                    <a:pt x="8203" y="1075"/>
                  </a:cubicBezTo>
                  <a:cubicBezTo>
                    <a:pt x="8773" y="1075"/>
                    <a:pt x="9232" y="1216"/>
                    <a:pt x="9574" y="1494"/>
                  </a:cubicBezTo>
                  <a:cubicBezTo>
                    <a:pt x="10368" y="2145"/>
                    <a:pt x="10489" y="3498"/>
                    <a:pt x="10450" y="4520"/>
                  </a:cubicBezTo>
                  <a:cubicBezTo>
                    <a:pt x="10405" y="5709"/>
                    <a:pt x="10135" y="6739"/>
                    <a:pt x="10132" y="6749"/>
                  </a:cubicBezTo>
                  <a:cubicBezTo>
                    <a:pt x="10086" y="6923"/>
                    <a:pt x="10130" y="7108"/>
                    <a:pt x="10248" y="7243"/>
                  </a:cubicBezTo>
                  <a:lnTo>
                    <a:pt x="16688" y="14588"/>
                  </a:lnTo>
                  <a:cubicBezTo>
                    <a:pt x="16794" y="14709"/>
                    <a:pt x="16943" y="14771"/>
                    <a:pt x="17092" y="14771"/>
                  </a:cubicBezTo>
                  <a:cubicBezTo>
                    <a:pt x="17218" y="14771"/>
                    <a:pt x="17345" y="14727"/>
                    <a:pt x="17447" y="14637"/>
                  </a:cubicBezTo>
                  <a:cubicBezTo>
                    <a:pt x="17670" y="14442"/>
                    <a:pt x="17693" y="14102"/>
                    <a:pt x="17498" y="13879"/>
                  </a:cubicBezTo>
                  <a:lnTo>
                    <a:pt x="11241" y="6743"/>
                  </a:lnTo>
                  <a:cubicBezTo>
                    <a:pt x="11332" y="6329"/>
                    <a:pt x="11487" y="5508"/>
                    <a:pt x="11525" y="4582"/>
                  </a:cubicBezTo>
                  <a:cubicBezTo>
                    <a:pt x="11555" y="3800"/>
                    <a:pt x="11495" y="3099"/>
                    <a:pt x="11344" y="2504"/>
                  </a:cubicBezTo>
                  <a:cubicBezTo>
                    <a:pt x="11142" y="1708"/>
                    <a:pt x="10775" y="1088"/>
                    <a:pt x="10258" y="664"/>
                  </a:cubicBezTo>
                  <a:cubicBezTo>
                    <a:pt x="9719" y="223"/>
                    <a:pt x="9028" y="0"/>
                    <a:pt x="8202"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96" name="Google Shape;32196;p44"/>
          <p:cNvGrpSpPr/>
          <p:nvPr/>
        </p:nvGrpSpPr>
        <p:grpSpPr>
          <a:xfrm rot="1110446">
            <a:off x="2156875" y="165799"/>
            <a:ext cx="776799" cy="887623"/>
            <a:chOff x="2398650" y="2129325"/>
            <a:chExt cx="582650" cy="665775"/>
          </a:xfrm>
        </p:grpSpPr>
        <p:sp>
          <p:nvSpPr>
            <p:cNvPr id="32197" name="Google Shape;32197;p44"/>
            <p:cNvSpPr/>
            <p:nvPr/>
          </p:nvSpPr>
          <p:spPr>
            <a:xfrm>
              <a:off x="2398650" y="2303525"/>
              <a:ext cx="538050" cy="431275"/>
            </a:xfrm>
            <a:custGeom>
              <a:avLst/>
              <a:gdLst/>
              <a:ahLst/>
              <a:cxnLst/>
              <a:rect l="l" t="t" r="r" b="b"/>
              <a:pathLst>
                <a:path w="21522" h="17251" extrusionOk="0">
                  <a:moveTo>
                    <a:pt x="16663" y="0"/>
                  </a:moveTo>
                  <a:cubicBezTo>
                    <a:pt x="16222" y="0"/>
                    <a:pt x="15772" y="99"/>
                    <a:pt x="15344" y="310"/>
                  </a:cubicBezTo>
                  <a:lnTo>
                    <a:pt x="2185" y="6798"/>
                  </a:lnTo>
                  <a:cubicBezTo>
                    <a:pt x="526" y="7616"/>
                    <a:pt x="1" y="9729"/>
                    <a:pt x="1083" y="11228"/>
                  </a:cubicBezTo>
                  <a:lnTo>
                    <a:pt x="5431" y="17251"/>
                  </a:lnTo>
                  <a:lnTo>
                    <a:pt x="21521" y="9318"/>
                  </a:lnTo>
                  <a:lnTo>
                    <a:pt x="19546" y="2192"/>
                  </a:lnTo>
                  <a:cubicBezTo>
                    <a:pt x="19172" y="846"/>
                    <a:pt x="17955" y="0"/>
                    <a:pt x="16663" y="0"/>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8" name="Google Shape;32198;p44"/>
            <p:cNvSpPr/>
            <p:nvPr/>
          </p:nvSpPr>
          <p:spPr>
            <a:xfrm>
              <a:off x="2505675" y="2525675"/>
              <a:ext cx="475625" cy="269425"/>
            </a:xfrm>
            <a:custGeom>
              <a:avLst/>
              <a:gdLst/>
              <a:ahLst/>
              <a:cxnLst/>
              <a:rect l="l" t="t" r="r" b="b"/>
              <a:pathLst>
                <a:path w="19025" h="10777" extrusionOk="0">
                  <a:moveTo>
                    <a:pt x="18116" y="1"/>
                  </a:moveTo>
                  <a:lnTo>
                    <a:pt x="0" y="8932"/>
                  </a:lnTo>
                  <a:lnTo>
                    <a:pt x="909" y="10777"/>
                  </a:lnTo>
                  <a:lnTo>
                    <a:pt x="19025" y="1845"/>
                  </a:lnTo>
                  <a:lnTo>
                    <a:pt x="18116" y="1"/>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9" name="Google Shape;32199;p44"/>
            <p:cNvSpPr/>
            <p:nvPr/>
          </p:nvSpPr>
          <p:spPr>
            <a:xfrm>
              <a:off x="2398825" y="2129325"/>
              <a:ext cx="442325" cy="498325"/>
            </a:xfrm>
            <a:custGeom>
              <a:avLst/>
              <a:gdLst/>
              <a:ahLst/>
              <a:cxnLst/>
              <a:rect l="l" t="t" r="r" b="b"/>
              <a:pathLst>
                <a:path w="17693" h="19933" extrusionOk="0">
                  <a:moveTo>
                    <a:pt x="8202" y="0"/>
                  </a:moveTo>
                  <a:cubicBezTo>
                    <a:pt x="8092" y="0"/>
                    <a:pt x="7979" y="4"/>
                    <a:pt x="7863" y="12"/>
                  </a:cubicBezTo>
                  <a:cubicBezTo>
                    <a:pt x="6839" y="84"/>
                    <a:pt x="5591" y="479"/>
                    <a:pt x="4155" y="1187"/>
                  </a:cubicBezTo>
                  <a:cubicBezTo>
                    <a:pt x="2719" y="1895"/>
                    <a:pt x="1646" y="2644"/>
                    <a:pt x="966" y="3413"/>
                  </a:cubicBezTo>
                  <a:cubicBezTo>
                    <a:pt x="316" y="4147"/>
                    <a:pt x="0" y="4921"/>
                    <a:pt x="26" y="5710"/>
                  </a:cubicBezTo>
                  <a:cubicBezTo>
                    <a:pt x="46" y="6379"/>
                    <a:pt x="315" y="7045"/>
                    <a:pt x="823" y="7690"/>
                  </a:cubicBezTo>
                  <a:cubicBezTo>
                    <a:pt x="1203" y="8174"/>
                    <a:pt x="1722" y="8649"/>
                    <a:pt x="2361" y="9101"/>
                  </a:cubicBezTo>
                  <a:cubicBezTo>
                    <a:pt x="3118" y="9636"/>
                    <a:pt x="3864" y="10011"/>
                    <a:pt x="4249" y="10191"/>
                  </a:cubicBezTo>
                  <a:lnTo>
                    <a:pt x="6100" y="19500"/>
                  </a:lnTo>
                  <a:cubicBezTo>
                    <a:pt x="6151" y="19756"/>
                    <a:pt x="6375" y="19932"/>
                    <a:pt x="6627" y="19932"/>
                  </a:cubicBezTo>
                  <a:cubicBezTo>
                    <a:pt x="6662" y="19932"/>
                    <a:pt x="6697" y="19928"/>
                    <a:pt x="6732" y="19921"/>
                  </a:cubicBezTo>
                  <a:cubicBezTo>
                    <a:pt x="7024" y="19864"/>
                    <a:pt x="7213" y="19581"/>
                    <a:pt x="7155" y="19289"/>
                  </a:cubicBezTo>
                  <a:lnTo>
                    <a:pt x="5250" y="9708"/>
                  </a:lnTo>
                  <a:cubicBezTo>
                    <a:pt x="5214" y="9531"/>
                    <a:pt x="5095" y="9385"/>
                    <a:pt x="4928" y="9315"/>
                  </a:cubicBezTo>
                  <a:cubicBezTo>
                    <a:pt x="4919" y="9310"/>
                    <a:pt x="3952" y="8906"/>
                    <a:pt x="2982" y="8220"/>
                  </a:cubicBezTo>
                  <a:cubicBezTo>
                    <a:pt x="2141" y="7628"/>
                    <a:pt x="1133" y="6703"/>
                    <a:pt x="1101" y="5674"/>
                  </a:cubicBezTo>
                  <a:cubicBezTo>
                    <a:pt x="1085" y="5168"/>
                    <a:pt x="1310" y="4646"/>
                    <a:pt x="1771" y="4125"/>
                  </a:cubicBezTo>
                  <a:cubicBezTo>
                    <a:pt x="2359" y="3460"/>
                    <a:pt x="3321" y="2797"/>
                    <a:pt x="4630" y="2150"/>
                  </a:cubicBezTo>
                  <a:cubicBezTo>
                    <a:pt x="5940" y="1504"/>
                    <a:pt x="7052" y="1147"/>
                    <a:pt x="7936" y="1085"/>
                  </a:cubicBezTo>
                  <a:cubicBezTo>
                    <a:pt x="8028" y="1078"/>
                    <a:pt x="8116" y="1075"/>
                    <a:pt x="8203" y="1075"/>
                  </a:cubicBezTo>
                  <a:cubicBezTo>
                    <a:pt x="8773" y="1075"/>
                    <a:pt x="9232" y="1216"/>
                    <a:pt x="9574" y="1494"/>
                  </a:cubicBezTo>
                  <a:cubicBezTo>
                    <a:pt x="10368" y="2145"/>
                    <a:pt x="10489" y="3498"/>
                    <a:pt x="10450" y="4520"/>
                  </a:cubicBezTo>
                  <a:cubicBezTo>
                    <a:pt x="10405" y="5709"/>
                    <a:pt x="10135" y="6739"/>
                    <a:pt x="10132" y="6749"/>
                  </a:cubicBezTo>
                  <a:cubicBezTo>
                    <a:pt x="10086" y="6923"/>
                    <a:pt x="10130" y="7108"/>
                    <a:pt x="10248" y="7243"/>
                  </a:cubicBezTo>
                  <a:lnTo>
                    <a:pt x="16688" y="14588"/>
                  </a:lnTo>
                  <a:cubicBezTo>
                    <a:pt x="16794" y="14709"/>
                    <a:pt x="16943" y="14771"/>
                    <a:pt x="17092" y="14771"/>
                  </a:cubicBezTo>
                  <a:cubicBezTo>
                    <a:pt x="17218" y="14771"/>
                    <a:pt x="17345" y="14727"/>
                    <a:pt x="17447" y="14637"/>
                  </a:cubicBezTo>
                  <a:cubicBezTo>
                    <a:pt x="17670" y="14442"/>
                    <a:pt x="17693" y="14102"/>
                    <a:pt x="17498" y="13879"/>
                  </a:cubicBezTo>
                  <a:lnTo>
                    <a:pt x="11241" y="6743"/>
                  </a:lnTo>
                  <a:cubicBezTo>
                    <a:pt x="11332" y="6329"/>
                    <a:pt x="11487" y="5508"/>
                    <a:pt x="11525" y="4582"/>
                  </a:cubicBezTo>
                  <a:cubicBezTo>
                    <a:pt x="11555" y="3800"/>
                    <a:pt x="11495" y="3099"/>
                    <a:pt x="11344" y="2504"/>
                  </a:cubicBezTo>
                  <a:cubicBezTo>
                    <a:pt x="11142" y="1708"/>
                    <a:pt x="10775" y="1088"/>
                    <a:pt x="10258" y="664"/>
                  </a:cubicBezTo>
                  <a:cubicBezTo>
                    <a:pt x="9719" y="223"/>
                    <a:pt x="9028" y="0"/>
                    <a:pt x="8202"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 name="Google Shape;4847;p120">
            <a:extLst>
              <a:ext uri="{FF2B5EF4-FFF2-40B4-BE49-F238E27FC236}">
                <a16:creationId xmlns:a16="http://schemas.microsoft.com/office/drawing/2014/main" id="{C73D6C59-D7B2-75CA-2CD7-B4B41A15CAC6}"/>
              </a:ext>
            </a:extLst>
          </p:cNvPr>
          <p:cNvGrpSpPr/>
          <p:nvPr/>
        </p:nvGrpSpPr>
        <p:grpSpPr>
          <a:xfrm>
            <a:off x="1060741" y="4085496"/>
            <a:ext cx="2312408" cy="2499227"/>
            <a:chOff x="1698125" y="949275"/>
            <a:chExt cx="1600925" cy="1559600"/>
          </a:xfrm>
        </p:grpSpPr>
        <p:sp>
          <p:nvSpPr>
            <p:cNvPr id="5" name="Google Shape;4848;p120">
              <a:extLst>
                <a:ext uri="{FF2B5EF4-FFF2-40B4-BE49-F238E27FC236}">
                  <a16:creationId xmlns:a16="http://schemas.microsoft.com/office/drawing/2014/main" id="{382C5132-753F-0641-8AA8-4F8788237DA4}"/>
                </a:ext>
              </a:extLst>
            </p:cNvPr>
            <p:cNvSpPr/>
            <p:nvPr/>
          </p:nvSpPr>
          <p:spPr>
            <a:xfrm>
              <a:off x="1899900" y="949275"/>
              <a:ext cx="1041375" cy="1308925"/>
            </a:xfrm>
            <a:custGeom>
              <a:avLst/>
              <a:gdLst/>
              <a:ahLst/>
              <a:cxnLst/>
              <a:rect l="l" t="t" r="r" b="b"/>
              <a:pathLst>
                <a:path w="41655" h="52357" extrusionOk="0">
                  <a:moveTo>
                    <a:pt x="7694" y="0"/>
                  </a:moveTo>
                  <a:cubicBezTo>
                    <a:pt x="7669" y="25"/>
                    <a:pt x="7669" y="50"/>
                    <a:pt x="7669" y="75"/>
                  </a:cubicBezTo>
                  <a:cubicBezTo>
                    <a:pt x="3033" y="8045"/>
                    <a:pt x="501" y="17118"/>
                    <a:pt x="176" y="26341"/>
                  </a:cubicBezTo>
                  <a:cubicBezTo>
                    <a:pt x="0" y="30978"/>
                    <a:pt x="401" y="35640"/>
                    <a:pt x="1353" y="40176"/>
                  </a:cubicBezTo>
                  <a:cubicBezTo>
                    <a:pt x="2256" y="44437"/>
                    <a:pt x="3835" y="48321"/>
                    <a:pt x="5389" y="52356"/>
                  </a:cubicBezTo>
                  <a:lnTo>
                    <a:pt x="5439" y="52356"/>
                  </a:lnTo>
                  <a:cubicBezTo>
                    <a:pt x="5389" y="52231"/>
                    <a:pt x="5439" y="52106"/>
                    <a:pt x="5589" y="52081"/>
                  </a:cubicBezTo>
                  <a:cubicBezTo>
                    <a:pt x="11830" y="50928"/>
                    <a:pt x="18095" y="49800"/>
                    <a:pt x="24336" y="48672"/>
                  </a:cubicBezTo>
                  <a:cubicBezTo>
                    <a:pt x="30301" y="47569"/>
                    <a:pt x="35965" y="45915"/>
                    <a:pt x="41654" y="43885"/>
                  </a:cubicBezTo>
                  <a:cubicBezTo>
                    <a:pt x="36642" y="31028"/>
                    <a:pt x="36291" y="15990"/>
                    <a:pt x="41479" y="3108"/>
                  </a:cubicBezTo>
                  <a:cubicBezTo>
                    <a:pt x="35715" y="2958"/>
                    <a:pt x="30000" y="2632"/>
                    <a:pt x="24261" y="2106"/>
                  </a:cubicBezTo>
                  <a:cubicBezTo>
                    <a:pt x="21429" y="1855"/>
                    <a:pt x="18572" y="1554"/>
                    <a:pt x="15740" y="1178"/>
                  </a:cubicBezTo>
                  <a:cubicBezTo>
                    <a:pt x="13083" y="852"/>
                    <a:pt x="10301" y="652"/>
                    <a:pt x="7694" y="0"/>
                  </a:cubicBezTo>
                  <a:close/>
                </a:path>
              </a:pathLst>
            </a:custGeom>
            <a:solidFill>
              <a:schemeClr val="bg2">
                <a:lumMod val="75000"/>
              </a:scheme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 name="Google Shape;4849;p120">
              <a:extLst>
                <a:ext uri="{FF2B5EF4-FFF2-40B4-BE49-F238E27FC236}">
                  <a16:creationId xmlns:a16="http://schemas.microsoft.com/office/drawing/2014/main" id="{E55470E4-90F5-2348-44A0-02B95C15F8BC}"/>
                </a:ext>
              </a:extLst>
            </p:cNvPr>
            <p:cNvSpPr/>
            <p:nvPr/>
          </p:nvSpPr>
          <p:spPr>
            <a:xfrm>
              <a:off x="1986350" y="1021950"/>
              <a:ext cx="954925" cy="1236250"/>
            </a:xfrm>
            <a:custGeom>
              <a:avLst/>
              <a:gdLst/>
              <a:ahLst/>
              <a:cxnLst/>
              <a:rect l="l" t="t" r="r" b="b"/>
              <a:pathLst>
                <a:path w="38197" h="49450" extrusionOk="0">
                  <a:moveTo>
                    <a:pt x="32783" y="1"/>
                  </a:moveTo>
                  <a:cubicBezTo>
                    <a:pt x="31730" y="2256"/>
                    <a:pt x="30753" y="4562"/>
                    <a:pt x="30026" y="6918"/>
                  </a:cubicBezTo>
                  <a:cubicBezTo>
                    <a:pt x="29124" y="9775"/>
                    <a:pt x="28572" y="12707"/>
                    <a:pt x="28572" y="15690"/>
                  </a:cubicBezTo>
                  <a:cubicBezTo>
                    <a:pt x="28547" y="18773"/>
                    <a:pt x="29074" y="21805"/>
                    <a:pt x="29475" y="24838"/>
                  </a:cubicBezTo>
                  <a:cubicBezTo>
                    <a:pt x="30051" y="29073"/>
                    <a:pt x="31028" y="35063"/>
                    <a:pt x="27344" y="38221"/>
                  </a:cubicBezTo>
                  <a:cubicBezTo>
                    <a:pt x="24387" y="40778"/>
                    <a:pt x="19725" y="40753"/>
                    <a:pt x="16066" y="41505"/>
                  </a:cubicBezTo>
                  <a:cubicBezTo>
                    <a:pt x="10753" y="42607"/>
                    <a:pt x="5389" y="43635"/>
                    <a:pt x="1" y="44387"/>
                  </a:cubicBezTo>
                  <a:cubicBezTo>
                    <a:pt x="627" y="46091"/>
                    <a:pt x="1279" y="47745"/>
                    <a:pt x="1931" y="49449"/>
                  </a:cubicBezTo>
                  <a:lnTo>
                    <a:pt x="1981" y="49449"/>
                  </a:lnTo>
                  <a:cubicBezTo>
                    <a:pt x="1931" y="49324"/>
                    <a:pt x="1981" y="49199"/>
                    <a:pt x="2131" y="49174"/>
                  </a:cubicBezTo>
                  <a:cubicBezTo>
                    <a:pt x="8372" y="48021"/>
                    <a:pt x="14637" y="46893"/>
                    <a:pt x="20878" y="45765"/>
                  </a:cubicBezTo>
                  <a:cubicBezTo>
                    <a:pt x="26843" y="44662"/>
                    <a:pt x="32507" y="43008"/>
                    <a:pt x="38196" y="40978"/>
                  </a:cubicBezTo>
                  <a:cubicBezTo>
                    <a:pt x="33184" y="28121"/>
                    <a:pt x="32833" y="13083"/>
                    <a:pt x="38021" y="201"/>
                  </a:cubicBezTo>
                  <a:cubicBezTo>
                    <a:pt x="36267" y="151"/>
                    <a:pt x="34512" y="101"/>
                    <a:pt x="32783" y="1"/>
                  </a:cubicBezTo>
                  <a:close/>
                </a:path>
              </a:pathLst>
            </a:custGeom>
            <a:solidFill>
              <a:srgbClr val="B1B9E6">
                <a:alpha val="3095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 name="Google Shape;4850;p120">
              <a:extLst>
                <a:ext uri="{FF2B5EF4-FFF2-40B4-BE49-F238E27FC236}">
                  <a16:creationId xmlns:a16="http://schemas.microsoft.com/office/drawing/2014/main" id="{4F75E17F-9945-8333-59C4-3DC96423DD3D}"/>
                </a:ext>
              </a:extLst>
            </p:cNvPr>
            <p:cNvSpPr/>
            <p:nvPr/>
          </p:nvSpPr>
          <p:spPr>
            <a:xfrm>
              <a:off x="2203150" y="1294300"/>
              <a:ext cx="114050" cy="55625"/>
            </a:xfrm>
            <a:custGeom>
              <a:avLst/>
              <a:gdLst/>
              <a:ahLst/>
              <a:cxnLst/>
              <a:rect l="l" t="t" r="r" b="b"/>
              <a:pathLst>
                <a:path w="4562" h="2225" extrusionOk="0">
                  <a:moveTo>
                    <a:pt x="1879" y="1"/>
                  </a:moveTo>
                  <a:cubicBezTo>
                    <a:pt x="910" y="1"/>
                    <a:pt x="140" y="346"/>
                    <a:pt x="76" y="836"/>
                  </a:cubicBezTo>
                  <a:cubicBezTo>
                    <a:pt x="0" y="1437"/>
                    <a:pt x="928" y="2039"/>
                    <a:pt x="2156" y="2189"/>
                  </a:cubicBezTo>
                  <a:cubicBezTo>
                    <a:pt x="2344" y="2213"/>
                    <a:pt x="2528" y="2224"/>
                    <a:pt x="2705" y="2224"/>
                  </a:cubicBezTo>
                  <a:cubicBezTo>
                    <a:pt x="3664" y="2224"/>
                    <a:pt x="4423" y="1895"/>
                    <a:pt x="4487" y="1387"/>
                  </a:cubicBezTo>
                  <a:cubicBezTo>
                    <a:pt x="4562" y="811"/>
                    <a:pt x="3635" y="209"/>
                    <a:pt x="2407" y="34"/>
                  </a:cubicBezTo>
                  <a:cubicBezTo>
                    <a:pt x="2226" y="11"/>
                    <a:pt x="2049" y="1"/>
                    <a:pt x="1879" y="1"/>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 name="Google Shape;4851;p120">
              <a:extLst>
                <a:ext uri="{FF2B5EF4-FFF2-40B4-BE49-F238E27FC236}">
                  <a16:creationId xmlns:a16="http://schemas.microsoft.com/office/drawing/2014/main" id="{D01634EE-A3C9-B4C1-E01F-AA4BF9CDBBC7}"/>
                </a:ext>
              </a:extLst>
            </p:cNvPr>
            <p:cNvSpPr/>
            <p:nvPr/>
          </p:nvSpPr>
          <p:spPr>
            <a:xfrm>
              <a:off x="2515175" y="1333750"/>
              <a:ext cx="114700" cy="55000"/>
            </a:xfrm>
            <a:custGeom>
              <a:avLst/>
              <a:gdLst/>
              <a:ahLst/>
              <a:cxnLst/>
              <a:rect l="l" t="t" r="r" b="b"/>
              <a:pathLst>
                <a:path w="4588" h="2200" extrusionOk="0">
                  <a:moveTo>
                    <a:pt x="1870" y="0"/>
                  </a:moveTo>
                  <a:cubicBezTo>
                    <a:pt x="898" y="0"/>
                    <a:pt x="139" y="326"/>
                    <a:pt x="76" y="812"/>
                  </a:cubicBezTo>
                  <a:cubicBezTo>
                    <a:pt x="1" y="1413"/>
                    <a:pt x="928" y="2015"/>
                    <a:pt x="2156" y="2165"/>
                  </a:cubicBezTo>
                  <a:cubicBezTo>
                    <a:pt x="2348" y="2189"/>
                    <a:pt x="2535" y="2200"/>
                    <a:pt x="2715" y="2200"/>
                  </a:cubicBezTo>
                  <a:cubicBezTo>
                    <a:pt x="3689" y="2200"/>
                    <a:pt x="4449" y="1871"/>
                    <a:pt x="4512" y="1363"/>
                  </a:cubicBezTo>
                  <a:cubicBezTo>
                    <a:pt x="4587" y="787"/>
                    <a:pt x="3660" y="185"/>
                    <a:pt x="2432" y="35"/>
                  </a:cubicBezTo>
                  <a:cubicBezTo>
                    <a:pt x="2239" y="11"/>
                    <a:pt x="2051" y="0"/>
                    <a:pt x="1870"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 name="Google Shape;4852;p120">
              <a:extLst>
                <a:ext uri="{FF2B5EF4-FFF2-40B4-BE49-F238E27FC236}">
                  <a16:creationId xmlns:a16="http://schemas.microsoft.com/office/drawing/2014/main" id="{117F71B8-0D9D-77B7-E6B6-C47A4751E384}"/>
                </a:ext>
              </a:extLst>
            </p:cNvPr>
            <p:cNvSpPr/>
            <p:nvPr/>
          </p:nvSpPr>
          <p:spPr>
            <a:xfrm>
              <a:off x="2354775" y="1264975"/>
              <a:ext cx="115325" cy="79125"/>
            </a:xfrm>
            <a:custGeom>
              <a:avLst/>
              <a:gdLst/>
              <a:ahLst/>
              <a:cxnLst/>
              <a:rect l="l" t="t" r="r" b="b"/>
              <a:pathLst>
                <a:path w="4613" h="3165" extrusionOk="0">
                  <a:moveTo>
                    <a:pt x="463" y="1"/>
                  </a:moveTo>
                  <a:cubicBezTo>
                    <a:pt x="323" y="1"/>
                    <a:pt x="176" y="119"/>
                    <a:pt x="176" y="280"/>
                  </a:cubicBezTo>
                  <a:cubicBezTo>
                    <a:pt x="151" y="330"/>
                    <a:pt x="1" y="1683"/>
                    <a:pt x="727" y="2535"/>
                  </a:cubicBezTo>
                  <a:cubicBezTo>
                    <a:pt x="1003" y="2886"/>
                    <a:pt x="1404" y="3087"/>
                    <a:pt x="1905" y="3137"/>
                  </a:cubicBezTo>
                  <a:cubicBezTo>
                    <a:pt x="1981" y="3162"/>
                    <a:pt x="2056" y="3162"/>
                    <a:pt x="2131" y="3162"/>
                  </a:cubicBezTo>
                  <a:cubicBezTo>
                    <a:pt x="2172" y="3164"/>
                    <a:pt x="2213" y="3164"/>
                    <a:pt x="2253" y="3164"/>
                  </a:cubicBezTo>
                  <a:cubicBezTo>
                    <a:pt x="3938" y="3164"/>
                    <a:pt x="4514" y="1638"/>
                    <a:pt x="4587" y="806"/>
                  </a:cubicBezTo>
                  <a:cubicBezTo>
                    <a:pt x="4612" y="630"/>
                    <a:pt x="4487" y="505"/>
                    <a:pt x="4311" y="480"/>
                  </a:cubicBezTo>
                  <a:cubicBezTo>
                    <a:pt x="4299" y="478"/>
                    <a:pt x="4286" y="477"/>
                    <a:pt x="4273" y="477"/>
                  </a:cubicBezTo>
                  <a:cubicBezTo>
                    <a:pt x="4136" y="477"/>
                    <a:pt x="4009" y="595"/>
                    <a:pt x="3986" y="756"/>
                  </a:cubicBezTo>
                  <a:cubicBezTo>
                    <a:pt x="3986" y="830"/>
                    <a:pt x="3815" y="2561"/>
                    <a:pt x="2224" y="2561"/>
                  </a:cubicBezTo>
                  <a:cubicBezTo>
                    <a:pt x="2202" y="2561"/>
                    <a:pt x="2179" y="2561"/>
                    <a:pt x="2156" y="2560"/>
                  </a:cubicBezTo>
                  <a:cubicBezTo>
                    <a:pt x="1730" y="2535"/>
                    <a:pt x="1404" y="2410"/>
                    <a:pt x="1179" y="2134"/>
                  </a:cubicBezTo>
                  <a:cubicBezTo>
                    <a:pt x="627" y="1508"/>
                    <a:pt x="778" y="355"/>
                    <a:pt x="778" y="355"/>
                  </a:cubicBezTo>
                  <a:cubicBezTo>
                    <a:pt x="778" y="179"/>
                    <a:pt x="677" y="29"/>
                    <a:pt x="502" y="4"/>
                  </a:cubicBezTo>
                  <a:cubicBezTo>
                    <a:pt x="489" y="2"/>
                    <a:pt x="476" y="1"/>
                    <a:pt x="463"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 name="Google Shape;4853;p120">
              <a:extLst>
                <a:ext uri="{FF2B5EF4-FFF2-40B4-BE49-F238E27FC236}">
                  <a16:creationId xmlns:a16="http://schemas.microsoft.com/office/drawing/2014/main" id="{3695F272-8BEC-87C7-C605-181A6947F2AE}"/>
                </a:ext>
              </a:extLst>
            </p:cNvPr>
            <p:cNvSpPr/>
            <p:nvPr/>
          </p:nvSpPr>
          <p:spPr>
            <a:xfrm>
              <a:off x="2225075" y="1195275"/>
              <a:ext cx="94025" cy="79825"/>
            </a:xfrm>
            <a:custGeom>
              <a:avLst/>
              <a:gdLst/>
              <a:ahLst/>
              <a:cxnLst/>
              <a:rect l="l" t="t" r="r" b="b"/>
              <a:pathLst>
                <a:path w="3761" h="3193" extrusionOk="0">
                  <a:moveTo>
                    <a:pt x="684" y="0"/>
                  </a:moveTo>
                  <a:cubicBezTo>
                    <a:pt x="576" y="0"/>
                    <a:pt x="471" y="57"/>
                    <a:pt x="402" y="160"/>
                  </a:cubicBezTo>
                  <a:cubicBezTo>
                    <a:pt x="326" y="286"/>
                    <a:pt x="377" y="486"/>
                    <a:pt x="527" y="561"/>
                  </a:cubicBezTo>
                  <a:lnTo>
                    <a:pt x="2707" y="1865"/>
                  </a:lnTo>
                  <a:lnTo>
                    <a:pt x="251" y="2616"/>
                  </a:lnTo>
                  <a:cubicBezTo>
                    <a:pt x="101" y="2642"/>
                    <a:pt x="1" y="2817"/>
                    <a:pt x="51" y="2992"/>
                  </a:cubicBezTo>
                  <a:cubicBezTo>
                    <a:pt x="101" y="3093"/>
                    <a:pt x="201" y="3193"/>
                    <a:pt x="301" y="3193"/>
                  </a:cubicBezTo>
                  <a:lnTo>
                    <a:pt x="427" y="3193"/>
                  </a:lnTo>
                  <a:lnTo>
                    <a:pt x="3535" y="2266"/>
                  </a:lnTo>
                  <a:cubicBezTo>
                    <a:pt x="3635" y="2215"/>
                    <a:pt x="3735" y="2115"/>
                    <a:pt x="3735" y="2015"/>
                  </a:cubicBezTo>
                  <a:cubicBezTo>
                    <a:pt x="3760" y="1890"/>
                    <a:pt x="3710" y="1764"/>
                    <a:pt x="3610" y="1714"/>
                  </a:cubicBezTo>
                  <a:lnTo>
                    <a:pt x="828" y="35"/>
                  </a:lnTo>
                  <a:cubicBezTo>
                    <a:pt x="781" y="12"/>
                    <a:pt x="732" y="0"/>
                    <a:pt x="684"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 name="Google Shape;4854;p120">
              <a:extLst>
                <a:ext uri="{FF2B5EF4-FFF2-40B4-BE49-F238E27FC236}">
                  <a16:creationId xmlns:a16="http://schemas.microsoft.com/office/drawing/2014/main" id="{59DE0A1B-F4A1-8520-DDC2-46BA1FE74212}"/>
                </a:ext>
              </a:extLst>
            </p:cNvPr>
            <p:cNvSpPr/>
            <p:nvPr/>
          </p:nvSpPr>
          <p:spPr>
            <a:xfrm>
              <a:off x="2513925" y="1239675"/>
              <a:ext cx="94025" cy="80075"/>
            </a:xfrm>
            <a:custGeom>
              <a:avLst/>
              <a:gdLst/>
              <a:ahLst/>
              <a:cxnLst/>
              <a:rect l="l" t="t" r="r" b="b"/>
              <a:pathLst>
                <a:path w="3761" h="3203" extrusionOk="0">
                  <a:moveTo>
                    <a:pt x="3415" y="0"/>
                  </a:moveTo>
                  <a:cubicBezTo>
                    <a:pt x="3388" y="0"/>
                    <a:pt x="3361" y="5"/>
                    <a:pt x="3334" y="13"/>
                  </a:cubicBezTo>
                  <a:lnTo>
                    <a:pt x="226" y="941"/>
                  </a:lnTo>
                  <a:cubicBezTo>
                    <a:pt x="126" y="991"/>
                    <a:pt x="26" y="1091"/>
                    <a:pt x="26" y="1191"/>
                  </a:cubicBezTo>
                  <a:cubicBezTo>
                    <a:pt x="1" y="1317"/>
                    <a:pt x="76" y="1442"/>
                    <a:pt x="176" y="1492"/>
                  </a:cubicBezTo>
                  <a:lnTo>
                    <a:pt x="2933" y="3171"/>
                  </a:lnTo>
                  <a:cubicBezTo>
                    <a:pt x="2983" y="3171"/>
                    <a:pt x="3008" y="3196"/>
                    <a:pt x="3058" y="3196"/>
                  </a:cubicBezTo>
                  <a:cubicBezTo>
                    <a:pt x="3079" y="3201"/>
                    <a:pt x="3099" y="3203"/>
                    <a:pt x="3119" y="3203"/>
                  </a:cubicBezTo>
                  <a:cubicBezTo>
                    <a:pt x="3216" y="3203"/>
                    <a:pt x="3296" y="3150"/>
                    <a:pt x="3359" y="3046"/>
                  </a:cubicBezTo>
                  <a:cubicBezTo>
                    <a:pt x="3434" y="2921"/>
                    <a:pt x="3384" y="2720"/>
                    <a:pt x="3259" y="2645"/>
                  </a:cubicBezTo>
                  <a:lnTo>
                    <a:pt x="1078" y="1342"/>
                  </a:lnTo>
                  <a:lnTo>
                    <a:pt x="3509" y="590"/>
                  </a:lnTo>
                  <a:cubicBezTo>
                    <a:pt x="3660" y="565"/>
                    <a:pt x="3760" y="389"/>
                    <a:pt x="3710" y="214"/>
                  </a:cubicBezTo>
                  <a:cubicBezTo>
                    <a:pt x="3669" y="90"/>
                    <a:pt x="3543" y="0"/>
                    <a:pt x="3415"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 name="Google Shape;4855;p120">
              <a:extLst>
                <a:ext uri="{FF2B5EF4-FFF2-40B4-BE49-F238E27FC236}">
                  <a16:creationId xmlns:a16="http://schemas.microsoft.com/office/drawing/2014/main" id="{4EEB63D1-B150-8432-1A18-6C63F87F030E}"/>
                </a:ext>
              </a:extLst>
            </p:cNvPr>
            <p:cNvSpPr/>
            <p:nvPr/>
          </p:nvSpPr>
          <p:spPr>
            <a:xfrm>
              <a:off x="2035225" y="1941750"/>
              <a:ext cx="361550" cy="419200"/>
            </a:xfrm>
            <a:custGeom>
              <a:avLst/>
              <a:gdLst/>
              <a:ahLst/>
              <a:cxnLst/>
              <a:rect l="l" t="t" r="r" b="b"/>
              <a:pathLst>
                <a:path w="14462" h="16768" extrusionOk="0">
                  <a:moveTo>
                    <a:pt x="5890" y="1"/>
                  </a:moveTo>
                  <a:cubicBezTo>
                    <a:pt x="3484" y="978"/>
                    <a:pt x="1504" y="2081"/>
                    <a:pt x="1" y="4261"/>
                  </a:cubicBezTo>
                  <a:cubicBezTo>
                    <a:pt x="352" y="4763"/>
                    <a:pt x="677" y="5264"/>
                    <a:pt x="1028" y="5765"/>
                  </a:cubicBezTo>
                  <a:cubicBezTo>
                    <a:pt x="1755" y="5007"/>
                    <a:pt x="2622" y="4697"/>
                    <a:pt x="3514" y="4697"/>
                  </a:cubicBezTo>
                  <a:cubicBezTo>
                    <a:pt x="5454" y="4697"/>
                    <a:pt x="7517" y="6160"/>
                    <a:pt x="8547" y="7670"/>
                  </a:cubicBezTo>
                  <a:cubicBezTo>
                    <a:pt x="9374" y="8848"/>
                    <a:pt x="10151" y="10377"/>
                    <a:pt x="10051" y="11855"/>
                  </a:cubicBezTo>
                  <a:cubicBezTo>
                    <a:pt x="9951" y="13359"/>
                    <a:pt x="8748" y="14437"/>
                    <a:pt x="7444" y="15038"/>
                  </a:cubicBezTo>
                  <a:cubicBezTo>
                    <a:pt x="7845" y="15615"/>
                    <a:pt x="8246" y="16191"/>
                    <a:pt x="8647" y="16768"/>
                  </a:cubicBezTo>
                  <a:cubicBezTo>
                    <a:pt x="11053" y="16016"/>
                    <a:pt x="12883" y="14637"/>
                    <a:pt x="14462" y="12708"/>
                  </a:cubicBezTo>
                  <a:cubicBezTo>
                    <a:pt x="12958" y="10427"/>
                    <a:pt x="11479" y="8121"/>
                    <a:pt x="9976" y="5865"/>
                  </a:cubicBezTo>
                  <a:cubicBezTo>
                    <a:pt x="8647" y="3885"/>
                    <a:pt x="7244" y="1956"/>
                    <a:pt x="5890"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 name="Google Shape;4856;p120">
              <a:extLst>
                <a:ext uri="{FF2B5EF4-FFF2-40B4-BE49-F238E27FC236}">
                  <a16:creationId xmlns:a16="http://schemas.microsoft.com/office/drawing/2014/main" id="{3A50050F-D890-6A00-2D36-E4EC9643B949}"/>
                </a:ext>
              </a:extLst>
            </p:cNvPr>
            <p:cNvSpPr/>
            <p:nvPr/>
          </p:nvSpPr>
          <p:spPr>
            <a:xfrm>
              <a:off x="1985100" y="1864050"/>
              <a:ext cx="202400" cy="186750"/>
            </a:xfrm>
            <a:custGeom>
              <a:avLst/>
              <a:gdLst/>
              <a:ahLst/>
              <a:cxnLst/>
              <a:rect l="l" t="t" r="r" b="b"/>
              <a:pathLst>
                <a:path w="8096" h="7470" extrusionOk="0">
                  <a:moveTo>
                    <a:pt x="5790" y="1"/>
                  </a:moveTo>
                  <a:cubicBezTo>
                    <a:pt x="4863" y="628"/>
                    <a:pt x="3835" y="1104"/>
                    <a:pt x="2908" y="1780"/>
                  </a:cubicBezTo>
                  <a:cubicBezTo>
                    <a:pt x="1855" y="2532"/>
                    <a:pt x="903" y="3409"/>
                    <a:pt x="1" y="4362"/>
                  </a:cubicBezTo>
                  <a:cubicBezTo>
                    <a:pt x="677" y="5389"/>
                    <a:pt x="1379" y="6442"/>
                    <a:pt x="2081" y="7470"/>
                  </a:cubicBezTo>
                  <a:cubicBezTo>
                    <a:pt x="3409" y="5389"/>
                    <a:pt x="5540" y="3610"/>
                    <a:pt x="8096" y="3384"/>
                  </a:cubicBezTo>
                  <a:cubicBezTo>
                    <a:pt x="7319" y="2257"/>
                    <a:pt x="6542" y="1129"/>
                    <a:pt x="5790" y="1"/>
                  </a:cubicBezTo>
                  <a:close/>
                </a:path>
              </a:pathLst>
            </a:custGeom>
            <a:solidFill>
              <a:srgbClr val="49D8D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 name="Google Shape;4857;p120">
              <a:extLst>
                <a:ext uri="{FF2B5EF4-FFF2-40B4-BE49-F238E27FC236}">
                  <a16:creationId xmlns:a16="http://schemas.microsoft.com/office/drawing/2014/main" id="{533D9A2A-7E82-780C-B900-72343B80A3B3}"/>
                </a:ext>
              </a:extLst>
            </p:cNvPr>
            <p:cNvSpPr/>
            <p:nvPr/>
          </p:nvSpPr>
          <p:spPr>
            <a:xfrm>
              <a:off x="2057150" y="2054875"/>
              <a:ext cx="280100" cy="264100"/>
            </a:xfrm>
            <a:custGeom>
              <a:avLst/>
              <a:gdLst/>
              <a:ahLst/>
              <a:cxnLst/>
              <a:rect l="l" t="t" r="r" b="b"/>
              <a:pathLst>
                <a:path w="11204" h="10564" extrusionOk="0">
                  <a:moveTo>
                    <a:pt x="3074" y="1"/>
                  </a:moveTo>
                  <a:cubicBezTo>
                    <a:pt x="2055" y="1"/>
                    <a:pt x="1005" y="313"/>
                    <a:pt x="1" y="1015"/>
                  </a:cubicBezTo>
                  <a:cubicBezTo>
                    <a:pt x="2181" y="4223"/>
                    <a:pt x="4412" y="7381"/>
                    <a:pt x="6617" y="10564"/>
                  </a:cubicBezTo>
                  <a:cubicBezTo>
                    <a:pt x="8297" y="9386"/>
                    <a:pt x="11204" y="7355"/>
                    <a:pt x="8021" y="2844"/>
                  </a:cubicBezTo>
                  <a:cubicBezTo>
                    <a:pt x="6824" y="1122"/>
                    <a:pt x="5003" y="1"/>
                    <a:pt x="3074" y="1"/>
                  </a:cubicBezTo>
                  <a:close/>
                </a:path>
              </a:pathLst>
            </a:custGeom>
            <a:solidFill>
              <a:srgbClr val="B1B9E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 name="Google Shape;4858;p120">
              <a:extLst>
                <a:ext uri="{FF2B5EF4-FFF2-40B4-BE49-F238E27FC236}">
                  <a16:creationId xmlns:a16="http://schemas.microsoft.com/office/drawing/2014/main" id="{661F2766-9E89-3505-8AB4-F96F32BAF9AA}"/>
                </a:ext>
              </a:extLst>
            </p:cNvPr>
            <p:cNvSpPr/>
            <p:nvPr/>
          </p:nvSpPr>
          <p:spPr>
            <a:xfrm>
              <a:off x="2245750" y="2248775"/>
              <a:ext cx="198650" cy="187375"/>
            </a:xfrm>
            <a:custGeom>
              <a:avLst/>
              <a:gdLst/>
              <a:ahLst/>
              <a:cxnLst/>
              <a:rect l="l" t="t" r="r" b="b"/>
              <a:pathLst>
                <a:path w="7946" h="7495" extrusionOk="0">
                  <a:moveTo>
                    <a:pt x="5740" y="1"/>
                  </a:moveTo>
                  <a:cubicBezTo>
                    <a:pt x="4637" y="2381"/>
                    <a:pt x="2532" y="3760"/>
                    <a:pt x="1" y="4161"/>
                  </a:cubicBezTo>
                  <a:cubicBezTo>
                    <a:pt x="602" y="5038"/>
                    <a:pt x="1680" y="6617"/>
                    <a:pt x="2281" y="7494"/>
                  </a:cubicBezTo>
                  <a:cubicBezTo>
                    <a:pt x="2281" y="7494"/>
                    <a:pt x="6342" y="6066"/>
                    <a:pt x="7946" y="3183"/>
                  </a:cubicBezTo>
                  <a:cubicBezTo>
                    <a:pt x="7219" y="2131"/>
                    <a:pt x="6467" y="1053"/>
                    <a:pt x="5740" y="1"/>
                  </a:cubicBezTo>
                  <a:close/>
                </a:path>
              </a:pathLst>
            </a:custGeom>
            <a:solidFill>
              <a:srgbClr val="B1B9E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 name="Google Shape;4859;p120">
              <a:extLst>
                <a:ext uri="{FF2B5EF4-FFF2-40B4-BE49-F238E27FC236}">
                  <a16:creationId xmlns:a16="http://schemas.microsoft.com/office/drawing/2014/main" id="{DA171761-23B3-A68C-4E11-BBC9FCBF5579}"/>
                </a:ext>
              </a:extLst>
            </p:cNvPr>
            <p:cNvSpPr/>
            <p:nvPr/>
          </p:nvSpPr>
          <p:spPr>
            <a:xfrm>
              <a:off x="2327200" y="2348400"/>
              <a:ext cx="147900" cy="151725"/>
            </a:xfrm>
            <a:custGeom>
              <a:avLst/>
              <a:gdLst/>
              <a:ahLst/>
              <a:cxnLst/>
              <a:rect l="l" t="t" r="r" b="b"/>
              <a:pathLst>
                <a:path w="5916" h="6069" extrusionOk="0">
                  <a:moveTo>
                    <a:pt x="3660" y="0"/>
                  </a:moveTo>
                  <a:cubicBezTo>
                    <a:pt x="2683" y="903"/>
                    <a:pt x="1404" y="1905"/>
                    <a:pt x="1" y="2632"/>
                  </a:cubicBezTo>
                  <a:cubicBezTo>
                    <a:pt x="617" y="3297"/>
                    <a:pt x="4331" y="6068"/>
                    <a:pt x="5125" y="6068"/>
                  </a:cubicBezTo>
                  <a:cubicBezTo>
                    <a:pt x="5139" y="6068"/>
                    <a:pt x="5152" y="6067"/>
                    <a:pt x="5164" y="6066"/>
                  </a:cubicBezTo>
                  <a:cubicBezTo>
                    <a:pt x="5916" y="5940"/>
                    <a:pt x="3936" y="828"/>
                    <a:pt x="3660" y="0"/>
                  </a:cubicBezTo>
                  <a:close/>
                </a:path>
              </a:pathLst>
            </a:custGeom>
            <a:solidFill>
              <a:srgbClr val="B1B9E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 name="Google Shape;4860;p120">
              <a:extLst>
                <a:ext uri="{FF2B5EF4-FFF2-40B4-BE49-F238E27FC236}">
                  <a16:creationId xmlns:a16="http://schemas.microsoft.com/office/drawing/2014/main" id="{93787E20-916A-D488-EAEA-46C21A422376}"/>
                </a:ext>
              </a:extLst>
            </p:cNvPr>
            <p:cNvSpPr/>
            <p:nvPr/>
          </p:nvSpPr>
          <p:spPr>
            <a:xfrm>
              <a:off x="2155975" y="1971825"/>
              <a:ext cx="259425" cy="356900"/>
            </a:xfrm>
            <a:custGeom>
              <a:avLst/>
              <a:gdLst/>
              <a:ahLst/>
              <a:cxnLst/>
              <a:rect l="l" t="t" r="r" b="b"/>
              <a:pathLst>
                <a:path w="10377" h="14276" extrusionOk="0">
                  <a:moveTo>
                    <a:pt x="223" y="0"/>
                  </a:moveTo>
                  <a:cubicBezTo>
                    <a:pt x="119" y="0"/>
                    <a:pt x="0" y="86"/>
                    <a:pt x="58" y="201"/>
                  </a:cubicBezTo>
                  <a:cubicBezTo>
                    <a:pt x="1286" y="2557"/>
                    <a:pt x="3116" y="4637"/>
                    <a:pt x="4594" y="6843"/>
                  </a:cubicBezTo>
                  <a:cubicBezTo>
                    <a:pt x="6173" y="9199"/>
                    <a:pt x="7577" y="11630"/>
                    <a:pt x="9131" y="14011"/>
                  </a:cubicBezTo>
                  <a:cubicBezTo>
                    <a:pt x="9253" y="14197"/>
                    <a:pt x="9416" y="14275"/>
                    <a:pt x="9577" y="14275"/>
                  </a:cubicBezTo>
                  <a:cubicBezTo>
                    <a:pt x="9981" y="14275"/>
                    <a:pt x="10376" y="13792"/>
                    <a:pt x="10108" y="13309"/>
                  </a:cubicBezTo>
                  <a:cubicBezTo>
                    <a:pt x="8755" y="10828"/>
                    <a:pt x="7126" y="8522"/>
                    <a:pt x="5446" y="6241"/>
                  </a:cubicBezTo>
                  <a:cubicBezTo>
                    <a:pt x="3892" y="4111"/>
                    <a:pt x="2339" y="1705"/>
                    <a:pt x="309" y="26"/>
                  </a:cubicBezTo>
                  <a:cubicBezTo>
                    <a:pt x="285" y="8"/>
                    <a:pt x="255" y="0"/>
                    <a:pt x="223"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 name="Google Shape;4861;p120">
              <a:extLst>
                <a:ext uri="{FF2B5EF4-FFF2-40B4-BE49-F238E27FC236}">
                  <a16:creationId xmlns:a16="http://schemas.microsoft.com/office/drawing/2014/main" id="{AF32B787-B707-3E48-3625-B77AAA874B8B}"/>
                </a:ext>
              </a:extLst>
            </p:cNvPr>
            <p:cNvSpPr/>
            <p:nvPr/>
          </p:nvSpPr>
          <p:spPr>
            <a:xfrm>
              <a:off x="1895500" y="1890375"/>
              <a:ext cx="269450" cy="423200"/>
            </a:xfrm>
            <a:custGeom>
              <a:avLst/>
              <a:gdLst/>
              <a:ahLst/>
              <a:cxnLst/>
              <a:rect l="l" t="t" r="r" b="b"/>
              <a:pathLst>
                <a:path w="10778" h="16928" extrusionOk="0">
                  <a:moveTo>
                    <a:pt x="6993" y="1"/>
                  </a:moveTo>
                  <a:cubicBezTo>
                    <a:pt x="4412" y="101"/>
                    <a:pt x="2156" y="477"/>
                    <a:pt x="1" y="2031"/>
                  </a:cubicBezTo>
                  <a:cubicBezTo>
                    <a:pt x="151" y="2607"/>
                    <a:pt x="301" y="3209"/>
                    <a:pt x="452" y="3785"/>
                  </a:cubicBezTo>
                  <a:cubicBezTo>
                    <a:pt x="963" y="3532"/>
                    <a:pt x="1467" y="3419"/>
                    <a:pt x="1957" y="3419"/>
                  </a:cubicBezTo>
                  <a:cubicBezTo>
                    <a:pt x="4326" y="3419"/>
                    <a:pt x="6336" y="6061"/>
                    <a:pt x="6918" y="8221"/>
                  </a:cubicBezTo>
                  <a:cubicBezTo>
                    <a:pt x="7294" y="9625"/>
                    <a:pt x="7519" y="11354"/>
                    <a:pt x="6918" y="12732"/>
                  </a:cubicBezTo>
                  <a:cubicBezTo>
                    <a:pt x="6316" y="14111"/>
                    <a:pt x="4813" y="14738"/>
                    <a:pt x="3384" y="14838"/>
                  </a:cubicBezTo>
                  <a:cubicBezTo>
                    <a:pt x="3560" y="15540"/>
                    <a:pt x="3760" y="16216"/>
                    <a:pt x="3936" y="16918"/>
                  </a:cubicBezTo>
                  <a:cubicBezTo>
                    <a:pt x="4100" y="16924"/>
                    <a:pt x="4263" y="16928"/>
                    <a:pt x="4424" y="16928"/>
                  </a:cubicBezTo>
                  <a:cubicBezTo>
                    <a:pt x="6750" y="16928"/>
                    <a:pt x="8786" y="16257"/>
                    <a:pt x="10778" y="15038"/>
                  </a:cubicBezTo>
                  <a:cubicBezTo>
                    <a:pt x="10126" y="12382"/>
                    <a:pt x="9525" y="9675"/>
                    <a:pt x="8873" y="6993"/>
                  </a:cubicBezTo>
                  <a:cubicBezTo>
                    <a:pt x="8271" y="4662"/>
                    <a:pt x="7620" y="2331"/>
                    <a:pt x="6993"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 name="Google Shape;4862;p120">
              <a:extLst>
                <a:ext uri="{FF2B5EF4-FFF2-40B4-BE49-F238E27FC236}">
                  <a16:creationId xmlns:a16="http://schemas.microsoft.com/office/drawing/2014/main" id="{52A7788A-C461-C966-6F28-728450401D8C}"/>
                </a:ext>
              </a:extLst>
            </p:cNvPr>
            <p:cNvSpPr/>
            <p:nvPr/>
          </p:nvSpPr>
          <p:spPr>
            <a:xfrm>
              <a:off x="1874200" y="1799525"/>
              <a:ext cx="198650" cy="144125"/>
            </a:xfrm>
            <a:custGeom>
              <a:avLst/>
              <a:gdLst/>
              <a:ahLst/>
              <a:cxnLst/>
              <a:rect l="l" t="t" r="r" b="b"/>
              <a:pathLst>
                <a:path w="7946" h="5765" extrusionOk="0">
                  <a:moveTo>
                    <a:pt x="6943" y="0"/>
                  </a:moveTo>
                  <a:cubicBezTo>
                    <a:pt x="5840" y="276"/>
                    <a:pt x="4712" y="376"/>
                    <a:pt x="3610" y="677"/>
                  </a:cubicBezTo>
                  <a:cubicBezTo>
                    <a:pt x="2356" y="1053"/>
                    <a:pt x="1153" y="1529"/>
                    <a:pt x="1" y="2131"/>
                  </a:cubicBezTo>
                  <a:cubicBezTo>
                    <a:pt x="301" y="3359"/>
                    <a:pt x="602" y="4562"/>
                    <a:pt x="903" y="5765"/>
                  </a:cubicBezTo>
                  <a:cubicBezTo>
                    <a:pt x="2435" y="4586"/>
                    <a:pt x="4367" y="3762"/>
                    <a:pt x="6325" y="3762"/>
                  </a:cubicBezTo>
                  <a:cubicBezTo>
                    <a:pt x="6866" y="3762"/>
                    <a:pt x="7409" y="3825"/>
                    <a:pt x="7945" y="3960"/>
                  </a:cubicBezTo>
                  <a:cubicBezTo>
                    <a:pt x="7595" y="2657"/>
                    <a:pt x="7244" y="1329"/>
                    <a:pt x="6943" y="0"/>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 name="Google Shape;4863;p120">
              <a:extLst>
                <a:ext uri="{FF2B5EF4-FFF2-40B4-BE49-F238E27FC236}">
                  <a16:creationId xmlns:a16="http://schemas.microsoft.com/office/drawing/2014/main" id="{11D4CCFB-FB06-BF88-3958-E8DB00007948}"/>
                </a:ext>
              </a:extLst>
            </p:cNvPr>
            <p:cNvSpPr/>
            <p:nvPr/>
          </p:nvSpPr>
          <p:spPr>
            <a:xfrm>
              <a:off x="1904900" y="1972875"/>
              <a:ext cx="204300" cy="294100"/>
            </a:xfrm>
            <a:custGeom>
              <a:avLst/>
              <a:gdLst/>
              <a:ahLst/>
              <a:cxnLst/>
              <a:rect l="l" t="t" r="r" b="b"/>
              <a:pathLst>
                <a:path w="8172" h="11764" extrusionOk="0">
                  <a:moveTo>
                    <a:pt x="1335" y="1"/>
                  </a:moveTo>
                  <a:cubicBezTo>
                    <a:pt x="906" y="1"/>
                    <a:pt x="460" y="60"/>
                    <a:pt x="1" y="184"/>
                  </a:cubicBezTo>
                  <a:cubicBezTo>
                    <a:pt x="1003" y="4044"/>
                    <a:pt x="2056" y="7904"/>
                    <a:pt x="3058" y="11763"/>
                  </a:cubicBezTo>
                  <a:lnTo>
                    <a:pt x="3083" y="11763"/>
                  </a:lnTo>
                  <a:cubicBezTo>
                    <a:pt x="4938" y="11262"/>
                    <a:pt x="8171" y="10385"/>
                    <a:pt x="6667" y="4896"/>
                  </a:cubicBezTo>
                  <a:cubicBezTo>
                    <a:pt x="5915" y="2144"/>
                    <a:pt x="3927" y="1"/>
                    <a:pt x="1335" y="1"/>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 name="Google Shape;4864;p120">
              <a:extLst>
                <a:ext uri="{FF2B5EF4-FFF2-40B4-BE49-F238E27FC236}">
                  <a16:creationId xmlns:a16="http://schemas.microsoft.com/office/drawing/2014/main" id="{627BFC19-DDEC-2544-DF02-F1E69F3302B1}"/>
                </a:ext>
              </a:extLst>
            </p:cNvPr>
            <p:cNvSpPr/>
            <p:nvPr/>
          </p:nvSpPr>
          <p:spPr>
            <a:xfrm>
              <a:off x="1991375" y="2254425"/>
              <a:ext cx="193000" cy="137850"/>
            </a:xfrm>
            <a:custGeom>
              <a:avLst/>
              <a:gdLst/>
              <a:ahLst/>
              <a:cxnLst/>
              <a:rect l="l" t="t" r="r" b="b"/>
              <a:pathLst>
                <a:path w="7720" h="5514" extrusionOk="0">
                  <a:moveTo>
                    <a:pt x="6817" y="0"/>
                  </a:moveTo>
                  <a:cubicBezTo>
                    <a:pt x="5299" y="1437"/>
                    <a:pt x="3406" y="2089"/>
                    <a:pt x="1426" y="2089"/>
                  </a:cubicBezTo>
                  <a:cubicBezTo>
                    <a:pt x="955" y="2089"/>
                    <a:pt x="478" y="2052"/>
                    <a:pt x="0" y="1980"/>
                  </a:cubicBezTo>
                  <a:lnTo>
                    <a:pt x="0" y="1980"/>
                  </a:lnTo>
                  <a:cubicBezTo>
                    <a:pt x="226" y="2907"/>
                    <a:pt x="677" y="4561"/>
                    <a:pt x="903" y="5514"/>
                  </a:cubicBezTo>
                  <a:cubicBezTo>
                    <a:pt x="903" y="5514"/>
                    <a:pt x="5163" y="5439"/>
                    <a:pt x="7720" y="3409"/>
                  </a:cubicBezTo>
                  <a:cubicBezTo>
                    <a:pt x="7394" y="2281"/>
                    <a:pt x="7118" y="1153"/>
                    <a:pt x="6817" y="0"/>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2" name="Google Shape;4865;p120">
              <a:extLst>
                <a:ext uri="{FF2B5EF4-FFF2-40B4-BE49-F238E27FC236}">
                  <a16:creationId xmlns:a16="http://schemas.microsoft.com/office/drawing/2014/main" id="{CF41E739-B27B-B47C-3921-B408DB14FB2C}"/>
                </a:ext>
              </a:extLst>
            </p:cNvPr>
            <p:cNvSpPr/>
            <p:nvPr/>
          </p:nvSpPr>
          <p:spPr>
            <a:xfrm>
              <a:off x="2045250" y="2352775"/>
              <a:ext cx="111500" cy="156100"/>
            </a:xfrm>
            <a:custGeom>
              <a:avLst/>
              <a:gdLst/>
              <a:ahLst/>
              <a:cxnLst/>
              <a:rect l="l" t="t" r="r" b="b"/>
              <a:pathLst>
                <a:path w="4460" h="6244" extrusionOk="0">
                  <a:moveTo>
                    <a:pt x="4362" y="1"/>
                  </a:moveTo>
                  <a:lnTo>
                    <a:pt x="4362" y="1"/>
                  </a:lnTo>
                  <a:cubicBezTo>
                    <a:pt x="3134" y="552"/>
                    <a:pt x="1580" y="1028"/>
                    <a:pt x="1" y="1254"/>
                  </a:cubicBezTo>
                  <a:cubicBezTo>
                    <a:pt x="377" y="2081"/>
                    <a:pt x="3008" y="6091"/>
                    <a:pt x="3710" y="6242"/>
                  </a:cubicBezTo>
                  <a:cubicBezTo>
                    <a:pt x="3718" y="6243"/>
                    <a:pt x="3727" y="6244"/>
                    <a:pt x="3735" y="6244"/>
                  </a:cubicBezTo>
                  <a:cubicBezTo>
                    <a:pt x="4459" y="6244"/>
                    <a:pt x="4337" y="893"/>
                    <a:pt x="4362" y="1"/>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3" name="Google Shape;4866;p120">
              <a:extLst>
                <a:ext uri="{FF2B5EF4-FFF2-40B4-BE49-F238E27FC236}">
                  <a16:creationId xmlns:a16="http://schemas.microsoft.com/office/drawing/2014/main" id="{89217815-08DA-4E43-96C4-5AF64EFDC554}"/>
                </a:ext>
              </a:extLst>
            </p:cNvPr>
            <p:cNvSpPr/>
            <p:nvPr/>
          </p:nvSpPr>
          <p:spPr>
            <a:xfrm>
              <a:off x="2034850" y="1911150"/>
              <a:ext cx="126975" cy="416475"/>
            </a:xfrm>
            <a:custGeom>
              <a:avLst/>
              <a:gdLst/>
              <a:ahLst/>
              <a:cxnLst/>
              <a:rect l="l" t="t" r="r" b="b"/>
              <a:pathLst>
                <a:path w="5079" h="16659" extrusionOk="0">
                  <a:moveTo>
                    <a:pt x="159" y="1"/>
                  </a:moveTo>
                  <a:cubicBezTo>
                    <a:pt x="78" y="1"/>
                    <a:pt x="0" y="55"/>
                    <a:pt x="16" y="147"/>
                  </a:cubicBezTo>
                  <a:cubicBezTo>
                    <a:pt x="341" y="2779"/>
                    <a:pt x="1369" y="5360"/>
                    <a:pt x="1996" y="7942"/>
                  </a:cubicBezTo>
                  <a:cubicBezTo>
                    <a:pt x="2672" y="10698"/>
                    <a:pt x="3199" y="13480"/>
                    <a:pt x="3825" y="16212"/>
                  </a:cubicBezTo>
                  <a:cubicBezTo>
                    <a:pt x="3906" y="16524"/>
                    <a:pt x="4132" y="16659"/>
                    <a:pt x="4366" y="16659"/>
                  </a:cubicBezTo>
                  <a:cubicBezTo>
                    <a:pt x="4714" y="16659"/>
                    <a:pt x="5078" y="16361"/>
                    <a:pt x="5003" y="15912"/>
                  </a:cubicBezTo>
                  <a:cubicBezTo>
                    <a:pt x="4552" y="13104"/>
                    <a:pt x="3800" y="10373"/>
                    <a:pt x="3023" y="7666"/>
                  </a:cubicBezTo>
                  <a:cubicBezTo>
                    <a:pt x="2271" y="5135"/>
                    <a:pt x="1645" y="2353"/>
                    <a:pt x="291" y="72"/>
                  </a:cubicBezTo>
                  <a:cubicBezTo>
                    <a:pt x="262" y="23"/>
                    <a:pt x="210" y="1"/>
                    <a:pt x="159"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4" name="Google Shape;4867;p120">
              <a:extLst>
                <a:ext uri="{FF2B5EF4-FFF2-40B4-BE49-F238E27FC236}">
                  <a16:creationId xmlns:a16="http://schemas.microsoft.com/office/drawing/2014/main" id="{1B4DD70C-9F6A-498D-82AB-DEF65CBD5D3B}"/>
                </a:ext>
              </a:extLst>
            </p:cNvPr>
            <p:cNvSpPr/>
            <p:nvPr/>
          </p:nvSpPr>
          <p:spPr>
            <a:xfrm>
              <a:off x="1698125" y="1531975"/>
              <a:ext cx="1589025" cy="906050"/>
            </a:xfrm>
            <a:custGeom>
              <a:avLst/>
              <a:gdLst/>
              <a:ahLst/>
              <a:cxnLst/>
              <a:rect l="l" t="t" r="r" b="b"/>
              <a:pathLst>
                <a:path w="63561" h="36242" extrusionOk="0">
                  <a:moveTo>
                    <a:pt x="4838" y="1"/>
                  </a:moveTo>
                  <a:cubicBezTo>
                    <a:pt x="3861" y="1630"/>
                    <a:pt x="26" y="10878"/>
                    <a:pt x="1" y="10928"/>
                  </a:cubicBezTo>
                  <a:cubicBezTo>
                    <a:pt x="4287" y="12532"/>
                    <a:pt x="8873" y="14963"/>
                    <a:pt x="13008" y="16893"/>
                  </a:cubicBezTo>
                  <a:cubicBezTo>
                    <a:pt x="27745" y="23710"/>
                    <a:pt x="42532" y="30402"/>
                    <a:pt x="57695" y="36241"/>
                  </a:cubicBezTo>
                  <a:cubicBezTo>
                    <a:pt x="57695" y="36216"/>
                    <a:pt x="57695" y="36191"/>
                    <a:pt x="57720" y="36166"/>
                  </a:cubicBezTo>
                  <a:cubicBezTo>
                    <a:pt x="60202" y="33159"/>
                    <a:pt x="62081" y="30051"/>
                    <a:pt x="63560" y="26417"/>
                  </a:cubicBezTo>
                  <a:cubicBezTo>
                    <a:pt x="63535" y="26417"/>
                    <a:pt x="61831" y="25590"/>
                    <a:pt x="61004" y="25214"/>
                  </a:cubicBezTo>
                  <a:cubicBezTo>
                    <a:pt x="60477" y="26793"/>
                    <a:pt x="59675" y="28422"/>
                    <a:pt x="58873" y="29876"/>
                  </a:cubicBezTo>
                  <a:cubicBezTo>
                    <a:pt x="58855" y="29912"/>
                    <a:pt x="58823" y="29929"/>
                    <a:pt x="58793" y="29929"/>
                  </a:cubicBezTo>
                  <a:cubicBezTo>
                    <a:pt x="58740" y="29929"/>
                    <a:pt x="58691" y="29880"/>
                    <a:pt x="58723" y="29800"/>
                  </a:cubicBezTo>
                  <a:cubicBezTo>
                    <a:pt x="59249" y="28221"/>
                    <a:pt x="59951" y="26542"/>
                    <a:pt x="60778" y="25089"/>
                  </a:cubicBezTo>
                  <a:cubicBezTo>
                    <a:pt x="59926" y="24688"/>
                    <a:pt x="59099" y="24287"/>
                    <a:pt x="58247" y="23860"/>
                  </a:cubicBezTo>
                  <a:cubicBezTo>
                    <a:pt x="58247" y="23886"/>
                    <a:pt x="57395" y="25665"/>
                    <a:pt x="56944" y="26517"/>
                  </a:cubicBezTo>
                  <a:cubicBezTo>
                    <a:pt x="56924" y="26547"/>
                    <a:pt x="56888" y="26561"/>
                    <a:pt x="56854" y="26561"/>
                  </a:cubicBezTo>
                  <a:cubicBezTo>
                    <a:pt x="56802" y="26561"/>
                    <a:pt x="56753" y="26528"/>
                    <a:pt x="56768" y="26467"/>
                  </a:cubicBezTo>
                  <a:cubicBezTo>
                    <a:pt x="56969" y="25515"/>
                    <a:pt x="57470" y="24587"/>
                    <a:pt x="57971" y="23785"/>
                  </a:cubicBezTo>
                  <a:cubicBezTo>
                    <a:pt x="57971" y="23760"/>
                    <a:pt x="57996" y="23760"/>
                    <a:pt x="57996" y="23760"/>
                  </a:cubicBezTo>
                  <a:cubicBezTo>
                    <a:pt x="57119" y="23309"/>
                    <a:pt x="56217" y="22883"/>
                    <a:pt x="55314" y="22457"/>
                  </a:cubicBezTo>
                  <a:cubicBezTo>
                    <a:pt x="54688" y="24362"/>
                    <a:pt x="54111" y="26367"/>
                    <a:pt x="53209" y="28146"/>
                  </a:cubicBezTo>
                  <a:cubicBezTo>
                    <a:pt x="53189" y="28176"/>
                    <a:pt x="53154" y="28190"/>
                    <a:pt x="53120" y="28190"/>
                  </a:cubicBezTo>
                  <a:cubicBezTo>
                    <a:pt x="53068" y="28190"/>
                    <a:pt x="53019" y="28157"/>
                    <a:pt x="53034" y="28096"/>
                  </a:cubicBezTo>
                  <a:cubicBezTo>
                    <a:pt x="53535" y="26141"/>
                    <a:pt x="54362" y="24211"/>
                    <a:pt x="55014" y="22307"/>
                  </a:cubicBezTo>
                  <a:lnTo>
                    <a:pt x="52959" y="21304"/>
                  </a:lnTo>
                  <a:cubicBezTo>
                    <a:pt x="52633" y="22206"/>
                    <a:pt x="52307" y="23109"/>
                    <a:pt x="51856" y="23936"/>
                  </a:cubicBezTo>
                  <a:cubicBezTo>
                    <a:pt x="51835" y="23977"/>
                    <a:pt x="51792" y="23997"/>
                    <a:pt x="51753" y="23997"/>
                  </a:cubicBezTo>
                  <a:cubicBezTo>
                    <a:pt x="51698" y="23997"/>
                    <a:pt x="51651" y="23959"/>
                    <a:pt x="51680" y="23886"/>
                  </a:cubicBezTo>
                  <a:cubicBezTo>
                    <a:pt x="51931" y="22958"/>
                    <a:pt x="52332" y="22081"/>
                    <a:pt x="52683" y="21179"/>
                  </a:cubicBezTo>
                  <a:cubicBezTo>
                    <a:pt x="52056" y="20878"/>
                    <a:pt x="51405" y="20552"/>
                    <a:pt x="50753" y="20251"/>
                  </a:cubicBezTo>
                  <a:cubicBezTo>
                    <a:pt x="50578" y="20151"/>
                    <a:pt x="50402" y="20076"/>
                    <a:pt x="50202" y="19976"/>
                  </a:cubicBezTo>
                  <a:cubicBezTo>
                    <a:pt x="49550" y="21855"/>
                    <a:pt x="48948" y="23785"/>
                    <a:pt x="48121" y="25565"/>
                  </a:cubicBezTo>
                  <a:cubicBezTo>
                    <a:pt x="48101" y="25615"/>
                    <a:pt x="48056" y="25637"/>
                    <a:pt x="48012" y="25637"/>
                  </a:cubicBezTo>
                  <a:cubicBezTo>
                    <a:pt x="47946" y="25637"/>
                    <a:pt x="47881" y="25589"/>
                    <a:pt x="47896" y="25515"/>
                  </a:cubicBezTo>
                  <a:cubicBezTo>
                    <a:pt x="48422" y="23585"/>
                    <a:pt x="49199" y="21705"/>
                    <a:pt x="49901" y="19825"/>
                  </a:cubicBezTo>
                  <a:cubicBezTo>
                    <a:pt x="49174" y="19474"/>
                    <a:pt x="48447" y="19124"/>
                    <a:pt x="47720" y="18773"/>
                  </a:cubicBezTo>
                  <a:cubicBezTo>
                    <a:pt x="47720" y="18798"/>
                    <a:pt x="47720" y="18798"/>
                    <a:pt x="47695" y="18798"/>
                  </a:cubicBezTo>
                  <a:cubicBezTo>
                    <a:pt x="47344" y="19750"/>
                    <a:pt x="47019" y="20703"/>
                    <a:pt x="46593" y="21605"/>
                  </a:cubicBezTo>
                  <a:cubicBezTo>
                    <a:pt x="46575" y="21631"/>
                    <a:pt x="46549" y="21642"/>
                    <a:pt x="46522" y="21642"/>
                  </a:cubicBezTo>
                  <a:cubicBezTo>
                    <a:pt x="46473" y="21642"/>
                    <a:pt x="46426" y="21604"/>
                    <a:pt x="46442" y="21555"/>
                  </a:cubicBezTo>
                  <a:cubicBezTo>
                    <a:pt x="46693" y="20577"/>
                    <a:pt x="47069" y="19625"/>
                    <a:pt x="47420" y="18672"/>
                  </a:cubicBezTo>
                  <a:cubicBezTo>
                    <a:pt x="47420" y="18672"/>
                    <a:pt x="47420" y="18647"/>
                    <a:pt x="47445" y="18647"/>
                  </a:cubicBezTo>
                  <a:cubicBezTo>
                    <a:pt x="46668" y="18297"/>
                    <a:pt x="45916" y="17921"/>
                    <a:pt x="45139" y="17570"/>
                  </a:cubicBezTo>
                  <a:cubicBezTo>
                    <a:pt x="44387" y="19299"/>
                    <a:pt x="43685" y="21078"/>
                    <a:pt x="42758" y="22708"/>
                  </a:cubicBezTo>
                  <a:cubicBezTo>
                    <a:pt x="42739" y="22746"/>
                    <a:pt x="42709" y="22762"/>
                    <a:pt x="42682" y="22762"/>
                  </a:cubicBezTo>
                  <a:cubicBezTo>
                    <a:pt x="42638" y="22762"/>
                    <a:pt x="42602" y="22719"/>
                    <a:pt x="42633" y="22657"/>
                  </a:cubicBezTo>
                  <a:cubicBezTo>
                    <a:pt x="43234" y="20878"/>
                    <a:pt x="44061" y="19149"/>
                    <a:pt x="44838" y="17419"/>
                  </a:cubicBezTo>
                  <a:cubicBezTo>
                    <a:pt x="43986" y="17018"/>
                    <a:pt x="43134" y="16617"/>
                    <a:pt x="42282" y="16216"/>
                  </a:cubicBezTo>
                  <a:cubicBezTo>
                    <a:pt x="42282" y="16216"/>
                    <a:pt x="42282" y="16216"/>
                    <a:pt x="42282" y="16241"/>
                  </a:cubicBezTo>
                  <a:cubicBezTo>
                    <a:pt x="41881" y="17219"/>
                    <a:pt x="41505" y="18196"/>
                    <a:pt x="41179" y="19199"/>
                  </a:cubicBezTo>
                  <a:cubicBezTo>
                    <a:pt x="41169" y="19258"/>
                    <a:pt x="41132" y="19282"/>
                    <a:pt x="41091" y="19282"/>
                  </a:cubicBezTo>
                  <a:cubicBezTo>
                    <a:pt x="41027" y="19282"/>
                    <a:pt x="40953" y="19225"/>
                    <a:pt x="40953" y="19149"/>
                  </a:cubicBezTo>
                  <a:cubicBezTo>
                    <a:pt x="41154" y="18096"/>
                    <a:pt x="41480" y="17018"/>
                    <a:pt x="41981" y="16116"/>
                  </a:cubicBezTo>
                  <a:cubicBezTo>
                    <a:pt x="42006" y="16091"/>
                    <a:pt x="42006" y="16091"/>
                    <a:pt x="42006" y="16091"/>
                  </a:cubicBezTo>
                  <a:cubicBezTo>
                    <a:pt x="41254" y="15715"/>
                    <a:pt x="40477" y="15364"/>
                    <a:pt x="39725" y="15013"/>
                  </a:cubicBezTo>
                  <a:cubicBezTo>
                    <a:pt x="39725" y="15038"/>
                    <a:pt x="39725" y="15063"/>
                    <a:pt x="39700" y="15088"/>
                  </a:cubicBezTo>
                  <a:cubicBezTo>
                    <a:pt x="38898" y="16818"/>
                    <a:pt x="38247" y="18848"/>
                    <a:pt x="37119" y="20402"/>
                  </a:cubicBezTo>
                  <a:cubicBezTo>
                    <a:pt x="37112" y="20408"/>
                    <a:pt x="37102" y="20412"/>
                    <a:pt x="37091" y="20412"/>
                  </a:cubicBezTo>
                  <a:cubicBezTo>
                    <a:pt x="37061" y="20412"/>
                    <a:pt x="37025" y="20388"/>
                    <a:pt x="37044" y="20352"/>
                  </a:cubicBezTo>
                  <a:cubicBezTo>
                    <a:pt x="37495" y="18497"/>
                    <a:pt x="38598" y="16692"/>
                    <a:pt x="39400" y="14963"/>
                  </a:cubicBezTo>
                  <a:cubicBezTo>
                    <a:pt x="39425" y="14938"/>
                    <a:pt x="39450" y="14913"/>
                    <a:pt x="39450" y="14888"/>
                  </a:cubicBezTo>
                  <a:cubicBezTo>
                    <a:pt x="38648" y="14512"/>
                    <a:pt x="37846" y="14161"/>
                    <a:pt x="37044" y="13785"/>
                  </a:cubicBezTo>
                  <a:cubicBezTo>
                    <a:pt x="36918" y="14211"/>
                    <a:pt x="36217" y="16191"/>
                    <a:pt x="36041" y="16768"/>
                  </a:cubicBezTo>
                  <a:cubicBezTo>
                    <a:pt x="36023" y="16804"/>
                    <a:pt x="35987" y="16821"/>
                    <a:pt x="35950" y="16821"/>
                  </a:cubicBezTo>
                  <a:cubicBezTo>
                    <a:pt x="35886" y="16821"/>
                    <a:pt x="35816" y="16772"/>
                    <a:pt x="35816" y="16692"/>
                  </a:cubicBezTo>
                  <a:cubicBezTo>
                    <a:pt x="35966" y="15740"/>
                    <a:pt x="36492" y="14612"/>
                    <a:pt x="36818" y="13685"/>
                  </a:cubicBezTo>
                  <a:cubicBezTo>
                    <a:pt x="36061" y="13330"/>
                    <a:pt x="34633" y="12751"/>
                    <a:pt x="34434" y="12751"/>
                  </a:cubicBezTo>
                  <a:cubicBezTo>
                    <a:pt x="34422" y="12751"/>
                    <a:pt x="34415" y="12753"/>
                    <a:pt x="34412" y="12758"/>
                  </a:cubicBezTo>
                  <a:cubicBezTo>
                    <a:pt x="33710" y="14362"/>
                    <a:pt x="33084" y="16041"/>
                    <a:pt x="32207" y="17570"/>
                  </a:cubicBezTo>
                  <a:cubicBezTo>
                    <a:pt x="32190" y="17603"/>
                    <a:pt x="32159" y="17617"/>
                    <a:pt x="32128" y="17617"/>
                  </a:cubicBezTo>
                  <a:cubicBezTo>
                    <a:pt x="32065" y="17617"/>
                    <a:pt x="31998" y="17561"/>
                    <a:pt x="32031" y="17494"/>
                  </a:cubicBezTo>
                  <a:cubicBezTo>
                    <a:pt x="32582" y="15815"/>
                    <a:pt x="33410" y="14211"/>
                    <a:pt x="34111" y="12607"/>
                  </a:cubicBezTo>
                  <a:cubicBezTo>
                    <a:pt x="34136" y="12557"/>
                    <a:pt x="32557" y="11780"/>
                    <a:pt x="31730" y="11404"/>
                  </a:cubicBezTo>
                  <a:cubicBezTo>
                    <a:pt x="31304" y="12357"/>
                    <a:pt x="30878" y="13334"/>
                    <a:pt x="30402" y="14261"/>
                  </a:cubicBezTo>
                  <a:cubicBezTo>
                    <a:pt x="30376" y="14305"/>
                    <a:pt x="30334" y="14325"/>
                    <a:pt x="30293" y="14325"/>
                  </a:cubicBezTo>
                  <a:cubicBezTo>
                    <a:pt x="30217" y="14325"/>
                    <a:pt x="30144" y="14259"/>
                    <a:pt x="30176" y="14161"/>
                  </a:cubicBezTo>
                  <a:cubicBezTo>
                    <a:pt x="30552" y="13184"/>
                    <a:pt x="31004" y="12231"/>
                    <a:pt x="31430" y="11279"/>
                  </a:cubicBezTo>
                  <a:cubicBezTo>
                    <a:pt x="30527" y="10878"/>
                    <a:pt x="29625" y="10502"/>
                    <a:pt x="28723" y="10126"/>
                  </a:cubicBezTo>
                  <a:cubicBezTo>
                    <a:pt x="28447" y="11003"/>
                    <a:pt x="28046" y="11830"/>
                    <a:pt x="27670" y="12682"/>
                  </a:cubicBezTo>
                  <a:cubicBezTo>
                    <a:pt x="27294" y="13560"/>
                    <a:pt x="26968" y="14537"/>
                    <a:pt x="26417" y="15339"/>
                  </a:cubicBezTo>
                  <a:cubicBezTo>
                    <a:pt x="26410" y="15346"/>
                    <a:pt x="26400" y="15349"/>
                    <a:pt x="26390" y="15349"/>
                  </a:cubicBezTo>
                  <a:cubicBezTo>
                    <a:pt x="26367" y="15349"/>
                    <a:pt x="26342" y="15332"/>
                    <a:pt x="26342" y="15314"/>
                  </a:cubicBezTo>
                  <a:cubicBezTo>
                    <a:pt x="26517" y="14412"/>
                    <a:pt x="26943" y="13585"/>
                    <a:pt x="27294" y="12758"/>
                  </a:cubicBezTo>
                  <a:cubicBezTo>
                    <a:pt x="27670" y="11830"/>
                    <a:pt x="28021" y="10878"/>
                    <a:pt x="28497" y="10026"/>
                  </a:cubicBezTo>
                  <a:cubicBezTo>
                    <a:pt x="28272" y="9926"/>
                    <a:pt x="28046" y="9825"/>
                    <a:pt x="27846" y="9750"/>
                  </a:cubicBezTo>
                  <a:cubicBezTo>
                    <a:pt x="27344" y="9525"/>
                    <a:pt x="26868" y="9324"/>
                    <a:pt x="26367" y="9124"/>
                  </a:cubicBezTo>
                  <a:cubicBezTo>
                    <a:pt x="26041" y="10101"/>
                    <a:pt x="25690" y="11078"/>
                    <a:pt x="25139" y="11956"/>
                  </a:cubicBezTo>
                  <a:cubicBezTo>
                    <a:pt x="25119" y="11982"/>
                    <a:pt x="25093" y="11992"/>
                    <a:pt x="25066" y="11992"/>
                  </a:cubicBezTo>
                  <a:cubicBezTo>
                    <a:pt x="24988" y="11992"/>
                    <a:pt x="24901" y="11905"/>
                    <a:pt x="24938" y="11830"/>
                  </a:cubicBezTo>
                  <a:cubicBezTo>
                    <a:pt x="25339" y="10878"/>
                    <a:pt x="25765" y="9976"/>
                    <a:pt x="26091" y="8998"/>
                  </a:cubicBezTo>
                  <a:cubicBezTo>
                    <a:pt x="25189" y="8622"/>
                    <a:pt x="24262" y="8246"/>
                    <a:pt x="23359" y="7870"/>
                  </a:cubicBezTo>
                  <a:cubicBezTo>
                    <a:pt x="23359" y="7895"/>
                    <a:pt x="22257" y="11580"/>
                    <a:pt x="21304" y="13184"/>
                  </a:cubicBezTo>
                  <a:cubicBezTo>
                    <a:pt x="21277" y="13229"/>
                    <a:pt x="21233" y="13248"/>
                    <a:pt x="21193" y="13248"/>
                  </a:cubicBezTo>
                  <a:cubicBezTo>
                    <a:pt x="21120" y="13248"/>
                    <a:pt x="21056" y="13189"/>
                    <a:pt x="21104" y="13109"/>
                  </a:cubicBezTo>
                  <a:cubicBezTo>
                    <a:pt x="21780" y="11379"/>
                    <a:pt x="23059" y="7795"/>
                    <a:pt x="23134" y="7770"/>
                  </a:cubicBezTo>
                  <a:cubicBezTo>
                    <a:pt x="22282" y="7419"/>
                    <a:pt x="21455" y="7068"/>
                    <a:pt x="20602" y="6717"/>
                  </a:cubicBezTo>
                  <a:cubicBezTo>
                    <a:pt x="20602" y="6717"/>
                    <a:pt x="20602" y="6743"/>
                    <a:pt x="20602" y="6743"/>
                  </a:cubicBezTo>
                  <a:cubicBezTo>
                    <a:pt x="20577" y="7169"/>
                    <a:pt x="20377" y="7595"/>
                    <a:pt x="20252" y="7996"/>
                  </a:cubicBezTo>
                  <a:cubicBezTo>
                    <a:pt x="20101" y="8447"/>
                    <a:pt x="19951" y="8923"/>
                    <a:pt x="19750" y="9374"/>
                  </a:cubicBezTo>
                  <a:cubicBezTo>
                    <a:pt x="19732" y="9419"/>
                    <a:pt x="19694" y="9439"/>
                    <a:pt x="19655" y="9439"/>
                  </a:cubicBezTo>
                  <a:cubicBezTo>
                    <a:pt x="19585" y="9439"/>
                    <a:pt x="19509" y="9379"/>
                    <a:pt x="19525" y="9299"/>
                  </a:cubicBezTo>
                  <a:cubicBezTo>
                    <a:pt x="19625" y="8873"/>
                    <a:pt x="19775" y="8472"/>
                    <a:pt x="19901" y="8071"/>
                  </a:cubicBezTo>
                  <a:cubicBezTo>
                    <a:pt x="20051" y="7620"/>
                    <a:pt x="20151" y="7093"/>
                    <a:pt x="20402" y="6692"/>
                  </a:cubicBezTo>
                  <a:cubicBezTo>
                    <a:pt x="20402" y="6667"/>
                    <a:pt x="20427" y="6642"/>
                    <a:pt x="20452" y="6642"/>
                  </a:cubicBezTo>
                  <a:cubicBezTo>
                    <a:pt x="19675" y="6313"/>
                    <a:pt x="18255" y="5783"/>
                    <a:pt x="18067" y="5783"/>
                  </a:cubicBezTo>
                  <a:cubicBezTo>
                    <a:pt x="18055" y="5783"/>
                    <a:pt x="18048" y="5786"/>
                    <a:pt x="18046" y="5790"/>
                  </a:cubicBezTo>
                  <a:cubicBezTo>
                    <a:pt x="17545" y="7369"/>
                    <a:pt x="16868" y="8948"/>
                    <a:pt x="16191" y="10452"/>
                  </a:cubicBezTo>
                  <a:cubicBezTo>
                    <a:pt x="16157" y="10511"/>
                    <a:pt x="16109" y="10536"/>
                    <a:pt x="16062" y="10536"/>
                  </a:cubicBezTo>
                  <a:cubicBezTo>
                    <a:pt x="15970" y="10536"/>
                    <a:pt x="15883" y="10442"/>
                    <a:pt x="15916" y="10327"/>
                  </a:cubicBezTo>
                  <a:cubicBezTo>
                    <a:pt x="16442" y="8773"/>
                    <a:pt x="17044" y="7144"/>
                    <a:pt x="17770" y="5665"/>
                  </a:cubicBezTo>
                  <a:cubicBezTo>
                    <a:pt x="17795" y="5590"/>
                    <a:pt x="16868" y="5139"/>
                    <a:pt x="16342" y="4913"/>
                  </a:cubicBezTo>
                  <a:cubicBezTo>
                    <a:pt x="16116" y="4813"/>
                    <a:pt x="15866" y="4712"/>
                    <a:pt x="15615" y="4612"/>
                  </a:cubicBezTo>
                  <a:cubicBezTo>
                    <a:pt x="15289" y="5489"/>
                    <a:pt x="14863" y="6367"/>
                    <a:pt x="14437" y="7169"/>
                  </a:cubicBezTo>
                  <a:cubicBezTo>
                    <a:pt x="14411" y="7221"/>
                    <a:pt x="14366" y="7243"/>
                    <a:pt x="14323" y="7243"/>
                  </a:cubicBezTo>
                  <a:cubicBezTo>
                    <a:pt x="14241" y="7243"/>
                    <a:pt x="14162" y="7166"/>
                    <a:pt x="14211" y="7068"/>
                  </a:cubicBezTo>
                  <a:cubicBezTo>
                    <a:pt x="14512" y="6191"/>
                    <a:pt x="14863" y="5289"/>
                    <a:pt x="15289" y="4487"/>
                  </a:cubicBezTo>
                  <a:cubicBezTo>
                    <a:pt x="14462" y="4136"/>
                    <a:pt x="13635" y="3810"/>
                    <a:pt x="12808" y="3459"/>
                  </a:cubicBezTo>
                  <a:cubicBezTo>
                    <a:pt x="12282" y="5139"/>
                    <a:pt x="11455" y="6918"/>
                    <a:pt x="10577" y="8422"/>
                  </a:cubicBezTo>
                  <a:cubicBezTo>
                    <a:pt x="10550" y="8467"/>
                    <a:pt x="10510" y="8486"/>
                    <a:pt x="10472" y="8486"/>
                  </a:cubicBezTo>
                  <a:cubicBezTo>
                    <a:pt x="10405" y="8486"/>
                    <a:pt x="10345" y="8427"/>
                    <a:pt x="10377" y="8347"/>
                  </a:cubicBezTo>
                  <a:cubicBezTo>
                    <a:pt x="10878" y="6667"/>
                    <a:pt x="11630" y="4863"/>
                    <a:pt x="12482" y="3334"/>
                  </a:cubicBezTo>
                  <a:cubicBezTo>
                    <a:pt x="11730" y="3033"/>
                    <a:pt x="10978" y="2707"/>
                    <a:pt x="10201" y="2407"/>
                  </a:cubicBezTo>
                  <a:cubicBezTo>
                    <a:pt x="9750" y="3309"/>
                    <a:pt x="9374" y="4261"/>
                    <a:pt x="8973" y="5214"/>
                  </a:cubicBezTo>
                  <a:cubicBezTo>
                    <a:pt x="8944" y="5263"/>
                    <a:pt x="8892" y="5285"/>
                    <a:pt x="8841" y="5285"/>
                  </a:cubicBezTo>
                  <a:cubicBezTo>
                    <a:pt x="8760" y="5285"/>
                    <a:pt x="8682" y="5230"/>
                    <a:pt x="8698" y="5139"/>
                  </a:cubicBezTo>
                  <a:cubicBezTo>
                    <a:pt x="8948" y="4136"/>
                    <a:pt x="9374" y="3184"/>
                    <a:pt x="9851" y="2256"/>
                  </a:cubicBezTo>
                  <a:cubicBezTo>
                    <a:pt x="9074" y="1931"/>
                    <a:pt x="8297" y="1605"/>
                    <a:pt x="7545" y="1254"/>
                  </a:cubicBezTo>
                  <a:lnTo>
                    <a:pt x="7545" y="1254"/>
                  </a:lnTo>
                  <a:cubicBezTo>
                    <a:pt x="7570" y="1304"/>
                    <a:pt x="6267" y="4487"/>
                    <a:pt x="5439" y="5840"/>
                  </a:cubicBezTo>
                  <a:cubicBezTo>
                    <a:pt x="5405" y="5892"/>
                    <a:pt x="5351" y="5914"/>
                    <a:pt x="5298" y="5914"/>
                  </a:cubicBezTo>
                  <a:cubicBezTo>
                    <a:pt x="5195" y="5914"/>
                    <a:pt x="5098" y="5831"/>
                    <a:pt x="5164" y="5715"/>
                  </a:cubicBezTo>
                  <a:cubicBezTo>
                    <a:pt x="5815" y="4236"/>
                    <a:pt x="7319" y="1204"/>
                    <a:pt x="7394" y="1204"/>
                  </a:cubicBezTo>
                  <a:cubicBezTo>
                    <a:pt x="6567" y="853"/>
                    <a:pt x="5640" y="377"/>
                    <a:pt x="4838" y="1"/>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5" name="Google Shape;4868;p120">
              <a:extLst>
                <a:ext uri="{FF2B5EF4-FFF2-40B4-BE49-F238E27FC236}">
                  <a16:creationId xmlns:a16="http://schemas.microsoft.com/office/drawing/2014/main" id="{DF67BFEF-50EE-1B30-E28C-54987868611E}"/>
                </a:ext>
              </a:extLst>
            </p:cNvPr>
            <p:cNvSpPr/>
            <p:nvPr/>
          </p:nvSpPr>
          <p:spPr>
            <a:xfrm>
              <a:off x="1812800" y="1521950"/>
              <a:ext cx="1486250" cy="758250"/>
            </a:xfrm>
            <a:custGeom>
              <a:avLst/>
              <a:gdLst/>
              <a:ahLst/>
              <a:cxnLst/>
              <a:rect l="l" t="t" r="r" b="b"/>
              <a:pathLst>
                <a:path w="59450" h="30330" extrusionOk="0">
                  <a:moveTo>
                    <a:pt x="176" y="1"/>
                  </a:moveTo>
                  <a:cubicBezTo>
                    <a:pt x="176" y="1"/>
                    <a:pt x="101" y="101"/>
                    <a:pt x="0" y="251"/>
                  </a:cubicBezTo>
                  <a:cubicBezTo>
                    <a:pt x="50" y="377"/>
                    <a:pt x="76" y="527"/>
                    <a:pt x="101" y="677"/>
                  </a:cubicBezTo>
                  <a:cubicBezTo>
                    <a:pt x="151" y="577"/>
                    <a:pt x="201" y="477"/>
                    <a:pt x="251" y="402"/>
                  </a:cubicBezTo>
                  <a:cubicBezTo>
                    <a:pt x="1053" y="778"/>
                    <a:pt x="1980" y="1254"/>
                    <a:pt x="2807" y="1605"/>
                  </a:cubicBezTo>
                  <a:cubicBezTo>
                    <a:pt x="2732" y="1605"/>
                    <a:pt x="1228" y="4637"/>
                    <a:pt x="577" y="6116"/>
                  </a:cubicBezTo>
                  <a:cubicBezTo>
                    <a:pt x="511" y="6232"/>
                    <a:pt x="608" y="6315"/>
                    <a:pt x="711" y="6315"/>
                  </a:cubicBezTo>
                  <a:cubicBezTo>
                    <a:pt x="764" y="6315"/>
                    <a:pt x="818" y="6293"/>
                    <a:pt x="852" y="6241"/>
                  </a:cubicBezTo>
                  <a:cubicBezTo>
                    <a:pt x="1680" y="4888"/>
                    <a:pt x="2983" y="1705"/>
                    <a:pt x="2958" y="1655"/>
                  </a:cubicBezTo>
                  <a:lnTo>
                    <a:pt x="2958" y="1655"/>
                  </a:lnTo>
                  <a:cubicBezTo>
                    <a:pt x="3710" y="2006"/>
                    <a:pt x="4487" y="2332"/>
                    <a:pt x="5264" y="2657"/>
                  </a:cubicBezTo>
                  <a:cubicBezTo>
                    <a:pt x="4787" y="3585"/>
                    <a:pt x="4361" y="4537"/>
                    <a:pt x="4111" y="5540"/>
                  </a:cubicBezTo>
                  <a:cubicBezTo>
                    <a:pt x="4095" y="5631"/>
                    <a:pt x="4173" y="5686"/>
                    <a:pt x="4248" y="5686"/>
                  </a:cubicBezTo>
                  <a:cubicBezTo>
                    <a:pt x="4296" y="5686"/>
                    <a:pt x="4342" y="5664"/>
                    <a:pt x="4361" y="5615"/>
                  </a:cubicBezTo>
                  <a:cubicBezTo>
                    <a:pt x="4787" y="4662"/>
                    <a:pt x="5163" y="3710"/>
                    <a:pt x="5614" y="2808"/>
                  </a:cubicBezTo>
                  <a:cubicBezTo>
                    <a:pt x="6391" y="3108"/>
                    <a:pt x="7143" y="3434"/>
                    <a:pt x="7895" y="3735"/>
                  </a:cubicBezTo>
                  <a:cubicBezTo>
                    <a:pt x="7043" y="5264"/>
                    <a:pt x="6291" y="7068"/>
                    <a:pt x="5790" y="8748"/>
                  </a:cubicBezTo>
                  <a:cubicBezTo>
                    <a:pt x="5758" y="8828"/>
                    <a:pt x="5818" y="8887"/>
                    <a:pt x="5885" y="8887"/>
                  </a:cubicBezTo>
                  <a:cubicBezTo>
                    <a:pt x="5923" y="8887"/>
                    <a:pt x="5963" y="8868"/>
                    <a:pt x="5990" y="8823"/>
                  </a:cubicBezTo>
                  <a:cubicBezTo>
                    <a:pt x="6868" y="7319"/>
                    <a:pt x="7695" y="5540"/>
                    <a:pt x="8221" y="3860"/>
                  </a:cubicBezTo>
                  <a:cubicBezTo>
                    <a:pt x="9048" y="4211"/>
                    <a:pt x="9875" y="4537"/>
                    <a:pt x="10702" y="4888"/>
                  </a:cubicBezTo>
                  <a:cubicBezTo>
                    <a:pt x="10276" y="5690"/>
                    <a:pt x="9925" y="6592"/>
                    <a:pt x="9624" y="7469"/>
                  </a:cubicBezTo>
                  <a:cubicBezTo>
                    <a:pt x="9575" y="7567"/>
                    <a:pt x="9654" y="7644"/>
                    <a:pt x="9736" y="7644"/>
                  </a:cubicBezTo>
                  <a:cubicBezTo>
                    <a:pt x="9779" y="7644"/>
                    <a:pt x="9824" y="7622"/>
                    <a:pt x="9850" y="7570"/>
                  </a:cubicBezTo>
                  <a:cubicBezTo>
                    <a:pt x="10276" y="6768"/>
                    <a:pt x="10702" y="5890"/>
                    <a:pt x="11028" y="5013"/>
                  </a:cubicBezTo>
                  <a:cubicBezTo>
                    <a:pt x="11279" y="5113"/>
                    <a:pt x="11529" y="5214"/>
                    <a:pt x="11755" y="5314"/>
                  </a:cubicBezTo>
                  <a:cubicBezTo>
                    <a:pt x="12281" y="5540"/>
                    <a:pt x="13208" y="5991"/>
                    <a:pt x="13183" y="6066"/>
                  </a:cubicBezTo>
                  <a:cubicBezTo>
                    <a:pt x="12457" y="7545"/>
                    <a:pt x="11855" y="9174"/>
                    <a:pt x="11329" y="10728"/>
                  </a:cubicBezTo>
                  <a:cubicBezTo>
                    <a:pt x="11296" y="10843"/>
                    <a:pt x="11383" y="10937"/>
                    <a:pt x="11475" y="10937"/>
                  </a:cubicBezTo>
                  <a:cubicBezTo>
                    <a:pt x="11522" y="10937"/>
                    <a:pt x="11570" y="10912"/>
                    <a:pt x="11604" y="10853"/>
                  </a:cubicBezTo>
                  <a:cubicBezTo>
                    <a:pt x="12281" y="9349"/>
                    <a:pt x="12958" y="7770"/>
                    <a:pt x="13459" y="6191"/>
                  </a:cubicBezTo>
                  <a:cubicBezTo>
                    <a:pt x="13461" y="6187"/>
                    <a:pt x="13468" y="6184"/>
                    <a:pt x="13480" y="6184"/>
                  </a:cubicBezTo>
                  <a:cubicBezTo>
                    <a:pt x="13668" y="6184"/>
                    <a:pt x="15088" y="6714"/>
                    <a:pt x="15865" y="7043"/>
                  </a:cubicBezTo>
                  <a:cubicBezTo>
                    <a:pt x="15840" y="7043"/>
                    <a:pt x="15815" y="7068"/>
                    <a:pt x="15815" y="7093"/>
                  </a:cubicBezTo>
                  <a:cubicBezTo>
                    <a:pt x="15564" y="7494"/>
                    <a:pt x="15464" y="8021"/>
                    <a:pt x="15314" y="8472"/>
                  </a:cubicBezTo>
                  <a:cubicBezTo>
                    <a:pt x="15188" y="8873"/>
                    <a:pt x="15038" y="9274"/>
                    <a:pt x="14938" y="9700"/>
                  </a:cubicBezTo>
                  <a:cubicBezTo>
                    <a:pt x="14922" y="9780"/>
                    <a:pt x="14998" y="9840"/>
                    <a:pt x="15068" y="9840"/>
                  </a:cubicBezTo>
                  <a:cubicBezTo>
                    <a:pt x="15107" y="9840"/>
                    <a:pt x="15145" y="9820"/>
                    <a:pt x="15163" y="9775"/>
                  </a:cubicBezTo>
                  <a:cubicBezTo>
                    <a:pt x="15364" y="9324"/>
                    <a:pt x="15514" y="8848"/>
                    <a:pt x="15665" y="8397"/>
                  </a:cubicBezTo>
                  <a:cubicBezTo>
                    <a:pt x="15790" y="7996"/>
                    <a:pt x="15990" y="7570"/>
                    <a:pt x="16015" y="7144"/>
                  </a:cubicBezTo>
                  <a:cubicBezTo>
                    <a:pt x="16015" y="7144"/>
                    <a:pt x="16015" y="7118"/>
                    <a:pt x="16015" y="7118"/>
                  </a:cubicBezTo>
                  <a:cubicBezTo>
                    <a:pt x="16868" y="7469"/>
                    <a:pt x="17695" y="7820"/>
                    <a:pt x="18547" y="8171"/>
                  </a:cubicBezTo>
                  <a:cubicBezTo>
                    <a:pt x="18472" y="8196"/>
                    <a:pt x="17193" y="11780"/>
                    <a:pt x="16517" y="13510"/>
                  </a:cubicBezTo>
                  <a:cubicBezTo>
                    <a:pt x="16469" y="13590"/>
                    <a:pt x="16533" y="13649"/>
                    <a:pt x="16606" y="13649"/>
                  </a:cubicBezTo>
                  <a:cubicBezTo>
                    <a:pt x="16646" y="13649"/>
                    <a:pt x="16690" y="13630"/>
                    <a:pt x="16717" y="13585"/>
                  </a:cubicBezTo>
                  <a:cubicBezTo>
                    <a:pt x="17670" y="11981"/>
                    <a:pt x="18772" y="8296"/>
                    <a:pt x="18772" y="8271"/>
                  </a:cubicBezTo>
                  <a:cubicBezTo>
                    <a:pt x="19675" y="8647"/>
                    <a:pt x="20602" y="9023"/>
                    <a:pt x="21504" y="9399"/>
                  </a:cubicBezTo>
                  <a:cubicBezTo>
                    <a:pt x="21178" y="10377"/>
                    <a:pt x="20752" y="11279"/>
                    <a:pt x="20351" y="12231"/>
                  </a:cubicBezTo>
                  <a:cubicBezTo>
                    <a:pt x="20314" y="12306"/>
                    <a:pt x="20401" y="12393"/>
                    <a:pt x="20479" y="12393"/>
                  </a:cubicBezTo>
                  <a:cubicBezTo>
                    <a:pt x="20506" y="12393"/>
                    <a:pt x="20532" y="12383"/>
                    <a:pt x="20552" y="12357"/>
                  </a:cubicBezTo>
                  <a:cubicBezTo>
                    <a:pt x="21103" y="11479"/>
                    <a:pt x="21454" y="10502"/>
                    <a:pt x="21780" y="9525"/>
                  </a:cubicBezTo>
                  <a:cubicBezTo>
                    <a:pt x="22281" y="9725"/>
                    <a:pt x="22757" y="9926"/>
                    <a:pt x="23259" y="10151"/>
                  </a:cubicBezTo>
                  <a:cubicBezTo>
                    <a:pt x="23459" y="10226"/>
                    <a:pt x="23685" y="10327"/>
                    <a:pt x="23910" y="10427"/>
                  </a:cubicBezTo>
                  <a:cubicBezTo>
                    <a:pt x="23434" y="11279"/>
                    <a:pt x="23083" y="12231"/>
                    <a:pt x="22707" y="13159"/>
                  </a:cubicBezTo>
                  <a:cubicBezTo>
                    <a:pt x="22356" y="13986"/>
                    <a:pt x="21930" y="14813"/>
                    <a:pt x="21755" y="15715"/>
                  </a:cubicBezTo>
                  <a:cubicBezTo>
                    <a:pt x="21755" y="15733"/>
                    <a:pt x="21780" y="15750"/>
                    <a:pt x="21803" y="15750"/>
                  </a:cubicBezTo>
                  <a:cubicBezTo>
                    <a:pt x="21813" y="15750"/>
                    <a:pt x="21823" y="15747"/>
                    <a:pt x="21830" y="15740"/>
                  </a:cubicBezTo>
                  <a:cubicBezTo>
                    <a:pt x="22381" y="14938"/>
                    <a:pt x="22707" y="13961"/>
                    <a:pt x="23083" y="13083"/>
                  </a:cubicBezTo>
                  <a:cubicBezTo>
                    <a:pt x="23459" y="12231"/>
                    <a:pt x="23860" y="11404"/>
                    <a:pt x="24136" y="10527"/>
                  </a:cubicBezTo>
                  <a:cubicBezTo>
                    <a:pt x="25038" y="10903"/>
                    <a:pt x="25940" y="11279"/>
                    <a:pt x="26843" y="11680"/>
                  </a:cubicBezTo>
                  <a:cubicBezTo>
                    <a:pt x="26417" y="12632"/>
                    <a:pt x="25965" y="13585"/>
                    <a:pt x="25589" y="14562"/>
                  </a:cubicBezTo>
                  <a:cubicBezTo>
                    <a:pt x="25557" y="14660"/>
                    <a:pt x="25630" y="14726"/>
                    <a:pt x="25706" y="14726"/>
                  </a:cubicBezTo>
                  <a:cubicBezTo>
                    <a:pt x="25747" y="14726"/>
                    <a:pt x="25789" y="14706"/>
                    <a:pt x="25815" y="14662"/>
                  </a:cubicBezTo>
                  <a:cubicBezTo>
                    <a:pt x="26291" y="13735"/>
                    <a:pt x="26717" y="12758"/>
                    <a:pt x="27143" y="11805"/>
                  </a:cubicBezTo>
                  <a:cubicBezTo>
                    <a:pt x="27970" y="12181"/>
                    <a:pt x="29549" y="12958"/>
                    <a:pt x="29524" y="13008"/>
                  </a:cubicBezTo>
                  <a:cubicBezTo>
                    <a:pt x="28823" y="14612"/>
                    <a:pt x="27995" y="16216"/>
                    <a:pt x="27444" y="17895"/>
                  </a:cubicBezTo>
                  <a:cubicBezTo>
                    <a:pt x="27411" y="17962"/>
                    <a:pt x="27478" y="18018"/>
                    <a:pt x="27541" y="18018"/>
                  </a:cubicBezTo>
                  <a:cubicBezTo>
                    <a:pt x="27572" y="18018"/>
                    <a:pt x="27603" y="18004"/>
                    <a:pt x="27620" y="17971"/>
                  </a:cubicBezTo>
                  <a:cubicBezTo>
                    <a:pt x="28497" y="16442"/>
                    <a:pt x="29123" y="14763"/>
                    <a:pt x="29825" y="13159"/>
                  </a:cubicBezTo>
                  <a:cubicBezTo>
                    <a:pt x="29828" y="13154"/>
                    <a:pt x="29835" y="13152"/>
                    <a:pt x="29847" y="13152"/>
                  </a:cubicBezTo>
                  <a:cubicBezTo>
                    <a:pt x="30046" y="13152"/>
                    <a:pt x="31474" y="13731"/>
                    <a:pt x="32231" y="14086"/>
                  </a:cubicBezTo>
                  <a:cubicBezTo>
                    <a:pt x="31905" y="15013"/>
                    <a:pt x="31379" y="16141"/>
                    <a:pt x="31229" y="17093"/>
                  </a:cubicBezTo>
                  <a:cubicBezTo>
                    <a:pt x="31229" y="17168"/>
                    <a:pt x="31291" y="17216"/>
                    <a:pt x="31352" y="17216"/>
                  </a:cubicBezTo>
                  <a:cubicBezTo>
                    <a:pt x="31393" y="17216"/>
                    <a:pt x="31434" y="17194"/>
                    <a:pt x="31454" y="17144"/>
                  </a:cubicBezTo>
                  <a:cubicBezTo>
                    <a:pt x="31630" y="16592"/>
                    <a:pt x="32331" y="14612"/>
                    <a:pt x="32457" y="14186"/>
                  </a:cubicBezTo>
                  <a:cubicBezTo>
                    <a:pt x="33259" y="14562"/>
                    <a:pt x="34061" y="14913"/>
                    <a:pt x="34863" y="15289"/>
                  </a:cubicBezTo>
                  <a:cubicBezTo>
                    <a:pt x="34863" y="15314"/>
                    <a:pt x="34838" y="15339"/>
                    <a:pt x="34813" y="15364"/>
                  </a:cubicBezTo>
                  <a:cubicBezTo>
                    <a:pt x="34011" y="17093"/>
                    <a:pt x="32908" y="18898"/>
                    <a:pt x="32457" y="20753"/>
                  </a:cubicBezTo>
                  <a:cubicBezTo>
                    <a:pt x="32438" y="20789"/>
                    <a:pt x="32474" y="20813"/>
                    <a:pt x="32504" y="20813"/>
                  </a:cubicBezTo>
                  <a:cubicBezTo>
                    <a:pt x="32515" y="20813"/>
                    <a:pt x="32525" y="20809"/>
                    <a:pt x="32532" y="20803"/>
                  </a:cubicBezTo>
                  <a:cubicBezTo>
                    <a:pt x="33660" y="19249"/>
                    <a:pt x="34311" y="17219"/>
                    <a:pt x="35113" y="15489"/>
                  </a:cubicBezTo>
                  <a:cubicBezTo>
                    <a:pt x="35138" y="15464"/>
                    <a:pt x="35138" y="15439"/>
                    <a:pt x="35138" y="15414"/>
                  </a:cubicBezTo>
                  <a:cubicBezTo>
                    <a:pt x="35890" y="15765"/>
                    <a:pt x="36667" y="16116"/>
                    <a:pt x="37419" y="16492"/>
                  </a:cubicBezTo>
                  <a:cubicBezTo>
                    <a:pt x="37419" y="16492"/>
                    <a:pt x="37419" y="16492"/>
                    <a:pt x="37394" y="16517"/>
                  </a:cubicBezTo>
                  <a:cubicBezTo>
                    <a:pt x="36893" y="17419"/>
                    <a:pt x="36567" y="18497"/>
                    <a:pt x="36366" y="19550"/>
                  </a:cubicBezTo>
                  <a:cubicBezTo>
                    <a:pt x="36366" y="19626"/>
                    <a:pt x="36440" y="19683"/>
                    <a:pt x="36504" y="19683"/>
                  </a:cubicBezTo>
                  <a:cubicBezTo>
                    <a:pt x="36545" y="19683"/>
                    <a:pt x="36582" y="19659"/>
                    <a:pt x="36592" y="19600"/>
                  </a:cubicBezTo>
                  <a:cubicBezTo>
                    <a:pt x="36918" y="18597"/>
                    <a:pt x="37294" y="17620"/>
                    <a:pt x="37695" y="16642"/>
                  </a:cubicBezTo>
                  <a:cubicBezTo>
                    <a:pt x="37695" y="16617"/>
                    <a:pt x="37695" y="16617"/>
                    <a:pt x="37695" y="16617"/>
                  </a:cubicBezTo>
                  <a:cubicBezTo>
                    <a:pt x="38547" y="17018"/>
                    <a:pt x="39399" y="17419"/>
                    <a:pt x="40251" y="17820"/>
                  </a:cubicBezTo>
                  <a:cubicBezTo>
                    <a:pt x="39474" y="19550"/>
                    <a:pt x="38647" y="21279"/>
                    <a:pt x="38046" y="23058"/>
                  </a:cubicBezTo>
                  <a:cubicBezTo>
                    <a:pt x="38015" y="23120"/>
                    <a:pt x="38051" y="23163"/>
                    <a:pt x="38095" y="23163"/>
                  </a:cubicBezTo>
                  <a:cubicBezTo>
                    <a:pt x="38122" y="23163"/>
                    <a:pt x="38152" y="23147"/>
                    <a:pt x="38171" y="23109"/>
                  </a:cubicBezTo>
                  <a:cubicBezTo>
                    <a:pt x="39098" y="21479"/>
                    <a:pt x="39800" y="19700"/>
                    <a:pt x="40552" y="17971"/>
                  </a:cubicBezTo>
                  <a:cubicBezTo>
                    <a:pt x="41329" y="18322"/>
                    <a:pt x="42081" y="18698"/>
                    <a:pt x="42858" y="19048"/>
                  </a:cubicBezTo>
                  <a:cubicBezTo>
                    <a:pt x="42833" y="19048"/>
                    <a:pt x="42833" y="19073"/>
                    <a:pt x="42833" y="19073"/>
                  </a:cubicBezTo>
                  <a:cubicBezTo>
                    <a:pt x="42482" y="20026"/>
                    <a:pt x="42106" y="20978"/>
                    <a:pt x="41855" y="21956"/>
                  </a:cubicBezTo>
                  <a:cubicBezTo>
                    <a:pt x="41839" y="22005"/>
                    <a:pt x="41886" y="22043"/>
                    <a:pt x="41935" y="22043"/>
                  </a:cubicBezTo>
                  <a:cubicBezTo>
                    <a:pt x="41962" y="22043"/>
                    <a:pt x="41988" y="22032"/>
                    <a:pt x="42006" y="22006"/>
                  </a:cubicBezTo>
                  <a:cubicBezTo>
                    <a:pt x="42432" y="21104"/>
                    <a:pt x="42757" y="20151"/>
                    <a:pt x="43108" y="19199"/>
                  </a:cubicBezTo>
                  <a:cubicBezTo>
                    <a:pt x="43133" y="19199"/>
                    <a:pt x="43133" y="19199"/>
                    <a:pt x="43133" y="19174"/>
                  </a:cubicBezTo>
                  <a:cubicBezTo>
                    <a:pt x="43860" y="19525"/>
                    <a:pt x="44587" y="19875"/>
                    <a:pt x="45314" y="20226"/>
                  </a:cubicBezTo>
                  <a:cubicBezTo>
                    <a:pt x="44612" y="22106"/>
                    <a:pt x="43835" y="23986"/>
                    <a:pt x="43309" y="25916"/>
                  </a:cubicBezTo>
                  <a:cubicBezTo>
                    <a:pt x="43294" y="25990"/>
                    <a:pt x="43359" y="26038"/>
                    <a:pt x="43425" y="26038"/>
                  </a:cubicBezTo>
                  <a:cubicBezTo>
                    <a:pt x="43469" y="26038"/>
                    <a:pt x="43514" y="26016"/>
                    <a:pt x="43534" y="25966"/>
                  </a:cubicBezTo>
                  <a:cubicBezTo>
                    <a:pt x="44361" y="24186"/>
                    <a:pt x="44963" y="22256"/>
                    <a:pt x="45615" y="20377"/>
                  </a:cubicBezTo>
                  <a:cubicBezTo>
                    <a:pt x="45815" y="20477"/>
                    <a:pt x="45991" y="20552"/>
                    <a:pt x="46166" y="20652"/>
                  </a:cubicBezTo>
                  <a:cubicBezTo>
                    <a:pt x="46818" y="20953"/>
                    <a:pt x="47469" y="21279"/>
                    <a:pt x="48096" y="21580"/>
                  </a:cubicBezTo>
                  <a:cubicBezTo>
                    <a:pt x="47745" y="22482"/>
                    <a:pt x="47344" y="23359"/>
                    <a:pt x="47093" y="24287"/>
                  </a:cubicBezTo>
                  <a:cubicBezTo>
                    <a:pt x="47064" y="24360"/>
                    <a:pt x="47111" y="24398"/>
                    <a:pt x="47166" y="24398"/>
                  </a:cubicBezTo>
                  <a:cubicBezTo>
                    <a:pt x="47205" y="24398"/>
                    <a:pt x="47248" y="24378"/>
                    <a:pt x="47269" y="24337"/>
                  </a:cubicBezTo>
                  <a:cubicBezTo>
                    <a:pt x="47720" y="23510"/>
                    <a:pt x="48046" y="22607"/>
                    <a:pt x="48372" y="21705"/>
                  </a:cubicBezTo>
                  <a:lnTo>
                    <a:pt x="50427" y="22708"/>
                  </a:lnTo>
                  <a:cubicBezTo>
                    <a:pt x="49775" y="24612"/>
                    <a:pt x="48948" y="26542"/>
                    <a:pt x="48447" y="28497"/>
                  </a:cubicBezTo>
                  <a:cubicBezTo>
                    <a:pt x="48432" y="28558"/>
                    <a:pt x="48481" y="28591"/>
                    <a:pt x="48533" y="28591"/>
                  </a:cubicBezTo>
                  <a:cubicBezTo>
                    <a:pt x="48567" y="28591"/>
                    <a:pt x="48602" y="28577"/>
                    <a:pt x="48622" y="28547"/>
                  </a:cubicBezTo>
                  <a:cubicBezTo>
                    <a:pt x="49524" y="26768"/>
                    <a:pt x="50101" y="24763"/>
                    <a:pt x="50727" y="22858"/>
                  </a:cubicBezTo>
                  <a:cubicBezTo>
                    <a:pt x="51630" y="23284"/>
                    <a:pt x="52532" y="23710"/>
                    <a:pt x="53409" y="24161"/>
                  </a:cubicBezTo>
                  <a:cubicBezTo>
                    <a:pt x="53409" y="24161"/>
                    <a:pt x="53384" y="24161"/>
                    <a:pt x="53384" y="24186"/>
                  </a:cubicBezTo>
                  <a:cubicBezTo>
                    <a:pt x="52883" y="24988"/>
                    <a:pt x="52382" y="25916"/>
                    <a:pt x="52181" y="26868"/>
                  </a:cubicBezTo>
                  <a:cubicBezTo>
                    <a:pt x="52166" y="26929"/>
                    <a:pt x="52215" y="26962"/>
                    <a:pt x="52267" y="26962"/>
                  </a:cubicBezTo>
                  <a:cubicBezTo>
                    <a:pt x="52301" y="26962"/>
                    <a:pt x="52337" y="26948"/>
                    <a:pt x="52357" y="26918"/>
                  </a:cubicBezTo>
                  <a:cubicBezTo>
                    <a:pt x="52808" y="26066"/>
                    <a:pt x="53660" y="24287"/>
                    <a:pt x="53660" y="24261"/>
                  </a:cubicBezTo>
                  <a:cubicBezTo>
                    <a:pt x="54512" y="24688"/>
                    <a:pt x="55339" y="25089"/>
                    <a:pt x="56191" y="25490"/>
                  </a:cubicBezTo>
                  <a:cubicBezTo>
                    <a:pt x="55364" y="26943"/>
                    <a:pt x="54662" y="28622"/>
                    <a:pt x="54136" y="30201"/>
                  </a:cubicBezTo>
                  <a:cubicBezTo>
                    <a:pt x="54104" y="30281"/>
                    <a:pt x="54153" y="30330"/>
                    <a:pt x="54206" y="30330"/>
                  </a:cubicBezTo>
                  <a:cubicBezTo>
                    <a:pt x="54236" y="30330"/>
                    <a:pt x="54268" y="30313"/>
                    <a:pt x="54286" y="30277"/>
                  </a:cubicBezTo>
                  <a:cubicBezTo>
                    <a:pt x="55088" y="28823"/>
                    <a:pt x="55890" y="27194"/>
                    <a:pt x="56417" y="25615"/>
                  </a:cubicBezTo>
                  <a:cubicBezTo>
                    <a:pt x="57068" y="25916"/>
                    <a:pt x="58271" y="26492"/>
                    <a:pt x="58748" y="26718"/>
                  </a:cubicBezTo>
                  <a:cubicBezTo>
                    <a:pt x="58917" y="26661"/>
                    <a:pt x="59086" y="26633"/>
                    <a:pt x="59255" y="26633"/>
                  </a:cubicBezTo>
                  <a:cubicBezTo>
                    <a:pt x="59311" y="26633"/>
                    <a:pt x="59368" y="26636"/>
                    <a:pt x="59424" y="26642"/>
                  </a:cubicBezTo>
                  <a:cubicBezTo>
                    <a:pt x="59424" y="26617"/>
                    <a:pt x="59424" y="26592"/>
                    <a:pt x="59449" y="26567"/>
                  </a:cubicBezTo>
                  <a:cubicBezTo>
                    <a:pt x="58597" y="26241"/>
                    <a:pt x="44136" y="19124"/>
                    <a:pt x="36617" y="15565"/>
                  </a:cubicBezTo>
                  <a:cubicBezTo>
                    <a:pt x="29023" y="11956"/>
                    <a:pt x="21229" y="8823"/>
                    <a:pt x="13484" y="5590"/>
                  </a:cubicBezTo>
                  <a:cubicBezTo>
                    <a:pt x="9148" y="3760"/>
                    <a:pt x="4587" y="1630"/>
                    <a:pt x="176"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6" name="Google Shape;4869;p120">
              <a:extLst>
                <a:ext uri="{FF2B5EF4-FFF2-40B4-BE49-F238E27FC236}">
                  <a16:creationId xmlns:a16="http://schemas.microsoft.com/office/drawing/2014/main" id="{AF67B022-1C84-E1F0-99B2-C3937EF5267D}"/>
                </a:ext>
              </a:extLst>
            </p:cNvPr>
            <p:cNvSpPr/>
            <p:nvPr/>
          </p:nvSpPr>
          <p:spPr>
            <a:xfrm>
              <a:off x="1829900" y="1578300"/>
              <a:ext cx="519675" cy="237525"/>
            </a:xfrm>
            <a:custGeom>
              <a:avLst/>
              <a:gdLst/>
              <a:ahLst/>
              <a:cxnLst/>
              <a:rect l="l" t="t" r="r" b="b"/>
              <a:pathLst>
                <a:path w="20787" h="9501" extrusionOk="0">
                  <a:moveTo>
                    <a:pt x="168" y="0"/>
                  </a:moveTo>
                  <a:cubicBezTo>
                    <a:pt x="38" y="0"/>
                    <a:pt x="0" y="182"/>
                    <a:pt x="118" y="253"/>
                  </a:cubicBezTo>
                  <a:cubicBezTo>
                    <a:pt x="3276" y="1907"/>
                    <a:pt x="6610" y="3185"/>
                    <a:pt x="9793" y="4789"/>
                  </a:cubicBezTo>
                  <a:cubicBezTo>
                    <a:pt x="12976" y="6393"/>
                    <a:pt x="16184" y="7972"/>
                    <a:pt x="19442" y="9426"/>
                  </a:cubicBezTo>
                  <a:cubicBezTo>
                    <a:pt x="19554" y="9477"/>
                    <a:pt x="19662" y="9500"/>
                    <a:pt x="19762" y="9500"/>
                  </a:cubicBezTo>
                  <a:cubicBezTo>
                    <a:pt x="20443" y="9500"/>
                    <a:pt x="20786" y="8441"/>
                    <a:pt x="20043" y="8047"/>
                  </a:cubicBezTo>
                  <a:cubicBezTo>
                    <a:pt x="16860" y="6343"/>
                    <a:pt x="13477" y="4839"/>
                    <a:pt x="10093" y="3561"/>
                  </a:cubicBezTo>
                  <a:cubicBezTo>
                    <a:pt x="6810" y="2333"/>
                    <a:pt x="3577" y="905"/>
                    <a:pt x="194" y="2"/>
                  </a:cubicBezTo>
                  <a:cubicBezTo>
                    <a:pt x="185" y="1"/>
                    <a:pt x="176" y="0"/>
                    <a:pt x="16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7" name="Google Shape;4870;p120">
              <a:extLst>
                <a:ext uri="{FF2B5EF4-FFF2-40B4-BE49-F238E27FC236}">
                  <a16:creationId xmlns:a16="http://schemas.microsoft.com/office/drawing/2014/main" id="{7A392AAE-4BF1-2A3A-964E-E6D9699A6429}"/>
                </a:ext>
              </a:extLst>
            </p:cNvPr>
            <p:cNvSpPr/>
            <p:nvPr/>
          </p:nvSpPr>
          <p:spPr>
            <a:xfrm>
              <a:off x="2225075" y="1952075"/>
              <a:ext cx="91500" cy="53250"/>
            </a:xfrm>
            <a:custGeom>
              <a:avLst/>
              <a:gdLst/>
              <a:ahLst/>
              <a:cxnLst/>
              <a:rect l="l" t="t" r="r" b="b"/>
              <a:pathLst>
                <a:path w="3660" h="2130" extrusionOk="0">
                  <a:moveTo>
                    <a:pt x="987" y="0"/>
                  </a:moveTo>
                  <a:cubicBezTo>
                    <a:pt x="593" y="0"/>
                    <a:pt x="294" y="113"/>
                    <a:pt x="201" y="340"/>
                  </a:cubicBezTo>
                  <a:cubicBezTo>
                    <a:pt x="1" y="766"/>
                    <a:pt x="577" y="1442"/>
                    <a:pt x="1479" y="1843"/>
                  </a:cubicBezTo>
                  <a:cubicBezTo>
                    <a:pt x="1910" y="2035"/>
                    <a:pt x="2335" y="2129"/>
                    <a:pt x="2683" y="2129"/>
                  </a:cubicBezTo>
                  <a:cubicBezTo>
                    <a:pt x="3065" y="2129"/>
                    <a:pt x="3355" y="2016"/>
                    <a:pt x="3459" y="1793"/>
                  </a:cubicBezTo>
                  <a:cubicBezTo>
                    <a:pt x="3660" y="1342"/>
                    <a:pt x="3083" y="665"/>
                    <a:pt x="2181" y="264"/>
                  </a:cubicBezTo>
                  <a:cubicBezTo>
                    <a:pt x="1758" y="88"/>
                    <a:pt x="1335" y="0"/>
                    <a:pt x="987"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8" name="Google Shape;4871;p120">
              <a:extLst>
                <a:ext uri="{FF2B5EF4-FFF2-40B4-BE49-F238E27FC236}">
                  <a16:creationId xmlns:a16="http://schemas.microsoft.com/office/drawing/2014/main" id="{1AA88A41-AB6E-93DB-803B-8324FC456532}"/>
                </a:ext>
              </a:extLst>
            </p:cNvPr>
            <p:cNvSpPr/>
            <p:nvPr/>
          </p:nvSpPr>
          <p:spPr>
            <a:xfrm>
              <a:off x="2367925" y="1998150"/>
              <a:ext cx="131000" cy="74575"/>
            </a:xfrm>
            <a:custGeom>
              <a:avLst/>
              <a:gdLst/>
              <a:ahLst/>
              <a:cxnLst/>
              <a:rect l="l" t="t" r="r" b="b"/>
              <a:pathLst>
                <a:path w="5240" h="2983" fill="none" extrusionOk="0">
                  <a:moveTo>
                    <a:pt x="1" y="0"/>
                  </a:moveTo>
                  <a:cubicBezTo>
                    <a:pt x="1" y="0"/>
                    <a:pt x="176" y="1404"/>
                    <a:pt x="2106" y="2181"/>
                  </a:cubicBezTo>
                  <a:cubicBezTo>
                    <a:pt x="4036" y="2983"/>
                    <a:pt x="5239" y="2331"/>
                    <a:pt x="5239" y="2331"/>
                  </a:cubicBezTo>
                </a:path>
              </a:pathLst>
            </a:custGeom>
            <a:solidFill>
              <a:srgbClr val="000000"/>
            </a:solidFill>
            <a:ln w="11900" cap="rnd" cmpd="sng">
              <a:solidFill>
                <a:srgbClr val="000000"/>
              </a:solidFill>
              <a:prstDash val="solid"/>
              <a:miter lim="25062"/>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9" name="Google Shape;4872;p120">
              <a:extLst>
                <a:ext uri="{FF2B5EF4-FFF2-40B4-BE49-F238E27FC236}">
                  <a16:creationId xmlns:a16="http://schemas.microsoft.com/office/drawing/2014/main" id="{104EDC58-8841-BEAF-11F5-6A080A7104A4}"/>
                </a:ext>
              </a:extLst>
            </p:cNvPr>
            <p:cNvSpPr/>
            <p:nvPr/>
          </p:nvSpPr>
          <p:spPr>
            <a:xfrm>
              <a:off x="2274575" y="1906675"/>
              <a:ext cx="68325" cy="50775"/>
            </a:xfrm>
            <a:custGeom>
              <a:avLst/>
              <a:gdLst/>
              <a:ahLst/>
              <a:cxnLst/>
              <a:rect l="l" t="t" r="r" b="b"/>
              <a:pathLst>
                <a:path w="2733" h="2031" fill="none" extrusionOk="0">
                  <a:moveTo>
                    <a:pt x="1" y="1078"/>
                  </a:moveTo>
                  <a:cubicBezTo>
                    <a:pt x="1" y="1078"/>
                    <a:pt x="577" y="0"/>
                    <a:pt x="1655" y="401"/>
                  </a:cubicBezTo>
                  <a:cubicBezTo>
                    <a:pt x="2732" y="802"/>
                    <a:pt x="2181" y="2030"/>
                    <a:pt x="2181" y="2030"/>
                  </a:cubicBezTo>
                </a:path>
              </a:pathLst>
            </a:custGeom>
            <a:solidFill>
              <a:srgbClr val="000000"/>
            </a:solidFill>
            <a:ln w="11900" cap="rnd" cmpd="sng">
              <a:solidFill>
                <a:srgbClr val="000000"/>
              </a:solidFill>
              <a:prstDash val="solid"/>
              <a:miter lim="25062"/>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0" name="Google Shape;4873;p120">
              <a:extLst>
                <a:ext uri="{FF2B5EF4-FFF2-40B4-BE49-F238E27FC236}">
                  <a16:creationId xmlns:a16="http://schemas.microsoft.com/office/drawing/2014/main" id="{497B4450-1A1E-16D1-038E-F5FB1EDFD6DD}"/>
                </a:ext>
              </a:extLst>
            </p:cNvPr>
            <p:cNvSpPr/>
            <p:nvPr/>
          </p:nvSpPr>
          <p:spPr>
            <a:xfrm>
              <a:off x="2523950" y="2084900"/>
              <a:ext cx="91500" cy="53250"/>
            </a:xfrm>
            <a:custGeom>
              <a:avLst/>
              <a:gdLst/>
              <a:ahLst/>
              <a:cxnLst/>
              <a:rect l="l" t="t" r="r" b="b"/>
              <a:pathLst>
                <a:path w="3660" h="2130" extrusionOk="0">
                  <a:moveTo>
                    <a:pt x="996" y="0"/>
                  </a:moveTo>
                  <a:cubicBezTo>
                    <a:pt x="605" y="0"/>
                    <a:pt x="308" y="114"/>
                    <a:pt x="201" y="340"/>
                  </a:cubicBezTo>
                  <a:cubicBezTo>
                    <a:pt x="1" y="766"/>
                    <a:pt x="577" y="1443"/>
                    <a:pt x="1479" y="1844"/>
                  </a:cubicBezTo>
                  <a:cubicBezTo>
                    <a:pt x="1910" y="2035"/>
                    <a:pt x="2335" y="2129"/>
                    <a:pt x="2683" y="2129"/>
                  </a:cubicBezTo>
                  <a:cubicBezTo>
                    <a:pt x="3065" y="2129"/>
                    <a:pt x="3354" y="2016"/>
                    <a:pt x="3459" y="1794"/>
                  </a:cubicBezTo>
                  <a:cubicBezTo>
                    <a:pt x="3660" y="1342"/>
                    <a:pt x="3083" y="666"/>
                    <a:pt x="2181" y="265"/>
                  </a:cubicBezTo>
                  <a:cubicBezTo>
                    <a:pt x="1758" y="89"/>
                    <a:pt x="1341" y="0"/>
                    <a:pt x="996"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1" name="Google Shape;4874;p120">
              <a:extLst>
                <a:ext uri="{FF2B5EF4-FFF2-40B4-BE49-F238E27FC236}">
                  <a16:creationId xmlns:a16="http://schemas.microsoft.com/office/drawing/2014/main" id="{ACB1B337-CD04-D419-B893-A0B9F58CA7A0}"/>
                </a:ext>
              </a:extLst>
            </p:cNvPr>
            <p:cNvSpPr/>
            <p:nvPr/>
          </p:nvSpPr>
          <p:spPr>
            <a:xfrm>
              <a:off x="2546500" y="2023200"/>
              <a:ext cx="64575" cy="55175"/>
            </a:xfrm>
            <a:custGeom>
              <a:avLst/>
              <a:gdLst/>
              <a:ahLst/>
              <a:cxnLst/>
              <a:rect l="l" t="t" r="r" b="b"/>
              <a:pathLst>
                <a:path w="2583" h="2207" fill="none" extrusionOk="0">
                  <a:moveTo>
                    <a:pt x="2156" y="2206"/>
                  </a:moveTo>
                  <a:cubicBezTo>
                    <a:pt x="2156" y="2206"/>
                    <a:pt x="2582" y="1054"/>
                    <a:pt x="1580" y="527"/>
                  </a:cubicBezTo>
                  <a:cubicBezTo>
                    <a:pt x="552" y="1"/>
                    <a:pt x="1" y="1229"/>
                    <a:pt x="1" y="1229"/>
                  </a:cubicBezTo>
                </a:path>
              </a:pathLst>
            </a:custGeom>
            <a:solidFill>
              <a:srgbClr val="000000"/>
            </a:solidFill>
            <a:ln w="11900" cap="rnd" cmpd="sng">
              <a:solidFill>
                <a:srgbClr val="000000"/>
              </a:solidFill>
              <a:prstDash val="solid"/>
              <a:miter lim="25062"/>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spTree>
    <p:extLst>
      <p:ext uri="{BB962C8B-B14F-4D97-AF65-F5344CB8AC3E}">
        <p14:creationId xmlns:p14="http://schemas.microsoft.com/office/powerpoint/2010/main" val="85585846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2136"/>
                                        </p:tgtEl>
                                        <p:attrNameLst>
                                          <p:attrName>style.visibility</p:attrName>
                                        </p:attrNameLst>
                                      </p:cBhvr>
                                      <p:to>
                                        <p:strVal val="visible"/>
                                      </p:to>
                                    </p:set>
                                    <p:anim calcmode="lin" valueType="num">
                                      <p:cBhvr additive="base">
                                        <p:cTn id="7" dur="500" fill="hold"/>
                                        <p:tgtEl>
                                          <p:spTgt spid="32136"/>
                                        </p:tgtEl>
                                        <p:attrNameLst>
                                          <p:attrName>ppt_x</p:attrName>
                                        </p:attrNameLst>
                                      </p:cBhvr>
                                      <p:tavLst>
                                        <p:tav tm="0">
                                          <p:val>
                                            <p:strVal val="#ppt_x"/>
                                          </p:val>
                                        </p:tav>
                                        <p:tav tm="100000">
                                          <p:val>
                                            <p:strVal val="#ppt_x"/>
                                          </p:val>
                                        </p:tav>
                                      </p:tavLst>
                                    </p:anim>
                                    <p:anim calcmode="lin" valueType="num">
                                      <p:cBhvr additive="base">
                                        <p:cTn id="8" dur="500" fill="hold"/>
                                        <p:tgtEl>
                                          <p:spTgt spid="3213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2137"/>
                                        </p:tgtEl>
                                        <p:attrNameLst>
                                          <p:attrName>style.visibility</p:attrName>
                                        </p:attrNameLst>
                                      </p:cBhvr>
                                      <p:to>
                                        <p:strVal val="visible"/>
                                      </p:to>
                                    </p:set>
                                    <p:anim calcmode="lin" valueType="num">
                                      <p:cBhvr additive="base">
                                        <p:cTn id="11" dur="500" fill="hold"/>
                                        <p:tgtEl>
                                          <p:spTgt spid="32137"/>
                                        </p:tgtEl>
                                        <p:attrNameLst>
                                          <p:attrName>ppt_x</p:attrName>
                                        </p:attrNameLst>
                                      </p:cBhvr>
                                      <p:tavLst>
                                        <p:tav tm="0">
                                          <p:val>
                                            <p:strVal val="#ppt_x"/>
                                          </p:val>
                                        </p:tav>
                                        <p:tav tm="100000">
                                          <p:val>
                                            <p:strVal val="#ppt_x"/>
                                          </p:val>
                                        </p:tav>
                                      </p:tavLst>
                                    </p:anim>
                                    <p:anim calcmode="lin" valueType="num">
                                      <p:cBhvr additive="base">
                                        <p:cTn id="12" dur="500" fill="hold"/>
                                        <p:tgtEl>
                                          <p:spTgt spid="3213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2138"/>
                                        </p:tgtEl>
                                        <p:attrNameLst>
                                          <p:attrName>style.visibility</p:attrName>
                                        </p:attrNameLst>
                                      </p:cBhvr>
                                      <p:to>
                                        <p:strVal val="visible"/>
                                      </p:to>
                                    </p:set>
                                    <p:anim calcmode="lin" valueType="num">
                                      <p:cBhvr additive="base">
                                        <p:cTn id="15" dur="500" fill="hold"/>
                                        <p:tgtEl>
                                          <p:spTgt spid="32138"/>
                                        </p:tgtEl>
                                        <p:attrNameLst>
                                          <p:attrName>ppt_x</p:attrName>
                                        </p:attrNameLst>
                                      </p:cBhvr>
                                      <p:tavLst>
                                        <p:tav tm="0">
                                          <p:val>
                                            <p:strVal val="#ppt_x"/>
                                          </p:val>
                                        </p:tav>
                                        <p:tav tm="100000">
                                          <p:val>
                                            <p:strVal val="#ppt_x"/>
                                          </p:val>
                                        </p:tav>
                                      </p:tavLst>
                                    </p:anim>
                                    <p:anim calcmode="lin" valueType="num">
                                      <p:cBhvr additive="base">
                                        <p:cTn id="16" dur="500" fill="hold"/>
                                        <p:tgtEl>
                                          <p:spTgt spid="3213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2153"/>
                                        </p:tgtEl>
                                        <p:attrNameLst>
                                          <p:attrName>style.visibility</p:attrName>
                                        </p:attrNameLst>
                                      </p:cBhvr>
                                      <p:to>
                                        <p:strVal val="visible"/>
                                      </p:to>
                                    </p:set>
                                    <p:anim calcmode="lin" valueType="num">
                                      <p:cBhvr additive="base">
                                        <p:cTn id="19" dur="500" fill="hold"/>
                                        <p:tgtEl>
                                          <p:spTgt spid="32153"/>
                                        </p:tgtEl>
                                        <p:attrNameLst>
                                          <p:attrName>ppt_x</p:attrName>
                                        </p:attrNameLst>
                                      </p:cBhvr>
                                      <p:tavLst>
                                        <p:tav tm="0">
                                          <p:val>
                                            <p:strVal val="#ppt_x"/>
                                          </p:val>
                                        </p:tav>
                                        <p:tav tm="100000">
                                          <p:val>
                                            <p:strVal val="#ppt_x"/>
                                          </p:val>
                                        </p:tav>
                                      </p:tavLst>
                                    </p:anim>
                                    <p:anim calcmode="lin" valueType="num">
                                      <p:cBhvr additive="base">
                                        <p:cTn id="20" dur="500" fill="hold"/>
                                        <p:tgtEl>
                                          <p:spTgt spid="32153"/>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2157"/>
                                        </p:tgtEl>
                                        <p:attrNameLst>
                                          <p:attrName>style.visibility</p:attrName>
                                        </p:attrNameLst>
                                      </p:cBhvr>
                                      <p:to>
                                        <p:strVal val="visible"/>
                                      </p:to>
                                    </p:set>
                                    <p:anim calcmode="lin" valueType="num">
                                      <p:cBhvr additive="base">
                                        <p:cTn id="23" dur="500" fill="hold"/>
                                        <p:tgtEl>
                                          <p:spTgt spid="32157"/>
                                        </p:tgtEl>
                                        <p:attrNameLst>
                                          <p:attrName>ppt_x</p:attrName>
                                        </p:attrNameLst>
                                      </p:cBhvr>
                                      <p:tavLst>
                                        <p:tav tm="0">
                                          <p:val>
                                            <p:strVal val="#ppt_x"/>
                                          </p:val>
                                        </p:tav>
                                        <p:tav tm="100000">
                                          <p:val>
                                            <p:strVal val="#ppt_x"/>
                                          </p:val>
                                        </p:tav>
                                      </p:tavLst>
                                    </p:anim>
                                    <p:anim calcmode="lin" valueType="num">
                                      <p:cBhvr additive="base">
                                        <p:cTn id="24" dur="500" fill="hold"/>
                                        <p:tgtEl>
                                          <p:spTgt spid="32157"/>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2161"/>
                                        </p:tgtEl>
                                        <p:attrNameLst>
                                          <p:attrName>style.visibility</p:attrName>
                                        </p:attrNameLst>
                                      </p:cBhvr>
                                      <p:to>
                                        <p:strVal val="visible"/>
                                      </p:to>
                                    </p:set>
                                    <p:anim calcmode="lin" valueType="num">
                                      <p:cBhvr additive="base">
                                        <p:cTn id="27" dur="500" fill="hold"/>
                                        <p:tgtEl>
                                          <p:spTgt spid="32161"/>
                                        </p:tgtEl>
                                        <p:attrNameLst>
                                          <p:attrName>ppt_x</p:attrName>
                                        </p:attrNameLst>
                                      </p:cBhvr>
                                      <p:tavLst>
                                        <p:tav tm="0">
                                          <p:val>
                                            <p:strVal val="#ppt_x"/>
                                          </p:val>
                                        </p:tav>
                                        <p:tav tm="100000">
                                          <p:val>
                                            <p:strVal val="#ppt_x"/>
                                          </p:val>
                                        </p:tav>
                                      </p:tavLst>
                                    </p:anim>
                                    <p:anim calcmode="lin" valueType="num">
                                      <p:cBhvr additive="base">
                                        <p:cTn id="28" dur="500" fill="hold"/>
                                        <p:tgtEl>
                                          <p:spTgt spid="32161"/>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32167"/>
                                        </p:tgtEl>
                                        <p:attrNameLst>
                                          <p:attrName>style.visibility</p:attrName>
                                        </p:attrNameLst>
                                      </p:cBhvr>
                                      <p:to>
                                        <p:strVal val="visible"/>
                                      </p:to>
                                    </p:set>
                                    <p:anim calcmode="lin" valueType="num">
                                      <p:cBhvr additive="base">
                                        <p:cTn id="31" dur="500" fill="hold"/>
                                        <p:tgtEl>
                                          <p:spTgt spid="32167"/>
                                        </p:tgtEl>
                                        <p:attrNameLst>
                                          <p:attrName>ppt_x</p:attrName>
                                        </p:attrNameLst>
                                      </p:cBhvr>
                                      <p:tavLst>
                                        <p:tav tm="0">
                                          <p:val>
                                            <p:strVal val="#ppt_x"/>
                                          </p:val>
                                        </p:tav>
                                        <p:tav tm="100000">
                                          <p:val>
                                            <p:strVal val="#ppt_x"/>
                                          </p:val>
                                        </p:tav>
                                      </p:tavLst>
                                    </p:anim>
                                    <p:anim calcmode="lin" valueType="num">
                                      <p:cBhvr additive="base">
                                        <p:cTn id="32" dur="500" fill="hold"/>
                                        <p:tgtEl>
                                          <p:spTgt spid="32167"/>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32170"/>
                                        </p:tgtEl>
                                        <p:attrNameLst>
                                          <p:attrName>style.visibility</p:attrName>
                                        </p:attrNameLst>
                                      </p:cBhvr>
                                      <p:to>
                                        <p:strVal val="visible"/>
                                      </p:to>
                                    </p:set>
                                    <p:anim calcmode="lin" valueType="num">
                                      <p:cBhvr additive="base">
                                        <p:cTn id="35" dur="500" fill="hold"/>
                                        <p:tgtEl>
                                          <p:spTgt spid="32170"/>
                                        </p:tgtEl>
                                        <p:attrNameLst>
                                          <p:attrName>ppt_x</p:attrName>
                                        </p:attrNameLst>
                                      </p:cBhvr>
                                      <p:tavLst>
                                        <p:tav tm="0">
                                          <p:val>
                                            <p:strVal val="#ppt_x"/>
                                          </p:val>
                                        </p:tav>
                                        <p:tav tm="100000">
                                          <p:val>
                                            <p:strVal val="#ppt_x"/>
                                          </p:val>
                                        </p:tav>
                                      </p:tavLst>
                                    </p:anim>
                                    <p:anim calcmode="lin" valueType="num">
                                      <p:cBhvr additive="base">
                                        <p:cTn id="36" dur="500" fill="hold"/>
                                        <p:tgtEl>
                                          <p:spTgt spid="3217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32192"/>
                                        </p:tgtEl>
                                        <p:attrNameLst>
                                          <p:attrName>style.visibility</p:attrName>
                                        </p:attrNameLst>
                                      </p:cBhvr>
                                      <p:to>
                                        <p:strVal val="visible"/>
                                      </p:to>
                                    </p:set>
                                    <p:anim calcmode="lin" valueType="num">
                                      <p:cBhvr additive="base">
                                        <p:cTn id="39" dur="500" fill="hold"/>
                                        <p:tgtEl>
                                          <p:spTgt spid="32192"/>
                                        </p:tgtEl>
                                        <p:attrNameLst>
                                          <p:attrName>ppt_x</p:attrName>
                                        </p:attrNameLst>
                                      </p:cBhvr>
                                      <p:tavLst>
                                        <p:tav tm="0">
                                          <p:val>
                                            <p:strVal val="#ppt_x"/>
                                          </p:val>
                                        </p:tav>
                                        <p:tav tm="100000">
                                          <p:val>
                                            <p:strVal val="#ppt_x"/>
                                          </p:val>
                                        </p:tav>
                                      </p:tavLst>
                                    </p:anim>
                                    <p:anim calcmode="lin" valueType="num">
                                      <p:cBhvr additive="base">
                                        <p:cTn id="40" dur="500" fill="hold"/>
                                        <p:tgtEl>
                                          <p:spTgt spid="32192"/>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32196"/>
                                        </p:tgtEl>
                                        <p:attrNameLst>
                                          <p:attrName>style.visibility</p:attrName>
                                        </p:attrNameLst>
                                      </p:cBhvr>
                                      <p:to>
                                        <p:strVal val="visible"/>
                                      </p:to>
                                    </p:set>
                                    <p:anim calcmode="lin" valueType="num">
                                      <p:cBhvr additive="base">
                                        <p:cTn id="43" dur="500" fill="hold"/>
                                        <p:tgtEl>
                                          <p:spTgt spid="32196"/>
                                        </p:tgtEl>
                                        <p:attrNameLst>
                                          <p:attrName>ppt_x</p:attrName>
                                        </p:attrNameLst>
                                      </p:cBhvr>
                                      <p:tavLst>
                                        <p:tav tm="0">
                                          <p:val>
                                            <p:strVal val="#ppt_x"/>
                                          </p:val>
                                        </p:tav>
                                        <p:tav tm="100000">
                                          <p:val>
                                            <p:strVal val="#ppt_x"/>
                                          </p:val>
                                        </p:tav>
                                      </p:tavLst>
                                    </p:anim>
                                    <p:anim calcmode="lin" valueType="num">
                                      <p:cBhvr additive="base">
                                        <p:cTn id="44" dur="500" fill="hold"/>
                                        <p:tgtEl>
                                          <p:spTgt spid="3219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additive="base">
                                        <p:cTn id="47" dur="500" fill="hold"/>
                                        <p:tgtEl>
                                          <p:spTgt spid="4"/>
                                        </p:tgtEl>
                                        <p:attrNameLst>
                                          <p:attrName>ppt_x</p:attrName>
                                        </p:attrNameLst>
                                      </p:cBhvr>
                                      <p:tavLst>
                                        <p:tav tm="0">
                                          <p:val>
                                            <p:strVal val="#ppt_x"/>
                                          </p:val>
                                        </p:tav>
                                        <p:tav tm="100000">
                                          <p:val>
                                            <p:strVal val="#ppt_x"/>
                                          </p:val>
                                        </p:tav>
                                      </p:tavLst>
                                    </p:anim>
                                    <p:anim calcmode="lin" valueType="num">
                                      <p:cBhvr additive="base">
                                        <p:cTn id="4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136" grpId="0" animBg="1"/>
      <p:bldP spid="32137" grpId="0"/>
      <p:bldP spid="32138"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2579"/>
        <p:cNvGrpSpPr/>
        <p:nvPr/>
      </p:nvGrpSpPr>
      <p:grpSpPr>
        <a:xfrm>
          <a:off x="0" y="0"/>
          <a:ext cx="0" cy="0"/>
          <a:chOff x="0" y="0"/>
          <a:chExt cx="0" cy="0"/>
        </a:xfrm>
      </p:grpSpPr>
      <p:sp>
        <p:nvSpPr>
          <p:cNvPr id="32580" name="Google Shape;32580;p51"/>
          <p:cNvSpPr txBox="1">
            <a:spLocks noGrp="1"/>
          </p:cNvSpPr>
          <p:nvPr>
            <p:ph type="ctrTitle"/>
          </p:nvPr>
        </p:nvSpPr>
        <p:spPr>
          <a:xfrm>
            <a:off x="876430" y="945166"/>
            <a:ext cx="9546400" cy="601600"/>
          </a:xfrm>
          <a:prstGeom prst="rect">
            <a:avLst/>
          </a:prstGeom>
        </p:spPr>
        <p:txBody>
          <a:bodyPr spcFirstLastPara="1" wrap="square" lIns="121900" tIns="121900" rIns="121900" bIns="121900" anchor="ctr" anchorCtr="0">
            <a:noAutofit/>
          </a:bodyPr>
          <a:lstStyle/>
          <a:p>
            <a:r>
              <a:rPr lang="en" sz="4400" b="1">
                <a:latin typeface="Times New Roman" panose="02020603050405020304" pitchFamily="18" charset="0"/>
                <a:cs typeface="Times New Roman" panose="02020603050405020304" pitchFamily="18" charset="0"/>
              </a:rPr>
              <a:t>Hoạt động mở đầu</a:t>
            </a:r>
            <a:endParaRPr sz="4400" b="1">
              <a:latin typeface="Times New Roman" panose="02020603050405020304" pitchFamily="18" charset="0"/>
              <a:cs typeface="Times New Roman" panose="02020603050405020304" pitchFamily="18" charset="0"/>
            </a:endParaRPr>
          </a:p>
        </p:txBody>
      </p:sp>
      <p:grpSp>
        <p:nvGrpSpPr>
          <p:cNvPr id="32677" name="Google Shape;32677;p51"/>
          <p:cNvGrpSpPr/>
          <p:nvPr/>
        </p:nvGrpSpPr>
        <p:grpSpPr>
          <a:xfrm>
            <a:off x="1047893" y="693930"/>
            <a:ext cx="1080456" cy="694273"/>
            <a:chOff x="1577176" y="1001463"/>
            <a:chExt cx="810342" cy="520705"/>
          </a:xfrm>
        </p:grpSpPr>
        <p:sp>
          <p:nvSpPr>
            <p:cNvPr id="32678" name="Google Shape;32678;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9" name="Google Shape;32679;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0" name="Google Shape;32680;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1" name="Google Shape;32681;p51"/>
          <p:cNvGrpSpPr/>
          <p:nvPr/>
        </p:nvGrpSpPr>
        <p:grpSpPr>
          <a:xfrm>
            <a:off x="9821868" y="1196718"/>
            <a:ext cx="1080456" cy="694273"/>
            <a:chOff x="1577176" y="1001463"/>
            <a:chExt cx="810342" cy="520705"/>
          </a:xfrm>
        </p:grpSpPr>
        <p:sp>
          <p:nvSpPr>
            <p:cNvPr id="32682" name="Google Shape;32682;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3" name="Google Shape;32683;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4" name="Google Shape;32684;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5" name="Google Shape;32685;p51"/>
          <p:cNvGrpSpPr/>
          <p:nvPr/>
        </p:nvGrpSpPr>
        <p:grpSpPr>
          <a:xfrm rot="-1100601">
            <a:off x="195664" y="6100800"/>
            <a:ext cx="1003053" cy="522056"/>
            <a:chOff x="5150950" y="1689975"/>
            <a:chExt cx="342625" cy="178325"/>
          </a:xfrm>
        </p:grpSpPr>
        <p:sp>
          <p:nvSpPr>
            <p:cNvPr id="32686" name="Google Shape;32686;p51"/>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7" name="Google Shape;32687;p51"/>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8" name="Google Shape;32688;p51"/>
          <p:cNvGrpSpPr/>
          <p:nvPr/>
        </p:nvGrpSpPr>
        <p:grpSpPr>
          <a:xfrm rot="6506274">
            <a:off x="8844149" y="5199794"/>
            <a:ext cx="270537" cy="1685893"/>
            <a:chOff x="3620900" y="3197850"/>
            <a:chExt cx="165225" cy="1029625"/>
          </a:xfrm>
        </p:grpSpPr>
        <p:sp>
          <p:nvSpPr>
            <p:cNvPr id="32689" name="Google Shape;32689;p51"/>
            <p:cNvSpPr/>
            <p:nvPr/>
          </p:nvSpPr>
          <p:spPr>
            <a:xfrm>
              <a:off x="3620900" y="3338225"/>
              <a:ext cx="63225" cy="290950"/>
            </a:xfrm>
            <a:custGeom>
              <a:avLst/>
              <a:gdLst/>
              <a:ahLst/>
              <a:cxnLst/>
              <a:rect l="l" t="t" r="r" b="b"/>
              <a:pathLst>
                <a:path w="2529" h="11638" extrusionOk="0">
                  <a:moveTo>
                    <a:pt x="2513" y="1"/>
                  </a:moveTo>
                  <a:lnTo>
                    <a:pt x="1252" y="19"/>
                  </a:lnTo>
                  <a:cubicBezTo>
                    <a:pt x="559" y="30"/>
                    <a:pt x="1" y="606"/>
                    <a:pt x="10" y="1299"/>
                  </a:cubicBezTo>
                  <a:lnTo>
                    <a:pt x="156" y="11078"/>
                  </a:lnTo>
                  <a:cubicBezTo>
                    <a:pt x="161" y="11389"/>
                    <a:pt x="415" y="11637"/>
                    <a:pt x="727" y="11632"/>
                  </a:cubicBezTo>
                  <a:lnTo>
                    <a:pt x="727" y="11632"/>
                  </a:lnTo>
                  <a:cubicBezTo>
                    <a:pt x="1037" y="11627"/>
                    <a:pt x="1285" y="11372"/>
                    <a:pt x="1281" y="11061"/>
                  </a:cubicBezTo>
                  <a:lnTo>
                    <a:pt x="1139" y="1487"/>
                  </a:lnTo>
                  <a:cubicBezTo>
                    <a:pt x="1137" y="1301"/>
                    <a:pt x="1287" y="1144"/>
                    <a:pt x="1473" y="1142"/>
                  </a:cubicBezTo>
                  <a:lnTo>
                    <a:pt x="2528" y="1127"/>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0" name="Google Shape;32690;p51"/>
            <p:cNvSpPr/>
            <p:nvPr/>
          </p:nvSpPr>
          <p:spPr>
            <a:xfrm>
              <a:off x="3670175" y="3271275"/>
              <a:ext cx="115950" cy="791675"/>
            </a:xfrm>
            <a:custGeom>
              <a:avLst/>
              <a:gdLst/>
              <a:ahLst/>
              <a:cxnLst/>
              <a:rect l="l" t="t" r="r" b="b"/>
              <a:pathLst>
                <a:path w="4638" h="31667" extrusionOk="0">
                  <a:moveTo>
                    <a:pt x="3082" y="6"/>
                  </a:moveTo>
                  <a:lnTo>
                    <a:pt x="2606" y="14"/>
                  </a:lnTo>
                  <a:lnTo>
                    <a:pt x="1018" y="37"/>
                  </a:lnTo>
                  <a:cubicBezTo>
                    <a:pt x="454" y="45"/>
                    <a:pt x="0" y="514"/>
                    <a:pt x="7" y="1078"/>
                  </a:cubicBezTo>
                  <a:lnTo>
                    <a:pt x="520" y="31667"/>
                  </a:lnTo>
                  <a:lnTo>
                    <a:pt x="2578" y="31636"/>
                  </a:lnTo>
                  <a:lnTo>
                    <a:pt x="2578" y="31636"/>
                  </a:lnTo>
                  <a:lnTo>
                    <a:pt x="4637" y="31605"/>
                  </a:lnTo>
                  <a:lnTo>
                    <a:pt x="4541" y="25905"/>
                  </a:lnTo>
                  <a:lnTo>
                    <a:pt x="4124" y="1017"/>
                  </a:lnTo>
                  <a:cubicBezTo>
                    <a:pt x="4121" y="829"/>
                    <a:pt x="4067" y="654"/>
                    <a:pt x="3976" y="504"/>
                  </a:cubicBezTo>
                  <a:cubicBezTo>
                    <a:pt x="3794" y="201"/>
                    <a:pt x="3460" y="1"/>
                    <a:pt x="3082" y="6"/>
                  </a:cubicBez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1" name="Google Shape;32691;p51"/>
            <p:cNvSpPr/>
            <p:nvPr/>
          </p:nvSpPr>
          <p:spPr>
            <a:xfrm>
              <a:off x="3670125" y="3271200"/>
              <a:ext cx="103700" cy="67200"/>
            </a:xfrm>
            <a:custGeom>
              <a:avLst/>
              <a:gdLst/>
              <a:ahLst/>
              <a:cxnLst/>
              <a:rect l="l" t="t" r="r" b="b"/>
              <a:pathLst>
                <a:path w="4148" h="2688" extrusionOk="0">
                  <a:moveTo>
                    <a:pt x="1019" y="40"/>
                  </a:moveTo>
                  <a:lnTo>
                    <a:pt x="3083" y="9"/>
                  </a:lnTo>
                  <a:cubicBezTo>
                    <a:pt x="3648" y="1"/>
                    <a:pt x="4116" y="455"/>
                    <a:pt x="4125" y="1020"/>
                  </a:cubicBezTo>
                  <a:lnTo>
                    <a:pt x="4148" y="2627"/>
                  </a:lnTo>
                  <a:lnTo>
                    <a:pt x="32" y="2688"/>
                  </a:lnTo>
                  <a:lnTo>
                    <a:pt x="8" y="1079"/>
                  </a:lnTo>
                  <a:cubicBezTo>
                    <a:pt x="1" y="517"/>
                    <a:pt x="456" y="49"/>
                    <a:pt x="1019" y="40"/>
                  </a:cubicBez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2" name="Google Shape;32692;p51"/>
            <p:cNvSpPr/>
            <p:nvPr/>
          </p:nvSpPr>
          <p:spPr>
            <a:xfrm>
              <a:off x="3694350" y="3197850"/>
              <a:ext cx="52875" cy="74350"/>
            </a:xfrm>
            <a:custGeom>
              <a:avLst/>
              <a:gdLst/>
              <a:ahLst/>
              <a:cxnLst/>
              <a:rect l="l" t="t" r="r" b="b"/>
              <a:pathLst>
                <a:path w="2115" h="2974" extrusionOk="0">
                  <a:moveTo>
                    <a:pt x="2069" y="279"/>
                  </a:moveTo>
                  <a:cubicBezTo>
                    <a:pt x="2067" y="145"/>
                    <a:pt x="1968" y="38"/>
                    <a:pt x="1842" y="12"/>
                  </a:cubicBezTo>
                  <a:cubicBezTo>
                    <a:pt x="1822" y="8"/>
                    <a:pt x="1805" y="1"/>
                    <a:pt x="1783" y="1"/>
                  </a:cubicBezTo>
                  <a:lnTo>
                    <a:pt x="1034" y="12"/>
                  </a:lnTo>
                  <a:lnTo>
                    <a:pt x="1032" y="12"/>
                  </a:lnTo>
                  <a:lnTo>
                    <a:pt x="1032" y="12"/>
                  </a:lnTo>
                  <a:lnTo>
                    <a:pt x="281" y="23"/>
                  </a:lnTo>
                  <a:cubicBezTo>
                    <a:pt x="125" y="26"/>
                    <a:pt x="1" y="155"/>
                    <a:pt x="4" y="310"/>
                  </a:cubicBezTo>
                  <a:lnTo>
                    <a:pt x="50" y="2974"/>
                  </a:lnTo>
                  <a:lnTo>
                    <a:pt x="1082" y="2958"/>
                  </a:lnTo>
                  <a:lnTo>
                    <a:pt x="2114" y="2943"/>
                  </a:lnTo>
                  <a:lnTo>
                    <a:pt x="2069" y="279"/>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3" name="Google Shape;32693;p51"/>
            <p:cNvSpPr/>
            <p:nvPr/>
          </p:nvSpPr>
          <p:spPr>
            <a:xfrm>
              <a:off x="3683175" y="4061425"/>
              <a:ext cx="102950" cy="166050"/>
            </a:xfrm>
            <a:custGeom>
              <a:avLst/>
              <a:gdLst/>
              <a:ahLst/>
              <a:cxnLst/>
              <a:rect l="l" t="t" r="r" b="b"/>
              <a:pathLst>
                <a:path w="4118" h="6642" extrusionOk="0">
                  <a:moveTo>
                    <a:pt x="0" y="61"/>
                  </a:moveTo>
                  <a:lnTo>
                    <a:pt x="2144" y="6641"/>
                  </a:lnTo>
                  <a:lnTo>
                    <a:pt x="4117" y="1"/>
                  </a:ln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4" name="Google Shape;32694;p51"/>
            <p:cNvSpPr/>
            <p:nvPr/>
          </p:nvSpPr>
          <p:spPr>
            <a:xfrm>
              <a:off x="3719675" y="4174575"/>
              <a:ext cx="32775" cy="52900"/>
            </a:xfrm>
            <a:custGeom>
              <a:avLst/>
              <a:gdLst/>
              <a:ahLst/>
              <a:cxnLst/>
              <a:rect l="l" t="t" r="r" b="b"/>
              <a:pathLst>
                <a:path w="1311" h="2116" extrusionOk="0">
                  <a:moveTo>
                    <a:pt x="1311" y="1"/>
                  </a:moveTo>
                  <a:lnTo>
                    <a:pt x="683" y="2115"/>
                  </a:lnTo>
                  <a:lnTo>
                    <a:pt x="1" y="23"/>
                  </a:ln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 name="Google Shape;3126;p91">
            <a:extLst>
              <a:ext uri="{FF2B5EF4-FFF2-40B4-BE49-F238E27FC236}">
                <a16:creationId xmlns:a16="http://schemas.microsoft.com/office/drawing/2014/main" id="{C2980AFF-CB0E-A911-D7D6-F7A6FA359F27}"/>
              </a:ext>
            </a:extLst>
          </p:cNvPr>
          <p:cNvGrpSpPr/>
          <p:nvPr/>
        </p:nvGrpSpPr>
        <p:grpSpPr>
          <a:xfrm>
            <a:off x="2031644" y="862941"/>
            <a:ext cx="1048944" cy="900879"/>
            <a:chOff x="157890" y="1088250"/>
            <a:chExt cx="1083822" cy="1066157"/>
          </a:xfrm>
        </p:grpSpPr>
        <p:sp>
          <p:nvSpPr>
            <p:cNvPr id="28" name="Google Shape;3127;p91">
              <a:extLst>
                <a:ext uri="{FF2B5EF4-FFF2-40B4-BE49-F238E27FC236}">
                  <a16:creationId xmlns:a16="http://schemas.microsoft.com/office/drawing/2014/main" id="{C3E37529-3166-3528-7A03-5BA1922FD802}"/>
                </a:ext>
              </a:extLst>
            </p:cNvPr>
            <p:cNvSpPr/>
            <p:nvPr/>
          </p:nvSpPr>
          <p:spPr>
            <a:xfrm>
              <a:off x="962825" y="1160850"/>
              <a:ext cx="249816" cy="704849"/>
            </a:xfrm>
            <a:custGeom>
              <a:avLst/>
              <a:gdLst/>
              <a:ahLst/>
              <a:cxnLst/>
              <a:rect l="l" t="t" r="r" b="b"/>
              <a:pathLst>
                <a:path w="7797" h="21934" extrusionOk="0">
                  <a:moveTo>
                    <a:pt x="0" y="1"/>
                  </a:moveTo>
                  <a:cubicBezTo>
                    <a:pt x="47" y="141"/>
                    <a:pt x="93" y="269"/>
                    <a:pt x="140" y="409"/>
                  </a:cubicBezTo>
                  <a:cubicBezTo>
                    <a:pt x="198" y="455"/>
                    <a:pt x="233" y="537"/>
                    <a:pt x="210" y="607"/>
                  </a:cubicBezTo>
                  <a:cubicBezTo>
                    <a:pt x="2587" y="7728"/>
                    <a:pt x="4557" y="15046"/>
                    <a:pt x="7634" y="21911"/>
                  </a:cubicBezTo>
                  <a:lnTo>
                    <a:pt x="7645" y="21911"/>
                  </a:lnTo>
                  <a:cubicBezTo>
                    <a:pt x="7663" y="21899"/>
                    <a:pt x="7680" y="21893"/>
                    <a:pt x="7699" y="21893"/>
                  </a:cubicBezTo>
                  <a:cubicBezTo>
                    <a:pt x="7718" y="21893"/>
                    <a:pt x="7739" y="21899"/>
                    <a:pt x="7762" y="21911"/>
                  </a:cubicBezTo>
                  <a:cubicBezTo>
                    <a:pt x="7774" y="21911"/>
                    <a:pt x="7785" y="21922"/>
                    <a:pt x="7797" y="21934"/>
                  </a:cubicBezTo>
                  <a:cubicBezTo>
                    <a:pt x="4604" y="14930"/>
                    <a:pt x="2797" y="7366"/>
                    <a:pt x="268" y="129"/>
                  </a:cubicBezTo>
                  <a:cubicBezTo>
                    <a:pt x="268" y="106"/>
                    <a:pt x="268" y="94"/>
                    <a:pt x="268" y="83"/>
                  </a:cubicBezTo>
                  <a:cubicBezTo>
                    <a:pt x="222" y="48"/>
                    <a:pt x="175" y="13"/>
                    <a:pt x="117" y="1"/>
                  </a:cubicBezTo>
                  <a:close/>
                </a:path>
              </a:pathLst>
            </a:custGeom>
            <a:solidFill>
              <a:srgbClr val="BCFFB4"/>
            </a:solidFill>
            <a:ln w="9525" cap="flat" cmpd="sng">
              <a:solidFill>
                <a:srgbClr val="BCFFB4"/>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9" name="Google Shape;3128;p91">
              <a:extLst>
                <a:ext uri="{FF2B5EF4-FFF2-40B4-BE49-F238E27FC236}">
                  <a16:creationId xmlns:a16="http://schemas.microsoft.com/office/drawing/2014/main" id="{72A5AF09-8827-A6CB-982D-5CDEE115AE08}"/>
                </a:ext>
              </a:extLst>
            </p:cNvPr>
            <p:cNvSpPr/>
            <p:nvPr/>
          </p:nvSpPr>
          <p:spPr>
            <a:xfrm>
              <a:off x="704198" y="1808898"/>
              <a:ext cx="474734" cy="189989"/>
            </a:xfrm>
            <a:custGeom>
              <a:avLst/>
              <a:gdLst/>
              <a:ahLst/>
              <a:cxnLst/>
              <a:rect l="l" t="t" r="r" b="b"/>
              <a:pathLst>
                <a:path w="14825" h="5933" extrusionOk="0">
                  <a:moveTo>
                    <a:pt x="12679" y="1317"/>
                  </a:moveTo>
                  <a:cubicBezTo>
                    <a:pt x="12764" y="1317"/>
                    <a:pt x="12793" y="1447"/>
                    <a:pt x="12715" y="1481"/>
                  </a:cubicBezTo>
                  <a:cubicBezTo>
                    <a:pt x="11596" y="1923"/>
                    <a:pt x="10349" y="2145"/>
                    <a:pt x="9195" y="2518"/>
                  </a:cubicBezTo>
                  <a:cubicBezTo>
                    <a:pt x="8030" y="2879"/>
                    <a:pt x="6876" y="3275"/>
                    <a:pt x="5711" y="3660"/>
                  </a:cubicBezTo>
                  <a:cubicBezTo>
                    <a:pt x="5704" y="3663"/>
                    <a:pt x="5697" y="3664"/>
                    <a:pt x="5691" y="3664"/>
                  </a:cubicBezTo>
                  <a:cubicBezTo>
                    <a:pt x="5645" y="3664"/>
                    <a:pt x="5625" y="3599"/>
                    <a:pt x="5676" y="3578"/>
                  </a:cubicBezTo>
                  <a:cubicBezTo>
                    <a:pt x="6841" y="3077"/>
                    <a:pt x="8018" y="2646"/>
                    <a:pt x="9230" y="2273"/>
                  </a:cubicBezTo>
                  <a:cubicBezTo>
                    <a:pt x="10338" y="1912"/>
                    <a:pt x="11515" y="1469"/>
                    <a:pt x="12668" y="1317"/>
                  </a:cubicBezTo>
                  <a:cubicBezTo>
                    <a:pt x="12672" y="1317"/>
                    <a:pt x="12676" y="1317"/>
                    <a:pt x="12679" y="1317"/>
                  </a:cubicBezTo>
                  <a:close/>
                  <a:moveTo>
                    <a:pt x="11048" y="0"/>
                  </a:moveTo>
                  <a:lnTo>
                    <a:pt x="10769" y="234"/>
                  </a:lnTo>
                  <a:cubicBezTo>
                    <a:pt x="10804" y="268"/>
                    <a:pt x="10804" y="327"/>
                    <a:pt x="10745" y="350"/>
                  </a:cubicBezTo>
                  <a:cubicBezTo>
                    <a:pt x="8263" y="1306"/>
                    <a:pt x="5757" y="2215"/>
                    <a:pt x="3252" y="3089"/>
                  </a:cubicBezTo>
                  <a:cubicBezTo>
                    <a:pt x="2168" y="3462"/>
                    <a:pt x="1084" y="3846"/>
                    <a:pt x="0" y="4219"/>
                  </a:cubicBezTo>
                  <a:cubicBezTo>
                    <a:pt x="59" y="4231"/>
                    <a:pt x="105" y="4266"/>
                    <a:pt x="117" y="4347"/>
                  </a:cubicBezTo>
                  <a:cubicBezTo>
                    <a:pt x="175" y="4709"/>
                    <a:pt x="245" y="5058"/>
                    <a:pt x="327" y="5408"/>
                  </a:cubicBezTo>
                  <a:cubicBezTo>
                    <a:pt x="979" y="5175"/>
                    <a:pt x="1655" y="5023"/>
                    <a:pt x="2308" y="4814"/>
                  </a:cubicBezTo>
                  <a:cubicBezTo>
                    <a:pt x="2972" y="4592"/>
                    <a:pt x="3625" y="4289"/>
                    <a:pt x="4312" y="4161"/>
                  </a:cubicBezTo>
                  <a:cubicBezTo>
                    <a:pt x="4316" y="4160"/>
                    <a:pt x="4320" y="4160"/>
                    <a:pt x="4324" y="4160"/>
                  </a:cubicBezTo>
                  <a:cubicBezTo>
                    <a:pt x="4383" y="4160"/>
                    <a:pt x="4391" y="4245"/>
                    <a:pt x="4336" y="4277"/>
                  </a:cubicBezTo>
                  <a:cubicBezTo>
                    <a:pt x="3683" y="4650"/>
                    <a:pt x="2879" y="4837"/>
                    <a:pt x="2156" y="5047"/>
                  </a:cubicBezTo>
                  <a:cubicBezTo>
                    <a:pt x="1574" y="5233"/>
                    <a:pt x="968" y="5431"/>
                    <a:pt x="362" y="5536"/>
                  </a:cubicBezTo>
                  <a:cubicBezTo>
                    <a:pt x="397" y="5676"/>
                    <a:pt x="431" y="5804"/>
                    <a:pt x="466" y="5932"/>
                  </a:cubicBezTo>
                  <a:cubicBezTo>
                    <a:pt x="5256" y="4476"/>
                    <a:pt x="10023" y="2961"/>
                    <a:pt x="14824" y="1527"/>
                  </a:cubicBezTo>
                  <a:lnTo>
                    <a:pt x="14824" y="1527"/>
                  </a:lnTo>
                  <a:cubicBezTo>
                    <a:pt x="14674" y="1537"/>
                    <a:pt x="14521" y="1542"/>
                    <a:pt x="14367" y="1542"/>
                  </a:cubicBezTo>
                  <a:cubicBezTo>
                    <a:pt x="13797" y="1542"/>
                    <a:pt x="13220" y="1471"/>
                    <a:pt x="12715" y="1306"/>
                  </a:cubicBezTo>
                  <a:cubicBezTo>
                    <a:pt x="12424" y="1201"/>
                    <a:pt x="12121" y="1003"/>
                    <a:pt x="11829" y="781"/>
                  </a:cubicBezTo>
                  <a:cubicBezTo>
                    <a:pt x="11818" y="793"/>
                    <a:pt x="11806" y="805"/>
                    <a:pt x="11794" y="805"/>
                  </a:cubicBezTo>
                  <a:cubicBezTo>
                    <a:pt x="10874" y="1259"/>
                    <a:pt x="9848" y="1527"/>
                    <a:pt x="8881" y="1865"/>
                  </a:cubicBezTo>
                  <a:cubicBezTo>
                    <a:pt x="7960" y="2203"/>
                    <a:pt x="7016" y="2529"/>
                    <a:pt x="6084" y="2856"/>
                  </a:cubicBezTo>
                  <a:cubicBezTo>
                    <a:pt x="4324" y="3485"/>
                    <a:pt x="2518" y="4266"/>
                    <a:pt x="665" y="4580"/>
                  </a:cubicBezTo>
                  <a:cubicBezTo>
                    <a:pt x="606" y="4580"/>
                    <a:pt x="606" y="4511"/>
                    <a:pt x="653" y="4499"/>
                  </a:cubicBezTo>
                  <a:cubicBezTo>
                    <a:pt x="2599" y="4009"/>
                    <a:pt x="4464" y="3205"/>
                    <a:pt x="6352" y="2529"/>
                  </a:cubicBezTo>
                  <a:cubicBezTo>
                    <a:pt x="7284" y="2191"/>
                    <a:pt x="8217" y="1865"/>
                    <a:pt x="9149" y="1527"/>
                  </a:cubicBezTo>
                  <a:cubicBezTo>
                    <a:pt x="9976" y="1224"/>
                    <a:pt x="10815" y="863"/>
                    <a:pt x="11678" y="653"/>
                  </a:cubicBezTo>
                  <a:cubicBezTo>
                    <a:pt x="11445" y="455"/>
                    <a:pt x="11235" y="222"/>
                    <a:pt x="1104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0" name="Google Shape;3129;p91">
              <a:extLst>
                <a:ext uri="{FF2B5EF4-FFF2-40B4-BE49-F238E27FC236}">
                  <a16:creationId xmlns:a16="http://schemas.microsoft.com/office/drawing/2014/main" id="{5DB311B2-B029-CBFE-2C1F-E017D6205F33}"/>
                </a:ext>
              </a:extLst>
            </p:cNvPr>
            <p:cNvSpPr/>
            <p:nvPr/>
          </p:nvSpPr>
          <p:spPr>
            <a:xfrm>
              <a:off x="510491" y="1788755"/>
              <a:ext cx="547521" cy="249327"/>
            </a:xfrm>
            <a:custGeom>
              <a:avLst/>
              <a:gdLst/>
              <a:ahLst/>
              <a:cxnLst/>
              <a:rect l="l" t="t" r="r" b="b"/>
              <a:pathLst>
                <a:path w="17098" h="7786" extrusionOk="0">
                  <a:moveTo>
                    <a:pt x="10674" y="2305"/>
                  </a:moveTo>
                  <a:cubicBezTo>
                    <a:pt x="10767" y="2305"/>
                    <a:pt x="10820" y="2438"/>
                    <a:pt x="10723" y="2471"/>
                  </a:cubicBezTo>
                  <a:cubicBezTo>
                    <a:pt x="8007" y="3252"/>
                    <a:pt x="5350" y="4196"/>
                    <a:pt x="2670" y="5081"/>
                  </a:cubicBezTo>
                  <a:cubicBezTo>
                    <a:pt x="2666" y="5082"/>
                    <a:pt x="2663" y="5083"/>
                    <a:pt x="2660" y="5083"/>
                  </a:cubicBezTo>
                  <a:cubicBezTo>
                    <a:pt x="2631" y="5083"/>
                    <a:pt x="2614" y="5034"/>
                    <a:pt x="2646" y="5023"/>
                  </a:cubicBezTo>
                  <a:cubicBezTo>
                    <a:pt x="5233" y="3904"/>
                    <a:pt x="7949" y="3053"/>
                    <a:pt x="10653" y="2308"/>
                  </a:cubicBezTo>
                  <a:cubicBezTo>
                    <a:pt x="10660" y="2306"/>
                    <a:pt x="10667" y="2305"/>
                    <a:pt x="10674" y="2305"/>
                  </a:cubicBezTo>
                  <a:close/>
                  <a:moveTo>
                    <a:pt x="16678" y="0"/>
                  </a:moveTo>
                  <a:cubicBezTo>
                    <a:pt x="12984" y="1177"/>
                    <a:pt x="9289" y="2378"/>
                    <a:pt x="5595" y="3543"/>
                  </a:cubicBezTo>
                  <a:cubicBezTo>
                    <a:pt x="4674" y="3834"/>
                    <a:pt x="3765" y="4126"/>
                    <a:pt x="2844" y="4417"/>
                  </a:cubicBezTo>
                  <a:cubicBezTo>
                    <a:pt x="2017" y="4673"/>
                    <a:pt x="327" y="4918"/>
                    <a:pt x="82" y="5944"/>
                  </a:cubicBezTo>
                  <a:cubicBezTo>
                    <a:pt x="222" y="5885"/>
                    <a:pt x="374" y="5827"/>
                    <a:pt x="525" y="5781"/>
                  </a:cubicBezTo>
                  <a:cubicBezTo>
                    <a:pt x="548" y="5781"/>
                    <a:pt x="560" y="5804"/>
                    <a:pt x="537" y="5816"/>
                  </a:cubicBezTo>
                  <a:cubicBezTo>
                    <a:pt x="385" y="5885"/>
                    <a:pt x="234" y="5944"/>
                    <a:pt x="71" y="6014"/>
                  </a:cubicBezTo>
                  <a:cubicBezTo>
                    <a:pt x="1" y="6398"/>
                    <a:pt x="152" y="6783"/>
                    <a:pt x="409" y="7086"/>
                  </a:cubicBezTo>
                  <a:cubicBezTo>
                    <a:pt x="758" y="6923"/>
                    <a:pt x="1166" y="6888"/>
                    <a:pt x="1539" y="6806"/>
                  </a:cubicBezTo>
                  <a:cubicBezTo>
                    <a:pt x="2017" y="6701"/>
                    <a:pt x="2495" y="6608"/>
                    <a:pt x="2961" y="6503"/>
                  </a:cubicBezTo>
                  <a:cubicBezTo>
                    <a:pt x="2968" y="6501"/>
                    <a:pt x="2975" y="6500"/>
                    <a:pt x="2981" y="6500"/>
                  </a:cubicBezTo>
                  <a:cubicBezTo>
                    <a:pt x="3057" y="6500"/>
                    <a:pt x="3070" y="6621"/>
                    <a:pt x="2984" y="6643"/>
                  </a:cubicBezTo>
                  <a:cubicBezTo>
                    <a:pt x="2506" y="6748"/>
                    <a:pt x="2040" y="6853"/>
                    <a:pt x="1562" y="6969"/>
                  </a:cubicBezTo>
                  <a:cubicBezTo>
                    <a:pt x="1213" y="7039"/>
                    <a:pt x="852" y="7167"/>
                    <a:pt x="490" y="7179"/>
                  </a:cubicBezTo>
                  <a:cubicBezTo>
                    <a:pt x="688" y="7377"/>
                    <a:pt x="933" y="7540"/>
                    <a:pt x="1178" y="7634"/>
                  </a:cubicBezTo>
                  <a:cubicBezTo>
                    <a:pt x="1474" y="7747"/>
                    <a:pt x="1773" y="7785"/>
                    <a:pt x="2075" y="7785"/>
                  </a:cubicBezTo>
                  <a:cubicBezTo>
                    <a:pt x="2580" y="7785"/>
                    <a:pt x="3091" y="7677"/>
                    <a:pt x="3602" y="7634"/>
                  </a:cubicBezTo>
                  <a:cubicBezTo>
                    <a:pt x="3427" y="7016"/>
                    <a:pt x="3357" y="6387"/>
                    <a:pt x="3427" y="5769"/>
                  </a:cubicBezTo>
                  <a:lnTo>
                    <a:pt x="3427" y="5769"/>
                  </a:lnTo>
                  <a:cubicBezTo>
                    <a:pt x="2949" y="5932"/>
                    <a:pt x="2460" y="6084"/>
                    <a:pt x="1970" y="6200"/>
                  </a:cubicBezTo>
                  <a:cubicBezTo>
                    <a:pt x="1967" y="6201"/>
                    <a:pt x="1964" y="6202"/>
                    <a:pt x="1962" y="6202"/>
                  </a:cubicBezTo>
                  <a:cubicBezTo>
                    <a:pt x="1934" y="6202"/>
                    <a:pt x="1927" y="6151"/>
                    <a:pt x="1959" y="6130"/>
                  </a:cubicBezTo>
                  <a:cubicBezTo>
                    <a:pt x="3147" y="5571"/>
                    <a:pt x="4441" y="5175"/>
                    <a:pt x="5676" y="4720"/>
                  </a:cubicBezTo>
                  <a:cubicBezTo>
                    <a:pt x="6888" y="4277"/>
                    <a:pt x="8100" y="3834"/>
                    <a:pt x="9312" y="3403"/>
                  </a:cubicBezTo>
                  <a:cubicBezTo>
                    <a:pt x="11772" y="2506"/>
                    <a:pt x="14242" y="1643"/>
                    <a:pt x="16725" y="828"/>
                  </a:cubicBezTo>
                  <a:cubicBezTo>
                    <a:pt x="16736" y="825"/>
                    <a:pt x="16747" y="823"/>
                    <a:pt x="16757" y="823"/>
                  </a:cubicBezTo>
                  <a:cubicBezTo>
                    <a:pt x="16787" y="823"/>
                    <a:pt x="16809" y="836"/>
                    <a:pt x="16818" y="863"/>
                  </a:cubicBezTo>
                  <a:lnTo>
                    <a:pt x="17097" y="629"/>
                  </a:lnTo>
                  <a:cubicBezTo>
                    <a:pt x="16946" y="443"/>
                    <a:pt x="16806" y="245"/>
                    <a:pt x="16690" y="70"/>
                  </a:cubicBezTo>
                  <a:cubicBezTo>
                    <a:pt x="16678" y="47"/>
                    <a:pt x="16678" y="23"/>
                    <a:pt x="1667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1" name="Google Shape;3130;p91">
              <a:extLst>
                <a:ext uri="{FF2B5EF4-FFF2-40B4-BE49-F238E27FC236}">
                  <a16:creationId xmlns:a16="http://schemas.microsoft.com/office/drawing/2014/main" id="{7B15304E-E8AD-1A13-32EE-5F8EF55E0AB3}"/>
                </a:ext>
              </a:extLst>
            </p:cNvPr>
            <p:cNvSpPr/>
            <p:nvPr/>
          </p:nvSpPr>
          <p:spPr>
            <a:xfrm>
              <a:off x="843402" y="1107656"/>
              <a:ext cx="353432" cy="744171"/>
            </a:xfrm>
            <a:custGeom>
              <a:avLst/>
              <a:gdLst/>
              <a:ahLst/>
              <a:cxnLst/>
              <a:rect l="l" t="t" r="r" b="b"/>
              <a:pathLst>
                <a:path w="11037" h="23239" extrusionOk="0">
                  <a:moveTo>
                    <a:pt x="2162" y="4058"/>
                  </a:moveTo>
                  <a:cubicBezTo>
                    <a:pt x="2184" y="4058"/>
                    <a:pt x="2206" y="4068"/>
                    <a:pt x="2215" y="4091"/>
                  </a:cubicBezTo>
                  <a:cubicBezTo>
                    <a:pt x="2914" y="5781"/>
                    <a:pt x="3368" y="7610"/>
                    <a:pt x="3951" y="9347"/>
                  </a:cubicBezTo>
                  <a:cubicBezTo>
                    <a:pt x="4534" y="11095"/>
                    <a:pt x="5117" y="12843"/>
                    <a:pt x="5711" y="14591"/>
                  </a:cubicBezTo>
                  <a:cubicBezTo>
                    <a:pt x="5718" y="14628"/>
                    <a:pt x="5693" y="14651"/>
                    <a:pt x="5667" y="14651"/>
                  </a:cubicBezTo>
                  <a:cubicBezTo>
                    <a:pt x="5653" y="14651"/>
                    <a:pt x="5638" y="14643"/>
                    <a:pt x="5629" y="14626"/>
                  </a:cubicBezTo>
                  <a:cubicBezTo>
                    <a:pt x="4977" y="12855"/>
                    <a:pt x="4347" y="11083"/>
                    <a:pt x="3753" y="9300"/>
                  </a:cubicBezTo>
                  <a:cubicBezTo>
                    <a:pt x="3182" y="7599"/>
                    <a:pt x="2494" y="5874"/>
                    <a:pt x="2098" y="4126"/>
                  </a:cubicBezTo>
                  <a:cubicBezTo>
                    <a:pt x="2091" y="4083"/>
                    <a:pt x="2127" y="4058"/>
                    <a:pt x="2162" y="4058"/>
                  </a:cubicBezTo>
                  <a:close/>
                  <a:moveTo>
                    <a:pt x="3492" y="10622"/>
                  </a:moveTo>
                  <a:cubicBezTo>
                    <a:pt x="3519" y="10622"/>
                    <a:pt x="3545" y="10635"/>
                    <a:pt x="3555" y="10664"/>
                  </a:cubicBezTo>
                  <a:cubicBezTo>
                    <a:pt x="4231" y="12400"/>
                    <a:pt x="4685" y="14218"/>
                    <a:pt x="5326" y="15966"/>
                  </a:cubicBezTo>
                  <a:cubicBezTo>
                    <a:pt x="5956" y="17726"/>
                    <a:pt x="6678" y="19439"/>
                    <a:pt x="7354" y="21176"/>
                  </a:cubicBezTo>
                  <a:cubicBezTo>
                    <a:pt x="7361" y="21190"/>
                    <a:pt x="7351" y="21200"/>
                    <a:pt x="7339" y="21200"/>
                  </a:cubicBezTo>
                  <a:cubicBezTo>
                    <a:pt x="7331" y="21200"/>
                    <a:pt x="7324" y="21196"/>
                    <a:pt x="7319" y="21188"/>
                  </a:cubicBezTo>
                  <a:cubicBezTo>
                    <a:pt x="6492" y="19474"/>
                    <a:pt x="5804" y="17691"/>
                    <a:pt x="5140" y="15908"/>
                  </a:cubicBezTo>
                  <a:cubicBezTo>
                    <a:pt x="4522" y="14218"/>
                    <a:pt x="3811" y="12470"/>
                    <a:pt x="3427" y="10699"/>
                  </a:cubicBezTo>
                  <a:cubicBezTo>
                    <a:pt x="3413" y="10650"/>
                    <a:pt x="3452" y="10622"/>
                    <a:pt x="3492" y="10622"/>
                  </a:cubicBezTo>
                  <a:close/>
                  <a:moveTo>
                    <a:pt x="4353" y="6948"/>
                  </a:moveTo>
                  <a:cubicBezTo>
                    <a:pt x="4375" y="6948"/>
                    <a:pt x="4397" y="6958"/>
                    <a:pt x="4406" y="6981"/>
                  </a:cubicBezTo>
                  <a:cubicBezTo>
                    <a:pt x="4907" y="8217"/>
                    <a:pt x="5245" y="9533"/>
                    <a:pt x="5641" y="10804"/>
                  </a:cubicBezTo>
                  <a:cubicBezTo>
                    <a:pt x="6037" y="12051"/>
                    <a:pt x="6422" y="13286"/>
                    <a:pt x="6818" y="14521"/>
                  </a:cubicBezTo>
                  <a:cubicBezTo>
                    <a:pt x="7611" y="17050"/>
                    <a:pt x="8380" y="19568"/>
                    <a:pt x="9149" y="22097"/>
                  </a:cubicBezTo>
                  <a:cubicBezTo>
                    <a:pt x="9156" y="22111"/>
                    <a:pt x="9145" y="22121"/>
                    <a:pt x="9134" y="22121"/>
                  </a:cubicBezTo>
                  <a:cubicBezTo>
                    <a:pt x="9126" y="22121"/>
                    <a:pt x="9118" y="22117"/>
                    <a:pt x="9114" y="22108"/>
                  </a:cubicBezTo>
                  <a:cubicBezTo>
                    <a:pt x="8275" y="19568"/>
                    <a:pt x="7447" y="17015"/>
                    <a:pt x="6632" y="14463"/>
                  </a:cubicBezTo>
                  <a:cubicBezTo>
                    <a:pt x="6224" y="13193"/>
                    <a:pt x="5816" y="11911"/>
                    <a:pt x="5408" y="10629"/>
                  </a:cubicBezTo>
                  <a:cubicBezTo>
                    <a:pt x="5023" y="9440"/>
                    <a:pt x="4569" y="8240"/>
                    <a:pt x="4289" y="7016"/>
                  </a:cubicBezTo>
                  <a:cubicBezTo>
                    <a:pt x="4282" y="6973"/>
                    <a:pt x="4318" y="6948"/>
                    <a:pt x="4353" y="6948"/>
                  </a:cubicBezTo>
                  <a:close/>
                  <a:moveTo>
                    <a:pt x="47" y="0"/>
                  </a:moveTo>
                  <a:cubicBezTo>
                    <a:pt x="47" y="12"/>
                    <a:pt x="47" y="35"/>
                    <a:pt x="47" y="47"/>
                  </a:cubicBezTo>
                  <a:cubicBezTo>
                    <a:pt x="35" y="82"/>
                    <a:pt x="24" y="105"/>
                    <a:pt x="0" y="129"/>
                  </a:cubicBezTo>
                  <a:cubicBezTo>
                    <a:pt x="653" y="1923"/>
                    <a:pt x="1061" y="3835"/>
                    <a:pt x="1609" y="5664"/>
                  </a:cubicBezTo>
                  <a:cubicBezTo>
                    <a:pt x="2168" y="7494"/>
                    <a:pt x="2716" y="9324"/>
                    <a:pt x="3310" y="11142"/>
                  </a:cubicBezTo>
                  <a:cubicBezTo>
                    <a:pt x="3904" y="12948"/>
                    <a:pt x="4511" y="14754"/>
                    <a:pt x="5151" y="16561"/>
                  </a:cubicBezTo>
                  <a:cubicBezTo>
                    <a:pt x="5466" y="17470"/>
                    <a:pt x="5804" y="18391"/>
                    <a:pt x="6142" y="19300"/>
                  </a:cubicBezTo>
                  <a:cubicBezTo>
                    <a:pt x="6340" y="19871"/>
                    <a:pt x="6643" y="20430"/>
                    <a:pt x="6468" y="21036"/>
                  </a:cubicBezTo>
                  <a:cubicBezTo>
                    <a:pt x="6457" y="21071"/>
                    <a:pt x="6457" y="21106"/>
                    <a:pt x="6433" y="21141"/>
                  </a:cubicBezTo>
                  <a:cubicBezTo>
                    <a:pt x="6433" y="21164"/>
                    <a:pt x="6422" y="21176"/>
                    <a:pt x="6398" y="21188"/>
                  </a:cubicBezTo>
                  <a:cubicBezTo>
                    <a:pt x="6410" y="21188"/>
                    <a:pt x="6422" y="21199"/>
                    <a:pt x="6422" y="21199"/>
                  </a:cubicBezTo>
                  <a:cubicBezTo>
                    <a:pt x="7156" y="21735"/>
                    <a:pt x="7576" y="22633"/>
                    <a:pt x="8473" y="22959"/>
                  </a:cubicBezTo>
                  <a:cubicBezTo>
                    <a:pt x="8508" y="22971"/>
                    <a:pt x="8555" y="22982"/>
                    <a:pt x="8589" y="22994"/>
                  </a:cubicBezTo>
                  <a:cubicBezTo>
                    <a:pt x="7715" y="20896"/>
                    <a:pt x="6876" y="18694"/>
                    <a:pt x="6294" y="16491"/>
                  </a:cubicBezTo>
                  <a:cubicBezTo>
                    <a:pt x="6286" y="16462"/>
                    <a:pt x="6316" y="16437"/>
                    <a:pt x="6344" y="16437"/>
                  </a:cubicBezTo>
                  <a:cubicBezTo>
                    <a:pt x="6361" y="16437"/>
                    <a:pt x="6378" y="16446"/>
                    <a:pt x="6387" y="16468"/>
                  </a:cubicBezTo>
                  <a:cubicBezTo>
                    <a:pt x="7179" y="18647"/>
                    <a:pt x="7902" y="20850"/>
                    <a:pt x="8718" y="23029"/>
                  </a:cubicBezTo>
                  <a:cubicBezTo>
                    <a:pt x="9464" y="23227"/>
                    <a:pt x="10291" y="23180"/>
                    <a:pt x="11037" y="23239"/>
                  </a:cubicBezTo>
                  <a:cubicBezTo>
                    <a:pt x="9394" y="19801"/>
                    <a:pt x="8193" y="16188"/>
                    <a:pt x="7016" y="12575"/>
                  </a:cubicBezTo>
                  <a:cubicBezTo>
                    <a:pt x="5874" y="9079"/>
                    <a:pt x="4720" y="5583"/>
                    <a:pt x="3613" y="2075"/>
                  </a:cubicBezTo>
                  <a:cubicBezTo>
                    <a:pt x="3333" y="2180"/>
                    <a:pt x="3054" y="2226"/>
                    <a:pt x="2786" y="2226"/>
                  </a:cubicBezTo>
                  <a:cubicBezTo>
                    <a:pt x="3100" y="3368"/>
                    <a:pt x="3497" y="4487"/>
                    <a:pt x="3928" y="5594"/>
                  </a:cubicBezTo>
                  <a:cubicBezTo>
                    <a:pt x="3943" y="5617"/>
                    <a:pt x="3924" y="5635"/>
                    <a:pt x="3902" y="5635"/>
                  </a:cubicBezTo>
                  <a:cubicBezTo>
                    <a:pt x="3890" y="5635"/>
                    <a:pt x="3878" y="5630"/>
                    <a:pt x="3870" y="5618"/>
                  </a:cubicBezTo>
                  <a:cubicBezTo>
                    <a:pt x="3333" y="4522"/>
                    <a:pt x="2914" y="3380"/>
                    <a:pt x="2564" y="2215"/>
                  </a:cubicBezTo>
                  <a:cubicBezTo>
                    <a:pt x="1842" y="2133"/>
                    <a:pt x="1201" y="1690"/>
                    <a:pt x="711" y="1096"/>
                  </a:cubicBezTo>
                  <a:lnTo>
                    <a:pt x="711" y="1096"/>
                  </a:lnTo>
                  <a:cubicBezTo>
                    <a:pt x="1609" y="3811"/>
                    <a:pt x="2436" y="6573"/>
                    <a:pt x="3170" y="9324"/>
                  </a:cubicBezTo>
                  <a:cubicBezTo>
                    <a:pt x="3179" y="9340"/>
                    <a:pt x="3163" y="9357"/>
                    <a:pt x="3150" y="9357"/>
                  </a:cubicBezTo>
                  <a:cubicBezTo>
                    <a:pt x="3144" y="9357"/>
                    <a:pt x="3139" y="9354"/>
                    <a:pt x="3135" y="9347"/>
                  </a:cubicBezTo>
                  <a:cubicBezTo>
                    <a:pt x="2180" y="6620"/>
                    <a:pt x="1306" y="3823"/>
                    <a:pt x="525" y="1049"/>
                  </a:cubicBezTo>
                  <a:cubicBezTo>
                    <a:pt x="501" y="991"/>
                    <a:pt x="536" y="944"/>
                    <a:pt x="583" y="933"/>
                  </a:cubicBezTo>
                  <a:cubicBezTo>
                    <a:pt x="362" y="641"/>
                    <a:pt x="187" y="327"/>
                    <a:pt x="47"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2" name="Google Shape;3131;p91">
              <a:extLst>
                <a:ext uri="{FF2B5EF4-FFF2-40B4-BE49-F238E27FC236}">
                  <a16:creationId xmlns:a16="http://schemas.microsoft.com/office/drawing/2014/main" id="{E62205B7-6E8E-CFE6-4537-54D79D042835}"/>
                </a:ext>
              </a:extLst>
            </p:cNvPr>
            <p:cNvSpPr/>
            <p:nvPr/>
          </p:nvSpPr>
          <p:spPr>
            <a:xfrm>
              <a:off x="704198" y="1808898"/>
              <a:ext cx="474734" cy="189989"/>
            </a:xfrm>
            <a:custGeom>
              <a:avLst/>
              <a:gdLst/>
              <a:ahLst/>
              <a:cxnLst/>
              <a:rect l="l" t="t" r="r" b="b"/>
              <a:pathLst>
                <a:path w="14825" h="5933" extrusionOk="0">
                  <a:moveTo>
                    <a:pt x="12679" y="1317"/>
                  </a:moveTo>
                  <a:cubicBezTo>
                    <a:pt x="12764" y="1317"/>
                    <a:pt x="12793" y="1447"/>
                    <a:pt x="12715" y="1481"/>
                  </a:cubicBezTo>
                  <a:cubicBezTo>
                    <a:pt x="11596" y="1923"/>
                    <a:pt x="10349" y="2145"/>
                    <a:pt x="9195" y="2518"/>
                  </a:cubicBezTo>
                  <a:cubicBezTo>
                    <a:pt x="8030" y="2879"/>
                    <a:pt x="6876" y="3275"/>
                    <a:pt x="5711" y="3660"/>
                  </a:cubicBezTo>
                  <a:cubicBezTo>
                    <a:pt x="5704" y="3663"/>
                    <a:pt x="5697" y="3664"/>
                    <a:pt x="5691" y="3664"/>
                  </a:cubicBezTo>
                  <a:cubicBezTo>
                    <a:pt x="5645" y="3664"/>
                    <a:pt x="5625" y="3599"/>
                    <a:pt x="5676" y="3578"/>
                  </a:cubicBezTo>
                  <a:cubicBezTo>
                    <a:pt x="6841" y="3077"/>
                    <a:pt x="8018" y="2646"/>
                    <a:pt x="9230" y="2273"/>
                  </a:cubicBezTo>
                  <a:cubicBezTo>
                    <a:pt x="10338" y="1912"/>
                    <a:pt x="11515" y="1469"/>
                    <a:pt x="12668" y="1317"/>
                  </a:cubicBezTo>
                  <a:cubicBezTo>
                    <a:pt x="12672" y="1317"/>
                    <a:pt x="12676" y="1317"/>
                    <a:pt x="12679" y="1317"/>
                  </a:cubicBezTo>
                  <a:close/>
                  <a:moveTo>
                    <a:pt x="11048" y="0"/>
                  </a:moveTo>
                  <a:lnTo>
                    <a:pt x="10769" y="234"/>
                  </a:lnTo>
                  <a:cubicBezTo>
                    <a:pt x="10804" y="268"/>
                    <a:pt x="10804" y="327"/>
                    <a:pt x="10745" y="350"/>
                  </a:cubicBezTo>
                  <a:cubicBezTo>
                    <a:pt x="8263" y="1306"/>
                    <a:pt x="5757" y="2215"/>
                    <a:pt x="3252" y="3089"/>
                  </a:cubicBezTo>
                  <a:cubicBezTo>
                    <a:pt x="2168" y="3462"/>
                    <a:pt x="1084" y="3846"/>
                    <a:pt x="0" y="4219"/>
                  </a:cubicBezTo>
                  <a:cubicBezTo>
                    <a:pt x="59" y="4231"/>
                    <a:pt x="105" y="4266"/>
                    <a:pt x="117" y="4347"/>
                  </a:cubicBezTo>
                  <a:cubicBezTo>
                    <a:pt x="175" y="4709"/>
                    <a:pt x="245" y="5058"/>
                    <a:pt x="327" y="5408"/>
                  </a:cubicBezTo>
                  <a:cubicBezTo>
                    <a:pt x="979" y="5175"/>
                    <a:pt x="1655" y="5023"/>
                    <a:pt x="2308" y="4814"/>
                  </a:cubicBezTo>
                  <a:cubicBezTo>
                    <a:pt x="2972" y="4592"/>
                    <a:pt x="3625" y="4289"/>
                    <a:pt x="4312" y="4161"/>
                  </a:cubicBezTo>
                  <a:cubicBezTo>
                    <a:pt x="4316" y="4160"/>
                    <a:pt x="4320" y="4160"/>
                    <a:pt x="4324" y="4160"/>
                  </a:cubicBezTo>
                  <a:cubicBezTo>
                    <a:pt x="4383" y="4160"/>
                    <a:pt x="4391" y="4245"/>
                    <a:pt x="4336" y="4277"/>
                  </a:cubicBezTo>
                  <a:cubicBezTo>
                    <a:pt x="3683" y="4650"/>
                    <a:pt x="2879" y="4837"/>
                    <a:pt x="2156" y="5047"/>
                  </a:cubicBezTo>
                  <a:cubicBezTo>
                    <a:pt x="1574" y="5233"/>
                    <a:pt x="968" y="5431"/>
                    <a:pt x="362" y="5536"/>
                  </a:cubicBezTo>
                  <a:cubicBezTo>
                    <a:pt x="397" y="5676"/>
                    <a:pt x="431" y="5804"/>
                    <a:pt x="466" y="5932"/>
                  </a:cubicBezTo>
                  <a:cubicBezTo>
                    <a:pt x="5256" y="4476"/>
                    <a:pt x="10023" y="2961"/>
                    <a:pt x="14824" y="1527"/>
                  </a:cubicBezTo>
                  <a:lnTo>
                    <a:pt x="14824" y="1527"/>
                  </a:lnTo>
                  <a:cubicBezTo>
                    <a:pt x="14674" y="1537"/>
                    <a:pt x="14521" y="1542"/>
                    <a:pt x="14367" y="1542"/>
                  </a:cubicBezTo>
                  <a:cubicBezTo>
                    <a:pt x="13797" y="1542"/>
                    <a:pt x="13220" y="1471"/>
                    <a:pt x="12715" y="1306"/>
                  </a:cubicBezTo>
                  <a:cubicBezTo>
                    <a:pt x="12424" y="1201"/>
                    <a:pt x="12121" y="1003"/>
                    <a:pt x="11829" y="781"/>
                  </a:cubicBezTo>
                  <a:cubicBezTo>
                    <a:pt x="11818" y="793"/>
                    <a:pt x="11806" y="805"/>
                    <a:pt x="11794" y="805"/>
                  </a:cubicBezTo>
                  <a:cubicBezTo>
                    <a:pt x="10874" y="1259"/>
                    <a:pt x="9848" y="1527"/>
                    <a:pt x="8881" y="1865"/>
                  </a:cubicBezTo>
                  <a:cubicBezTo>
                    <a:pt x="7960" y="2203"/>
                    <a:pt x="7016" y="2529"/>
                    <a:pt x="6084" y="2856"/>
                  </a:cubicBezTo>
                  <a:cubicBezTo>
                    <a:pt x="4324" y="3485"/>
                    <a:pt x="2518" y="4266"/>
                    <a:pt x="665" y="4580"/>
                  </a:cubicBezTo>
                  <a:cubicBezTo>
                    <a:pt x="606" y="4580"/>
                    <a:pt x="606" y="4511"/>
                    <a:pt x="653" y="4499"/>
                  </a:cubicBezTo>
                  <a:cubicBezTo>
                    <a:pt x="2599" y="4009"/>
                    <a:pt x="4464" y="3205"/>
                    <a:pt x="6352" y="2529"/>
                  </a:cubicBezTo>
                  <a:cubicBezTo>
                    <a:pt x="7284" y="2191"/>
                    <a:pt x="8217" y="1865"/>
                    <a:pt x="9149" y="1527"/>
                  </a:cubicBezTo>
                  <a:cubicBezTo>
                    <a:pt x="9976" y="1224"/>
                    <a:pt x="10815" y="863"/>
                    <a:pt x="11678" y="653"/>
                  </a:cubicBezTo>
                  <a:cubicBezTo>
                    <a:pt x="11445" y="455"/>
                    <a:pt x="11235" y="222"/>
                    <a:pt x="1104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3" name="Google Shape;3132;p91">
              <a:extLst>
                <a:ext uri="{FF2B5EF4-FFF2-40B4-BE49-F238E27FC236}">
                  <a16:creationId xmlns:a16="http://schemas.microsoft.com/office/drawing/2014/main" id="{2D89D723-5F1E-399A-62F7-079EF71252AF}"/>
                </a:ext>
              </a:extLst>
            </p:cNvPr>
            <p:cNvSpPr/>
            <p:nvPr/>
          </p:nvSpPr>
          <p:spPr>
            <a:xfrm>
              <a:off x="510491" y="1788755"/>
              <a:ext cx="547521" cy="249327"/>
            </a:xfrm>
            <a:custGeom>
              <a:avLst/>
              <a:gdLst/>
              <a:ahLst/>
              <a:cxnLst/>
              <a:rect l="l" t="t" r="r" b="b"/>
              <a:pathLst>
                <a:path w="17098" h="7786" extrusionOk="0">
                  <a:moveTo>
                    <a:pt x="10674" y="2305"/>
                  </a:moveTo>
                  <a:cubicBezTo>
                    <a:pt x="10767" y="2305"/>
                    <a:pt x="10820" y="2438"/>
                    <a:pt x="10723" y="2471"/>
                  </a:cubicBezTo>
                  <a:cubicBezTo>
                    <a:pt x="8007" y="3252"/>
                    <a:pt x="5350" y="4196"/>
                    <a:pt x="2670" y="5081"/>
                  </a:cubicBezTo>
                  <a:cubicBezTo>
                    <a:pt x="2666" y="5082"/>
                    <a:pt x="2663" y="5083"/>
                    <a:pt x="2660" y="5083"/>
                  </a:cubicBezTo>
                  <a:cubicBezTo>
                    <a:pt x="2631" y="5083"/>
                    <a:pt x="2614" y="5034"/>
                    <a:pt x="2646" y="5023"/>
                  </a:cubicBezTo>
                  <a:cubicBezTo>
                    <a:pt x="5233" y="3904"/>
                    <a:pt x="7949" y="3053"/>
                    <a:pt x="10653" y="2308"/>
                  </a:cubicBezTo>
                  <a:cubicBezTo>
                    <a:pt x="10660" y="2306"/>
                    <a:pt x="10667" y="2305"/>
                    <a:pt x="10674" y="2305"/>
                  </a:cubicBezTo>
                  <a:close/>
                  <a:moveTo>
                    <a:pt x="16678" y="0"/>
                  </a:moveTo>
                  <a:cubicBezTo>
                    <a:pt x="12984" y="1177"/>
                    <a:pt x="9289" y="2378"/>
                    <a:pt x="5595" y="3543"/>
                  </a:cubicBezTo>
                  <a:cubicBezTo>
                    <a:pt x="4674" y="3834"/>
                    <a:pt x="3765" y="4126"/>
                    <a:pt x="2844" y="4417"/>
                  </a:cubicBezTo>
                  <a:cubicBezTo>
                    <a:pt x="2017" y="4673"/>
                    <a:pt x="327" y="4918"/>
                    <a:pt x="82" y="5944"/>
                  </a:cubicBezTo>
                  <a:cubicBezTo>
                    <a:pt x="222" y="5885"/>
                    <a:pt x="374" y="5827"/>
                    <a:pt x="525" y="5781"/>
                  </a:cubicBezTo>
                  <a:cubicBezTo>
                    <a:pt x="548" y="5781"/>
                    <a:pt x="560" y="5804"/>
                    <a:pt x="537" y="5816"/>
                  </a:cubicBezTo>
                  <a:cubicBezTo>
                    <a:pt x="385" y="5885"/>
                    <a:pt x="234" y="5944"/>
                    <a:pt x="71" y="6014"/>
                  </a:cubicBezTo>
                  <a:cubicBezTo>
                    <a:pt x="1" y="6398"/>
                    <a:pt x="152" y="6783"/>
                    <a:pt x="409" y="7086"/>
                  </a:cubicBezTo>
                  <a:cubicBezTo>
                    <a:pt x="758" y="6923"/>
                    <a:pt x="1166" y="6888"/>
                    <a:pt x="1539" y="6806"/>
                  </a:cubicBezTo>
                  <a:cubicBezTo>
                    <a:pt x="2017" y="6701"/>
                    <a:pt x="2495" y="6608"/>
                    <a:pt x="2961" y="6503"/>
                  </a:cubicBezTo>
                  <a:cubicBezTo>
                    <a:pt x="2968" y="6501"/>
                    <a:pt x="2975" y="6500"/>
                    <a:pt x="2981" y="6500"/>
                  </a:cubicBezTo>
                  <a:cubicBezTo>
                    <a:pt x="3057" y="6500"/>
                    <a:pt x="3070" y="6621"/>
                    <a:pt x="2984" y="6643"/>
                  </a:cubicBezTo>
                  <a:cubicBezTo>
                    <a:pt x="2506" y="6748"/>
                    <a:pt x="2040" y="6853"/>
                    <a:pt x="1562" y="6969"/>
                  </a:cubicBezTo>
                  <a:cubicBezTo>
                    <a:pt x="1213" y="7039"/>
                    <a:pt x="852" y="7167"/>
                    <a:pt x="490" y="7179"/>
                  </a:cubicBezTo>
                  <a:cubicBezTo>
                    <a:pt x="688" y="7377"/>
                    <a:pt x="933" y="7540"/>
                    <a:pt x="1178" y="7634"/>
                  </a:cubicBezTo>
                  <a:cubicBezTo>
                    <a:pt x="1474" y="7747"/>
                    <a:pt x="1773" y="7785"/>
                    <a:pt x="2075" y="7785"/>
                  </a:cubicBezTo>
                  <a:cubicBezTo>
                    <a:pt x="2580" y="7785"/>
                    <a:pt x="3091" y="7677"/>
                    <a:pt x="3602" y="7634"/>
                  </a:cubicBezTo>
                  <a:cubicBezTo>
                    <a:pt x="3427" y="7016"/>
                    <a:pt x="3357" y="6387"/>
                    <a:pt x="3427" y="5769"/>
                  </a:cubicBezTo>
                  <a:lnTo>
                    <a:pt x="3427" y="5769"/>
                  </a:lnTo>
                  <a:cubicBezTo>
                    <a:pt x="2949" y="5932"/>
                    <a:pt x="2460" y="6084"/>
                    <a:pt x="1970" y="6200"/>
                  </a:cubicBezTo>
                  <a:cubicBezTo>
                    <a:pt x="1967" y="6201"/>
                    <a:pt x="1964" y="6202"/>
                    <a:pt x="1962" y="6202"/>
                  </a:cubicBezTo>
                  <a:cubicBezTo>
                    <a:pt x="1934" y="6202"/>
                    <a:pt x="1927" y="6151"/>
                    <a:pt x="1959" y="6130"/>
                  </a:cubicBezTo>
                  <a:cubicBezTo>
                    <a:pt x="3147" y="5571"/>
                    <a:pt x="4441" y="5175"/>
                    <a:pt x="5676" y="4720"/>
                  </a:cubicBezTo>
                  <a:cubicBezTo>
                    <a:pt x="6888" y="4277"/>
                    <a:pt x="8100" y="3834"/>
                    <a:pt x="9312" y="3403"/>
                  </a:cubicBezTo>
                  <a:cubicBezTo>
                    <a:pt x="11772" y="2506"/>
                    <a:pt x="14242" y="1643"/>
                    <a:pt x="16725" y="828"/>
                  </a:cubicBezTo>
                  <a:cubicBezTo>
                    <a:pt x="16736" y="825"/>
                    <a:pt x="16747" y="823"/>
                    <a:pt x="16757" y="823"/>
                  </a:cubicBezTo>
                  <a:cubicBezTo>
                    <a:pt x="16787" y="823"/>
                    <a:pt x="16809" y="836"/>
                    <a:pt x="16818" y="863"/>
                  </a:cubicBezTo>
                  <a:lnTo>
                    <a:pt x="17097" y="629"/>
                  </a:lnTo>
                  <a:cubicBezTo>
                    <a:pt x="16946" y="443"/>
                    <a:pt x="16806" y="245"/>
                    <a:pt x="16690" y="70"/>
                  </a:cubicBezTo>
                  <a:cubicBezTo>
                    <a:pt x="16678" y="47"/>
                    <a:pt x="16678" y="23"/>
                    <a:pt x="1667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4" name="Google Shape;3133;p91">
              <a:extLst>
                <a:ext uri="{FF2B5EF4-FFF2-40B4-BE49-F238E27FC236}">
                  <a16:creationId xmlns:a16="http://schemas.microsoft.com/office/drawing/2014/main" id="{0084703C-BD8A-D9A4-5209-E5E828CEF907}"/>
                </a:ext>
              </a:extLst>
            </p:cNvPr>
            <p:cNvSpPr/>
            <p:nvPr/>
          </p:nvSpPr>
          <p:spPr>
            <a:xfrm>
              <a:off x="425790" y="1088250"/>
              <a:ext cx="793806" cy="1066157"/>
            </a:xfrm>
            <a:custGeom>
              <a:avLst/>
              <a:gdLst/>
              <a:ahLst/>
              <a:cxnLst/>
              <a:rect l="l" t="t" r="r" b="b"/>
              <a:pathLst>
                <a:path w="24789" h="33294" extrusionOk="0">
                  <a:moveTo>
                    <a:pt x="12365" y="245"/>
                  </a:moveTo>
                  <a:lnTo>
                    <a:pt x="12365" y="245"/>
                  </a:lnTo>
                  <a:cubicBezTo>
                    <a:pt x="12447" y="268"/>
                    <a:pt x="12517" y="315"/>
                    <a:pt x="12587" y="373"/>
                  </a:cubicBezTo>
                  <a:cubicBezTo>
                    <a:pt x="12680" y="467"/>
                    <a:pt x="12738" y="595"/>
                    <a:pt x="12832" y="688"/>
                  </a:cubicBezTo>
                  <a:cubicBezTo>
                    <a:pt x="12820" y="688"/>
                    <a:pt x="12820" y="700"/>
                    <a:pt x="12832" y="723"/>
                  </a:cubicBezTo>
                  <a:cubicBezTo>
                    <a:pt x="13158" y="2471"/>
                    <a:pt x="13787" y="4196"/>
                    <a:pt x="14288" y="5897"/>
                  </a:cubicBezTo>
                  <a:cubicBezTo>
                    <a:pt x="14813" y="7645"/>
                    <a:pt x="15372" y="9382"/>
                    <a:pt x="15943" y="11118"/>
                  </a:cubicBezTo>
                  <a:cubicBezTo>
                    <a:pt x="16514" y="12855"/>
                    <a:pt x="17109" y="14580"/>
                    <a:pt x="17703" y="16304"/>
                  </a:cubicBezTo>
                  <a:cubicBezTo>
                    <a:pt x="18006" y="17155"/>
                    <a:pt x="18297" y="17994"/>
                    <a:pt x="18600" y="18833"/>
                  </a:cubicBezTo>
                  <a:cubicBezTo>
                    <a:pt x="18764" y="19288"/>
                    <a:pt x="18938" y="19742"/>
                    <a:pt x="19113" y="20209"/>
                  </a:cubicBezTo>
                  <a:cubicBezTo>
                    <a:pt x="19241" y="20547"/>
                    <a:pt x="19428" y="20931"/>
                    <a:pt x="19463" y="21316"/>
                  </a:cubicBezTo>
                  <a:cubicBezTo>
                    <a:pt x="19428" y="21234"/>
                    <a:pt x="19370" y="21153"/>
                    <a:pt x="19288" y="21094"/>
                  </a:cubicBezTo>
                  <a:cubicBezTo>
                    <a:pt x="19276" y="21094"/>
                    <a:pt x="19276" y="21094"/>
                    <a:pt x="19265" y="21083"/>
                  </a:cubicBezTo>
                  <a:cubicBezTo>
                    <a:pt x="18764" y="19358"/>
                    <a:pt x="18041" y="17656"/>
                    <a:pt x="17435" y="15955"/>
                  </a:cubicBezTo>
                  <a:cubicBezTo>
                    <a:pt x="16829" y="14218"/>
                    <a:pt x="16235" y="12482"/>
                    <a:pt x="15652" y="10734"/>
                  </a:cubicBezTo>
                  <a:cubicBezTo>
                    <a:pt x="14498" y="7273"/>
                    <a:pt x="13449" y="3776"/>
                    <a:pt x="12389" y="280"/>
                  </a:cubicBezTo>
                  <a:cubicBezTo>
                    <a:pt x="12389" y="268"/>
                    <a:pt x="12377" y="268"/>
                    <a:pt x="12377" y="257"/>
                  </a:cubicBezTo>
                  <a:cubicBezTo>
                    <a:pt x="12377" y="257"/>
                    <a:pt x="12365" y="245"/>
                    <a:pt x="12365" y="245"/>
                  </a:cubicBezTo>
                  <a:close/>
                  <a:moveTo>
                    <a:pt x="13088" y="606"/>
                  </a:moveTo>
                  <a:cubicBezTo>
                    <a:pt x="13228" y="933"/>
                    <a:pt x="13403" y="1247"/>
                    <a:pt x="13624" y="1539"/>
                  </a:cubicBezTo>
                  <a:cubicBezTo>
                    <a:pt x="13577" y="1550"/>
                    <a:pt x="13542" y="1597"/>
                    <a:pt x="13566" y="1655"/>
                  </a:cubicBezTo>
                  <a:cubicBezTo>
                    <a:pt x="14347" y="4429"/>
                    <a:pt x="15221" y="7226"/>
                    <a:pt x="16176" y="9953"/>
                  </a:cubicBezTo>
                  <a:cubicBezTo>
                    <a:pt x="16180" y="9960"/>
                    <a:pt x="16185" y="9963"/>
                    <a:pt x="16191" y="9963"/>
                  </a:cubicBezTo>
                  <a:cubicBezTo>
                    <a:pt x="16204" y="9963"/>
                    <a:pt x="16220" y="9946"/>
                    <a:pt x="16211" y="9930"/>
                  </a:cubicBezTo>
                  <a:cubicBezTo>
                    <a:pt x="15477" y="7179"/>
                    <a:pt x="14650" y="4417"/>
                    <a:pt x="13752" y="1702"/>
                  </a:cubicBezTo>
                  <a:lnTo>
                    <a:pt x="13752" y="1702"/>
                  </a:lnTo>
                  <a:cubicBezTo>
                    <a:pt x="14242" y="2296"/>
                    <a:pt x="14883" y="2739"/>
                    <a:pt x="15605" y="2821"/>
                  </a:cubicBezTo>
                  <a:cubicBezTo>
                    <a:pt x="15955" y="3986"/>
                    <a:pt x="16374" y="5117"/>
                    <a:pt x="16911" y="6224"/>
                  </a:cubicBezTo>
                  <a:cubicBezTo>
                    <a:pt x="16919" y="6236"/>
                    <a:pt x="16931" y="6241"/>
                    <a:pt x="16943" y="6241"/>
                  </a:cubicBezTo>
                  <a:cubicBezTo>
                    <a:pt x="16965" y="6241"/>
                    <a:pt x="16984" y="6223"/>
                    <a:pt x="16969" y="6200"/>
                  </a:cubicBezTo>
                  <a:cubicBezTo>
                    <a:pt x="16538" y="5093"/>
                    <a:pt x="16141" y="3974"/>
                    <a:pt x="15827" y="2832"/>
                  </a:cubicBezTo>
                  <a:cubicBezTo>
                    <a:pt x="16095" y="2832"/>
                    <a:pt x="16374" y="2786"/>
                    <a:pt x="16654" y="2681"/>
                  </a:cubicBezTo>
                  <a:cubicBezTo>
                    <a:pt x="17761" y="6189"/>
                    <a:pt x="18915" y="9685"/>
                    <a:pt x="20057" y="13181"/>
                  </a:cubicBezTo>
                  <a:cubicBezTo>
                    <a:pt x="21234" y="16794"/>
                    <a:pt x="22435" y="20407"/>
                    <a:pt x="24078" y="23845"/>
                  </a:cubicBezTo>
                  <a:cubicBezTo>
                    <a:pt x="23332" y="23786"/>
                    <a:pt x="22505" y="23833"/>
                    <a:pt x="21759" y="23635"/>
                  </a:cubicBezTo>
                  <a:cubicBezTo>
                    <a:pt x="20943" y="21456"/>
                    <a:pt x="20220" y="19253"/>
                    <a:pt x="19428" y="17074"/>
                  </a:cubicBezTo>
                  <a:cubicBezTo>
                    <a:pt x="19419" y="17052"/>
                    <a:pt x="19402" y="17043"/>
                    <a:pt x="19385" y="17043"/>
                  </a:cubicBezTo>
                  <a:cubicBezTo>
                    <a:pt x="19357" y="17043"/>
                    <a:pt x="19327" y="17068"/>
                    <a:pt x="19335" y="17097"/>
                  </a:cubicBezTo>
                  <a:cubicBezTo>
                    <a:pt x="19917" y="19300"/>
                    <a:pt x="20756" y="21502"/>
                    <a:pt x="21630" y="23600"/>
                  </a:cubicBezTo>
                  <a:cubicBezTo>
                    <a:pt x="21596" y="23588"/>
                    <a:pt x="21549" y="23577"/>
                    <a:pt x="21514" y="23565"/>
                  </a:cubicBezTo>
                  <a:cubicBezTo>
                    <a:pt x="20617" y="23239"/>
                    <a:pt x="20197" y="22341"/>
                    <a:pt x="19463" y="21805"/>
                  </a:cubicBezTo>
                  <a:cubicBezTo>
                    <a:pt x="19463" y="21805"/>
                    <a:pt x="19451" y="21794"/>
                    <a:pt x="19439" y="21794"/>
                  </a:cubicBezTo>
                  <a:cubicBezTo>
                    <a:pt x="19463" y="21782"/>
                    <a:pt x="19474" y="21770"/>
                    <a:pt x="19474" y="21747"/>
                  </a:cubicBezTo>
                  <a:cubicBezTo>
                    <a:pt x="19498" y="21712"/>
                    <a:pt x="19498" y="21677"/>
                    <a:pt x="19509" y="21642"/>
                  </a:cubicBezTo>
                  <a:cubicBezTo>
                    <a:pt x="19684" y="21036"/>
                    <a:pt x="19381" y="20477"/>
                    <a:pt x="19183" y="19906"/>
                  </a:cubicBezTo>
                  <a:cubicBezTo>
                    <a:pt x="18845" y="18997"/>
                    <a:pt x="18507" y="18076"/>
                    <a:pt x="18192" y="17167"/>
                  </a:cubicBezTo>
                  <a:cubicBezTo>
                    <a:pt x="17552" y="15360"/>
                    <a:pt x="16945" y="13554"/>
                    <a:pt x="16351" y="11736"/>
                  </a:cubicBezTo>
                  <a:cubicBezTo>
                    <a:pt x="15757" y="9930"/>
                    <a:pt x="15209" y="8100"/>
                    <a:pt x="14650" y="6270"/>
                  </a:cubicBezTo>
                  <a:cubicBezTo>
                    <a:pt x="14102" y="4441"/>
                    <a:pt x="13694" y="2529"/>
                    <a:pt x="13041" y="735"/>
                  </a:cubicBezTo>
                  <a:cubicBezTo>
                    <a:pt x="13065" y="711"/>
                    <a:pt x="13076" y="688"/>
                    <a:pt x="13088" y="653"/>
                  </a:cubicBezTo>
                  <a:cubicBezTo>
                    <a:pt x="13088" y="641"/>
                    <a:pt x="13088" y="618"/>
                    <a:pt x="13088" y="606"/>
                  </a:cubicBezTo>
                  <a:close/>
                  <a:moveTo>
                    <a:pt x="19323" y="21875"/>
                  </a:moveTo>
                  <a:cubicBezTo>
                    <a:pt x="19323" y="21898"/>
                    <a:pt x="19323" y="21922"/>
                    <a:pt x="19335" y="21945"/>
                  </a:cubicBezTo>
                  <a:cubicBezTo>
                    <a:pt x="19451" y="22120"/>
                    <a:pt x="19591" y="22318"/>
                    <a:pt x="19742" y="22504"/>
                  </a:cubicBezTo>
                  <a:cubicBezTo>
                    <a:pt x="19929" y="22726"/>
                    <a:pt x="20139" y="22959"/>
                    <a:pt x="20372" y="23157"/>
                  </a:cubicBezTo>
                  <a:cubicBezTo>
                    <a:pt x="19509" y="23367"/>
                    <a:pt x="18670" y="23728"/>
                    <a:pt x="17843" y="24031"/>
                  </a:cubicBezTo>
                  <a:cubicBezTo>
                    <a:pt x="16911" y="24369"/>
                    <a:pt x="15978" y="24695"/>
                    <a:pt x="15046" y="25033"/>
                  </a:cubicBezTo>
                  <a:cubicBezTo>
                    <a:pt x="13158" y="25709"/>
                    <a:pt x="11293" y="26513"/>
                    <a:pt x="9347" y="27003"/>
                  </a:cubicBezTo>
                  <a:cubicBezTo>
                    <a:pt x="9300" y="27015"/>
                    <a:pt x="9300" y="27084"/>
                    <a:pt x="9359" y="27084"/>
                  </a:cubicBezTo>
                  <a:cubicBezTo>
                    <a:pt x="11212" y="26770"/>
                    <a:pt x="13018" y="25989"/>
                    <a:pt x="14778" y="25360"/>
                  </a:cubicBezTo>
                  <a:cubicBezTo>
                    <a:pt x="15710" y="25033"/>
                    <a:pt x="16654" y="24707"/>
                    <a:pt x="17575" y="24369"/>
                  </a:cubicBezTo>
                  <a:cubicBezTo>
                    <a:pt x="18542" y="24031"/>
                    <a:pt x="19568" y="23763"/>
                    <a:pt x="20488" y="23309"/>
                  </a:cubicBezTo>
                  <a:cubicBezTo>
                    <a:pt x="20500" y="23309"/>
                    <a:pt x="20512" y="23297"/>
                    <a:pt x="20523" y="23285"/>
                  </a:cubicBezTo>
                  <a:cubicBezTo>
                    <a:pt x="20815" y="23507"/>
                    <a:pt x="21118" y="23705"/>
                    <a:pt x="21409" y="23810"/>
                  </a:cubicBezTo>
                  <a:cubicBezTo>
                    <a:pt x="21914" y="23975"/>
                    <a:pt x="22491" y="24046"/>
                    <a:pt x="23061" y="24046"/>
                  </a:cubicBezTo>
                  <a:cubicBezTo>
                    <a:pt x="23215" y="24046"/>
                    <a:pt x="23368" y="24041"/>
                    <a:pt x="23518" y="24031"/>
                  </a:cubicBezTo>
                  <a:lnTo>
                    <a:pt x="23518" y="24031"/>
                  </a:lnTo>
                  <a:cubicBezTo>
                    <a:pt x="18717" y="25465"/>
                    <a:pt x="13950" y="26980"/>
                    <a:pt x="9160" y="28436"/>
                  </a:cubicBezTo>
                  <a:cubicBezTo>
                    <a:pt x="9125" y="28308"/>
                    <a:pt x="9091" y="28180"/>
                    <a:pt x="9056" y="28040"/>
                  </a:cubicBezTo>
                  <a:cubicBezTo>
                    <a:pt x="9662" y="27935"/>
                    <a:pt x="10268" y="27737"/>
                    <a:pt x="10850" y="27551"/>
                  </a:cubicBezTo>
                  <a:cubicBezTo>
                    <a:pt x="11573" y="27341"/>
                    <a:pt x="12377" y="27154"/>
                    <a:pt x="13030" y="26781"/>
                  </a:cubicBezTo>
                  <a:cubicBezTo>
                    <a:pt x="13085" y="26749"/>
                    <a:pt x="13077" y="26664"/>
                    <a:pt x="13018" y="26664"/>
                  </a:cubicBezTo>
                  <a:cubicBezTo>
                    <a:pt x="13014" y="26664"/>
                    <a:pt x="13010" y="26664"/>
                    <a:pt x="13006" y="26665"/>
                  </a:cubicBezTo>
                  <a:cubicBezTo>
                    <a:pt x="12319" y="26793"/>
                    <a:pt x="11666" y="27096"/>
                    <a:pt x="11002" y="27318"/>
                  </a:cubicBezTo>
                  <a:cubicBezTo>
                    <a:pt x="10349" y="27527"/>
                    <a:pt x="9673" y="27679"/>
                    <a:pt x="9021" y="27912"/>
                  </a:cubicBezTo>
                  <a:cubicBezTo>
                    <a:pt x="8939" y="27562"/>
                    <a:pt x="8869" y="27213"/>
                    <a:pt x="8811" y="26851"/>
                  </a:cubicBezTo>
                  <a:cubicBezTo>
                    <a:pt x="8799" y="26770"/>
                    <a:pt x="8753" y="26735"/>
                    <a:pt x="8694" y="26723"/>
                  </a:cubicBezTo>
                  <a:cubicBezTo>
                    <a:pt x="9778" y="26350"/>
                    <a:pt x="10862" y="25966"/>
                    <a:pt x="11946" y="25593"/>
                  </a:cubicBezTo>
                  <a:cubicBezTo>
                    <a:pt x="14451" y="24719"/>
                    <a:pt x="16957" y="23810"/>
                    <a:pt x="19439" y="22854"/>
                  </a:cubicBezTo>
                  <a:cubicBezTo>
                    <a:pt x="19498" y="22831"/>
                    <a:pt x="19498" y="22772"/>
                    <a:pt x="19463" y="22738"/>
                  </a:cubicBezTo>
                  <a:cubicBezTo>
                    <a:pt x="19454" y="22711"/>
                    <a:pt x="19432" y="22698"/>
                    <a:pt x="19402" y="22698"/>
                  </a:cubicBezTo>
                  <a:cubicBezTo>
                    <a:pt x="19392" y="22698"/>
                    <a:pt x="19381" y="22700"/>
                    <a:pt x="19370" y="22703"/>
                  </a:cubicBezTo>
                  <a:cubicBezTo>
                    <a:pt x="16887" y="23518"/>
                    <a:pt x="14417" y="24381"/>
                    <a:pt x="11957" y="25278"/>
                  </a:cubicBezTo>
                  <a:cubicBezTo>
                    <a:pt x="10745" y="25709"/>
                    <a:pt x="9533" y="26152"/>
                    <a:pt x="8321" y="26595"/>
                  </a:cubicBezTo>
                  <a:cubicBezTo>
                    <a:pt x="7086" y="27050"/>
                    <a:pt x="5792" y="27446"/>
                    <a:pt x="4604" y="28005"/>
                  </a:cubicBezTo>
                  <a:cubicBezTo>
                    <a:pt x="4572" y="28026"/>
                    <a:pt x="4579" y="28077"/>
                    <a:pt x="4607" y="28077"/>
                  </a:cubicBezTo>
                  <a:cubicBezTo>
                    <a:pt x="4609" y="28077"/>
                    <a:pt x="4612" y="28076"/>
                    <a:pt x="4615" y="28075"/>
                  </a:cubicBezTo>
                  <a:cubicBezTo>
                    <a:pt x="5105" y="27959"/>
                    <a:pt x="5594" y="27807"/>
                    <a:pt x="6072" y="27644"/>
                  </a:cubicBezTo>
                  <a:lnTo>
                    <a:pt x="6072" y="27644"/>
                  </a:lnTo>
                  <a:cubicBezTo>
                    <a:pt x="6002" y="28262"/>
                    <a:pt x="6072" y="28891"/>
                    <a:pt x="6247" y="29509"/>
                  </a:cubicBezTo>
                  <a:cubicBezTo>
                    <a:pt x="5736" y="29552"/>
                    <a:pt x="5225" y="29660"/>
                    <a:pt x="4720" y="29660"/>
                  </a:cubicBezTo>
                  <a:cubicBezTo>
                    <a:pt x="4418" y="29660"/>
                    <a:pt x="4119" y="29622"/>
                    <a:pt x="3823" y="29509"/>
                  </a:cubicBezTo>
                  <a:cubicBezTo>
                    <a:pt x="3578" y="29415"/>
                    <a:pt x="3333" y="29252"/>
                    <a:pt x="3135" y="29054"/>
                  </a:cubicBezTo>
                  <a:cubicBezTo>
                    <a:pt x="3497" y="29042"/>
                    <a:pt x="3858" y="28914"/>
                    <a:pt x="4207" y="28844"/>
                  </a:cubicBezTo>
                  <a:cubicBezTo>
                    <a:pt x="4685" y="28728"/>
                    <a:pt x="5151" y="28623"/>
                    <a:pt x="5629" y="28518"/>
                  </a:cubicBezTo>
                  <a:cubicBezTo>
                    <a:pt x="5715" y="28496"/>
                    <a:pt x="5702" y="28375"/>
                    <a:pt x="5626" y="28375"/>
                  </a:cubicBezTo>
                  <a:cubicBezTo>
                    <a:pt x="5620" y="28375"/>
                    <a:pt x="5613" y="28376"/>
                    <a:pt x="5606" y="28378"/>
                  </a:cubicBezTo>
                  <a:cubicBezTo>
                    <a:pt x="5140" y="28483"/>
                    <a:pt x="4662" y="28576"/>
                    <a:pt x="4184" y="28681"/>
                  </a:cubicBezTo>
                  <a:cubicBezTo>
                    <a:pt x="3811" y="28763"/>
                    <a:pt x="3403" y="28798"/>
                    <a:pt x="3054" y="28961"/>
                  </a:cubicBezTo>
                  <a:cubicBezTo>
                    <a:pt x="2797" y="28658"/>
                    <a:pt x="2646" y="28273"/>
                    <a:pt x="2716" y="27889"/>
                  </a:cubicBezTo>
                  <a:cubicBezTo>
                    <a:pt x="2879" y="27819"/>
                    <a:pt x="3030" y="27760"/>
                    <a:pt x="3182" y="27691"/>
                  </a:cubicBezTo>
                  <a:cubicBezTo>
                    <a:pt x="3205" y="27679"/>
                    <a:pt x="3193" y="27656"/>
                    <a:pt x="3170" y="27656"/>
                  </a:cubicBezTo>
                  <a:cubicBezTo>
                    <a:pt x="3019" y="27702"/>
                    <a:pt x="2867" y="27760"/>
                    <a:pt x="2727" y="27819"/>
                  </a:cubicBezTo>
                  <a:cubicBezTo>
                    <a:pt x="2972" y="26793"/>
                    <a:pt x="4662" y="26548"/>
                    <a:pt x="5489" y="26292"/>
                  </a:cubicBezTo>
                  <a:cubicBezTo>
                    <a:pt x="6410" y="26001"/>
                    <a:pt x="7319" y="25709"/>
                    <a:pt x="8240" y="25418"/>
                  </a:cubicBezTo>
                  <a:cubicBezTo>
                    <a:pt x="11934" y="24253"/>
                    <a:pt x="15629" y="23052"/>
                    <a:pt x="19323" y="21875"/>
                  </a:cubicBezTo>
                  <a:close/>
                  <a:moveTo>
                    <a:pt x="19160" y="21292"/>
                  </a:moveTo>
                  <a:cubicBezTo>
                    <a:pt x="19253" y="21362"/>
                    <a:pt x="19300" y="21479"/>
                    <a:pt x="19300" y="21595"/>
                  </a:cubicBezTo>
                  <a:cubicBezTo>
                    <a:pt x="19288" y="21595"/>
                    <a:pt x="19265" y="21595"/>
                    <a:pt x="19253" y="21607"/>
                  </a:cubicBezTo>
                  <a:cubicBezTo>
                    <a:pt x="14626" y="23075"/>
                    <a:pt x="9988" y="24521"/>
                    <a:pt x="5373" y="26001"/>
                  </a:cubicBezTo>
                  <a:cubicBezTo>
                    <a:pt x="4126" y="26397"/>
                    <a:pt x="1574" y="27015"/>
                    <a:pt x="2587" y="28856"/>
                  </a:cubicBezTo>
                  <a:cubicBezTo>
                    <a:pt x="3044" y="29689"/>
                    <a:pt x="3912" y="29990"/>
                    <a:pt x="4806" y="29990"/>
                  </a:cubicBezTo>
                  <a:cubicBezTo>
                    <a:pt x="5325" y="29990"/>
                    <a:pt x="5854" y="29888"/>
                    <a:pt x="6317" y="29730"/>
                  </a:cubicBezTo>
                  <a:cubicBezTo>
                    <a:pt x="6340" y="29812"/>
                    <a:pt x="6375" y="29905"/>
                    <a:pt x="6410" y="29986"/>
                  </a:cubicBezTo>
                  <a:lnTo>
                    <a:pt x="6398" y="29986"/>
                  </a:lnTo>
                  <a:cubicBezTo>
                    <a:pt x="5847" y="30266"/>
                    <a:pt x="5269" y="30432"/>
                    <a:pt x="4676" y="30432"/>
                  </a:cubicBezTo>
                  <a:cubicBezTo>
                    <a:pt x="4380" y="30432"/>
                    <a:pt x="4079" y="30390"/>
                    <a:pt x="3776" y="30301"/>
                  </a:cubicBezTo>
                  <a:cubicBezTo>
                    <a:pt x="2844" y="30033"/>
                    <a:pt x="1923" y="29264"/>
                    <a:pt x="1830" y="28238"/>
                  </a:cubicBezTo>
                  <a:cubicBezTo>
                    <a:pt x="1713" y="27026"/>
                    <a:pt x="2925" y="26304"/>
                    <a:pt x="3893" y="25954"/>
                  </a:cubicBezTo>
                  <a:cubicBezTo>
                    <a:pt x="4872" y="25593"/>
                    <a:pt x="5874" y="25301"/>
                    <a:pt x="6865" y="24987"/>
                  </a:cubicBezTo>
                  <a:cubicBezTo>
                    <a:pt x="10944" y="23705"/>
                    <a:pt x="15046" y="22469"/>
                    <a:pt x="19148" y="21292"/>
                  </a:cubicBezTo>
                  <a:close/>
                  <a:moveTo>
                    <a:pt x="8531" y="26781"/>
                  </a:moveTo>
                  <a:lnTo>
                    <a:pt x="8531" y="26781"/>
                  </a:lnTo>
                  <a:cubicBezTo>
                    <a:pt x="8508" y="26805"/>
                    <a:pt x="8496" y="26840"/>
                    <a:pt x="8508" y="26886"/>
                  </a:cubicBezTo>
                  <a:cubicBezTo>
                    <a:pt x="8753" y="28576"/>
                    <a:pt x="9359" y="30161"/>
                    <a:pt x="10291" y="31571"/>
                  </a:cubicBezTo>
                  <a:cubicBezTo>
                    <a:pt x="9778" y="31245"/>
                    <a:pt x="9300" y="30872"/>
                    <a:pt x="8869" y="30429"/>
                  </a:cubicBezTo>
                  <a:cubicBezTo>
                    <a:pt x="8835" y="30395"/>
                    <a:pt x="8782" y="30372"/>
                    <a:pt x="8732" y="30372"/>
                  </a:cubicBezTo>
                  <a:cubicBezTo>
                    <a:pt x="8680" y="30372"/>
                    <a:pt x="8631" y="30398"/>
                    <a:pt x="8613" y="30464"/>
                  </a:cubicBezTo>
                  <a:cubicBezTo>
                    <a:pt x="8391" y="31175"/>
                    <a:pt x="8298" y="31898"/>
                    <a:pt x="8310" y="32632"/>
                  </a:cubicBezTo>
                  <a:cubicBezTo>
                    <a:pt x="7820" y="31956"/>
                    <a:pt x="7389" y="31233"/>
                    <a:pt x="7051" y="30464"/>
                  </a:cubicBezTo>
                  <a:cubicBezTo>
                    <a:pt x="6643" y="29532"/>
                    <a:pt x="6480" y="28588"/>
                    <a:pt x="6282" y="27597"/>
                  </a:cubicBezTo>
                  <a:cubicBezTo>
                    <a:pt x="6282" y="27586"/>
                    <a:pt x="6282" y="27586"/>
                    <a:pt x="6270" y="27574"/>
                  </a:cubicBezTo>
                  <a:cubicBezTo>
                    <a:pt x="6911" y="27353"/>
                    <a:pt x="7541" y="27119"/>
                    <a:pt x="8182" y="26898"/>
                  </a:cubicBezTo>
                  <a:cubicBezTo>
                    <a:pt x="8298" y="26863"/>
                    <a:pt x="8415" y="26816"/>
                    <a:pt x="8531" y="26781"/>
                  </a:cubicBezTo>
                  <a:close/>
                  <a:moveTo>
                    <a:pt x="12424" y="0"/>
                  </a:moveTo>
                  <a:cubicBezTo>
                    <a:pt x="12307" y="210"/>
                    <a:pt x="12202" y="408"/>
                    <a:pt x="12097" y="606"/>
                  </a:cubicBezTo>
                  <a:cubicBezTo>
                    <a:pt x="13065" y="4056"/>
                    <a:pt x="14183" y="7471"/>
                    <a:pt x="15326" y="10862"/>
                  </a:cubicBezTo>
                  <a:cubicBezTo>
                    <a:pt x="15908" y="12575"/>
                    <a:pt x="16503" y="14265"/>
                    <a:pt x="17120" y="15955"/>
                  </a:cubicBezTo>
                  <a:cubicBezTo>
                    <a:pt x="17738" y="17645"/>
                    <a:pt x="18286" y="19416"/>
                    <a:pt x="19055" y="21036"/>
                  </a:cubicBezTo>
                  <a:cubicBezTo>
                    <a:pt x="15092" y="22132"/>
                    <a:pt x="11153" y="23320"/>
                    <a:pt x="7226" y="24567"/>
                  </a:cubicBezTo>
                  <a:cubicBezTo>
                    <a:pt x="6259" y="24882"/>
                    <a:pt x="5280" y="25197"/>
                    <a:pt x="4312" y="25523"/>
                  </a:cubicBezTo>
                  <a:cubicBezTo>
                    <a:pt x="3671" y="25733"/>
                    <a:pt x="3019" y="25966"/>
                    <a:pt x="2494" y="26397"/>
                  </a:cubicBezTo>
                  <a:cubicBezTo>
                    <a:pt x="1678" y="24019"/>
                    <a:pt x="758" y="21677"/>
                    <a:pt x="35" y="19276"/>
                  </a:cubicBezTo>
                  <a:cubicBezTo>
                    <a:pt x="35" y="19267"/>
                    <a:pt x="30" y="19264"/>
                    <a:pt x="24" y="19264"/>
                  </a:cubicBezTo>
                  <a:cubicBezTo>
                    <a:pt x="14" y="19264"/>
                    <a:pt x="0" y="19273"/>
                    <a:pt x="0" y="19288"/>
                  </a:cubicBezTo>
                  <a:cubicBezTo>
                    <a:pt x="711" y="21747"/>
                    <a:pt x="1340" y="24206"/>
                    <a:pt x="2250" y="26607"/>
                  </a:cubicBezTo>
                  <a:cubicBezTo>
                    <a:pt x="2238" y="26618"/>
                    <a:pt x="2226" y="26630"/>
                    <a:pt x="2226" y="26630"/>
                  </a:cubicBezTo>
                  <a:cubicBezTo>
                    <a:pt x="1877" y="26991"/>
                    <a:pt x="1690" y="27376"/>
                    <a:pt x="1632" y="27784"/>
                  </a:cubicBezTo>
                  <a:cubicBezTo>
                    <a:pt x="1632" y="27784"/>
                    <a:pt x="1632" y="27772"/>
                    <a:pt x="1632" y="27772"/>
                  </a:cubicBezTo>
                  <a:cubicBezTo>
                    <a:pt x="1609" y="27935"/>
                    <a:pt x="1597" y="28110"/>
                    <a:pt x="1597" y="28273"/>
                  </a:cubicBezTo>
                  <a:cubicBezTo>
                    <a:pt x="1609" y="28297"/>
                    <a:pt x="1620" y="28331"/>
                    <a:pt x="1632" y="28355"/>
                  </a:cubicBezTo>
                  <a:cubicBezTo>
                    <a:pt x="1702" y="28914"/>
                    <a:pt x="2016" y="29462"/>
                    <a:pt x="2518" y="29881"/>
                  </a:cubicBezTo>
                  <a:cubicBezTo>
                    <a:pt x="3116" y="30395"/>
                    <a:pt x="3927" y="30678"/>
                    <a:pt x="4729" y="30678"/>
                  </a:cubicBezTo>
                  <a:cubicBezTo>
                    <a:pt x="5348" y="30678"/>
                    <a:pt x="5961" y="30510"/>
                    <a:pt x="6468" y="30150"/>
                  </a:cubicBezTo>
                  <a:cubicBezTo>
                    <a:pt x="6923" y="31292"/>
                    <a:pt x="7669" y="32352"/>
                    <a:pt x="8368" y="33238"/>
                  </a:cubicBezTo>
                  <a:cubicBezTo>
                    <a:pt x="8399" y="33276"/>
                    <a:pt x="8441" y="33293"/>
                    <a:pt x="8483" y="33293"/>
                  </a:cubicBezTo>
                  <a:cubicBezTo>
                    <a:pt x="8569" y="33293"/>
                    <a:pt x="8655" y="33223"/>
                    <a:pt x="8648" y="33121"/>
                  </a:cubicBezTo>
                  <a:cubicBezTo>
                    <a:pt x="8566" y="32329"/>
                    <a:pt x="8624" y="31560"/>
                    <a:pt x="8822" y="30802"/>
                  </a:cubicBezTo>
                  <a:cubicBezTo>
                    <a:pt x="9417" y="31362"/>
                    <a:pt x="10058" y="31839"/>
                    <a:pt x="10780" y="32224"/>
                  </a:cubicBezTo>
                  <a:cubicBezTo>
                    <a:pt x="10802" y="32234"/>
                    <a:pt x="10824" y="32239"/>
                    <a:pt x="10844" y="32239"/>
                  </a:cubicBezTo>
                  <a:cubicBezTo>
                    <a:pt x="10964" y="32239"/>
                    <a:pt x="11047" y="32079"/>
                    <a:pt x="10967" y="31979"/>
                  </a:cubicBezTo>
                  <a:cubicBezTo>
                    <a:pt x="10338" y="31152"/>
                    <a:pt x="9848" y="30266"/>
                    <a:pt x="9475" y="29322"/>
                  </a:cubicBezTo>
                  <a:cubicBezTo>
                    <a:pt x="10652" y="29077"/>
                    <a:pt x="11818" y="28646"/>
                    <a:pt x="12960" y="28285"/>
                  </a:cubicBezTo>
                  <a:cubicBezTo>
                    <a:pt x="14265" y="27889"/>
                    <a:pt x="15559" y="27481"/>
                    <a:pt x="16852" y="27061"/>
                  </a:cubicBezTo>
                  <a:cubicBezTo>
                    <a:pt x="19405" y="26234"/>
                    <a:pt x="21933" y="25360"/>
                    <a:pt x="24451" y="24474"/>
                  </a:cubicBezTo>
                  <a:cubicBezTo>
                    <a:pt x="24462" y="24474"/>
                    <a:pt x="24474" y="24474"/>
                    <a:pt x="24474" y="24462"/>
                  </a:cubicBezTo>
                  <a:cubicBezTo>
                    <a:pt x="24486" y="24470"/>
                    <a:pt x="24499" y="24474"/>
                    <a:pt x="24512" y="24474"/>
                  </a:cubicBezTo>
                  <a:cubicBezTo>
                    <a:pt x="24538" y="24474"/>
                    <a:pt x="24563" y="24458"/>
                    <a:pt x="24579" y="24427"/>
                  </a:cubicBezTo>
                  <a:cubicBezTo>
                    <a:pt x="24591" y="24427"/>
                    <a:pt x="24591" y="24416"/>
                    <a:pt x="24602" y="24404"/>
                  </a:cubicBezTo>
                  <a:cubicBezTo>
                    <a:pt x="24614" y="24381"/>
                    <a:pt x="24626" y="24357"/>
                    <a:pt x="24637" y="24334"/>
                  </a:cubicBezTo>
                  <a:cubicBezTo>
                    <a:pt x="24637" y="24346"/>
                    <a:pt x="24649" y="24357"/>
                    <a:pt x="24649" y="24369"/>
                  </a:cubicBezTo>
                  <a:cubicBezTo>
                    <a:pt x="24669" y="24402"/>
                    <a:pt x="24699" y="24416"/>
                    <a:pt x="24729" y="24416"/>
                  </a:cubicBezTo>
                  <a:cubicBezTo>
                    <a:pt x="24752" y="24416"/>
                    <a:pt x="24774" y="24408"/>
                    <a:pt x="24789" y="24392"/>
                  </a:cubicBezTo>
                  <a:cubicBezTo>
                    <a:pt x="24719" y="24299"/>
                    <a:pt x="24672" y="24194"/>
                    <a:pt x="24626" y="24089"/>
                  </a:cubicBezTo>
                  <a:cubicBezTo>
                    <a:pt x="24614" y="24066"/>
                    <a:pt x="24602" y="24054"/>
                    <a:pt x="24591" y="24043"/>
                  </a:cubicBezTo>
                  <a:cubicBezTo>
                    <a:pt x="24591" y="24066"/>
                    <a:pt x="24579" y="24078"/>
                    <a:pt x="24567" y="24101"/>
                  </a:cubicBezTo>
                  <a:cubicBezTo>
                    <a:pt x="24567" y="24136"/>
                    <a:pt x="24567" y="24171"/>
                    <a:pt x="24567" y="24206"/>
                  </a:cubicBezTo>
                  <a:cubicBezTo>
                    <a:pt x="24567" y="24290"/>
                    <a:pt x="24500" y="24329"/>
                    <a:pt x="24437" y="24329"/>
                  </a:cubicBezTo>
                  <a:cubicBezTo>
                    <a:pt x="24421" y="24329"/>
                    <a:pt x="24406" y="24327"/>
                    <a:pt x="24393" y="24322"/>
                  </a:cubicBezTo>
                  <a:cubicBezTo>
                    <a:pt x="21899" y="25173"/>
                    <a:pt x="19381" y="25977"/>
                    <a:pt x="16876" y="26793"/>
                  </a:cubicBezTo>
                  <a:cubicBezTo>
                    <a:pt x="15629" y="27201"/>
                    <a:pt x="14370" y="27597"/>
                    <a:pt x="13111" y="28005"/>
                  </a:cubicBezTo>
                  <a:cubicBezTo>
                    <a:pt x="11888" y="28401"/>
                    <a:pt x="10606" y="28704"/>
                    <a:pt x="9417" y="29194"/>
                  </a:cubicBezTo>
                  <a:cubicBezTo>
                    <a:pt x="9370" y="29054"/>
                    <a:pt x="9312" y="28914"/>
                    <a:pt x="9265" y="28774"/>
                  </a:cubicBezTo>
                  <a:cubicBezTo>
                    <a:pt x="14253" y="27189"/>
                    <a:pt x="19265" y="25663"/>
                    <a:pt x="24241" y="24054"/>
                  </a:cubicBezTo>
                  <a:cubicBezTo>
                    <a:pt x="24253" y="24066"/>
                    <a:pt x="24264" y="24078"/>
                    <a:pt x="24276" y="24089"/>
                  </a:cubicBezTo>
                  <a:cubicBezTo>
                    <a:pt x="24288" y="24089"/>
                    <a:pt x="24299" y="24101"/>
                    <a:pt x="24311" y="24101"/>
                  </a:cubicBezTo>
                  <a:cubicBezTo>
                    <a:pt x="24299" y="24089"/>
                    <a:pt x="24299" y="24066"/>
                    <a:pt x="24311" y="24043"/>
                  </a:cubicBezTo>
                  <a:cubicBezTo>
                    <a:pt x="24311" y="23973"/>
                    <a:pt x="24323" y="23903"/>
                    <a:pt x="24346" y="23833"/>
                  </a:cubicBezTo>
                  <a:cubicBezTo>
                    <a:pt x="24339" y="23830"/>
                    <a:pt x="24331" y="23828"/>
                    <a:pt x="24323" y="23828"/>
                  </a:cubicBezTo>
                  <a:cubicBezTo>
                    <a:pt x="24303" y="23828"/>
                    <a:pt x="24281" y="23836"/>
                    <a:pt x="24264" y="23845"/>
                  </a:cubicBezTo>
                  <a:lnTo>
                    <a:pt x="24253" y="23845"/>
                  </a:lnTo>
                  <a:cubicBezTo>
                    <a:pt x="24113" y="23530"/>
                    <a:pt x="23973" y="23215"/>
                    <a:pt x="23845" y="22901"/>
                  </a:cubicBezTo>
                  <a:cubicBezTo>
                    <a:pt x="23798" y="22796"/>
                    <a:pt x="23752" y="22691"/>
                    <a:pt x="23705" y="22574"/>
                  </a:cubicBezTo>
                  <a:cubicBezTo>
                    <a:pt x="23332" y="21700"/>
                    <a:pt x="22971" y="20826"/>
                    <a:pt x="22633" y="19952"/>
                  </a:cubicBezTo>
                  <a:cubicBezTo>
                    <a:pt x="22411" y="19498"/>
                    <a:pt x="22248" y="19020"/>
                    <a:pt x="22097" y="18542"/>
                  </a:cubicBezTo>
                  <a:cubicBezTo>
                    <a:pt x="20150" y="13286"/>
                    <a:pt x="18600" y="7855"/>
                    <a:pt x="16829" y="2541"/>
                  </a:cubicBezTo>
                  <a:cubicBezTo>
                    <a:pt x="16841" y="2483"/>
                    <a:pt x="16829" y="2424"/>
                    <a:pt x="16794" y="2378"/>
                  </a:cubicBezTo>
                  <a:cubicBezTo>
                    <a:pt x="16689" y="2378"/>
                    <a:pt x="16596" y="2366"/>
                    <a:pt x="16491" y="2366"/>
                  </a:cubicBezTo>
                  <a:cubicBezTo>
                    <a:pt x="16253" y="2454"/>
                    <a:pt x="16026" y="2493"/>
                    <a:pt x="15808" y="2493"/>
                  </a:cubicBezTo>
                  <a:cubicBezTo>
                    <a:pt x="14689" y="2493"/>
                    <a:pt x="13827" y="1455"/>
                    <a:pt x="13193" y="548"/>
                  </a:cubicBezTo>
                  <a:cubicBezTo>
                    <a:pt x="13181" y="536"/>
                    <a:pt x="13167" y="531"/>
                    <a:pt x="13153" y="531"/>
                  </a:cubicBezTo>
                  <a:cubicBezTo>
                    <a:pt x="13128" y="531"/>
                    <a:pt x="13103" y="549"/>
                    <a:pt x="13088" y="571"/>
                  </a:cubicBezTo>
                  <a:cubicBezTo>
                    <a:pt x="13065" y="385"/>
                    <a:pt x="12843" y="210"/>
                    <a:pt x="12692" y="129"/>
                  </a:cubicBezTo>
                  <a:cubicBezTo>
                    <a:pt x="12610" y="70"/>
                    <a:pt x="12517" y="35"/>
                    <a:pt x="12424"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5" name="Google Shape;3134;p91">
              <a:extLst>
                <a:ext uri="{FF2B5EF4-FFF2-40B4-BE49-F238E27FC236}">
                  <a16:creationId xmlns:a16="http://schemas.microsoft.com/office/drawing/2014/main" id="{61D63AC0-6B32-4806-3979-D191D2126E07}"/>
                </a:ext>
              </a:extLst>
            </p:cNvPr>
            <p:cNvSpPr/>
            <p:nvPr/>
          </p:nvSpPr>
          <p:spPr>
            <a:xfrm rot="10369192" flipH="1">
              <a:off x="157890" y="1637479"/>
              <a:ext cx="270105" cy="281285"/>
            </a:xfrm>
            <a:custGeom>
              <a:avLst/>
              <a:gdLst/>
              <a:ahLst/>
              <a:cxnLst/>
              <a:rect l="l" t="t" r="r" b="b"/>
              <a:pathLst>
                <a:path w="8135" h="8471" extrusionOk="0">
                  <a:moveTo>
                    <a:pt x="2550" y="0"/>
                  </a:moveTo>
                  <a:cubicBezTo>
                    <a:pt x="2362" y="0"/>
                    <a:pt x="2185" y="119"/>
                    <a:pt x="2191" y="369"/>
                  </a:cubicBezTo>
                  <a:cubicBezTo>
                    <a:pt x="2203" y="613"/>
                    <a:pt x="2215" y="858"/>
                    <a:pt x="2226" y="1103"/>
                  </a:cubicBezTo>
                  <a:cubicBezTo>
                    <a:pt x="2086" y="951"/>
                    <a:pt x="1947" y="812"/>
                    <a:pt x="1807" y="672"/>
                  </a:cubicBezTo>
                  <a:cubicBezTo>
                    <a:pt x="1724" y="586"/>
                    <a:pt x="1633" y="550"/>
                    <a:pt x="1546" y="550"/>
                  </a:cubicBezTo>
                  <a:cubicBezTo>
                    <a:pt x="1266" y="550"/>
                    <a:pt x="1030" y="926"/>
                    <a:pt x="1271" y="1219"/>
                  </a:cubicBezTo>
                  <a:cubicBezTo>
                    <a:pt x="1410" y="1394"/>
                    <a:pt x="1527" y="1569"/>
                    <a:pt x="1632" y="1767"/>
                  </a:cubicBezTo>
                  <a:cubicBezTo>
                    <a:pt x="1393" y="1727"/>
                    <a:pt x="1154" y="1709"/>
                    <a:pt x="911" y="1709"/>
                  </a:cubicBezTo>
                  <a:cubicBezTo>
                    <a:pt x="799" y="1709"/>
                    <a:pt x="686" y="1713"/>
                    <a:pt x="571" y="1721"/>
                  </a:cubicBezTo>
                  <a:cubicBezTo>
                    <a:pt x="128" y="1756"/>
                    <a:pt x="0" y="2385"/>
                    <a:pt x="466" y="2513"/>
                  </a:cubicBezTo>
                  <a:cubicBezTo>
                    <a:pt x="979" y="2676"/>
                    <a:pt x="1504" y="2839"/>
                    <a:pt x="2028" y="2979"/>
                  </a:cubicBezTo>
                  <a:cubicBezTo>
                    <a:pt x="2070" y="2990"/>
                    <a:pt x="2109" y="2995"/>
                    <a:pt x="2147" y="2995"/>
                  </a:cubicBezTo>
                  <a:cubicBezTo>
                    <a:pt x="2266" y="2995"/>
                    <a:pt x="2362" y="2943"/>
                    <a:pt x="2424" y="2863"/>
                  </a:cubicBezTo>
                  <a:cubicBezTo>
                    <a:pt x="2588" y="4075"/>
                    <a:pt x="3240" y="5263"/>
                    <a:pt x="3986" y="6161"/>
                  </a:cubicBezTo>
                  <a:cubicBezTo>
                    <a:pt x="4715" y="7044"/>
                    <a:pt x="6227" y="8470"/>
                    <a:pt x="7494" y="8470"/>
                  </a:cubicBezTo>
                  <a:cubicBezTo>
                    <a:pt x="7565" y="8470"/>
                    <a:pt x="7635" y="8466"/>
                    <a:pt x="7704" y="8457"/>
                  </a:cubicBezTo>
                  <a:cubicBezTo>
                    <a:pt x="7948" y="8422"/>
                    <a:pt x="8135" y="8130"/>
                    <a:pt x="7914" y="7921"/>
                  </a:cubicBezTo>
                  <a:cubicBezTo>
                    <a:pt x="7482" y="7501"/>
                    <a:pt x="6865" y="7373"/>
                    <a:pt x="6352" y="7070"/>
                  </a:cubicBezTo>
                  <a:cubicBezTo>
                    <a:pt x="5769" y="6720"/>
                    <a:pt x="5245" y="6289"/>
                    <a:pt x="4779" y="5788"/>
                  </a:cubicBezTo>
                  <a:cubicBezTo>
                    <a:pt x="3835" y="4774"/>
                    <a:pt x="3392" y="3655"/>
                    <a:pt x="2937" y="2408"/>
                  </a:cubicBezTo>
                  <a:cubicBezTo>
                    <a:pt x="3007" y="2396"/>
                    <a:pt x="3077" y="2373"/>
                    <a:pt x="3135" y="2327"/>
                  </a:cubicBezTo>
                  <a:cubicBezTo>
                    <a:pt x="3508" y="2035"/>
                    <a:pt x="3881" y="1744"/>
                    <a:pt x="4231" y="1418"/>
                  </a:cubicBezTo>
                  <a:cubicBezTo>
                    <a:pt x="4462" y="1205"/>
                    <a:pt x="4255" y="841"/>
                    <a:pt x="3991" y="841"/>
                  </a:cubicBezTo>
                  <a:cubicBezTo>
                    <a:pt x="3936" y="841"/>
                    <a:pt x="3879" y="857"/>
                    <a:pt x="3823" y="893"/>
                  </a:cubicBezTo>
                  <a:cubicBezTo>
                    <a:pt x="3613" y="1021"/>
                    <a:pt x="3415" y="1161"/>
                    <a:pt x="3217" y="1301"/>
                  </a:cubicBezTo>
                  <a:cubicBezTo>
                    <a:pt x="3170" y="951"/>
                    <a:pt x="3089" y="613"/>
                    <a:pt x="2949" y="264"/>
                  </a:cubicBezTo>
                  <a:cubicBezTo>
                    <a:pt x="2884" y="90"/>
                    <a:pt x="2713" y="0"/>
                    <a:pt x="255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6" name="Google Shape;3135;p91">
              <a:extLst>
                <a:ext uri="{FF2B5EF4-FFF2-40B4-BE49-F238E27FC236}">
                  <a16:creationId xmlns:a16="http://schemas.microsoft.com/office/drawing/2014/main" id="{F7C64BC8-9374-1425-F284-93B34C846930}"/>
                </a:ext>
              </a:extLst>
            </p:cNvPr>
            <p:cNvSpPr/>
            <p:nvPr/>
          </p:nvSpPr>
          <p:spPr>
            <a:xfrm>
              <a:off x="843402" y="1107656"/>
              <a:ext cx="353432" cy="744171"/>
            </a:xfrm>
            <a:custGeom>
              <a:avLst/>
              <a:gdLst/>
              <a:ahLst/>
              <a:cxnLst/>
              <a:rect l="l" t="t" r="r" b="b"/>
              <a:pathLst>
                <a:path w="11037" h="23239" extrusionOk="0">
                  <a:moveTo>
                    <a:pt x="2162" y="4058"/>
                  </a:moveTo>
                  <a:cubicBezTo>
                    <a:pt x="2184" y="4058"/>
                    <a:pt x="2206" y="4068"/>
                    <a:pt x="2215" y="4091"/>
                  </a:cubicBezTo>
                  <a:cubicBezTo>
                    <a:pt x="2914" y="5781"/>
                    <a:pt x="3368" y="7610"/>
                    <a:pt x="3951" y="9347"/>
                  </a:cubicBezTo>
                  <a:cubicBezTo>
                    <a:pt x="4534" y="11095"/>
                    <a:pt x="5117" y="12843"/>
                    <a:pt x="5711" y="14591"/>
                  </a:cubicBezTo>
                  <a:cubicBezTo>
                    <a:pt x="5718" y="14628"/>
                    <a:pt x="5693" y="14651"/>
                    <a:pt x="5667" y="14651"/>
                  </a:cubicBezTo>
                  <a:cubicBezTo>
                    <a:pt x="5653" y="14651"/>
                    <a:pt x="5638" y="14643"/>
                    <a:pt x="5629" y="14626"/>
                  </a:cubicBezTo>
                  <a:cubicBezTo>
                    <a:pt x="4977" y="12855"/>
                    <a:pt x="4347" y="11083"/>
                    <a:pt x="3753" y="9300"/>
                  </a:cubicBezTo>
                  <a:cubicBezTo>
                    <a:pt x="3182" y="7599"/>
                    <a:pt x="2494" y="5874"/>
                    <a:pt x="2098" y="4126"/>
                  </a:cubicBezTo>
                  <a:cubicBezTo>
                    <a:pt x="2091" y="4083"/>
                    <a:pt x="2127" y="4058"/>
                    <a:pt x="2162" y="4058"/>
                  </a:cubicBezTo>
                  <a:close/>
                  <a:moveTo>
                    <a:pt x="3492" y="10622"/>
                  </a:moveTo>
                  <a:cubicBezTo>
                    <a:pt x="3519" y="10622"/>
                    <a:pt x="3545" y="10635"/>
                    <a:pt x="3555" y="10664"/>
                  </a:cubicBezTo>
                  <a:cubicBezTo>
                    <a:pt x="4231" y="12400"/>
                    <a:pt x="4685" y="14218"/>
                    <a:pt x="5326" y="15966"/>
                  </a:cubicBezTo>
                  <a:cubicBezTo>
                    <a:pt x="5956" y="17726"/>
                    <a:pt x="6678" y="19439"/>
                    <a:pt x="7354" y="21176"/>
                  </a:cubicBezTo>
                  <a:cubicBezTo>
                    <a:pt x="7361" y="21190"/>
                    <a:pt x="7351" y="21200"/>
                    <a:pt x="7339" y="21200"/>
                  </a:cubicBezTo>
                  <a:cubicBezTo>
                    <a:pt x="7331" y="21200"/>
                    <a:pt x="7324" y="21196"/>
                    <a:pt x="7319" y="21188"/>
                  </a:cubicBezTo>
                  <a:cubicBezTo>
                    <a:pt x="6492" y="19474"/>
                    <a:pt x="5804" y="17691"/>
                    <a:pt x="5140" y="15908"/>
                  </a:cubicBezTo>
                  <a:cubicBezTo>
                    <a:pt x="4522" y="14218"/>
                    <a:pt x="3811" y="12470"/>
                    <a:pt x="3427" y="10699"/>
                  </a:cubicBezTo>
                  <a:cubicBezTo>
                    <a:pt x="3413" y="10650"/>
                    <a:pt x="3452" y="10622"/>
                    <a:pt x="3492" y="10622"/>
                  </a:cubicBezTo>
                  <a:close/>
                  <a:moveTo>
                    <a:pt x="4353" y="6948"/>
                  </a:moveTo>
                  <a:cubicBezTo>
                    <a:pt x="4375" y="6948"/>
                    <a:pt x="4397" y="6958"/>
                    <a:pt x="4406" y="6981"/>
                  </a:cubicBezTo>
                  <a:cubicBezTo>
                    <a:pt x="4907" y="8217"/>
                    <a:pt x="5245" y="9533"/>
                    <a:pt x="5641" y="10804"/>
                  </a:cubicBezTo>
                  <a:cubicBezTo>
                    <a:pt x="6037" y="12051"/>
                    <a:pt x="6422" y="13286"/>
                    <a:pt x="6818" y="14521"/>
                  </a:cubicBezTo>
                  <a:cubicBezTo>
                    <a:pt x="7611" y="17050"/>
                    <a:pt x="8380" y="19568"/>
                    <a:pt x="9149" y="22097"/>
                  </a:cubicBezTo>
                  <a:cubicBezTo>
                    <a:pt x="9156" y="22111"/>
                    <a:pt x="9145" y="22121"/>
                    <a:pt x="9134" y="22121"/>
                  </a:cubicBezTo>
                  <a:cubicBezTo>
                    <a:pt x="9126" y="22121"/>
                    <a:pt x="9118" y="22117"/>
                    <a:pt x="9114" y="22108"/>
                  </a:cubicBezTo>
                  <a:cubicBezTo>
                    <a:pt x="8275" y="19568"/>
                    <a:pt x="7447" y="17015"/>
                    <a:pt x="6632" y="14463"/>
                  </a:cubicBezTo>
                  <a:cubicBezTo>
                    <a:pt x="6224" y="13193"/>
                    <a:pt x="5816" y="11911"/>
                    <a:pt x="5408" y="10629"/>
                  </a:cubicBezTo>
                  <a:cubicBezTo>
                    <a:pt x="5023" y="9440"/>
                    <a:pt x="4569" y="8240"/>
                    <a:pt x="4289" y="7016"/>
                  </a:cubicBezTo>
                  <a:cubicBezTo>
                    <a:pt x="4282" y="6973"/>
                    <a:pt x="4318" y="6948"/>
                    <a:pt x="4353" y="6948"/>
                  </a:cubicBezTo>
                  <a:close/>
                  <a:moveTo>
                    <a:pt x="47" y="0"/>
                  </a:moveTo>
                  <a:cubicBezTo>
                    <a:pt x="47" y="12"/>
                    <a:pt x="47" y="35"/>
                    <a:pt x="47" y="47"/>
                  </a:cubicBezTo>
                  <a:cubicBezTo>
                    <a:pt x="35" y="82"/>
                    <a:pt x="24" y="105"/>
                    <a:pt x="0" y="129"/>
                  </a:cubicBezTo>
                  <a:cubicBezTo>
                    <a:pt x="653" y="1923"/>
                    <a:pt x="1061" y="3835"/>
                    <a:pt x="1609" y="5664"/>
                  </a:cubicBezTo>
                  <a:cubicBezTo>
                    <a:pt x="2168" y="7494"/>
                    <a:pt x="2716" y="9324"/>
                    <a:pt x="3310" y="11142"/>
                  </a:cubicBezTo>
                  <a:cubicBezTo>
                    <a:pt x="3904" y="12948"/>
                    <a:pt x="4511" y="14754"/>
                    <a:pt x="5151" y="16561"/>
                  </a:cubicBezTo>
                  <a:cubicBezTo>
                    <a:pt x="5466" y="17470"/>
                    <a:pt x="5804" y="18391"/>
                    <a:pt x="6142" y="19300"/>
                  </a:cubicBezTo>
                  <a:cubicBezTo>
                    <a:pt x="6340" y="19871"/>
                    <a:pt x="6643" y="20430"/>
                    <a:pt x="6468" y="21036"/>
                  </a:cubicBezTo>
                  <a:cubicBezTo>
                    <a:pt x="6457" y="21071"/>
                    <a:pt x="6457" y="21106"/>
                    <a:pt x="6433" y="21141"/>
                  </a:cubicBezTo>
                  <a:cubicBezTo>
                    <a:pt x="6433" y="21164"/>
                    <a:pt x="6422" y="21176"/>
                    <a:pt x="6398" y="21188"/>
                  </a:cubicBezTo>
                  <a:cubicBezTo>
                    <a:pt x="6410" y="21188"/>
                    <a:pt x="6422" y="21199"/>
                    <a:pt x="6422" y="21199"/>
                  </a:cubicBezTo>
                  <a:cubicBezTo>
                    <a:pt x="7156" y="21735"/>
                    <a:pt x="7576" y="22633"/>
                    <a:pt x="8473" y="22959"/>
                  </a:cubicBezTo>
                  <a:cubicBezTo>
                    <a:pt x="8508" y="22971"/>
                    <a:pt x="8555" y="22982"/>
                    <a:pt x="8589" y="22994"/>
                  </a:cubicBezTo>
                  <a:cubicBezTo>
                    <a:pt x="7715" y="20896"/>
                    <a:pt x="6876" y="18694"/>
                    <a:pt x="6294" y="16491"/>
                  </a:cubicBezTo>
                  <a:cubicBezTo>
                    <a:pt x="6286" y="16462"/>
                    <a:pt x="6316" y="16437"/>
                    <a:pt x="6344" y="16437"/>
                  </a:cubicBezTo>
                  <a:cubicBezTo>
                    <a:pt x="6361" y="16437"/>
                    <a:pt x="6378" y="16446"/>
                    <a:pt x="6387" y="16468"/>
                  </a:cubicBezTo>
                  <a:cubicBezTo>
                    <a:pt x="7179" y="18647"/>
                    <a:pt x="7902" y="20850"/>
                    <a:pt x="8718" y="23029"/>
                  </a:cubicBezTo>
                  <a:cubicBezTo>
                    <a:pt x="9464" y="23227"/>
                    <a:pt x="10291" y="23180"/>
                    <a:pt x="11037" y="23239"/>
                  </a:cubicBezTo>
                  <a:cubicBezTo>
                    <a:pt x="9394" y="19801"/>
                    <a:pt x="8193" y="16188"/>
                    <a:pt x="7016" y="12575"/>
                  </a:cubicBezTo>
                  <a:cubicBezTo>
                    <a:pt x="5874" y="9079"/>
                    <a:pt x="4720" y="5583"/>
                    <a:pt x="3613" y="2075"/>
                  </a:cubicBezTo>
                  <a:cubicBezTo>
                    <a:pt x="3333" y="2180"/>
                    <a:pt x="3054" y="2226"/>
                    <a:pt x="2786" y="2226"/>
                  </a:cubicBezTo>
                  <a:cubicBezTo>
                    <a:pt x="3100" y="3368"/>
                    <a:pt x="3497" y="4487"/>
                    <a:pt x="3928" y="5594"/>
                  </a:cubicBezTo>
                  <a:cubicBezTo>
                    <a:pt x="3943" y="5617"/>
                    <a:pt x="3924" y="5635"/>
                    <a:pt x="3902" y="5635"/>
                  </a:cubicBezTo>
                  <a:cubicBezTo>
                    <a:pt x="3890" y="5635"/>
                    <a:pt x="3878" y="5630"/>
                    <a:pt x="3870" y="5618"/>
                  </a:cubicBezTo>
                  <a:cubicBezTo>
                    <a:pt x="3333" y="4522"/>
                    <a:pt x="2914" y="3380"/>
                    <a:pt x="2564" y="2215"/>
                  </a:cubicBezTo>
                  <a:cubicBezTo>
                    <a:pt x="1842" y="2133"/>
                    <a:pt x="1201" y="1690"/>
                    <a:pt x="711" y="1096"/>
                  </a:cubicBezTo>
                  <a:lnTo>
                    <a:pt x="711" y="1096"/>
                  </a:lnTo>
                  <a:cubicBezTo>
                    <a:pt x="1609" y="3811"/>
                    <a:pt x="2436" y="6573"/>
                    <a:pt x="3170" y="9324"/>
                  </a:cubicBezTo>
                  <a:cubicBezTo>
                    <a:pt x="3179" y="9340"/>
                    <a:pt x="3163" y="9357"/>
                    <a:pt x="3150" y="9357"/>
                  </a:cubicBezTo>
                  <a:cubicBezTo>
                    <a:pt x="3144" y="9357"/>
                    <a:pt x="3139" y="9354"/>
                    <a:pt x="3135" y="9347"/>
                  </a:cubicBezTo>
                  <a:cubicBezTo>
                    <a:pt x="2180" y="6620"/>
                    <a:pt x="1306" y="3823"/>
                    <a:pt x="525" y="1049"/>
                  </a:cubicBezTo>
                  <a:cubicBezTo>
                    <a:pt x="501" y="991"/>
                    <a:pt x="536" y="944"/>
                    <a:pt x="583" y="933"/>
                  </a:cubicBezTo>
                  <a:cubicBezTo>
                    <a:pt x="362" y="641"/>
                    <a:pt x="187" y="327"/>
                    <a:pt x="47"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7" name="Google Shape;3136;p91">
              <a:extLst>
                <a:ext uri="{FF2B5EF4-FFF2-40B4-BE49-F238E27FC236}">
                  <a16:creationId xmlns:a16="http://schemas.microsoft.com/office/drawing/2014/main" id="{648B8EA4-57EE-3B13-06DF-55C61D73E79E}"/>
                </a:ext>
              </a:extLst>
            </p:cNvPr>
            <p:cNvSpPr/>
            <p:nvPr/>
          </p:nvSpPr>
          <p:spPr>
            <a:xfrm>
              <a:off x="821755" y="1096096"/>
              <a:ext cx="227296" cy="674746"/>
            </a:xfrm>
            <a:custGeom>
              <a:avLst/>
              <a:gdLst/>
              <a:ahLst/>
              <a:cxnLst/>
              <a:rect l="l" t="t" r="r" b="b"/>
              <a:pathLst>
                <a:path w="7098" h="21071" extrusionOk="0">
                  <a:moveTo>
                    <a:pt x="0" y="0"/>
                  </a:moveTo>
                  <a:lnTo>
                    <a:pt x="0" y="0"/>
                  </a:lnTo>
                  <a:cubicBezTo>
                    <a:pt x="0" y="0"/>
                    <a:pt x="12" y="12"/>
                    <a:pt x="12" y="12"/>
                  </a:cubicBezTo>
                  <a:cubicBezTo>
                    <a:pt x="12" y="23"/>
                    <a:pt x="24" y="23"/>
                    <a:pt x="24" y="35"/>
                  </a:cubicBezTo>
                  <a:cubicBezTo>
                    <a:pt x="1084" y="3531"/>
                    <a:pt x="2133" y="7028"/>
                    <a:pt x="3287" y="10489"/>
                  </a:cubicBezTo>
                  <a:cubicBezTo>
                    <a:pt x="3870" y="12237"/>
                    <a:pt x="4464" y="13973"/>
                    <a:pt x="5070" y="15710"/>
                  </a:cubicBezTo>
                  <a:cubicBezTo>
                    <a:pt x="5676" y="17411"/>
                    <a:pt x="6399" y="19113"/>
                    <a:pt x="6900" y="20838"/>
                  </a:cubicBezTo>
                  <a:cubicBezTo>
                    <a:pt x="6911" y="20849"/>
                    <a:pt x="6911" y="20849"/>
                    <a:pt x="6923" y="20849"/>
                  </a:cubicBezTo>
                  <a:cubicBezTo>
                    <a:pt x="7005" y="20908"/>
                    <a:pt x="7063" y="20989"/>
                    <a:pt x="7098" y="21071"/>
                  </a:cubicBezTo>
                  <a:cubicBezTo>
                    <a:pt x="7063" y="20686"/>
                    <a:pt x="6876" y="20302"/>
                    <a:pt x="6748" y="19964"/>
                  </a:cubicBezTo>
                  <a:cubicBezTo>
                    <a:pt x="6573" y="19497"/>
                    <a:pt x="6399" y="19043"/>
                    <a:pt x="6235" y="18588"/>
                  </a:cubicBezTo>
                  <a:cubicBezTo>
                    <a:pt x="5932" y="17749"/>
                    <a:pt x="5641" y="16910"/>
                    <a:pt x="5338" y="16059"/>
                  </a:cubicBezTo>
                  <a:cubicBezTo>
                    <a:pt x="4744" y="14335"/>
                    <a:pt x="4149" y="12610"/>
                    <a:pt x="3578" y="10873"/>
                  </a:cubicBezTo>
                  <a:cubicBezTo>
                    <a:pt x="3007" y="9137"/>
                    <a:pt x="2448" y="7400"/>
                    <a:pt x="1923" y="5652"/>
                  </a:cubicBezTo>
                  <a:cubicBezTo>
                    <a:pt x="1422" y="3951"/>
                    <a:pt x="793" y="2226"/>
                    <a:pt x="467" y="478"/>
                  </a:cubicBezTo>
                  <a:cubicBezTo>
                    <a:pt x="455" y="455"/>
                    <a:pt x="455" y="443"/>
                    <a:pt x="467" y="443"/>
                  </a:cubicBezTo>
                  <a:cubicBezTo>
                    <a:pt x="373" y="350"/>
                    <a:pt x="315" y="222"/>
                    <a:pt x="222" y="128"/>
                  </a:cubicBezTo>
                  <a:cubicBezTo>
                    <a:pt x="152" y="70"/>
                    <a:pt x="82" y="23"/>
                    <a:pt x="0" y="0"/>
                  </a:cubicBezTo>
                  <a:close/>
                </a:path>
              </a:pathLst>
            </a:custGeom>
            <a:solidFill>
              <a:srgbClr val="67EC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8" name="Google Shape;3137;p91">
              <a:extLst>
                <a:ext uri="{FF2B5EF4-FFF2-40B4-BE49-F238E27FC236}">
                  <a16:creationId xmlns:a16="http://schemas.microsoft.com/office/drawing/2014/main" id="{04BA115E-CE1E-92A7-5A86-6AB07A090028}"/>
                </a:ext>
              </a:extLst>
            </p:cNvPr>
            <p:cNvSpPr/>
            <p:nvPr/>
          </p:nvSpPr>
          <p:spPr>
            <a:xfrm>
              <a:off x="288827" y="1098690"/>
              <a:ext cx="747149" cy="905404"/>
            </a:xfrm>
            <a:custGeom>
              <a:avLst/>
              <a:gdLst/>
              <a:ahLst/>
              <a:cxnLst/>
              <a:rect l="l" t="t" r="r" b="b"/>
              <a:pathLst>
                <a:path w="23332" h="28274" extrusionOk="0">
                  <a:moveTo>
                    <a:pt x="16293" y="1"/>
                  </a:moveTo>
                  <a:cubicBezTo>
                    <a:pt x="13566" y="793"/>
                    <a:pt x="10850" y="1609"/>
                    <a:pt x="8181" y="2565"/>
                  </a:cubicBezTo>
                  <a:cubicBezTo>
                    <a:pt x="6899" y="3019"/>
                    <a:pt x="5641" y="3497"/>
                    <a:pt x="4382" y="3998"/>
                  </a:cubicBezTo>
                  <a:cubicBezTo>
                    <a:pt x="3753" y="4254"/>
                    <a:pt x="3123" y="4511"/>
                    <a:pt x="2506" y="4767"/>
                  </a:cubicBezTo>
                  <a:cubicBezTo>
                    <a:pt x="1876" y="5035"/>
                    <a:pt x="1131" y="5268"/>
                    <a:pt x="676" y="5804"/>
                  </a:cubicBezTo>
                  <a:cubicBezTo>
                    <a:pt x="711" y="5816"/>
                    <a:pt x="478" y="6107"/>
                    <a:pt x="478" y="6107"/>
                  </a:cubicBezTo>
                  <a:cubicBezTo>
                    <a:pt x="0" y="6947"/>
                    <a:pt x="187" y="8881"/>
                    <a:pt x="361" y="9778"/>
                  </a:cubicBezTo>
                  <a:cubicBezTo>
                    <a:pt x="641" y="11177"/>
                    <a:pt x="1002" y="12540"/>
                    <a:pt x="1387" y="13904"/>
                  </a:cubicBezTo>
                  <a:cubicBezTo>
                    <a:pt x="2774" y="18729"/>
                    <a:pt x="4440" y="23472"/>
                    <a:pt x="5909" y="28274"/>
                  </a:cubicBezTo>
                  <a:cubicBezTo>
                    <a:pt x="5967" y="27866"/>
                    <a:pt x="6154" y="26665"/>
                    <a:pt x="6503" y="26304"/>
                  </a:cubicBezTo>
                  <a:cubicBezTo>
                    <a:pt x="6503" y="26304"/>
                    <a:pt x="6515" y="26292"/>
                    <a:pt x="6527" y="26281"/>
                  </a:cubicBezTo>
                  <a:cubicBezTo>
                    <a:pt x="5617" y="23880"/>
                    <a:pt x="4988" y="21421"/>
                    <a:pt x="4277" y="18962"/>
                  </a:cubicBezTo>
                  <a:cubicBezTo>
                    <a:pt x="4277" y="18947"/>
                    <a:pt x="4291" y="18938"/>
                    <a:pt x="4301" y="18938"/>
                  </a:cubicBezTo>
                  <a:cubicBezTo>
                    <a:pt x="4307" y="18938"/>
                    <a:pt x="4312" y="18941"/>
                    <a:pt x="4312" y="18950"/>
                  </a:cubicBezTo>
                  <a:cubicBezTo>
                    <a:pt x="5035" y="21351"/>
                    <a:pt x="5955" y="23693"/>
                    <a:pt x="6771" y="26071"/>
                  </a:cubicBezTo>
                  <a:cubicBezTo>
                    <a:pt x="7296" y="25640"/>
                    <a:pt x="7948" y="25407"/>
                    <a:pt x="8589" y="25197"/>
                  </a:cubicBezTo>
                  <a:cubicBezTo>
                    <a:pt x="9557" y="24871"/>
                    <a:pt x="10536" y="24556"/>
                    <a:pt x="11503" y="24241"/>
                  </a:cubicBezTo>
                  <a:cubicBezTo>
                    <a:pt x="15430" y="22994"/>
                    <a:pt x="19369" y="21806"/>
                    <a:pt x="23332" y="20710"/>
                  </a:cubicBezTo>
                  <a:cubicBezTo>
                    <a:pt x="22563" y="19090"/>
                    <a:pt x="22015" y="17319"/>
                    <a:pt x="21397" y="15629"/>
                  </a:cubicBezTo>
                  <a:cubicBezTo>
                    <a:pt x="20780" y="13939"/>
                    <a:pt x="20185" y="12249"/>
                    <a:pt x="19603" y="10536"/>
                  </a:cubicBezTo>
                  <a:cubicBezTo>
                    <a:pt x="18425" y="7063"/>
                    <a:pt x="17295" y="3555"/>
                    <a:pt x="16293" y="24"/>
                  </a:cubicBezTo>
                  <a:cubicBezTo>
                    <a:pt x="16293" y="12"/>
                    <a:pt x="16293" y="1"/>
                    <a:pt x="16293" y="1"/>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9" name="Google Shape;3138;p91">
              <a:extLst>
                <a:ext uri="{FF2B5EF4-FFF2-40B4-BE49-F238E27FC236}">
                  <a16:creationId xmlns:a16="http://schemas.microsoft.com/office/drawing/2014/main" id="{6B6B3C50-E863-535D-DACC-6F9EB6175C67}"/>
                </a:ext>
              </a:extLst>
            </p:cNvPr>
            <p:cNvSpPr/>
            <p:nvPr/>
          </p:nvSpPr>
          <p:spPr>
            <a:xfrm>
              <a:off x="722483" y="1858533"/>
              <a:ext cx="484436" cy="164596"/>
            </a:xfrm>
            <a:custGeom>
              <a:avLst/>
              <a:gdLst/>
              <a:ahLst/>
              <a:cxnLst/>
              <a:rect l="l" t="t" r="r" b="b"/>
              <a:pathLst>
                <a:path w="15128" h="5140" extrusionOk="0">
                  <a:moveTo>
                    <a:pt x="14976" y="0"/>
                  </a:moveTo>
                  <a:cubicBezTo>
                    <a:pt x="10000" y="1609"/>
                    <a:pt x="4988" y="3135"/>
                    <a:pt x="0" y="4720"/>
                  </a:cubicBezTo>
                  <a:cubicBezTo>
                    <a:pt x="47" y="4860"/>
                    <a:pt x="105" y="5000"/>
                    <a:pt x="152" y="5140"/>
                  </a:cubicBezTo>
                  <a:cubicBezTo>
                    <a:pt x="1341" y="4650"/>
                    <a:pt x="2623" y="4347"/>
                    <a:pt x="3846" y="3951"/>
                  </a:cubicBezTo>
                  <a:cubicBezTo>
                    <a:pt x="5105" y="3543"/>
                    <a:pt x="6364" y="3147"/>
                    <a:pt x="7611" y="2739"/>
                  </a:cubicBezTo>
                  <a:cubicBezTo>
                    <a:pt x="10116" y="1923"/>
                    <a:pt x="12634" y="1119"/>
                    <a:pt x="15128" y="268"/>
                  </a:cubicBezTo>
                  <a:cubicBezTo>
                    <a:pt x="15128" y="245"/>
                    <a:pt x="15128" y="234"/>
                    <a:pt x="15128" y="210"/>
                  </a:cubicBezTo>
                  <a:cubicBezTo>
                    <a:pt x="15128" y="199"/>
                    <a:pt x="15116" y="175"/>
                    <a:pt x="15116" y="152"/>
                  </a:cubicBezTo>
                  <a:cubicBezTo>
                    <a:pt x="15104" y="105"/>
                    <a:pt x="15058" y="59"/>
                    <a:pt x="15011" y="35"/>
                  </a:cubicBezTo>
                  <a:cubicBezTo>
                    <a:pt x="14999" y="24"/>
                    <a:pt x="14988" y="12"/>
                    <a:pt x="14976"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0" name="Google Shape;3139;p91">
              <a:extLst>
                <a:ext uri="{FF2B5EF4-FFF2-40B4-BE49-F238E27FC236}">
                  <a16:creationId xmlns:a16="http://schemas.microsoft.com/office/drawing/2014/main" id="{2680DF46-2B21-5DAE-D5A4-D6E0DB50F484}"/>
                </a:ext>
              </a:extLst>
            </p:cNvPr>
            <p:cNvSpPr/>
            <p:nvPr/>
          </p:nvSpPr>
          <p:spPr>
            <a:xfrm>
              <a:off x="476162" y="1770086"/>
              <a:ext cx="567663" cy="292686"/>
            </a:xfrm>
            <a:custGeom>
              <a:avLst/>
              <a:gdLst/>
              <a:ahLst/>
              <a:cxnLst/>
              <a:rect l="l" t="t" r="r" b="b"/>
              <a:pathLst>
                <a:path w="17727" h="9140" extrusionOk="0">
                  <a:moveTo>
                    <a:pt x="17575" y="0"/>
                  </a:moveTo>
                  <a:cubicBezTo>
                    <a:pt x="13473" y="1177"/>
                    <a:pt x="9371" y="2413"/>
                    <a:pt x="5292" y="3695"/>
                  </a:cubicBezTo>
                  <a:cubicBezTo>
                    <a:pt x="4301" y="4009"/>
                    <a:pt x="3299" y="4301"/>
                    <a:pt x="2320" y="4662"/>
                  </a:cubicBezTo>
                  <a:cubicBezTo>
                    <a:pt x="1352" y="5012"/>
                    <a:pt x="140" y="5734"/>
                    <a:pt x="257" y="6946"/>
                  </a:cubicBezTo>
                  <a:cubicBezTo>
                    <a:pt x="350" y="7972"/>
                    <a:pt x="1271" y="8741"/>
                    <a:pt x="2203" y="9009"/>
                  </a:cubicBezTo>
                  <a:cubicBezTo>
                    <a:pt x="2506" y="9098"/>
                    <a:pt x="2807" y="9140"/>
                    <a:pt x="3103" y="9140"/>
                  </a:cubicBezTo>
                  <a:cubicBezTo>
                    <a:pt x="3696" y="9140"/>
                    <a:pt x="4274" y="8974"/>
                    <a:pt x="4825" y="8694"/>
                  </a:cubicBezTo>
                  <a:lnTo>
                    <a:pt x="4837" y="8694"/>
                  </a:lnTo>
                  <a:cubicBezTo>
                    <a:pt x="4802" y="8613"/>
                    <a:pt x="4767" y="8520"/>
                    <a:pt x="4744" y="8438"/>
                  </a:cubicBezTo>
                  <a:cubicBezTo>
                    <a:pt x="4281" y="8596"/>
                    <a:pt x="3752" y="8698"/>
                    <a:pt x="3233" y="8698"/>
                  </a:cubicBezTo>
                  <a:cubicBezTo>
                    <a:pt x="2339" y="8698"/>
                    <a:pt x="1471" y="8397"/>
                    <a:pt x="1014" y="7564"/>
                  </a:cubicBezTo>
                  <a:cubicBezTo>
                    <a:pt x="1" y="5723"/>
                    <a:pt x="2553" y="5105"/>
                    <a:pt x="3800" y="4709"/>
                  </a:cubicBezTo>
                  <a:cubicBezTo>
                    <a:pt x="8415" y="3229"/>
                    <a:pt x="13053" y="1783"/>
                    <a:pt x="17680" y="315"/>
                  </a:cubicBezTo>
                  <a:cubicBezTo>
                    <a:pt x="17692" y="303"/>
                    <a:pt x="17715" y="303"/>
                    <a:pt x="17727" y="303"/>
                  </a:cubicBezTo>
                  <a:cubicBezTo>
                    <a:pt x="17727" y="187"/>
                    <a:pt x="17680" y="70"/>
                    <a:pt x="17587"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1" name="Google Shape;3140;p91">
              <a:extLst>
                <a:ext uri="{FF2B5EF4-FFF2-40B4-BE49-F238E27FC236}">
                  <a16:creationId xmlns:a16="http://schemas.microsoft.com/office/drawing/2014/main" id="{2503EFF3-CE1B-2C46-FAF0-FB3098DD35BC}"/>
                </a:ext>
              </a:extLst>
            </p:cNvPr>
            <p:cNvSpPr/>
            <p:nvPr/>
          </p:nvSpPr>
          <p:spPr>
            <a:xfrm>
              <a:off x="626574" y="1945860"/>
              <a:ext cx="128762" cy="187364"/>
            </a:xfrm>
            <a:custGeom>
              <a:avLst/>
              <a:gdLst/>
              <a:ahLst/>
              <a:cxnLst/>
              <a:rect l="l" t="t" r="r" b="b"/>
              <a:pathLst>
                <a:path w="4021" h="5851" extrusionOk="0">
                  <a:moveTo>
                    <a:pt x="2261" y="0"/>
                  </a:moveTo>
                  <a:lnTo>
                    <a:pt x="2261" y="0"/>
                  </a:lnTo>
                  <a:cubicBezTo>
                    <a:pt x="2145" y="35"/>
                    <a:pt x="2028" y="82"/>
                    <a:pt x="1912" y="117"/>
                  </a:cubicBezTo>
                  <a:cubicBezTo>
                    <a:pt x="1271" y="338"/>
                    <a:pt x="641" y="572"/>
                    <a:pt x="0" y="793"/>
                  </a:cubicBezTo>
                  <a:cubicBezTo>
                    <a:pt x="12" y="805"/>
                    <a:pt x="12" y="805"/>
                    <a:pt x="12" y="816"/>
                  </a:cubicBezTo>
                  <a:cubicBezTo>
                    <a:pt x="210" y="1807"/>
                    <a:pt x="373" y="2751"/>
                    <a:pt x="781" y="3683"/>
                  </a:cubicBezTo>
                  <a:cubicBezTo>
                    <a:pt x="1119" y="4452"/>
                    <a:pt x="1550" y="5175"/>
                    <a:pt x="2040" y="5851"/>
                  </a:cubicBezTo>
                  <a:cubicBezTo>
                    <a:pt x="2028" y="5117"/>
                    <a:pt x="2121" y="4394"/>
                    <a:pt x="2343" y="3683"/>
                  </a:cubicBezTo>
                  <a:cubicBezTo>
                    <a:pt x="2361" y="3617"/>
                    <a:pt x="2410" y="3591"/>
                    <a:pt x="2462" y="3591"/>
                  </a:cubicBezTo>
                  <a:cubicBezTo>
                    <a:pt x="2512" y="3591"/>
                    <a:pt x="2565" y="3614"/>
                    <a:pt x="2599" y="3648"/>
                  </a:cubicBezTo>
                  <a:cubicBezTo>
                    <a:pt x="3030" y="4091"/>
                    <a:pt x="3508" y="4464"/>
                    <a:pt x="4021" y="4790"/>
                  </a:cubicBezTo>
                  <a:cubicBezTo>
                    <a:pt x="3089" y="3380"/>
                    <a:pt x="2483" y="1795"/>
                    <a:pt x="2238" y="105"/>
                  </a:cubicBezTo>
                  <a:cubicBezTo>
                    <a:pt x="2226" y="59"/>
                    <a:pt x="2238" y="24"/>
                    <a:pt x="2261" y="0"/>
                  </a:cubicBezTo>
                  <a:close/>
                </a:path>
              </a:pathLst>
            </a:custGeom>
            <a:solidFill>
              <a:srgbClr val="FE2EC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2" name="Google Shape;3141;p91">
              <a:extLst>
                <a:ext uri="{FF2B5EF4-FFF2-40B4-BE49-F238E27FC236}">
                  <a16:creationId xmlns:a16="http://schemas.microsoft.com/office/drawing/2014/main" id="{2505F40C-13A7-5200-226B-7E5DB2199613}"/>
                </a:ext>
              </a:extLst>
            </p:cNvPr>
            <p:cNvSpPr/>
            <p:nvPr/>
          </p:nvSpPr>
          <p:spPr>
            <a:xfrm>
              <a:off x="821755" y="1096096"/>
              <a:ext cx="227296" cy="674746"/>
            </a:xfrm>
            <a:custGeom>
              <a:avLst/>
              <a:gdLst/>
              <a:ahLst/>
              <a:cxnLst/>
              <a:rect l="l" t="t" r="r" b="b"/>
              <a:pathLst>
                <a:path w="7098" h="21071" extrusionOk="0">
                  <a:moveTo>
                    <a:pt x="0" y="0"/>
                  </a:moveTo>
                  <a:lnTo>
                    <a:pt x="0" y="0"/>
                  </a:lnTo>
                  <a:cubicBezTo>
                    <a:pt x="0" y="0"/>
                    <a:pt x="12" y="12"/>
                    <a:pt x="12" y="12"/>
                  </a:cubicBezTo>
                  <a:cubicBezTo>
                    <a:pt x="12" y="23"/>
                    <a:pt x="24" y="23"/>
                    <a:pt x="24" y="35"/>
                  </a:cubicBezTo>
                  <a:cubicBezTo>
                    <a:pt x="1084" y="3531"/>
                    <a:pt x="2133" y="7028"/>
                    <a:pt x="3287" y="10489"/>
                  </a:cubicBezTo>
                  <a:cubicBezTo>
                    <a:pt x="3870" y="12237"/>
                    <a:pt x="4464" y="13973"/>
                    <a:pt x="5070" y="15710"/>
                  </a:cubicBezTo>
                  <a:cubicBezTo>
                    <a:pt x="5676" y="17411"/>
                    <a:pt x="6399" y="19113"/>
                    <a:pt x="6900" y="20838"/>
                  </a:cubicBezTo>
                  <a:cubicBezTo>
                    <a:pt x="6911" y="20849"/>
                    <a:pt x="6911" y="20849"/>
                    <a:pt x="6923" y="20849"/>
                  </a:cubicBezTo>
                  <a:cubicBezTo>
                    <a:pt x="7005" y="20908"/>
                    <a:pt x="7063" y="20989"/>
                    <a:pt x="7098" y="21071"/>
                  </a:cubicBezTo>
                  <a:cubicBezTo>
                    <a:pt x="7063" y="20686"/>
                    <a:pt x="6876" y="20302"/>
                    <a:pt x="6748" y="19964"/>
                  </a:cubicBezTo>
                  <a:cubicBezTo>
                    <a:pt x="6573" y="19497"/>
                    <a:pt x="6399" y="19043"/>
                    <a:pt x="6235" y="18588"/>
                  </a:cubicBezTo>
                  <a:cubicBezTo>
                    <a:pt x="5932" y="17749"/>
                    <a:pt x="5641" y="16910"/>
                    <a:pt x="5338" y="16059"/>
                  </a:cubicBezTo>
                  <a:cubicBezTo>
                    <a:pt x="4744" y="14335"/>
                    <a:pt x="4149" y="12610"/>
                    <a:pt x="3578" y="10873"/>
                  </a:cubicBezTo>
                  <a:cubicBezTo>
                    <a:pt x="3007" y="9137"/>
                    <a:pt x="2448" y="7400"/>
                    <a:pt x="1923" y="5652"/>
                  </a:cubicBezTo>
                  <a:cubicBezTo>
                    <a:pt x="1422" y="3951"/>
                    <a:pt x="793" y="2226"/>
                    <a:pt x="467" y="478"/>
                  </a:cubicBezTo>
                  <a:cubicBezTo>
                    <a:pt x="455" y="455"/>
                    <a:pt x="455" y="443"/>
                    <a:pt x="467" y="443"/>
                  </a:cubicBezTo>
                  <a:cubicBezTo>
                    <a:pt x="373" y="350"/>
                    <a:pt x="315" y="222"/>
                    <a:pt x="222" y="128"/>
                  </a:cubicBezTo>
                  <a:cubicBezTo>
                    <a:pt x="152" y="70"/>
                    <a:pt x="82" y="23"/>
                    <a:pt x="0"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3" name="Google Shape;3142;p91">
              <a:extLst>
                <a:ext uri="{FF2B5EF4-FFF2-40B4-BE49-F238E27FC236}">
                  <a16:creationId xmlns:a16="http://schemas.microsoft.com/office/drawing/2014/main" id="{23FCEFB6-B7BA-990A-418D-45D5A6FD5871}"/>
                </a:ext>
              </a:extLst>
            </p:cNvPr>
            <p:cNvSpPr/>
            <p:nvPr/>
          </p:nvSpPr>
          <p:spPr>
            <a:xfrm>
              <a:off x="910330" y="1237574"/>
              <a:ext cx="116210" cy="339278"/>
            </a:xfrm>
            <a:custGeom>
              <a:avLst/>
              <a:gdLst/>
              <a:ahLst/>
              <a:cxnLst/>
              <a:rect l="l" t="t" r="r" b="b"/>
              <a:pathLst>
                <a:path w="3629" h="10595" extrusionOk="0">
                  <a:moveTo>
                    <a:pt x="72" y="1"/>
                  </a:moveTo>
                  <a:cubicBezTo>
                    <a:pt x="37" y="1"/>
                    <a:pt x="1" y="26"/>
                    <a:pt x="8" y="69"/>
                  </a:cubicBezTo>
                  <a:cubicBezTo>
                    <a:pt x="404" y="1817"/>
                    <a:pt x="1092" y="3542"/>
                    <a:pt x="1663" y="5243"/>
                  </a:cubicBezTo>
                  <a:cubicBezTo>
                    <a:pt x="2257" y="7026"/>
                    <a:pt x="2887" y="8798"/>
                    <a:pt x="3539" y="10569"/>
                  </a:cubicBezTo>
                  <a:cubicBezTo>
                    <a:pt x="3548" y="10586"/>
                    <a:pt x="3563" y="10594"/>
                    <a:pt x="3577" y="10594"/>
                  </a:cubicBezTo>
                  <a:cubicBezTo>
                    <a:pt x="3603" y="10594"/>
                    <a:pt x="3628" y="10571"/>
                    <a:pt x="3621" y="10534"/>
                  </a:cubicBezTo>
                  <a:cubicBezTo>
                    <a:pt x="3027" y="8786"/>
                    <a:pt x="2444" y="7038"/>
                    <a:pt x="1861" y="5290"/>
                  </a:cubicBezTo>
                  <a:cubicBezTo>
                    <a:pt x="1278" y="3553"/>
                    <a:pt x="824" y="1724"/>
                    <a:pt x="125" y="34"/>
                  </a:cubicBezTo>
                  <a:cubicBezTo>
                    <a:pt x="116" y="11"/>
                    <a:pt x="94" y="1"/>
                    <a:pt x="72" y="1"/>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4" name="Google Shape;3143;p91">
              <a:extLst>
                <a:ext uri="{FF2B5EF4-FFF2-40B4-BE49-F238E27FC236}">
                  <a16:creationId xmlns:a16="http://schemas.microsoft.com/office/drawing/2014/main" id="{1CD79856-34DF-D9D1-4FFA-D3FEC2AEA706}"/>
                </a:ext>
              </a:extLst>
            </p:cNvPr>
            <p:cNvSpPr/>
            <p:nvPr/>
          </p:nvSpPr>
          <p:spPr>
            <a:xfrm>
              <a:off x="980493" y="1330152"/>
              <a:ext cx="156142" cy="485877"/>
            </a:xfrm>
            <a:custGeom>
              <a:avLst/>
              <a:gdLst/>
              <a:ahLst/>
              <a:cxnLst/>
              <a:rect l="l" t="t" r="r" b="b"/>
              <a:pathLst>
                <a:path w="4876" h="15173" extrusionOk="0">
                  <a:moveTo>
                    <a:pt x="72" y="0"/>
                  </a:moveTo>
                  <a:cubicBezTo>
                    <a:pt x="37" y="0"/>
                    <a:pt x="1" y="25"/>
                    <a:pt x="8" y="68"/>
                  </a:cubicBezTo>
                  <a:cubicBezTo>
                    <a:pt x="288" y="1292"/>
                    <a:pt x="742" y="2492"/>
                    <a:pt x="1127" y="3681"/>
                  </a:cubicBezTo>
                  <a:cubicBezTo>
                    <a:pt x="1535" y="4963"/>
                    <a:pt x="1943" y="6245"/>
                    <a:pt x="2351" y="7515"/>
                  </a:cubicBezTo>
                  <a:cubicBezTo>
                    <a:pt x="3166" y="10067"/>
                    <a:pt x="3994" y="12620"/>
                    <a:pt x="4833" y="15160"/>
                  </a:cubicBezTo>
                  <a:cubicBezTo>
                    <a:pt x="4837" y="15169"/>
                    <a:pt x="4845" y="15173"/>
                    <a:pt x="4853" y="15173"/>
                  </a:cubicBezTo>
                  <a:cubicBezTo>
                    <a:pt x="4864" y="15173"/>
                    <a:pt x="4875" y="15163"/>
                    <a:pt x="4868" y="15149"/>
                  </a:cubicBezTo>
                  <a:cubicBezTo>
                    <a:pt x="4099" y="12620"/>
                    <a:pt x="3330" y="10102"/>
                    <a:pt x="2537" y="7573"/>
                  </a:cubicBezTo>
                  <a:cubicBezTo>
                    <a:pt x="2141" y="6338"/>
                    <a:pt x="1756" y="5103"/>
                    <a:pt x="1360" y="3856"/>
                  </a:cubicBezTo>
                  <a:cubicBezTo>
                    <a:pt x="964" y="2585"/>
                    <a:pt x="626" y="1269"/>
                    <a:pt x="125" y="33"/>
                  </a:cubicBezTo>
                  <a:cubicBezTo>
                    <a:pt x="116" y="10"/>
                    <a:pt x="94" y="0"/>
                    <a:pt x="72" y="0"/>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5" name="Google Shape;3144;p91">
              <a:extLst>
                <a:ext uri="{FF2B5EF4-FFF2-40B4-BE49-F238E27FC236}">
                  <a16:creationId xmlns:a16="http://schemas.microsoft.com/office/drawing/2014/main" id="{76558ABD-40E6-5772-B617-3BF8CC539CD6}"/>
                </a:ext>
              </a:extLst>
            </p:cNvPr>
            <p:cNvSpPr/>
            <p:nvPr/>
          </p:nvSpPr>
          <p:spPr>
            <a:xfrm>
              <a:off x="952665" y="1447805"/>
              <a:ext cx="126489" cy="338766"/>
            </a:xfrm>
            <a:custGeom>
              <a:avLst/>
              <a:gdLst/>
              <a:ahLst/>
              <a:cxnLst/>
              <a:rect l="l" t="t" r="r" b="b"/>
              <a:pathLst>
                <a:path w="3950" h="10579" extrusionOk="0">
                  <a:moveTo>
                    <a:pt x="80" y="0"/>
                  </a:moveTo>
                  <a:cubicBezTo>
                    <a:pt x="40" y="0"/>
                    <a:pt x="1" y="28"/>
                    <a:pt x="15" y="77"/>
                  </a:cubicBezTo>
                  <a:cubicBezTo>
                    <a:pt x="399" y="1848"/>
                    <a:pt x="1110" y="3596"/>
                    <a:pt x="1728" y="5286"/>
                  </a:cubicBezTo>
                  <a:cubicBezTo>
                    <a:pt x="2392" y="7069"/>
                    <a:pt x="3080" y="8852"/>
                    <a:pt x="3907" y="10566"/>
                  </a:cubicBezTo>
                  <a:cubicBezTo>
                    <a:pt x="3912" y="10574"/>
                    <a:pt x="3919" y="10578"/>
                    <a:pt x="3927" y="10578"/>
                  </a:cubicBezTo>
                  <a:cubicBezTo>
                    <a:pt x="3939" y="10578"/>
                    <a:pt x="3949" y="10568"/>
                    <a:pt x="3942" y="10554"/>
                  </a:cubicBezTo>
                  <a:cubicBezTo>
                    <a:pt x="3266" y="8817"/>
                    <a:pt x="2544" y="7104"/>
                    <a:pt x="1914" y="5344"/>
                  </a:cubicBezTo>
                  <a:cubicBezTo>
                    <a:pt x="1273" y="3596"/>
                    <a:pt x="819" y="1778"/>
                    <a:pt x="143" y="42"/>
                  </a:cubicBezTo>
                  <a:cubicBezTo>
                    <a:pt x="133" y="13"/>
                    <a:pt x="107" y="0"/>
                    <a:pt x="80" y="0"/>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6" name="Google Shape;3145;p91">
              <a:extLst>
                <a:ext uri="{FF2B5EF4-FFF2-40B4-BE49-F238E27FC236}">
                  <a16:creationId xmlns:a16="http://schemas.microsoft.com/office/drawing/2014/main" id="{1EF6DFC7-5F64-1840-0837-5F7E6F4C4E08}"/>
                </a:ext>
              </a:extLst>
            </p:cNvPr>
            <p:cNvSpPr/>
            <p:nvPr/>
          </p:nvSpPr>
          <p:spPr>
            <a:xfrm>
              <a:off x="884296" y="1851040"/>
              <a:ext cx="229601" cy="75189"/>
            </a:xfrm>
            <a:custGeom>
              <a:avLst/>
              <a:gdLst/>
              <a:ahLst/>
              <a:cxnLst/>
              <a:rect l="l" t="t" r="r" b="b"/>
              <a:pathLst>
                <a:path w="7170" h="2348" extrusionOk="0">
                  <a:moveTo>
                    <a:pt x="7055" y="1"/>
                  </a:moveTo>
                  <a:cubicBezTo>
                    <a:pt x="7052" y="1"/>
                    <a:pt x="7048" y="1"/>
                    <a:pt x="7044" y="1"/>
                  </a:cubicBezTo>
                  <a:cubicBezTo>
                    <a:pt x="5891" y="153"/>
                    <a:pt x="4714" y="596"/>
                    <a:pt x="3606" y="957"/>
                  </a:cubicBezTo>
                  <a:cubicBezTo>
                    <a:pt x="2394" y="1330"/>
                    <a:pt x="1217" y="1761"/>
                    <a:pt x="52" y="2262"/>
                  </a:cubicBezTo>
                  <a:cubicBezTo>
                    <a:pt x="1" y="2283"/>
                    <a:pt x="21" y="2348"/>
                    <a:pt x="67" y="2348"/>
                  </a:cubicBezTo>
                  <a:cubicBezTo>
                    <a:pt x="73" y="2348"/>
                    <a:pt x="80" y="2347"/>
                    <a:pt x="87" y="2344"/>
                  </a:cubicBezTo>
                  <a:cubicBezTo>
                    <a:pt x="1252" y="1959"/>
                    <a:pt x="2406" y="1563"/>
                    <a:pt x="3571" y="1202"/>
                  </a:cubicBezTo>
                  <a:cubicBezTo>
                    <a:pt x="4725" y="829"/>
                    <a:pt x="5972" y="607"/>
                    <a:pt x="7091" y="165"/>
                  </a:cubicBezTo>
                  <a:cubicBezTo>
                    <a:pt x="7169" y="131"/>
                    <a:pt x="7140" y="1"/>
                    <a:pt x="7055" y="1"/>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7" name="Google Shape;3146;p91">
              <a:extLst>
                <a:ext uri="{FF2B5EF4-FFF2-40B4-BE49-F238E27FC236}">
                  <a16:creationId xmlns:a16="http://schemas.microsoft.com/office/drawing/2014/main" id="{1A40DF94-9359-EC89-F66C-89ABD8C4C54D}"/>
                </a:ext>
              </a:extLst>
            </p:cNvPr>
            <p:cNvSpPr/>
            <p:nvPr/>
          </p:nvSpPr>
          <p:spPr>
            <a:xfrm>
              <a:off x="594199" y="1862568"/>
              <a:ext cx="262809" cy="88959"/>
            </a:xfrm>
            <a:custGeom>
              <a:avLst/>
              <a:gdLst/>
              <a:ahLst/>
              <a:cxnLst/>
              <a:rect l="l" t="t" r="r" b="b"/>
              <a:pathLst>
                <a:path w="8207" h="2778" extrusionOk="0">
                  <a:moveTo>
                    <a:pt x="8060" y="0"/>
                  </a:moveTo>
                  <a:cubicBezTo>
                    <a:pt x="8053" y="0"/>
                    <a:pt x="8046" y="1"/>
                    <a:pt x="8039" y="3"/>
                  </a:cubicBezTo>
                  <a:cubicBezTo>
                    <a:pt x="5335" y="748"/>
                    <a:pt x="2619" y="1599"/>
                    <a:pt x="32" y="2718"/>
                  </a:cubicBezTo>
                  <a:cubicBezTo>
                    <a:pt x="0" y="2729"/>
                    <a:pt x="17" y="2778"/>
                    <a:pt x="46" y="2778"/>
                  </a:cubicBezTo>
                  <a:cubicBezTo>
                    <a:pt x="49" y="2778"/>
                    <a:pt x="52" y="2777"/>
                    <a:pt x="56" y="2776"/>
                  </a:cubicBezTo>
                  <a:cubicBezTo>
                    <a:pt x="2736" y="1891"/>
                    <a:pt x="5393" y="947"/>
                    <a:pt x="8109" y="166"/>
                  </a:cubicBezTo>
                  <a:cubicBezTo>
                    <a:pt x="8206" y="133"/>
                    <a:pt x="8153" y="0"/>
                    <a:pt x="8060" y="0"/>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8" name="Google Shape;3147;p91">
              <a:extLst>
                <a:ext uri="{FF2B5EF4-FFF2-40B4-BE49-F238E27FC236}">
                  <a16:creationId xmlns:a16="http://schemas.microsoft.com/office/drawing/2014/main" id="{0890A28E-98C5-E699-AE7A-6CCF0D20E04E}"/>
                </a:ext>
              </a:extLst>
            </p:cNvPr>
            <p:cNvSpPr/>
            <p:nvPr/>
          </p:nvSpPr>
          <p:spPr>
            <a:xfrm>
              <a:off x="626574" y="1945860"/>
              <a:ext cx="128762" cy="187364"/>
            </a:xfrm>
            <a:custGeom>
              <a:avLst/>
              <a:gdLst/>
              <a:ahLst/>
              <a:cxnLst/>
              <a:rect l="l" t="t" r="r" b="b"/>
              <a:pathLst>
                <a:path w="4021" h="5851" extrusionOk="0">
                  <a:moveTo>
                    <a:pt x="2261" y="0"/>
                  </a:moveTo>
                  <a:lnTo>
                    <a:pt x="2261" y="0"/>
                  </a:lnTo>
                  <a:cubicBezTo>
                    <a:pt x="2145" y="35"/>
                    <a:pt x="2028" y="82"/>
                    <a:pt x="1912" y="117"/>
                  </a:cubicBezTo>
                  <a:cubicBezTo>
                    <a:pt x="1271" y="338"/>
                    <a:pt x="641" y="572"/>
                    <a:pt x="0" y="793"/>
                  </a:cubicBezTo>
                  <a:cubicBezTo>
                    <a:pt x="12" y="805"/>
                    <a:pt x="12" y="805"/>
                    <a:pt x="12" y="816"/>
                  </a:cubicBezTo>
                  <a:cubicBezTo>
                    <a:pt x="210" y="1807"/>
                    <a:pt x="373" y="2751"/>
                    <a:pt x="781" y="3683"/>
                  </a:cubicBezTo>
                  <a:cubicBezTo>
                    <a:pt x="1119" y="4452"/>
                    <a:pt x="1550" y="5175"/>
                    <a:pt x="2040" y="5851"/>
                  </a:cubicBezTo>
                  <a:cubicBezTo>
                    <a:pt x="2028" y="5117"/>
                    <a:pt x="2121" y="4394"/>
                    <a:pt x="2343" y="3683"/>
                  </a:cubicBezTo>
                  <a:cubicBezTo>
                    <a:pt x="2361" y="3617"/>
                    <a:pt x="2410" y="3591"/>
                    <a:pt x="2462" y="3591"/>
                  </a:cubicBezTo>
                  <a:cubicBezTo>
                    <a:pt x="2512" y="3591"/>
                    <a:pt x="2565" y="3614"/>
                    <a:pt x="2599" y="3648"/>
                  </a:cubicBezTo>
                  <a:cubicBezTo>
                    <a:pt x="3030" y="4091"/>
                    <a:pt x="3508" y="4464"/>
                    <a:pt x="4021" y="4790"/>
                  </a:cubicBezTo>
                  <a:cubicBezTo>
                    <a:pt x="3089" y="3380"/>
                    <a:pt x="2483" y="1795"/>
                    <a:pt x="2238" y="105"/>
                  </a:cubicBezTo>
                  <a:cubicBezTo>
                    <a:pt x="2226" y="59"/>
                    <a:pt x="2238" y="24"/>
                    <a:pt x="2261" y="0"/>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9" name="Google Shape;3148;p91">
              <a:extLst>
                <a:ext uri="{FF2B5EF4-FFF2-40B4-BE49-F238E27FC236}">
                  <a16:creationId xmlns:a16="http://schemas.microsoft.com/office/drawing/2014/main" id="{C6F8AED2-E915-78EF-0028-205747E1B71D}"/>
                </a:ext>
              </a:extLst>
            </p:cNvPr>
            <p:cNvSpPr/>
            <p:nvPr/>
          </p:nvSpPr>
          <p:spPr>
            <a:xfrm>
              <a:off x="349030" y="1296880"/>
              <a:ext cx="68944" cy="236806"/>
            </a:xfrm>
            <a:custGeom>
              <a:avLst/>
              <a:gdLst/>
              <a:ahLst/>
              <a:cxnLst/>
              <a:rect l="l" t="t" r="r" b="b"/>
              <a:pathLst>
                <a:path w="2153" h="7395" extrusionOk="0">
                  <a:moveTo>
                    <a:pt x="261" y="1"/>
                  </a:moveTo>
                  <a:cubicBezTo>
                    <a:pt x="131" y="1"/>
                    <a:pt x="1" y="96"/>
                    <a:pt x="20" y="268"/>
                  </a:cubicBezTo>
                  <a:cubicBezTo>
                    <a:pt x="171" y="1503"/>
                    <a:pt x="439" y="2727"/>
                    <a:pt x="777" y="3927"/>
                  </a:cubicBezTo>
                  <a:cubicBezTo>
                    <a:pt x="1092" y="5081"/>
                    <a:pt x="1453" y="6351"/>
                    <a:pt x="2083" y="7377"/>
                  </a:cubicBezTo>
                  <a:cubicBezTo>
                    <a:pt x="2091" y="7389"/>
                    <a:pt x="2102" y="7394"/>
                    <a:pt x="2112" y="7394"/>
                  </a:cubicBezTo>
                  <a:cubicBezTo>
                    <a:pt x="2133" y="7394"/>
                    <a:pt x="2152" y="7377"/>
                    <a:pt x="2152" y="7354"/>
                  </a:cubicBezTo>
                  <a:cubicBezTo>
                    <a:pt x="1884" y="6165"/>
                    <a:pt x="1418" y="5023"/>
                    <a:pt x="1127" y="3834"/>
                  </a:cubicBezTo>
                  <a:cubicBezTo>
                    <a:pt x="847" y="2634"/>
                    <a:pt x="661" y="1422"/>
                    <a:pt x="498" y="210"/>
                  </a:cubicBezTo>
                  <a:cubicBezTo>
                    <a:pt x="476" y="67"/>
                    <a:pt x="369" y="1"/>
                    <a:pt x="261"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0" name="Google Shape;3149;p91">
              <a:extLst>
                <a:ext uri="{FF2B5EF4-FFF2-40B4-BE49-F238E27FC236}">
                  <a16:creationId xmlns:a16="http://schemas.microsoft.com/office/drawing/2014/main" id="{132FB5AB-F879-30C3-CBC4-E6ADE7478515}"/>
                </a:ext>
              </a:extLst>
            </p:cNvPr>
            <p:cNvSpPr/>
            <p:nvPr/>
          </p:nvSpPr>
          <p:spPr>
            <a:xfrm>
              <a:off x="910330" y="1237574"/>
              <a:ext cx="116210" cy="339278"/>
            </a:xfrm>
            <a:custGeom>
              <a:avLst/>
              <a:gdLst/>
              <a:ahLst/>
              <a:cxnLst/>
              <a:rect l="l" t="t" r="r" b="b"/>
              <a:pathLst>
                <a:path w="3629" h="10595" extrusionOk="0">
                  <a:moveTo>
                    <a:pt x="72" y="1"/>
                  </a:moveTo>
                  <a:cubicBezTo>
                    <a:pt x="37" y="1"/>
                    <a:pt x="1" y="26"/>
                    <a:pt x="8" y="69"/>
                  </a:cubicBezTo>
                  <a:cubicBezTo>
                    <a:pt x="404" y="1817"/>
                    <a:pt x="1092" y="3542"/>
                    <a:pt x="1663" y="5243"/>
                  </a:cubicBezTo>
                  <a:cubicBezTo>
                    <a:pt x="2257" y="7026"/>
                    <a:pt x="2887" y="8798"/>
                    <a:pt x="3539" y="10569"/>
                  </a:cubicBezTo>
                  <a:cubicBezTo>
                    <a:pt x="3548" y="10586"/>
                    <a:pt x="3563" y="10594"/>
                    <a:pt x="3577" y="10594"/>
                  </a:cubicBezTo>
                  <a:cubicBezTo>
                    <a:pt x="3603" y="10594"/>
                    <a:pt x="3628" y="10571"/>
                    <a:pt x="3621" y="10534"/>
                  </a:cubicBezTo>
                  <a:cubicBezTo>
                    <a:pt x="3027" y="8786"/>
                    <a:pt x="2444" y="7038"/>
                    <a:pt x="1861" y="5290"/>
                  </a:cubicBezTo>
                  <a:cubicBezTo>
                    <a:pt x="1278" y="3553"/>
                    <a:pt x="824" y="1724"/>
                    <a:pt x="125" y="34"/>
                  </a:cubicBezTo>
                  <a:cubicBezTo>
                    <a:pt x="116" y="11"/>
                    <a:pt x="94" y="1"/>
                    <a:pt x="72"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1" name="Google Shape;3150;p91">
              <a:extLst>
                <a:ext uri="{FF2B5EF4-FFF2-40B4-BE49-F238E27FC236}">
                  <a16:creationId xmlns:a16="http://schemas.microsoft.com/office/drawing/2014/main" id="{87BEC333-D71D-0F87-1373-66B3FEFDD321}"/>
                </a:ext>
              </a:extLst>
            </p:cNvPr>
            <p:cNvSpPr/>
            <p:nvPr/>
          </p:nvSpPr>
          <p:spPr>
            <a:xfrm>
              <a:off x="980493" y="1330152"/>
              <a:ext cx="156142" cy="485877"/>
            </a:xfrm>
            <a:custGeom>
              <a:avLst/>
              <a:gdLst/>
              <a:ahLst/>
              <a:cxnLst/>
              <a:rect l="l" t="t" r="r" b="b"/>
              <a:pathLst>
                <a:path w="4876" h="15173" extrusionOk="0">
                  <a:moveTo>
                    <a:pt x="72" y="0"/>
                  </a:moveTo>
                  <a:cubicBezTo>
                    <a:pt x="37" y="0"/>
                    <a:pt x="1" y="25"/>
                    <a:pt x="8" y="68"/>
                  </a:cubicBezTo>
                  <a:cubicBezTo>
                    <a:pt x="288" y="1292"/>
                    <a:pt x="742" y="2492"/>
                    <a:pt x="1127" y="3681"/>
                  </a:cubicBezTo>
                  <a:cubicBezTo>
                    <a:pt x="1535" y="4963"/>
                    <a:pt x="1943" y="6245"/>
                    <a:pt x="2351" y="7515"/>
                  </a:cubicBezTo>
                  <a:cubicBezTo>
                    <a:pt x="3166" y="10067"/>
                    <a:pt x="3994" y="12620"/>
                    <a:pt x="4833" y="15160"/>
                  </a:cubicBezTo>
                  <a:cubicBezTo>
                    <a:pt x="4837" y="15169"/>
                    <a:pt x="4845" y="15173"/>
                    <a:pt x="4853" y="15173"/>
                  </a:cubicBezTo>
                  <a:cubicBezTo>
                    <a:pt x="4864" y="15173"/>
                    <a:pt x="4875" y="15163"/>
                    <a:pt x="4868" y="15149"/>
                  </a:cubicBezTo>
                  <a:cubicBezTo>
                    <a:pt x="4099" y="12620"/>
                    <a:pt x="3330" y="10102"/>
                    <a:pt x="2537" y="7573"/>
                  </a:cubicBezTo>
                  <a:cubicBezTo>
                    <a:pt x="2141" y="6338"/>
                    <a:pt x="1756" y="5103"/>
                    <a:pt x="1360" y="3856"/>
                  </a:cubicBezTo>
                  <a:cubicBezTo>
                    <a:pt x="964" y="2585"/>
                    <a:pt x="626" y="1269"/>
                    <a:pt x="125" y="33"/>
                  </a:cubicBezTo>
                  <a:cubicBezTo>
                    <a:pt x="116" y="10"/>
                    <a:pt x="94" y="0"/>
                    <a:pt x="72"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2" name="Google Shape;3151;p91">
              <a:extLst>
                <a:ext uri="{FF2B5EF4-FFF2-40B4-BE49-F238E27FC236}">
                  <a16:creationId xmlns:a16="http://schemas.microsoft.com/office/drawing/2014/main" id="{539188B6-C3AC-8371-0412-D6FBE9CBBF79}"/>
                </a:ext>
              </a:extLst>
            </p:cNvPr>
            <p:cNvSpPr/>
            <p:nvPr/>
          </p:nvSpPr>
          <p:spPr>
            <a:xfrm>
              <a:off x="952665" y="1447805"/>
              <a:ext cx="126489" cy="338766"/>
            </a:xfrm>
            <a:custGeom>
              <a:avLst/>
              <a:gdLst/>
              <a:ahLst/>
              <a:cxnLst/>
              <a:rect l="l" t="t" r="r" b="b"/>
              <a:pathLst>
                <a:path w="3950" h="10579" extrusionOk="0">
                  <a:moveTo>
                    <a:pt x="80" y="0"/>
                  </a:moveTo>
                  <a:cubicBezTo>
                    <a:pt x="40" y="0"/>
                    <a:pt x="1" y="28"/>
                    <a:pt x="15" y="77"/>
                  </a:cubicBezTo>
                  <a:cubicBezTo>
                    <a:pt x="399" y="1848"/>
                    <a:pt x="1110" y="3596"/>
                    <a:pt x="1728" y="5286"/>
                  </a:cubicBezTo>
                  <a:cubicBezTo>
                    <a:pt x="2392" y="7069"/>
                    <a:pt x="3080" y="8852"/>
                    <a:pt x="3907" y="10566"/>
                  </a:cubicBezTo>
                  <a:cubicBezTo>
                    <a:pt x="3912" y="10574"/>
                    <a:pt x="3919" y="10578"/>
                    <a:pt x="3927" y="10578"/>
                  </a:cubicBezTo>
                  <a:cubicBezTo>
                    <a:pt x="3939" y="10578"/>
                    <a:pt x="3949" y="10568"/>
                    <a:pt x="3942" y="10554"/>
                  </a:cubicBezTo>
                  <a:cubicBezTo>
                    <a:pt x="3266" y="8817"/>
                    <a:pt x="2544" y="7104"/>
                    <a:pt x="1914" y="5344"/>
                  </a:cubicBezTo>
                  <a:cubicBezTo>
                    <a:pt x="1273" y="3596"/>
                    <a:pt x="819" y="1778"/>
                    <a:pt x="143" y="42"/>
                  </a:cubicBezTo>
                  <a:cubicBezTo>
                    <a:pt x="133" y="13"/>
                    <a:pt x="107" y="0"/>
                    <a:pt x="8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3" name="Google Shape;3152;p91">
              <a:extLst>
                <a:ext uri="{FF2B5EF4-FFF2-40B4-BE49-F238E27FC236}">
                  <a16:creationId xmlns:a16="http://schemas.microsoft.com/office/drawing/2014/main" id="{935F8629-3988-01F2-0221-FBAE638D42D1}"/>
                </a:ext>
              </a:extLst>
            </p:cNvPr>
            <p:cNvSpPr/>
            <p:nvPr/>
          </p:nvSpPr>
          <p:spPr>
            <a:xfrm>
              <a:off x="884296" y="1851040"/>
              <a:ext cx="229601" cy="75189"/>
            </a:xfrm>
            <a:custGeom>
              <a:avLst/>
              <a:gdLst/>
              <a:ahLst/>
              <a:cxnLst/>
              <a:rect l="l" t="t" r="r" b="b"/>
              <a:pathLst>
                <a:path w="7170" h="2348" extrusionOk="0">
                  <a:moveTo>
                    <a:pt x="7055" y="1"/>
                  </a:moveTo>
                  <a:cubicBezTo>
                    <a:pt x="7052" y="1"/>
                    <a:pt x="7048" y="1"/>
                    <a:pt x="7044" y="1"/>
                  </a:cubicBezTo>
                  <a:cubicBezTo>
                    <a:pt x="5891" y="153"/>
                    <a:pt x="4714" y="596"/>
                    <a:pt x="3606" y="957"/>
                  </a:cubicBezTo>
                  <a:cubicBezTo>
                    <a:pt x="2394" y="1330"/>
                    <a:pt x="1217" y="1761"/>
                    <a:pt x="52" y="2262"/>
                  </a:cubicBezTo>
                  <a:cubicBezTo>
                    <a:pt x="1" y="2283"/>
                    <a:pt x="21" y="2348"/>
                    <a:pt x="67" y="2348"/>
                  </a:cubicBezTo>
                  <a:cubicBezTo>
                    <a:pt x="73" y="2348"/>
                    <a:pt x="80" y="2347"/>
                    <a:pt x="87" y="2344"/>
                  </a:cubicBezTo>
                  <a:cubicBezTo>
                    <a:pt x="1252" y="1959"/>
                    <a:pt x="2406" y="1563"/>
                    <a:pt x="3571" y="1202"/>
                  </a:cubicBezTo>
                  <a:cubicBezTo>
                    <a:pt x="4725" y="829"/>
                    <a:pt x="5972" y="607"/>
                    <a:pt x="7091" y="165"/>
                  </a:cubicBezTo>
                  <a:cubicBezTo>
                    <a:pt x="7169" y="131"/>
                    <a:pt x="7140" y="1"/>
                    <a:pt x="7055"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4" name="Google Shape;3153;p91">
              <a:extLst>
                <a:ext uri="{FF2B5EF4-FFF2-40B4-BE49-F238E27FC236}">
                  <a16:creationId xmlns:a16="http://schemas.microsoft.com/office/drawing/2014/main" id="{0C4C7318-5D5D-0545-B1AC-369627AA2892}"/>
                </a:ext>
              </a:extLst>
            </p:cNvPr>
            <p:cNvSpPr/>
            <p:nvPr/>
          </p:nvSpPr>
          <p:spPr>
            <a:xfrm>
              <a:off x="594199" y="1862568"/>
              <a:ext cx="262809" cy="88959"/>
            </a:xfrm>
            <a:custGeom>
              <a:avLst/>
              <a:gdLst/>
              <a:ahLst/>
              <a:cxnLst/>
              <a:rect l="l" t="t" r="r" b="b"/>
              <a:pathLst>
                <a:path w="8207" h="2778" extrusionOk="0">
                  <a:moveTo>
                    <a:pt x="8060" y="0"/>
                  </a:moveTo>
                  <a:cubicBezTo>
                    <a:pt x="8053" y="0"/>
                    <a:pt x="8046" y="1"/>
                    <a:pt x="8039" y="3"/>
                  </a:cubicBezTo>
                  <a:cubicBezTo>
                    <a:pt x="5335" y="748"/>
                    <a:pt x="2619" y="1599"/>
                    <a:pt x="32" y="2718"/>
                  </a:cubicBezTo>
                  <a:cubicBezTo>
                    <a:pt x="0" y="2729"/>
                    <a:pt x="17" y="2778"/>
                    <a:pt x="46" y="2778"/>
                  </a:cubicBezTo>
                  <a:cubicBezTo>
                    <a:pt x="49" y="2778"/>
                    <a:pt x="52" y="2777"/>
                    <a:pt x="56" y="2776"/>
                  </a:cubicBezTo>
                  <a:cubicBezTo>
                    <a:pt x="2736" y="1891"/>
                    <a:pt x="5393" y="947"/>
                    <a:pt x="8109" y="166"/>
                  </a:cubicBezTo>
                  <a:cubicBezTo>
                    <a:pt x="8206" y="133"/>
                    <a:pt x="8153" y="0"/>
                    <a:pt x="806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5" name="Google Shape;3154;p91">
              <a:extLst>
                <a:ext uri="{FF2B5EF4-FFF2-40B4-BE49-F238E27FC236}">
                  <a16:creationId xmlns:a16="http://schemas.microsoft.com/office/drawing/2014/main" id="{5D71BBFF-5AF6-E79D-78CD-704FC3DF8882}"/>
                </a:ext>
              </a:extLst>
            </p:cNvPr>
            <p:cNvSpPr/>
            <p:nvPr/>
          </p:nvSpPr>
          <p:spPr>
            <a:xfrm>
              <a:off x="581774" y="1368164"/>
              <a:ext cx="64974" cy="68752"/>
            </a:xfrm>
            <a:custGeom>
              <a:avLst/>
              <a:gdLst/>
              <a:ahLst/>
              <a:cxnLst/>
              <a:rect l="l" t="t" r="r" b="b"/>
              <a:pathLst>
                <a:path w="2029" h="2147" extrusionOk="0">
                  <a:moveTo>
                    <a:pt x="1511" y="0"/>
                  </a:moveTo>
                  <a:cubicBezTo>
                    <a:pt x="1457" y="0"/>
                    <a:pt x="1407" y="34"/>
                    <a:pt x="1399" y="105"/>
                  </a:cubicBezTo>
                  <a:cubicBezTo>
                    <a:pt x="1376" y="350"/>
                    <a:pt x="1562" y="583"/>
                    <a:pt x="1621" y="827"/>
                  </a:cubicBezTo>
                  <a:cubicBezTo>
                    <a:pt x="1702" y="1142"/>
                    <a:pt x="1679" y="1503"/>
                    <a:pt x="1388" y="1713"/>
                  </a:cubicBezTo>
                  <a:cubicBezTo>
                    <a:pt x="1297" y="1778"/>
                    <a:pt x="1213" y="1806"/>
                    <a:pt x="1135" y="1806"/>
                  </a:cubicBezTo>
                  <a:cubicBezTo>
                    <a:pt x="683" y="1806"/>
                    <a:pt x="434" y="849"/>
                    <a:pt x="245" y="571"/>
                  </a:cubicBezTo>
                  <a:cubicBezTo>
                    <a:pt x="222" y="534"/>
                    <a:pt x="184" y="517"/>
                    <a:pt x="146" y="517"/>
                  </a:cubicBezTo>
                  <a:cubicBezTo>
                    <a:pt x="88" y="517"/>
                    <a:pt x="31" y="555"/>
                    <a:pt x="24" y="618"/>
                  </a:cubicBezTo>
                  <a:cubicBezTo>
                    <a:pt x="1" y="1037"/>
                    <a:pt x="280" y="1538"/>
                    <a:pt x="548" y="1841"/>
                  </a:cubicBezTo>
                  <a:cubicBezTo>
                    <a:pt x="711" y="2028"/>
                    <a:pt x="929" y="2147"/>
                    <a:pt x="1161" y="2147"/>
                  </a:cubicBezTo>
                  <a:cubicBezTo>
                    <a:pt x="1263" y="2147"/>
                    <a:pt x="1366" y="2124"/>
                    <a:pt x="1469" y="2074"/>
                  </a:cubicBezTo>
                  <a:cubicBezTo>
                    <a:pt x="1784" y="1911"/>
                    <a:pt x="1994" y="1573"/>
                    <a:pt x="2017" y="1224"/>
                  </a:cubicBezTo>
                  <a:cubicBezTo>
                    <a:pt x="2029" y="862"/>
                    <a:pt x="1900" y="221"/>
                    <a:pt x="1586" y="23"/>
                  </a:cubicBezTo>
                  <a:cubicBezTo>
                    <a:pt x="1563" y="8"/>
                    <a:pt x="1537" y="0"/>
                    <a:pt x="1511"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6" name="Google Shape;3155;p91">
              <a:extLst>
                <a:ext uri="{FF2B5EF4-FFF2-40B4-BE49-F238E27FC236}">
                  <a16:creationId xmlns:a16="http://schemas.microsoft.com/office/drawing/2014/main" id="{F96C08CF-835C-CE6B-B007-F02617B7BDDF}"/>
                </a:ext>
              </a:extLst>
            </p:cNvPr>
            <p:cNvSpPr/>
            <p:nvPr/>
          </p:nvSpPr>
          <p:spPr>
            <a:xfrm>
              <a:off x="481029" y="1350487"/>
              <a:ext cx="58249" cy="78263"/>
            </a:xfrm>
            <a:custGeom>
              <a:avLst/>
              <a:gdLst/>
              <a:ahLst/>
              <a:cxnLst/>
              <a:rect l="l" t="t" r="r" b="b"/>
              <a:pathLst>
                <a:path w="1819" h="2444" extrusionOk="0">
                  <a:moveTo>
                    <a:pt x="578" y="1"/>
                  </a:moveTo>
                  <a:cubicBezTo>
                    <a:pt x="528" y="1"/>
                    <a:pt x="478" y="9"/>
                    <a:pt x="431" y="27"/>
                  </a:cubicBezTo>
                  <a:cubicBezTo>
                    <a:pt x="82" y="167"/>
                    <a:pt x="0" y="820"/>
                    <a:pt x="256" y="1473"/>
                  </a:cubicBezTo>
                  <a:cubicBezTo>
                    <a:pt x="480" y="2051"/>
                    <a:pt x="888" y="2443"/>
                    <a:pt x="1228" y="2443"/>
                  </a:cubicBezTo>
                  <a:cubicBezTo>
                    <a:pt x="1279" y="2443"/>
                    <a:pt x="1328" y="2435"/>
                    <a:pt x="1375" y="2417"/>
                  </a:cubicBezTo>
                  <a:cubicBezTo>
                    <a:pt x="1737" y="2265"/>
                    <a:pt x="1818" y="1624"/>
                    <a:pt x="1562" y="960"/>
                  </a:cubicBezTo>
                  <a:cubicBezTo>
                    <a:pt x="1329" y="392"/>
                    <a:pt x="919" y="1"/>
                    <a:pt x="578"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7" name="Google Shape;3156;p91">
              <a:extLst>
                <a:ext uri="{FF2B5EF4-FFF2-40B4-BE49-F238E27FC236}">
                  <a16:creationId xmlns:a16="http://schemas.microsoft.com/office/drawing/2014/main" id="{6D045A80-5C1A-581B-2E03-145382E9A772}"/>
                </a:ext>
              </a:extLst>
            </p:cNvPr>
            <p:cNvSpPr/>
            <p:nvPr/>
          </p:nvSpPr>
          <p:spPr>
            <a:xfrm>
              <a:off x="483239" y="1447037"/>
              <a:ext cx="92225" cy="58345"/>
            </a:xfrm>
            <a:custGeom>
              <a:avLst/>
              <a:gdLst/>
              <a:ahLst/>
              <a:cxnLst/>
              <a:rect l="l" t="t" r="r" b="b"/>
              <a:pathLst>
                <a:path w="2880" h="1822" extrusionOk="0">
                  <a:moveTo>
                    <a:pt x="1892" y="0"/>
                  </a:moveTo>
                  <a:cubicBezTo>
                    <a:pt x="1661" y="0"/>
                    <a:pt x="1402" y="48"/>
                    <a:pt x="1143" y="147"/>
                  </a:cubicBezTo>
                  <a:cubicBezTo>
                    <a:pt x="432" y="427"/>
                    <a:pt x="1" y="998"/>
                    <a:pt x="164" y="1418"/>
                  </a:cubicBezTo>
                  <a:cubicBezTo>
                    <a:pt x="267" y="1682"/>
                    <a:pt x="587" y="1821"/>
                    <a:pt x="985" y="1821"/>
                  </a:cubicBezTo>
                  <a:cubicBezTo>
                    <a:pt x="1218" y="1821"/>
                    <a:pt x="1479" y="1773"/>
                    <a:pt x="1737" y="1674"/>
                  </a:cubicBezTo>
                  <a:cubicBezTo>
                    <a:pt x="2437" y="1394"/>
                    <a:pt x="2880" y="823"/>
                    <a:pt x="2705" y="404"/>
                  </a:cubicBezTo>
                  <a:cubicBezTo>
                    <a:pt x="2602" y="140"/>
                    <a:pt x="2286" y="0"/>
                    <a:pt x="1892"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8" name="Google Shape;3157;p91">
              <a:extLst>
                <a:ext uri="{FF2B5EF4-FFF2-40B4-BE49-F238E27FC236}">
                  <a16:creationId xmlns:a16="http://schemas.microsoft.com/office/drawing/2014/main" id="{5AE98B92-3B5C-A727-6ADE-3E8B034947EB}"/>
                </a:ext>
              </a:extLst>
            </p:cNvPr>
            <p:cNvSpPr/>
            <p:nvPr/>
          </p:nvSpPr>
          <p:spPr>
            <a:xfrm>
              <a:off x="451152" y="1325989"/>
              <a:ext cx="21967" cy="29493"/>
            </a:xfrm>
            <a:custGeom>
              <a:avLst/>
              <a:gdLst/>
              <a:ahLst/>
              <a:cxnLst/>
              <a:rect l="l" t="t" r="r" b="b"/>
              <a:pathLst>
                <a:path w="686" h="921" extrusionOk="0">
                  <a:moveTo>
                    <a:pt x="435" y="1"/>
                  </a:moveTo>
                  <a:cubicBezTo>
                    <a:pt x="402" y="1"/>
                    <a:pt x="365" y="11"/>
                    <a:pt x="327" y="35"/>
                  </a:cubicBezTo>
                  <a:cubicBezTo>
                    <a:pt x="164" y="128"/>
                    <a:pt x="71" y="291"/>
                    <a:pt x="36" y="478"/>
                  </a:cubicBezTo>
                  <a:cubicBezTo>
                    <a:pt x="1" y="629"/>
                    <a:pt x="12" y="851"/>
                    <a:pt x="187" y="921"/>
                  </a:cubicBezTo>
                  <a:cubicBezTo>
                    <a:pt x="211" y="921"/>
                    <a:pt x="234" y="921"/>
                    <a:pt x="245" y="897"/>
                  </a:cubicBezTo>
                  <a:cubicBezTo>
                    <a:pt x="292" y="792"/>
                    <a:pt x="269" y="676"/>
                    <a:pt x="304" y="571"/>
                  </a:cubicBezTo>
                  <a:cubicBezTo>
                    <a:pt x="339" y="478"/>
                    <a:pt x="420" y="385"/>
                    <a:pt x="502" y="338"/>
                  </a:cubicBezTo>
                  <a:cubicBezTo>
                    <a:pt x="685" y="241"/>
                    <a:pt x="597" y="1"/>
                    <a:pt x="435"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9" name="Google Shape;3158;p91">
              <a:extLst>
                <a:ext uri="{FF2B5EF4-FFF2-40B4-BE49-F238E27FC236}">
                  <a16:creationId xmlns:a16="http://schemas.microsoft.com/office/drawing/2014/main" id="{2825B4C0-32E6-8A8F-3C46-C88781A6D782}"/>
                </a:ext>
              </a:extLst>
            </p:cNvPr>
            <p:cNvSpPr/>
            <p:nvPr/>
          </p:nvSpPr>
          <p:spPr>
            <a:xfrm>
              <a:off x="657925" y="1280709"/>
              <a:ext cx="58249" cy="77911"/>
            </a:xfrm>
            <a:custGeom>
              <a:avLst/>
              <a:gdLst/>
              <a:ahLst/>
              <a:cxnLst/>
              <a:rect l="l" t="t" r="r" b="b"/>
              <a:pathLst>
                <a:path w="1819" h="2433" extrusionOk="0">
                  <a:moveTo>
                    <a:pt x="578" y="0"/>
                  </a:moveTo>
                  <a:cubicBezTo>
                    <a:pt x="528" y="0"/>
                    <a:pt x="478" y="9"/>
                    <a:pt x="431" y="27"/>
                  </a:cubicBezTo>
                  <a:cubicBezTo>
                    <a:pt x="82" y="167"/>
                    <a:pt x="0" y="820"/>
                    <a:pt x="257" y="1472"/>
                  </a:cubicBezTo>
                  <a:cubicBezTo>
                    <a:pt x="479" y="2049"/>
                    <a:pt x="886" y="2432"/>
                    <a:pt x="1226" y="2432"/>
                  </a:cubicBezTo>
                  <a:cubicBezTo>
                    <a:pt x="1277" y="2432"/>
                    <a:pt x="1328" y="2423"/>
                    <a:pt x="1375" y="2405"/>
                  </a:cubicBezTo>
                  <a:cubicBezTo>
                    <a:pt x="1737" y="2265"/>
                    <a:pt x="1818" y="1624"/>
                    <a:pt x="1562" y="960"/>
                  </a:cubicBezTo>
                  <a:cubicBezTo>
                    <a:pt x="1329" y="392"/>
                    <a:pt x="919" y="0"/>
                    <a:pt x="578"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0" name="Google Shape;3159;p91">
              <a:extLst>
                <a:ext uri="{FF2B5EF4-FFF2-40B4-BE49-F238E27FC236}">
                  <a16:creationId xmlns:a16="http://schemas.microsoft.com/office/drawing/2014/main" id="{683C9C2A-1EF1-DDDA-ED07-BCF0908AD81A}"/>
                </a:ext>
              </a:extLst>
            </p:cNvPr>
            <p:cNvSpPr/>
            <p:nvPr/>
          </p:nvSpPr>
          <p:spPr>
            <a:xfrm>
              <a:off x="685913" y="1367011"/>
              <a:ext cx="92193" cy="58281"/>
            </a:xfrm>
            <a:custGeom>
              <a:avLst/>
              <a:gdLst/>
              <a:ahLst/>
              <a:cxnLst/>
              <a:rect l="l" t="t" r="r" b="b"/>
              <a:pathLst>
                <a:path w="2879" h="1820" extrusionOk="0">
                  <a:moveTo>
                    <a:pt x="1893" y="0"/>
                  </a:moveTo>
                  <a:cubicBezTo>
                    <a:pt x="1660" y="0"/>
                    <a:pt x="1400" y="49"/>
                    <a:pt x="1142" y="152"/>
                  </a:cubicBezTo>
                  <a:cubicBezTo>
                    <a:pt x="443" y="421"/>
                    <a:pt x="0" y="992"/>
                    <a:pt x="175" y="1411"/>
                  </a:cubicBezTo>
                  <a:cubicBezTo>
                    <a:pt x="278" y="1676"/>
                    <a:pt x="594" y="1820"/>
                    <a:pt x="993" y="1820"/>
                  </a:cubicBezTo>
                  <a:cubicBezTo>
                    <a:pt x="1225" y="1820"/>
                    <a:pt x="1486" y="1771"/>
                    <a:pt x="1748" y="1668"/>
                  </a:cubicBezTo>
                  <a:cubicBezTo>
                    <a:pt x="2448" y="1388"/>
                    <a:pt x="2879" y="817"/>
                    <a:pt x="2716" y="409"/>
                  </a:cubicBezTo>
                  <a:cubicBezTo>
                    <a:pt x="2613" y="144"/>
                    <a:pt x="2292" y="0"/>
                    <a:pt x="1893"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1" name="Google Shape;3160;p91">
              <a:extLst>
                <a:ext uri="{FF2B5EF4-FFF2-40B4-BE49-F238E27FC236}">
                  <a16:creationId xmlns:a16="http://schemas.microsoft.com/office/drawing/2014/main" id="{AB6ACA10-D976-2987-4CB1-B1D3EBB2DBEA}"/>
                </a:ext>
              </a:extLst>
            </p:cNvPr>
            <p:cNvSpPr/>
            <p:nvPr/>
          </p:nvSpPr>
          <p:spPr>
            <a:xfrm>
              <a:off x="672079" y="1240520"/>
              <a:ext cx="32887" cy="18829"/>
            </a:xfrm>
            <a:custGeom>
              <a:avLst/>
              <a:gdLst/>
              <a:ahLst/>
              <a:cxnLst/>
              <a:rect l="l" t="t" r="r" b="b"/>
              <a:pathLst>
                <a:path w="1027" h="588" extrusionOk="0">
                  <a:moveTo>
                    <a:pt x="354" y="1"/>
                  </a:moveTo>
                  <a:cubicBezTo>
                    <a:pt x="315" y="1"/>
                    <a:pt x="275" y="4"/>
                    <a:pt x="234" y="12"/>
                  </a:cubicBezTo>
                  <a:cubicBezTo>
                    <a:pt x="1" y="65"/>
                    <a:pt x="57" y="359"/>
                    <a:pt x="253" y="359"/>
                  </a:cubicBezTo>
                  <a:cubicBezTo>
                    <a:pt x="273" y="359"/>
                    <a:pt x="294" y="356"/>
                    <a:pt x="316" y="350"/>
                  </a:cubicBezTo>
                  <a:cubicBezTo>
                    <a:pt x="347" y="342"/>
                    <a:pt x="382" y="338"/>
                    <a:pt x="418" y="338"/>
                  </a:cubicBezTo>
                  <a:cubicBezTo>
                    <a:pt x="489" y="338"/>
                    <a:pt x="564" y="354"/>
                    <a:pt x="619" y="385"/>
                  </a:cubicBezTo>
                  <a:cubicBezTo>
                    <a:pt x="712" y="443"/>
                    <a:pt x="782" y="548"/>
                    <a:pt x="887" y="583"/>
                  </a:cubicBezTo>
                  <a:cubicBezTo>
                    <a:pt x="893" y="586"/>
                    <a:pt x="899" y="588"/>
                    <a:pt x="905" y="588"/>
                  </a:cubicBezTo>
                  <a:cubicBezTo>
                    <a:pt x="921" y="588"/>
                    <a:pt x="933" y="577"/>
                    <a:pt x="933" y="560"/>
                  </a:cubicBezTo>
                  <a:cubicBezTo>
                    <a:pt x="1027" y="396"/>
                    <a:pt x="875" y="233"/>
                    <a:pt x="747" y="140"/>
                  </a:cubicBezTo>
                  <a:cubicBezTo>
                    <a:pt x="628" y="49"/>
                    <a:pt x="496" y="1"/>
                    <a:pt x="354"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2" name="Google Shape;3161;p91">
              <a:extLst>
                <a:ext uri="{FF2B5EF4-FFF2-40B4-BE49-F238E27FC236}">
                  <a16:creationId xmlns:a16="http://schemas.microsoft.com/office/drawing/2014/main" id="{2C975DDC-CA10-2F7B-DB10-5F44294D3DD5}"/>
                </a:ext>
              </a:extLst>
            </p:cNvPr>
            <p:cNvSpPr/>
            <p:nvPr/>
          </p:nvSpPr>
          <p:spPr>
            <a:xfrm rot="98897" flipH="1">
              <a:off x="971620" y="1232209"/>
              <a:ext cx="270092" cy="281268"/>
            </a:xfrm>
            <a:custGeom>
              <a:avLst/>
              <a:gdLst/>
              <a:ahLst/>
              <a:cxnLst/>
              <a:rect l="l" t="t" r="r" b="b"/>
              <a:pathLst>
                <a:path w="8135" h="8471" extrusionOk="0">
                  <a:moveTo>
                    <a:pt x="2550" y="0"/>
                  </a:moveTo>
                  <a:cubicBezTo>
                    <a:pt x="2362" y="0"/>
                    <a:pt x="2185" y="119"/>
                    <a:pt x="2191" y="369"/>
                  </a:cubicBezTo>
                  <a:cubicBezTo>
                    <a:pt x="2203" y="613"/>
                    <a:pt x="2215" y="858"/>
                    <a:pt x="2226" y="1103"/>
                  </a:cubicBezTo>
                  <a:cubicBezTo>
                    <a:pt x="2086" y="951"/>
                    <a:pt x="1947" y="812"/>
                    <a:pt x="1807" y="672"/>
                  </a:cubicBezTo>
                  <a:cubicBezTo>
                    <a:pt x="1724" y="586"/>
                    <a:pt x="1633" y="550"/>
                    <a:pt x="1546" y="550"/>
                  </a:cubicBezTo>
                  <a:cubicBezTo>
                    <a:pt x="1266" y="550"/>
                    <a:pt x="1030" y="926"/>
                    <a:pt x="1271" y="1219"/>
                  </a:cubicBezTo>
                  <a:cubicBezTo>
                    <a:pt x="1410" y="1394"/>
                    <a:pt x="1527" y="1569"/>
                    <a:pt x="1632" y="1767"/>
                  </a:cubicBezTo>
                  <a:cubicBezTo>
                    <a:pt x="1393" y="1727"/>
                    <a:pt x="1154" y="1709"/>
                    <a:pt x="911" y="1709"/>
                  </a:cubicBezTo>
                  <a:cubicBezTo>
                    <a:pt x="799" y="1709"/>
                    <a:pt x="686" y="1713"/>
                    <a:pt x="571" y="1721"/>
                  </a:cubicBezTo>
                  <a:cubicBezTo>
                    <a:pt x="128" y="1756"/>
                    <a:pt x="0" y="2385"/>
                    <a:pt x="466" y="2513"/>
                  </a:cubicBezTo>
                  <a:cubicBezTo>
                    <a:pt x="979" y="2676"/>
                    <a:pt x="1504" y="2839"/>
                    <a:pt x="2028" y="2979"/>
                  </a:cubicBezTo>
                  <a:cubicBezTo>
                    <a:pt x="2070" y="2990"/>
                    <a:pt x="2109" y="2995"/>
                    <a:pt x="2147" y="2995"/>
                  </a:cubicBezTo>
                  <a:cubicBezTo>
                    <a:pt x="2266" y="2995"/>
                    <a:pt x="2362" y="2943"/>
                    <a:pt x="2424" y="2863"/>
                  </a:cubicBezTo>
                  <a:cubicBezTo>
                    <a:pt x="2588" y="4075"/>
                    <a:pt x="3240" y="5263"/>
                    <a:pt x="3986" y="6161"/>
                  </a:cubicBezTo>
                  <a:cubicBezTo>
                    <a:pt x="4715" y="7044"/>
                    <a:pt x="6227" y="8470"/>
                    <a:pt x="7494" y="8470"/>
                  </a:cubicBezTo>
                  <a:cubicBezTo>
                    <a:pt x="7565" y="8470"/>
                    <a:pt x="7635" y="8466"/>
                    <a:pt x="7704" y="8457"/>
                  </a:cubicBezTo>
                  <a:cubicBezTo>
                    <a:pt x="7948" y="8422"/>
                    <a:pt x="8135" y="8130"/>
                    <a:pt x="7914" y="7921"/>
                  </a:cubicBezTo>
                  <a:cubicBezTo>
                    <a:pt x="7482" y="7501"/>
                    <a:pt x="6865" y="7373"/>
                    <a:pt x="6352" y="7070"/>
                  </a:cubicBezTo>
                  <a:cubicBezTo>
                    <a:pt x="5769" y="6720"/>
                    <a:pt x="5245" y="6289"/>
                    <a:pt x="4779" y="5788"/>
                  </a:cubicBezTo>
                  <a:cubicBezTo>
                    <a:pt x="3835" y="4774"/>
                    <a:pt x="3392" y="3655"/>
                    <a:pt x="2937" y="2408"/>
                  </a:cubicBezTo>
                  <a:cubicBezTo>
                    <a:pt x="3007" y="2396"/>
                    <a:pt x="3077" y="2373"/>
                    <a:pt x="3135" y="2327"/>
                  </a:cubicBezTo>
                  <a:cubicBezTo>
                    <a:pt x="3508" y="2035"/>
                    <a:pt x="3881" y="1744"/>
                    <a:pt x="4231" y="1418"/>
                  </a:cubicBezTo>
                  <a:cubicBezTo>
                    <a:pt x="4462" y="1205"/>
                    <a:pt x="4255" y="841"/>
                    <a:pt x="3991" y="841"/>
                  </a:cubicBezTo>
                  <a:cubicBezTo>
                    <a:pt x="3936" y="841"/>
                    <a:pt x="3879" y="857"/>
                    <a:pt x="3823" y="893"/>
                  </a:cubicBezTo>
                  <a:cubicBezTo>
                    <a:pt x="3613" y="1021"/>
                    <a:pt x="3415" y="1161"/>
                    <a:pt x="3217" y="1301"/>
                  </a:cubicBezTo>
                  <a:cubicBezTo>
                    <a:pt x="3170" y="951"/>
                    <a:pt x="3089" y="613"/>
                    <a:pt x="2949" y="264"/>
                  </a:cubicBezTo>
                  <a:cubicBezTo>
                    <a:pt x="2884" y="90"/>
                    <a:pt x="2713" y="0"/>
                    <a:pt x="255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grpSp>
        <p:nvGrpSpPr>
          <p:cNvPr id="2" name="Google Shape;388;p4">
            <a:extLst>
              <a:ext uri="{FF2B5EF4-FFF2-40B4-BE49-F238E27FC236}">
                <a16:creationId xmlns:a16="http://schemas.microsoft.com/office/drawing/2014/main" id="{C7926465-E770-4C97-B773-349CA9D97C1F}"/>
              </a:ext>
            </a:extLst>
          </p:cNvPr>
          <p:cNvGrpSpPr/>
          <p:nvPr/>
        </p:nvGrpSpPr>
        <p:grpSpPr>
          <a:xfrm rot="-5400000">
            <a:off x="147041" y="194645"/>
            <a:ext cx="620120" cy="680860"/>
            <a:chOff x="818450" y="719950"/>
            <a:chExt cx="162075" cy="177950"/>
          </a:xfrm>
        </p:grpSpPr>
        <p:sp>
          <p:nvSpPr>
            <p:cNvPr id="3" name="Google Shape;389;p4">
              <a:extLst>
                <a:ext uri="{FF2B5EF4-FFF2-40B4-BE49-F238E27FC236}">
                  <a16:creationId xmlns:a16="http://schemas.microsoft.com/office/drawing/2014/main" id="{89324AC5-19B8-0C47-7CB1-F2CF5CE31781}"/>
                </a:ext>
              </a:extLst>
            </p:cNvPr>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 name="Google Shape;390;p4">
              <a:extLst>
                <a:ext uri="{FF2B5EF4-FFF2-40B4-BE49-F238E27FC236}">
                  <a16:creationId xmlns:a16="http://schemas.microsoft.com/office/drawing/2014/main" id="{EF566A82-5595-EBA8-C5C1-1314A8B4B2AD}"/>
                </a:ext>
              </a:extLst>
            </p:cNvPr>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 name="Google Shape;391;p4">
              <a:extLst>
                <a:ext uri="{FF2B5EF4-FFF2-40B4-BE49-F238E27FC236}">
                  <a16:creationId xmlns:a16="http://schemas.microsoft.com/office/drawing/2014/main" id="{C6C9D744-5680-1208-17AC-C4BF49BF16C0}"/>
                </a:ext>
              </a:extLst>
            </p:cNvPr>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6" name="Google Shape;392;p4">
            <a:extLst>
              <a:ext uri="{FF2B5EF4-FFF2-40B4-BE49-F238E27FC236}">
                <a16:creationId xmlns:a16="http://schemas.microsoft.com/office/drawing/2014/main" id="{EBE61351-B8C5-0FB5-99AB-BDF494FF70BE}"/>
              </a:ext>
            </a:extLst>
          </p:cNvPr>
          <p:cNvGrpSpPr/>
          <p:nvPr/>
        </p:nvGrpSpPr>
        <p:grpSpPr>
          <a:xfrm rot="672145">
            <a:off x="11591394" y="4676289"/>
            <a:ext cx="439524" cy="565119"/>
            <a:chOff x="3526675" y="707075"/>
            <a:chExt cx="187750" cy="241400"/>
          </a:xfrm>
        </p:grpSpPr>
        <p:sp>
          <p:nvSpPr>
            <p:cNvPr id="7" name="Google Shape;393;p4">
              <a:extLst>
                <a:ext uri="{FF2B5EF4-FFF2-40B4-BE49-F238E27FC236}">
                  <a16:creationId xmlns:a16="http://schemas.microsoft.com/office/drawing/2014/main" id="{36450EA1-3A65-CBA7-278D-66031FADF0F3}"/>
                </a:ext>
              </a:extLst>
            </p:cNvPr>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 name="Google Shape;394;p4">
              <a:extLst>
                <a:ext uri="{FF2B5EF4-FFF2-40B4-BE49-F238E27FC236}">
                  <a16:creationId xmlns:a16="http://schemas.microsoft.com/office/drawing/2014/main" id="{4204D2BB-85D9-DD9D-E602-566B8A665A80}"/>
                </a:ext>
              </a:extLst>
            </p:cNvPr>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 name="Google Shape;395;p4">
              <a:extLst>
                <a:ext uri="{FF2B5EF4-FFF2-40B4-BE49-F238E27FC236}">
                  <a16:creationId xmlns:a16="http://schemas.microsoft.com/office/drawing/2014/main" id="{BBDE6A2D-49BC-BB72-ED1C-DE01EC229581}"/>
                </a:ext>
              </a:extLst>
            </p:cNvPr>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10" name="Google Shape;399;p4">
            <a:extLst>
              <a:ext uri="{FF2B5EF4-FFF2-40B4-BE49-F238E27FC236}">
                <a16:creationId xmlns:a16="http://schemas.microsoft.com/office/drawing/2014/main" id="{D956726E-EA7E-8A05-D0C1-C62604640B53}"/>
              </a:ext>
            </a:extLst>
          </p:cNvPr>
          <p:cNvGrpSpPr/>
          <p:nvPr/>
        </p:nvGrpSpPr>
        <p:grpSpPr>
          <a:xfrm>
            <a:off x="11008677" y="5613190"/>
            <a:ext cx="996747" cy="1042300"/>
            <a:chOff x="6290250" y="1718800"/>
            <a:chExt cx="911325" cy="952975"/>
          </a:xfrm>
        </p:grpSpPr>
        <p:sp>
          <p:nvSpPr>
            <p:cNvPr id="11" name="Google Shape;400;p4">
              <a:extLst>
                <a:ext uri="{FF2B5EF4-FFF2-40B4-BE49-F238E27FC236}">
                  <a16:creationId xmlns:a16="http://schemas.microsoft.com/office/drawing/2014/main" id="{8AD48D34-BC07-AC0A-FB0E-65B835A9BAA4}"/>
                </a:ext>
              </a:extLst>
            </p:cNvPr>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 name="Google Shape;401;p4">
              <a:extLst>
                <a:ext uri="{FF2B5EF4-FFF2-40B4-BE49-F238E27FC236}">
                  <a16:creationId xmlns:a16="http://schemas.microsoft.com/office/drawing/2014/main" id="{2F248BDB-9968-EBFE-C0D9-93EACAB045EB}"/>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 name="Google Shape;402;p4">
              <a:extLst>
                <a:ext uri="{FF2B5EF4-FFF2-40B4-BE49-F238E27FC236}">
                  <a16:creationId xmlns:a16="http://schemas.microsoft.com/office/drawing/2014/main" id="{ECF4022E-1241-010B-95CD-224F14CB4AFA}"/>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 name="Google Shape;403;p4">
              <a:extLst>
                <a:ext uri="{FF2B5EF4-FFF2-40B4-BE49-F238E27FC236}">
                  <a16:creationId xmlns:a16="http://schemas.microsoft.com/office/drawing/2014/main" id="{BF095595-FEA6-F83C-962E-EE82583D5F2B}"/>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 name="Google Shape;404;p4">
              <a:extLst>
                <a:ext uri="{FF2B5EF4-FFF2-40B4-BE49-F238E27FC236}">
                  <a16:creationId xmlns:a16="http://schemas.microsoft.com/office/drawing/2014/main" id="{EAE0FA22-588B-BCFB-A541-D966D98AE071}"/>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 name="Google Shape;405;p4">
              <a:extLst>
                <a:ext uri="{FF2B5EF4-FFF2-40B4-BE49-F238E27FC236}">
                  <a16:creationId xmlns:a16="http://schemas.microsoft.com/office/drawing/2014/main" id="{E08E8A0A-ECE7-2218-B1AF-6A15C9E619B0}"/>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 name="Google Shape;406;p4">
              <a:extLst>
                <a:ext uri="{FF2B5EF4-FFF2-40B4-BE49-F238E27FC236}">
                  <a16:creationId xmlns:a16="http://schemas.microsoft.com/office/drawing/2014/main" id="{76B3ECF8-ADCE-4A45-DE46-041FACFA10C6}"/>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 name="Google Shape;407;p4">
              <a:extLst>
                <a:ext uri="{FF2B5EF4-FFF2-40B4-BE49-F238E27FC236}">
                  <a16:creationId xmlns:a16="http://schemas.microsoft.com/office/drawing/2014/main" id="{4ADE8272-29CD-26B0-6626-8ADF203BD350}"/>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 name="Google Shape;408;p4">
              <a:extLst>
                <a:ext uri="{FF2B5EF4-FFF2-40B4-BE49-F238E27FC236}">
                  <a16:creationId xmlns:a16="http://schemas.microsoft.com/office/drawing/2014/main" id="{91CCB7F1-EE4B-6899-86C5-02E58EEA1321}"/>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 name="Google Shape;409;p4">
              <a:extLst>
                <a:ext uri="{FF2B5EF4-FFF2-40B4-BE49-F238E27FC236}">
                  <a16:creationId xmlns:a16="http://schemas.microsoft.com/office/drawing/2014/main" id="{3036D3DC-4EE1-DCC5-D2BF-55D8A02EF43D}"/>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 name="Google Shape;410;p4">
              <a:extLst>
                <a:ext uri="{FF2B5EF4-FFF2-40B4-BE49-F238E27FC236}">
                  <a16:creationId xmlns:a16="http://schemas.microsoft.com/office/drawing/2014/main" id="{D6657C9C-342D-D9CF-1D14-86F39024C273}"/>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 name="Google Shape;411;p4">
              <a:extLst>
                <a:ext uri="{FF2B5EF4-FFF2-40B4-BE49-F238E27FC236}">
                  <a16:creationId xmlns:a16="http://schemas.microsoft.com/office/drawing/2014/main" id="{FD4804CF-E9E5-C92B-D437-AE05E0F303B3}"/>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 name="Google Shape;412;p4">
              <a:extLst>
                <a:ext uri="{FF2B5EF4-FFF2-40B4-BE49-F238E27FC236}">
                  <a16:creationId xmlns:a16="http://schemas.microsoft.com/office/drawing/2014/main" id="{D7E4E078-8695-B9BF-4CEC-4F3CD1BFF8A6}"/>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 name="Google Shape;413;p4">
              <a:extLst>
                <a:ext uri="{FF2B5EF4-FFF2-40B4-BE49-F238E27FC236}">
                  <a16:creationId xmlns:a16="http://schemas.microsoft.com/office/drawing/2014/main" id="{0709F16E-B68B-0298-C004-04C330C8F795}"/>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 name="Google Shape;414;p4">
              <a:extLst>
                <a:ext uri="{FF2B5EF4-FFF2-40B4-BE49-F238E27FC236}">
                  <a16:creationId xmlns:a16="http://schemas.microsoft.com/office/drawing/2014/main" id="{24FB948E-BDE0-74F7-69C5-309FAB7F4A94}"/>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 name="Google Shape;415;p4">
              <a:extLst>
                <a:ext uri="{FF2B5EF4-FFF2-40B4-BE49-F238E27FC236}">
                  <a16:creationId xmlns:a16="http://schemas.microsoft.com/office/drawing/2014/main" id="{8E29A063-5A25-F55B-D50D-19DA03AFF15B}"/>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3" name="Google Shape;416;p4">
              <a:extLst>
                <a:ext uri="{FF2B5EF4-FFF2-40B4-BE49-F238E27FC236}">
                  <a16:creationId xmlns:a16="http://schemas.microsoft.com/office/drawing/2014/main" id="{13E84027-296E-9D6E-C758-C191D7A9FFF2}"/>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6" name="Google Shape;417;p4">
              <a:extLst>
                <a:ext uri="{FF2B5EF4-FFF2-40B4-BE49-F238E27FC236}">
                  <a16:creationId xmlns:a16="http://schemas.microsoft.com/office/drawing/2014/main" id="{2F1C3009-5840-6D83-DA95-E8A9B51113BF}"/>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7" name="Google Shape;418;p4">
              <a:extLst>
                <a:ext uri="{FF2B5EF4-FFF2-40B4-BE49-F238E27FC236}">
                  <a16:creationId xmlns:a16="http://schemas.microsoft.com/office/drawing/2014/main" id="{62D7617E-B4DC-23A6-42EA-0978C4589D78}"/>
                </a:ext>
              </a:extLst>
            </p:cNvPr>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8" name="Google Shape;419;p4">
              <a:extLst>
                <a:ext uri="{FF2B5EF4-FFF2-40B4-BE49-F238E27FC236}">
                  <a16:creationId xmlns:a16="http://schemas.microsoft.com/office/drawing/2014/main" id="{0220A33E-FC93-3D7C-A31F-C76893461E36}"/>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9" name="Google Shape;420;p4">
              <a:extLst>
                <a:ext uri="{FF2B5EF4-FFF2-40B4-BE49-F238E27FC236}">
                  <a16:creationId xmlns:a16="http://schemas.microsoft.com/office/drawing/2014/main" id="{23DF9F49-85C8-55DE-739C-C621DC276613}"/>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1" name="Google Shape;421;p4">
              <a:extLst>
                <a:ext uri="{FF2B5EF4-FFF2-40B4-BE49-F238E27FC236}">
                  <a16:creationId xmlns:a16="http://schemas.microsoft.com/office/drawing/2014/main" id="{781A9B05-E554-3BE2-25AB-3D622092B868}"/>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2" name="Google Shape;422;p4">
              <a:extLst>
                <a:ext uri="{FF2B5EF4-FFF2-40B4-BE49-F238E27FC236}">
                  <a16:creationId xmlns:a16="http://schemas.microsoft.com/office/drawing/2014/main" id="{3A9CE94D-EBD9-0DC2-2CAF-CC22AD5A7F7A}"/>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3" name="Google Shape;423;p4">
              <a:extLst>
                <a:ext uri="{FF2B5EF4-FFF2-40B4-BE49-F238E27FC236}">
                  <a16:creationId xmlns:a16="http://schemas.microsoft.com/office/drawing/2014/main" id="{FCDAB1D5-B6F1-DC51-52F8-66B6E069F362}"/>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4" name="Google Shape;424;p4">
              <a:extLst>
                <a:ext uri="{FF2B5EF4-FFF2-40B4-BE49-F238E27FC236}">
                  <a16:creationId xmlns:a16="http://schemas.microsoft.com/office/drawing/2014/main" id="{CADCEA8B-EC74-1C36-D582-9C7ED4AC4451}"/>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5" name="Google Shape;425;p4">
              <a:extLst>
                <a:ext uri="{FF2B5EF4-FFF2-40B4-BE49-F238E27FC236}">
                  <a16:creationId xmlns:a16="http://schemas.microsoft.com/office/drawing/2014/main" id="{3082755E-BEC9-F09D-7F59-D88A8F31E6E1}"/>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6" name="Google Shape;426;p4">
              <a:extLst>
                <a:ext uri="{FF2B5EF4-FFF2-40B4-BE49-F238E27FC236}">
                  <a16:creationId xmlns:a16="http://schemas.microsoft.com/office/drawing/2014/main" id="{F4900C84-3E7C-A567-705E-C7E6AF547974}"/>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7" name="Google Shape;427;p4">
              <a:extLst>
                <a:ext uri="{FF2B5EF4-FFF2-40B4-BE49-F238E27FC236}">
                  <a16:creationId xmlns:a16="http://schemas.microsoft.com/office/drawing/2014/main" id="{FE50C27F-F0AD-21A7-6738-73BFADD2A47F}"/>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8" name="Google Shape;428;p4">
              <a:extLst>
                <a:ext uri="{FF2B5EF4-FFF2-40B4-BE49-F238E27FC236}">
                  <a16:creationId xmlns:a16="http://schemas.microsoft.com/office/drawing/2014/main" id="{89036533-3F7D-23B4-0EB0-BA8157585984}"/>
                </a:ext>
              </a:extLst>
            </p:cNvPr>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9" name="Google Shape;429;p4">
              <a:extLst>
                <a:ext uri="{FF2B5EF4-FFF2-40B4-BE49-F238E27FC236}">
                  <a16:creationId xmlns:a16="http://schemas.microsoft.com/office/drawing/2014/main" id="{A023F67B-5516-2407-A724-BD5DCE66F919}"/>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0" name="Google Shape;430;p4">
              <a:extLst>
                <a:ext uri="{FF2B5EF4-FFF2-40B4-BE49-F238E27FC236}">
                  <a16:creationId xmlns:a16="http://schemas.microsoft.com/office/drawing/2014/main" id="{5B68A8EC-99A3-585E-41E5-835F37976FB6}"/>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1" name="Google Shape;431;p4">
              <a:extLst>
                <a:ext uri="{FF2B5EF4-FFF2-40B4-BE49-F238E27FC236}">
                  <a16:creationId xmlns:a16="http://schemas.microsoft.com/office/drawing/2014/main" id="{6EF5F23E-FCD0-A3FA-0FD0-78BB1D62409E}"/>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2" name="Google Shape;432;p4">
              <a:extLst>
                <a:ext uri="{FF2B5EF4-FFF2-40B4-BE49-F238E27FC236}">
                  <a16:creationId xmlns:a16="http://schemas.microsoft.com/office/drawing/2014/main" id="{D478C6D4-766C-C670-824E-550EA48148B9}"/>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3" name="Google Shape;433;p4">
              <a:extLst>
                <a:ext uri="{FF2B5EF4-FFF2-40B4-BE49-F238E27FC236}">
                  <a16:creationId xmlns:a16="http://schemas.microsoft.com/office/drawing/2014/main" id="{E109388B-F75A-B692-F223-B32DCB382272}"/>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4" name="Google Shape;434;p4">
              <a:extLst>
                <a:ext uri="{FF2B5EF4-FFF2-40B4-BE49-F238E27FC236}">
                  <a16:creationId xmlns:a16="http://schemas.microsoft.com/office/drawing/2014/main" id="{F0F79E59-49B5-BC9C-DAF2-248E35F81D44}"/>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5" name="Google Shape;435;p4">
              <a:extLst>
                <a:ext uri="{FF2B5EF4-FFF2-40B4-BE49-F238E27FC236}">
                  <a16:creationId xmlns:a16="http://schemas.microsoft.com/office/drawing/2014/main" id="{9142FB07-0BD2-5350-A2C1-3B9F1E94B195}"/>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6" name="Google Shape;436;p4">
              <a:extLst>
                <a:ext uri="{FF2B5EF4-FFF2-40B4-BE49-F238E27FC236}">
                  <a16:creationId xmlns:a16="http://schemas.microsoft.com/office/drawing/2014/main" id="{90C20954-A2D4-D430-C59A-94BE466370D4}"/>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7" name="Google Shape;437;p4">
              <a:extLst>
                <a:ext uri="{FF2B5EF4-FFF2-40B4-BE49-F238E27FC236}">
                  <a16:creationId xmlns:a16="http://schemas.microsoft.com/office/drawing/2014/main" id="{F4B7D862-5385-D1A9-A41B-F36D1BB49A81}"/>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8" name="Google Shape;438;p4">
              <a:extLst>
                <a:ext uri="{FF2B5EF4-FFF2-40B4-BE49-F238E27FC236}">
                  <a16:creationId xmlns:a16="http://schemas.microsoft.com/office/drawing/2014/main" id="{119A994A-CA70-C078-A446-6C5C99F25F15}"/>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9" name="Google Shape;439;p4">
              <a:extLst>
                <a:ext uri="{FF2B5EF4-FFF2-40B4-BE49-F238E27FC236}">
                  <a16:creationId xmlns:a16="http://schemas.microsoft.com/office/drawing/2014/main" id="{153FBEC5-F13B-214D-3987-4CC1124D236C}"/>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0" name="Google Shape;440;p4">
              <a:extLst>
                <a:ext uri="{FF2B5EF4-FFF2-40B4-BE49-F238E27FC236}">
                  <a16:creationId xmlns:a16="http://schemas.microsoft.com/office/drawing/2014/main" id="{FB26834B-2629-9F4F-3C3A-D893AEE5820F}"/>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1" name="Google Shape;441;p4">
              <a:extLst>
                <a:ext uri="{FF2B5EF4-FFF2-40B4-BE49-F238E27FC236}">
                  <a16:creationId xmlns:a16="http://schemas.microsoft.com/office/drawing/2014/main" id="{63DD9561-5C90-C9B3-7EA2-2BFE2EFF2236}"/>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2" name="Google Shape;442;p4">
              <a:extLst>
                <a:ext uri="{FF2B5EF4-FFF2-40B4-BE49-F238E27FC236}">
                  <a16:creationId xmlns:a16="http://schemas.microsoft.com/office/drawing/2014/main" id="{F0A0DC23-59A3-B158-BFE2-E5EB52FE7370}"/>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3" name="Google Shape;443;p4">
              <a:extLst>
                <a:ext uri="{FF2B5EF4-FFF2-40B4-BE49-F238E27FC236}">
                  <a16:creationId xmlns:a16="http://schemas.microsoft.com/office/drawing/2014/main" id="{5AD55D8D-4990-E0C1-9870-D0C2647D00C0}"/>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4" name="Google Shape;444;p4">
              <a:extLst>
                <a:ext uri="{FF2B5EF4-FFF2-40B4-BE49-F238E27FC236}">
                  <a16:creationId xmlns:a16="http://schemas.microsoft.com/office/drawing/2014/main" id="{40E12E5D-C6C6-25C2-6EAA-95A239E4E3C2}"/>
                </a:ext>
              </a:extLst>
            </p:cNvPr>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5" name="Google Shape;445;p4">
              <a:extLst>
                <a:ext uri="{FF2B5EF4-FFF2-40B4-BE49-F238E27FC236}">
                  <a16:creationId xmlns:a16="http://schemas.microsoft.com/office/drawing/2014/main" id="{B13E3417-8AB8-7A94-A606-C25EBB667946}"/>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6" name="Google Shape;446;p4">
              <a:extLst>
                <a:ext uri="{FF2B5EF4-FFF2-40B4-BE49-F238E27FC236}">
                  <a16:creationId xmlns:a16="http://schemas.microsoft.com/office/drawing/2014/main" id="{07C3DFE8-F177-790A-D0E9-F273E5350DA9}"/>
                </a:ext>
              </a:extLst>
            </p:cNvPr>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7" name="Google Shape;447;p4">
              <a:extLst>
                <a:ext uri="{FF2B5EF4-FFF2-40B4-BE49-F238E27FC236}">
                  <a16:creationId xmlns:a16="http://schemas.microsoft.com/office/drawing/2014/main" id="{E1A7D68F-5382-E138-E2C5-901102A1810B}"/>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8" name="Google Shape;448;p4">
              <a:extLst>
                <a:ext uri="{FF2B5EF4-FFF2-40B4-BE49-F238E27FC236}">
                  <a16:creationId xmlns:a16="http://schemas.microsoft.com/office/drawing/2014/main" id="{726F6D75-6F92-EA71-54D1-D87F18DC3FB8}"/>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9" name="Google Shape;449;p4">
              <a:extLst>
                <a:ext uri="{FF2B5EF4-FFF2-40B4-BE49-F238E27FC236}">
                  <a16:creationId xmlns:a16="http://schemas.microsoft.com/office/drawing/2014/main" id="{972586C9-1FE7-FF3F-135C-F38D4707C71D}"/>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0" name="Google Shape;450;p4">
              <a:extLst>
                <a:ext uri="{FF2B5EF4-FFF2-40B4-BE49-F238E27FC236}">
                  <a16:creationId xmlns:a16="http://schemas.microsoft.com/office/drawing/2014/main" id="{7B57C5FD-8303-74B9-6CAF-168C904BF414}"/>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1" name="Google Shape;451;p4">
              <a:extLst>
                <a:ext uri="{FF2B5EF4-FFF2-40B4-BE49-F238E27FC236}">
                  <a16:creationId xmlns:a16="http://schemas.microsoft.com/office/drawing/2014/main" id="{E97C690B-5924-0701-111D-E622E16CDADA}"/>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2" name="Google Shape;452;p4">
              <a:extLst>
                <a:ext uri="{FF2B5EF4-FFF2-40B4-BE49-F238E27FC236}">
                  <a16:creationId xmlns:a16="http://schemas.microsoft.com/office/drawing/2014/main" id="{4F78A73E-844E-6EA9-09FF-EC01592982EB}"/>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3" name="Google Shape;453;p4">
              <a:extLst>
                <a:ext uri="{FF2B5EF4-FFF2-40B4-BE49-F238E27FC236}">
                  <a16:creationId xmlns:a16="http://schemas.microsoft.com/office/drawing/2014/main" id="{76636F10-FAD9-43FA-1596-AF7A8EC239C8}"/>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4" name="Google Shape;454;p4">
              <a:extLst>
                <a:ext uri="{FF2B5EF4-FFF2-40B4-BE49-F238E27FC236}">
                  <a16:creationId xmlns:a16="http://schemas.microsoft.com/office/drawing/2014/main" id="{D547F72E-4033-26BD-5CDE-CA4B97159A27}"/>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5" name="Google Shape;455;p4">
              <a:extLst>
                <a:ext uri="{FF2B5EF4-FFF2-40B4-BE49-F238E27FC236}">
                  <a16:creationId xmlns:a16="http://schemas.microsoft.com/office/drawing/2014/main" id="{4F17593B-6FD5-2A95-492F-689FAA0F8289}"/>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6" name="Google Shape;456;p4">
              <a:extLst>
                <a:ext uri="{FF2B5EF4-FFF2-40B4-BE49-F238E27FC236}">
                  <a16:creationId xmlns:a16="http://schemas.microsoft.com/office/drawing/2014/main" id="{A90ABD9F-3472-75A6-903D-B8C4622DEF4F}"/>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7" name="Google Shape;457;p4">
              <a:extLst>
                <a:ext uri="{FF2B5EF4-FFF2-40B4-BE49-F238E27FC236}">
                  <a16:creationId xmlns:a16="http://schemas.microsoft.com/office/drawing/2014/main" id="{3554195E-F587-6BE2-D484-2A2E143989F0}"/>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8" name="Google Shape;458;p4">
              <a:extLst>
                <a:ext uri="{FF2B5EF4-FFF2-40B4-BE49-F238E27FC236}">
                  <a16:creationId xmlns:a16="http://schemas.microsoft.com/office/drawing/2014/main" id="{A51063F7-49F4-8775-D5CF-B7F8CAFB7630}"/>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9" name="Google Shape;459;p4">
              <a:extLst>
                <a:ext uri="{FF2B5EF4-FFF2-40B4-BE49-F238E27FC236}">
                  <a16:creationId xmlns:a16="http://schemas.microsoft.com/office/drawing/2014/main" id="{725F4A64-A6FD-9104-BE72-69E31069201C}"/>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20" name="Google Shape;460;p4">
              <a:extLst>
                <a:ext uri="{FF2B5EF4-FFF2-40B4-BE49-F238E27FC236}">
                  <a16:creationId xmlns:a16="http://schemas.microsoft.com/office/drawing/2014/main" id="{83130DF4-83E6-CB89-BBA4-DA1009FF8360}"/>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21" name="Google Shape;461;p4">
              <a:extLst>
                <a:ext uri="{FF2B5EF4-FFF2-40B4-BE49-F238E27FC236}">
                  <a16:creationId xmlns:a16="http://schemas.microsoft.com/office/drawing/2014/main" id="{BC9B558A-B832-32AD-7A68-EFD0D994DE18}"/>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22" name="Google Shape;462;p4">
              <a:extLst>
                <a:ext uri="{FF2B5EF4-FFF2-40B4-BE49-F238E27FC236}">
                  <a16:creationId xmlns:a16="http://schemas.microsoft.com/office/drawing/2014/main" id="{9E3FE774-2C13-6468-E1C2-2FDAD781B30A}"/>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23" name="Google Shape;463;p4">
              <a:extLst>
                <a:ext uri="{FF2B5EF4-FFF2-40B4-BE49-F238E27FC236}">
                  <a16:creationId xmlns:a16="http://schemas.microsoft.com/office/drawing/2014/main" id="{4EFAAFA6-F8BB-789E-A15F-383EF6E2A800}"/>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24" name="Google Shape;464;p4">
              <a:extLst>
                <a:ext uri="{FF2B5EF4-FFF2-40B4-BE49-F238E27FC236}">
                  <a16:creationId xmlns:a16="http://schemas.microsoft.com/office/drawing/2014/main" id="{D82335D6-6D5A-0621-E93F-96773404235A}"/>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25" name="Google Shape;465;p4">
              <a:extLst>
                <a:ext uri="{FF2B5EF4-FFF2-40B4-BE49-F238E27FC236}">
                  <a16:creationId xmlns:a16="http://schemas.microsoft.com/office/drawing/2014/main" id="{447D0477-704B-9458-3ABA-4DA45FF035E9}"/>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26" name="Google Shape;466;p4">
              <a:extLst>
                <a:ext uri="{FF2B5EF4-FFF2-40B4-BE49-F238E27FC236}">
                  <a16:creationId xmlns:a16="http://schemas.microsoft.com/office/drawing/2014/main" id="{FD709966-A068-FAD0-994A-1A098E2C4801}"/>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27" name="Google Shape;467;p4">
              <a:extLst>
                <a:ext uri="{FF2B5EF4-FFF2-40B4-BE49-F238E27FC236}">
                  <a16:creationId xmlns:a16="http://schemas.microsoft.com/office/drawing/2014/main" id="{2AF92AEA-54CC-DB3E-2D5F-409300CD9DEF}"/>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28" name="Google Shape;468;p4">
              <a:extLst>
                <a:ext uri="{FF2B5EF4-FFF2-40B4-BE49-F238E27FC236}">
                  <a16:creationId xmlns:a16="http://schemas.microsoft.com/office/drawing/2014/main" id="{98053699-9035-D24E-D983-927F2A98DC23}"/>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29" name="Google Shape;469;p4">
              <a:extLst>
                <a:ext uri="{FF2B5EF4-FFF2-40B4-BE49-F238E27FC236}">
                  <a16:creationId xmlns:a16="http://schemas.microsoft.com/office/drawing/2014/main" id="{086E3F74-2951-05E1-34AB-005CA96EDF1C}"/>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30" name="Google Shape;470;p4">
              <a:extLst>
                <a:ext uri="{FF2B5EF4-FFF2-40B4-BE49-F238E27FC236}">
                  <a16:creationId xmlns:a16="http://schemas.microsoft.com/office/drawing/2014/main" id="{DD777F24-5C44-F6A6-3F3E-0F817B0C4C61}"/>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31" name="Google Shape;471;p4">
              <a:extLst>
                <a:ext uri="{FF2B5EF4-FFF2-40B4-BE49-F238E27FC236}">
                  <a16:creationId xmlns:a16="http://schemas.microsoft.com/office/drawing/2014/main" id="{97F8D451-648D-A141-9790-F6E4151D0FDC}"/>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32" name="Google Shape;472;p4">
              <a:extLst>
                <a:ext uri="{FF2B5EF4-FFF2-40B4-BE49-F238E27FC236}">
                  <a16:creationId xmlns:a16="http://schemas.microsoft.com/office/drawing/2014/main" id="{C4234E66-A259-EBE7-5093-E9EEEB93887F}"/>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33" name="Google Shape;473;p4">
              <a:extLst>
                <a:ext uri="{FF2B5EF4-FFF2-40B4-BE49-F238E27FC236}">
                  <a16:creationId xmlns:a16="http://schemas.microsoft.com/office/drawing/2014/main" id="{CD8BAA6B-BFA0-F33C-62E2-1BFBBA873DD9}"/>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34" name="Google Shape;474;p4">
              <a:extLst>
                <a:ext uri="{FF2B5EF4-FFF2-40B4-BE49-F238E27FC236}">
                  <a16:creationId xmlns:a16="http://schemas.microsoft.com/office/drawing/2014/main" id="{A94056FF-08DE-B6F4-0788-FCC16CC111DE}"/>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35" name="Google Shape;475;p4">
              <a:extLst>
                <a:ext uri="{FF2B5EF4-FFF2-40B4-BE49-F238E27FC236}">
                  <a16:creationId xmlns:a16="http://schemas.microsoft.com/office/drawing/2014/main" id="{83005D30-315E-3B92-85B3-D6D92A55E258}"/>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36" name="Google Shape;476;p4">
              <a:extLst>
                <a:ext uri="{FF2B5EF4-FFF2-40B4-BE49-F238E27FC236}">
                  <a16:creationId xmlns:a16="http://schemas.microsoft.com/office/drawing/2014/main" id="{51E76FBC-5E3A-81A3-E596-57BAAAC8A7A9}"/>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37" name="Google Shape;477;p4">
              <a:extLst>
                <a:ext uri="{FF2B5EF4-FFF2-40B4-BE49-F238E27FC236}">
                  <a16:creationId xmlns:a16="http://schemas.microsoft.com/office/drawing/2014/main" id="{009DF318-9F7C-78A8-F83F-4320AFA7564C}"/>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38" name="Google Shape;478;p4">
              <a:extLst>
                <a:ext uri="{FF2B5EF4-FFF2-40B4-BE49-F238E27FC236}">
                  <a16:creationId xmlns:a16="http://schemas.microsoft.com/office/drawing/2014/main" id="{13CAEBFC-8D84-CAAA-7459-B724D0AA6608}"/>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39" name="Google Shape;479;p4">
              <a:extLst>
                <a:ext uri="{FF2B5EF4-FFF2-40B4-BE49-F238E27FC236}">
                  <a16:creationId xmlns:a16="http://schemas.microsoft.com/office/drawing/2014/main" id="{DB76548A-4760-029F-E35C-361DC92ACDD8}"/>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40" name="Google Shape;480;p4">
              <a:extLst>
                <a:ext uri="{FF2B5EF4-FFF2-40B4-BE49-F238E27FC236}">
                  <a16:creationId xmlns:a16="http://schemas.microsoft.com/office/drawing/2014/main" id="{1151A445-8661-CCB3-9BB7-2B5CB8408320}"/>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41" name="Google Shape;481;p4">
              <a:extLst>
                <a:ext uri="{FF2B5EF4-FFF2-40B4-BE49-F238E27FC236}">
                  <a16:creationId xmlns:a16="http://schemas.microsoft.com/office/drawing/2014/main" id="{122AFB34-46A1-E0B2-220C-EBA0448E2DC5}"/>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42" name="Google Shape;482;p4">
              <a:extLst>
                <a:ext uri="{FF2B5EF4-FFF2-40B4-BE49-F238E27FC236}">
                  <a16:creationId xmlns:a16="http://schemas.microsoft.com/office/drawing/2014/main" id="{C2972C2B-14F3-775E-5EF9-85D71A25BC2A}"/>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43" name="Google Shape;483;p4">
              <a:extLst>
                <a:ext uri="{FF2B5EF4-FFF2-40B4-BE49-F238E27FC236}">
                  <a16:creationId xmlns:a16="http://schemas.microsoft.com/office/drawing/2014/main" id="{894E99F6-8EFB-04EE-B797-745C02A6AB0D}"/>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44" name="Google Shape;484;p4">
              <a:extLst>
                <a:ext uri="{FF2B5EF4-FFF2-40B4-BE49-F238E27FC236}">
                  <a16:creationId xmlns:a16="http://schemas.microsoft.com/office/drawing/2014/main" id="{E9C05663-BB08-E8EA-35F8-B252A736E8A1}"/>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45" name="Google Shape;485;p4">
              <a:extLst>
                <a:ext uri="{FF2B5EF4-FFF2-40B4-BE49-F238E27FC236}">
                  <a16:creationId xmlns:a16="http://schemas.microsoft.com/office/drawing/2014/main" id="{7D337627-5A46-973C-55A0-26EDFDB7B9D9}"/>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46" name="Google Shape;486;p4">
              <a:extLst>
                <a:ext uri="{FF2B5EF4-FFF2-40B4-BE49-F238E27FC236}">
                  <a16:creationId xmlns:a16="http://schemas.microsoft.com/office/drawing/2014/main" id="{4E557E40-7B96-DAB6-F19C-E5AAFE3AB24C}"/>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47" name="Google Shape;487;p4">
              <a:extLst>
                <a:ext uri="{FF2B5EF4-FFF2-40B4-BE49-F238E27FC236}">
                  <a16:creationId xmlns:a16="http://schemas.microsoft.com/office/drawing/2014/main" id="{4792F726-48E1-138C-94C1-61535946C0B9}"/>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48" name="Google Shape;488;p4">
              <a:extLst>
                <a:ext uri="{FF2B5EF4-FFF2-40B4-BE49-F238E27FC236}">
                  <a16:creationId xmlns:a16="http://schemas.microsoft.com/office/drawing/2014/main" id="{3759EE5B-8B53-ACC2-DCE8-986B59A77F81}"/>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49" name="Google Shape;489;p4">
              <a:extLst>
                <a:ext uri="{FF2B5EF4-FFF2-40B4-BE49-F238E27FC236}">
                  <a16:creationId xmlns:a16="http://schemas.microsoft.com/office/drawing/2014/main" id="{74DE057E-D1FC-DEEC-E1DC-F8D5164276C2}"/>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50" name="Google Shape;490;p4">
              <a:extLst>
                <a:ext uri="{FF2B5EF4-FFF2-40B4-BE49-F238E27FC236}">
                  <a16:creationId xmlns:a16="http://schemas.microsoft.com/office/drawing/2014/main" id="{14D08E37-4681-B6A1-D019-79A07B1B5190}"/>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51" name="Google Shape;491;p4">
              <a:extLst>
                <a:ext uri="{FF2B5EF4-FFF2-40B4-BE49-F238E27FC236}">
                  <a16:creationId xmlns:a16="http://schemas.microsoft.com/office/drawing/2014/main" id="{6D74305E-C99C-D528-1EC9-6FA9BD3378B5}"/>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52" name="Google Shape;492;p4">
              <a:extLst>
                <a:ext uri="{FF2B5EF4-FFF2-40B4-BE49-F238E27FC236}">
                  <a16:creationId xmlns:a16="http://schemas.microsoft.com/office/drawing/2014/main" id="{0B2346AD-B8A2-E35B-B49A-8E237EFE39EA}"/>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53" name="Google Shape;493;p4">
              <a:extLst>
                <a:ext uri="{FF2B5EF4-FFF2-40B4-BE49-F238E27FC236}">
                  <a16:creationId xmlns:a16="http://schemas.microsoft.com/office/drawing/2014/main" id="{6A1018CB-DBE1-B0D3-BD5C-A82F46292936}"/>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54" name="Google Shape;494;p4">
              <a:extLst>
                <a:ext uri="{FF2B5EF4-FFF2-40B4-BE49-F238E27FC236}">
                  <a16:creationId xmlns:a16="http://schemas.microsoft.com/office/drawing/2014/main" id="{415B633C-F98C-5958-4592-47810F694A96}"/>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55" name="Google Shape;495;p4">
              <a:extLst>
                <a:ext uri="{FF2B5EF4-FFF2-40B4-BE49-F238E27FC236}">
                  <a16:creationId xmlns:a16="http://schemas.microsoft.com/office/drawing/2014/main" id="{C3D0B571-EBAF-7AB1-77E6-8386FDED1071}"/>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56" name="Google Shape;496;p4">
              <a:extLst>
                <a:ext uri="{FF2B5EF4-FFF2-40B4-BE49-F238E27FC236}">
                  <a16:creationId xmlns:a16="http://schemas.microsoft.com/office/drawing/2014/main" id="{B7115C5A-9AC1-59F6-FBDC-A7049899828F}"/>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57" name="Google Shape;497;p4">
              <a:extLst>
                <a:ext uri="{FF2B5EF4-FFF2-40B4-BE49-F238E27FC236}">
                  <a16:creationId xmlns:a16="http://schemas.microsoft.com/office/drawing/2014/main" id="{7153D534-2579-CBF4-74B7-7B4645D06D12}"/>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58" name="Google Shape;498;p4">
              <a:extLst>
                <a:ext uri="{FF2B5EF4-FFF2-40B4-BE49-F238E27FC236}">
                  <a16:creationId xmlns:a16="http://schemas.microsoft.com/office/drawing/2014/main" id="{FFB8C82E-736B-BF6E-BD12-23BB319E2B85}"/>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59" name="Google Shape;499;p4">
              <a:extLst>
                <a:ext uri="{FF2B5EF4-FFF2-40B4-BE49-F238E27FC236}">
                  <a16:creationId xmlns:a16="http://schemas.microsoft.com/office/drawing/2014/main" id="{DFF641E6-6588-AE35-019B-E455205213C5}"/>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60" name="Google Shape;500;p4">
              <a:extLst>
                <a:ext uri="{FF2B5EF4-FFF2-40B4-BE49-F238E27FC236}">
                  <a16:creationId xmlns:a16="http://schemas.microsoft.com/office/drawing/2014/main" id="{9DC679B9-7F4A-8F31-F442-51E2D583FD69}"/>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61" name="Google Shape;501;p4">
              <a:extLst>
                <a:ext uri="{FF2B5EF4-FFF2-40B4-BE49-F238E27FC236}">
                  <a16:creationId xmlns:a16="http://schemas.microsoft.com/office/drawing/2014/main" id="{5DA0E233-50A9-E731-F262-9FE28AE627D9}"/>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62" name="Google Shape;502;p4">
              <a:extLst>
                <a:ext uri="{FF2B5EF4-FFF2-40B4-BE49-F238E27FC236}">
                  <a16:creationId xmlns:a16="http://schemas.microsoft.com/office/drawing/2014/main" id="{1B6BF0F7-594F-A0EE-6CD3-B69EAEF941F3}"/>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63" name="Google Shape;503;p4">
              <a:extLst>
                <a:ext uri="{FF2B5EF4-FFF2-40B4-BE49-F238E27FC236}">
                  <a16:creationId xmlns:a16="http://schemas.microsoft.com/office/drawing/2014/main" id="{26E967F7-7AA5-246F-5521-C4795EFA4827}"/>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64" name="Google Shape;504;p4">
              <a:extLst>
                <a:ext uri="{FF2B5EF4-FFF2-40B4-BE49-F238E27FC236}">
                  <a16:creationId xmlns:a16="http://schemas.microsoft.com/office/drawing/2014/main" id="{1C73EC51-132C-65D5-E22D-89140CD09800}"/>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65" name="Google Shape;505;p4">
              <a:extLst>
                <a:ext uri="{FF2B5EF4-FFF2-40B4-BE49-F238E27FC236}">
                  <a16:creationId xmlns:a16="http://schemas.microsoft.com/office/drawing/2014/main" id="{24124692-0634-8FC1-ACC1-FD25DA0DFEDE}"/>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66" name="Google Shape;506;p4">
              <a:extLst>
                <a:ext uri="{FF2B5EF4-FFF2-40B4-BE49-F238E27FC236}">
                  <a16:creationId xmlns:a16="http://schemas.microsoft.com/office/drawing/2014/main" id="{729EE0BA-1106-F839-CE51-476DFEB5CC4C}"/>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67" name="Google Shape;507;p4">
              <a:extLst>
                <a:ext uri="{FF2B5EF4-FFF2-40B4-BE49-F238E27FC236}">
                  <a16:creationId xmlns:a16="http://schemas.microsoft.com/office/drawing/2014/main" id="{CD68BF5A-F3C8-655F-5CAA-5B6B18ABA441}"/>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68" name="Google Shape;508;p4">
              <a:extLst>
                <a:ext uri="{FF2B5EF4-FFF2-40B4-BE49-F238E27FC236}">
                  <a16:creationId xmlns:a16="http://schemas.microsoft.com/office/drawing/2014/main" id="{5FB49D7C-B2AD-AA9E-9ABC-FD54507EDBB1}"/>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69" name="Google Shape;509;p4">
              <a:extLst>
                <a:ext uri="{FF2B5EF4-FFF2-40B4-BE49-F238E27FC236}">
                  <a16:creationId xmlns:a16="http://schemas.microsoft.com/office/drawing/2014/main" id="{75EB0437-59DC-1B2D-0A66-B569507C1098}"/>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70" name="Google Shape;510;p4">
              <a:extLst>
                <a:ext uri="{FF2B5EF4-FFF2-40B4-BE49-F238E27FC236}">
                  <a16:creationId xmlns:a16="http://schemas.microsoft.com/office/drawing/2014/main" id="{1B3FE587-BDE5-C000-FBC7-1D90363DA929}"/>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71" name="Google Shape;511;p4">
              <a:extLst>
                <a:ext uri="{FF2B5EF4-FFF2-40B4-BE49-F238E27FC236}">
                  <a16:creationId xmlns:a16="http://schemas.microsoft.com/office/drawing/2014/main" id="{A4E72AD8-3231-5554-1C1F-A3B1692FDB63}"/>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72" name="Google Shape;512;p4">
              <a:extLst>
                <a:ext uri="{FF2B5EF4-FFF2-40B4-BE49-F238E27FC236}">
                  <a16:creationId xmlns:a16="http://schemas.microsoft.com/office/drawing/2014/main" id="{1F8357A5-E117-77C3-93BC-3F28D8C5E166}"/>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73" name="Google Shape;513;p4">
              <a:extLst>
                <a:ext uri="{FF2B5EF4-FFF2-40B4-BE49-F238E27FC236}">
                  <a16:creationId xmlns:a16="http://schemas.microsoft.com/office/drawing/2014/main" id="{1D2339AC-28A7-02EA-575E-F8FA95508B2E}"/>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74" name="Google Shape;514;p4">
              <a:extLst>
                <a:ext uri="{FF2B5EF4-FFF2-40B4-BE49-F238E27FC236}">
                  <a16:creationId xmlns:a16="http://schemas.microsoft.com/office/drawing/2014/main" id="{759D1E9C-8365-D682-33DE-E1E656533ADB}"/>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75" name="Google Shape;515;p4">
              <a:extLst>
                <a:ext uri="{FF2B5EF4-FFF2-40B4-BE49-F238E27FC236}">
                  <a16:creationId xmlns:a16="http://schemas.microsoft.com/office/drawing/2014/main" id="{47E22CFD-F1DF-983B-9299-9766C3045B58}"/>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76" name="Google Shape;516;p4">
              <a:extLst>
                <a:ext uri="{FF2B5EF4-FFF2-40B4-BE49-F238E27FC236}">
                  <a16:creationId xmlns:a16="http://schemas.microsoft.com/office/drawing/2014/main" id="{D2924D71-90FE-AAEA-8BC9-27DAF9B8AB3C}"/>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5" name="Google Shape;517;p4">
              <a:extLst>
                <a:ext uri="{FF2B5EF4-FFF2-40B4-BE49-F238E27FC236}">
                  <a16:creationId xmlns:a16="http://schemas.microsoft.com/office/drawing/2014/main" id="{22D12FA1-3EEE-4B90-D3DC-90B492B5BA53}"/>
                </a:ext>
              </a:extLst>
            </p:cNvPr>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6" name="Google Shape;518;p4">
              <a:extLst>
                <a:ext uri="{FF2B5EF4-FFF2-40B4-BE49-F238E27FC236}">
                  <a16:creationId xmlns:a16="http://schemas.microsoft.com/office/drawing/2014/main" id="{0369970B-CAD1-8FBC-0458-523C4CBB4CA8}"/>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7" name="Google Shape;519;p4">
              <a:extLst>
                <a:ext uri="{FF2B5EF4-FFF2-40B4-BE49-F238E27FC236}">
                  <a16:creationId xmlns:a16="http://schemas.microsoft.com/office/drawing/2014/main" id="{B8740CFC-8BC2-487E-E810-224E4C0514C5}"/>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8" name="Google Shape;520;p4">
              <a:extLst>
                <a:ext uri="{FF2B5EF4-FFF2-40B4-BE49-F238E27FC236}">
                  <a16:creationId xmlns:a16="http://schemas.microsoft.com/office/drawing/2014/main" id="{63481CFF-D86E-9FC8-C37A-01E887FE77AA}"/>
                </a:ext>
              </a:extLst>
            </p:cNvPr>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9" name="Google Shape;521;p4">
              <a:extLst>
                <a:ext uri="{FF2B5EF4-FFF2-40B4-BE49-F238E27FC236}">
                  <a16:creationId xmlns:a16="http://schemas.microsoft.com/office/drawing/2014/main" id="{54923111-433E-2E2A-BE6A-6A98C01026F6}"/>
                </a:ext>
              </a:extLst>
            </p:cNvPr>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0" name="Google Shape;522;p4">
              <a:extLst>
                <a:ext uri="{FF2B5EF4-FFF2-40B4-BE49-F238E27FC236}">
                  <a16:creationId xmlns:a16="http://schemas.microsoft.com/office/drawing/2014/main" id="{21DC2F9E-74E0-4C07-5B70-5770C2C57523}"/>
                </a:ext>
              </a:extLst>
            </p:cNvPr>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1" name="Google Shape;523;p4">
              <a:extLst>
                <a:ext uri="{FF2B5EF4-FFF2-40B4-BE49-F238E27FC236}">
                  <a16:creationId xmlns:a16="http://schemas.microsoft.com/office/drawing/2014/main" id="{9D8877EF-E1B9-C79C-4C55-F00A897FDC0A}"/>
                </a:ext>
              </a:extLst>
            </p:cNvPr>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2" name="Google Shape;524;p4">
              <a:extLst>
                <a:ext uri="{FF2B5EF4-FFF2-40B4-BE49-F238E27FC236}">
                  <a16:creationId xmlns:a16="http://schemas.microsoft.com/office/drawing/2014/main" id="{BA149B16-5229-108A-EC42-4A96982F40DC}"/>
                </a:ext>
              </a:extLst>
            </p:cNvPr>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3" name="Google Shape;525;p4">
              <a:extLst>
                <a:ext uri="{FF2B5EF4-FFF2-40B4-BE49-F238E27FC236}">
                  <a16:creationId xmlns:a16="http://schemas.microsoft.com/office/drawing/2014/main" id="{F5C3904E-03E3-B38C-5324-FA18E369E418}"/>
                </a:ext>
              </a:extLst>
            </p:cNvPr>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4" name="Google Shape;526;p4">
              <a:extLst>
                <a:ext uri="{FF2B5EF4-FFF2-40B4-BE49-F238E27FC236}">
                  <a16:creationId xmlns:a16="http://schemas.microsoft.com/office/drawing/2014/main" id="{18AFE30B-1EE5-F0EA-1336-DCDC8E3BE5A6}"/>
                </a:ext>
              </a:extLst>
            </p:cNvPr>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5" name="Google Shape;527;p4">
              <a:extLst>
                <a:ext uri="{FF2B5EF4-FFF2-40B4-BE49-F238E27FC236}">
                  <a16:creationId xmlns:a16="http://schemas.microsoft.com/office/drawing/2014/main" id="{83024436-4534-0076-804A-3E1F58D46AB2}"/>
                </a:ext>
              </a:extLst>
            </p:cNvPr>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6" name="Google Shape;528;p4">
              <a:extLst>
                <a:ext uri="{FF2B5EF4-FFF2-40B4-BE49-F238E27FC236}">
                  <a16:creationId xmlns:a16="http://schemas.microsoft.com/office/drawing/2014/main" id="{7AD30B7B-E19E-6034-525A-9251D5B0553A}"/>
                </a:ext>
              </a:extLst>
            </p:cNvPr>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7" name="Google Shape;529;p4">
              <a:extLst>
                <a:ext uri="{FF2B5EF4-FFF2-40B4-BE49-F238E27FC236}">
                  <a16:creationId xmlns:a16="http://schemas.microsoft.com/office/drawing/2014/main" id="{9A9E3ADB-BF31-60AD-D615-958033E00613}"/>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8" name="Google Shape;530;p4">
              <a:extLst>
                <a:ext uri="{FF2B5EF4-FFF2-40B4-BE49-F238E27FC236}">
                  <a16:creationId xmlns:a16="http://schemas.microsoft.com/office/drawing/2014/main" id="{28BF180B-9A06-C954-5FBD-868EF4F56694}"/>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9" name="Google Shape;531;p4">
              <a:extLst>
                <a:ext uri="{FF2B5EF4-FFF2-40B4-BE49-F238E27FC236}">
                  <a16:creationId xmlns:a16="http://schemas.microsoft.com/office/drawing/2014/main" id="{E1E68874-271C-0860-B4E9-F67308A9290A}"/>
                </a:ext>
              </a:extLst>
            </p:cNvPr>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0" name="Google Shape;532;p4">
              <a:extLst>
                <a:ext uri="{FF2B5EF4-FFF2-40B4-BE49-F238E27FC236}">
                  <a16:creationId xmlns:a16="http://schemas.microsoft.com/office/drawing/2014/main" id="{760718A8-73C2-3085-CEB8-F1E88CE015BD}"/>
                </a:ext>
              </a:extLst>
            </p:cNvPr>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1" name="Google Shape;533;p4">
              <a:extLst>
                <a:ext uri="{FF2B5EF4-FFF2-40B4-BE49-F238E27FC236}">
                  <a16:creationId xmlns:a16="http://schemas.microsoft.com/office/drawing/2014/main" id="{1D024D03-63BA-EA76-26CB-2D54DD92EE68}"/>
                </a:ext>
              </a:extLst>
            </p:cNvPr>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2" name="Google Shape;534;p4">
              <a:extLst>
                <a:ext uri="{FF2B5EF4-FFF2-40B4-BE49-F238E27FC236}">
                  <a16:creationId xmlns:a16="http://schemas.microsoft.com/office/drawing/2014/main" id="{0959A3B2-EB89-C59D-2A26-CA2BE3AE7ECA}"/>
                </a:ext>
              </a:extLst>
            </p:cNvPr>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3" name="Google Shape;535;p4">
              <a:extLst>
                <a:ext uri="{FF2B5EF4-FFF2-40B4-BE49-F238E27FC236}">
                  <a16:creationId xmlns:a16="http://schemas.microsoft.com/office/drawing/2014/main" id="{5E4B69C5-284D-F627-6A71-CD7799D9A11D}"/>
                </a:ext>
              </a:extLst>
            </p:cNvPr>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4" name="Google Shape;536;p4">
              <a:extLst>
                <a:ext uri="{FF2B5EF4-FFF2-40B4-BE49-F238E27FC236}">
                  <a16:creationId xmlns:a16="http://schemas.microsoft.com/office/drawing/2014/main" id="{6CA90536-CDE1-E9A1-D1D0-B51D47690D75}"/>
                </a:ext>
              </a:extLst>
            </p:cNvPr>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5" name="Google Shape;537;p4">
              <a:extLst>
                <a:ext uri="{FF2B5EF4-FFF2-40B4-BE49-F238E27FC236}">
                  <a16:creationId xmlns:a16="http://schemas.microsoft.com/office/drawing/2014/main" id="{2F38472D-0FBF-244E-0161-33532D751B79}"/>
                </a:ext>
              </a:extLst>
            </p:cNvPr>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6" name="Google Shape;538;p4">
              <a:extLst>
                <a:ext uri="{FF2B5EF4-FFF2-40B4-BE49-F238E27FC236}">
                  <a16:creationId xmlns:a16="http://schemas.microsoft.com/office/drawing/2014/main" id="{536BFFDE-508F-CDD8-4361-BAF53F01CBEA}"/>
                </a:ext>
              </a:extLst>
            </p:cNvPr>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7" name="Google Shape;539;p4">
              <a:extLst>
                <a:ext uri="{FF2B5EF4-FFF2-40B4-BE49-F238E27FC236}">
                  <a16:creationId xmlns:a16="http://schemas.microsoft.com/office/drawing/2014/main" id="{92258D7D-EFD9-EE01-E26D-AA5E1E7228CC}"/>
                </a:ext>
              </a:extLst>
            </p:cNvPr>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8" name="Google Shape;540;p4">
              <a:extLst>
                <a:ext uri="{FF2B5EF4-FFF2-40B4-BE49-F238E27FC236}">
                  <a16:creationId xmlns:a16="http://schemas.microsoft.com/office/drawing/2014/main" id="{C019B5C8-5F85-B1B5-17DE-8819C380071A}"/>
                </a:ext>
              </a:extLst>
            </p:cNvPr>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9" name="Google Shape;541;p4">
              <a:extLst>
                <a:ext uri="{FF2B5EF4-FFF2-40B4-BE49-F238E27FC236}">
                  <a16:creationId xmlns:a16="http://schemas.microsoft.com/office/drawing/2014/main" id="{D91A5DB0-5F45-1C94-41F8-9CECC4B30310}"/>
                </a:ext>
              </a:extLst>
            </p:cNvPr>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0" name="Google Shape;542;p4">
              <a:extLst>
                <a:ext uri="{FF2B5EF4-FFF2-40B4-BE49-F238E27FC236}">
                  <a16:creationId xmlns:a16="http://schemas.microsoft.com/office/drawing/2014/main" id="{9E705B0E-6D14-93B5-A8F2-466D2D0E924D}"/>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1" name="Google Shape;543;p4">
              <a:extLst>
                <a:ext uri="{FF2B5EF4-FFF2-40B4-BE49-F238E27FC236}">
                  <a16:creationId xmlns:a16="http://schemas.microsoft.com/office/drawing/2014/main" id="{B2206EE8-B04A-3A1C-5FE0-E7E34950DEEB}"/>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2" name="Google Shape;544;p4">
              <a:extLst>
                <a:ext uri="{FF2B5EF4-FFF2-40B4-BE49-F238E27FC236}">
                  <a16:creationId xmlns:a16="http://schemas.microsoft.com/office/drawing/2014/main" id="{E3EBA9A5-260E-97E5-A7F0-0E6FCA92E782}"/>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3" name="Google Shape;545;p4">
              <a:extLst>
                <a:ext uri="{FF2B5EF4-FFF2-40B4-BE49-F238E27FC236}">
                  <a16:creationId xmlns:a16="http://schemas.microsoft.com/office/drawing/2014/main" id="{4ED058BC-DA4E-780B-33B0-FFB42439FE09}"/>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4" name="Google Shape;546;p4">
              <a:extLst>
                <a:ext uri="{FF2B5EF4-FFF2-40B4-BE49-F238E27FC236}">
                  <a16:creationId xmlns:a16="http://schemas.microsoft.com/office/drawing/2014/main" id="{97510B74-CB99-B78D-0C6A-572EF033E183}"/>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5" name="Google Shape;547;p4">
              <a:extLst>
                <a:ext uri="{FF2B5EF4-FFF2-40B4-BE49-F238E27FC236}">
                  <a16:creationId xmlns:a16="http://schemas.microsoft.com/office/drawing/2014/main" id="{A2C5BC99-FCB4-8D90-E125-ABE7CFE6707F}"/>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6" name="Google Shape;548;p4">
              <a:extLst>
                <a:ext uri="{FF2B5EF4-FFF2-40B4-BE49-F238E27FC236}">
                  <a16:creationId xmlns:a16="http://schemas.microsoft.com/office/drawing/2014/main" id="{DCAEC00C-9D8D-2899-A13B-4A514F51E1A5}"/>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7" name="Google Shape;549;p4">
              <a:extLst>
                <a:ext uri="{FF2B5EF4-FFF2-40B4-BE49-F238E27FC236}">
                  <a16:creationId xmlns:a16="http://schemas.microsoft.com/office/drawing/2014/main" id="{2B922CD1-362A-7678-F455-8593F69CF35C}"/>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8" name="Google Shape;550;p4">
              <a:extLst>
                <a:ext uri="{FF2B5EF4-FFF2-40B4-BE49-F238E27FC236}">
                  <a16:creationId xmlns:a16="http://schemas.microsoft.com/office/drawing/2014/main" id="{F6A42F42-9384-4A74-2143-83758F5BE6EC}"/>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9" name="Google Shape;551;p4">
              <a:extLst>
                <a:ext uri="{FF2B5EF4-FFF2-40B4-BE49-F238E27FC236}">
                  <a16:creationId xmlns:a16="http://schemas.microsoft.com/office/drawing/2014/main" id="{34050344-6C31-C3B5-A64B-2FF56E71A15B}"/>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0" name="Google Shape;552;p4">
              <a:extLst>
                <a:ext uri="{FF2B5EF4-FFF2-40B4-BE49-F238E27FC236}">
                  <a16:creationId xmlns:a16="http://schemas.microsoft.com/office/drawing/2014/main" id="{E770C5F3-710F-4809-0332-885C67165139}"/>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1" name="Google Shape;553;p4">
              <a:extLst>
                <a:ext uri="{FF2B5EF4-FFF2-40B4-BE49-F238E27FC236}">
                  <a16:creationId xmlns:a16="http://schemas.microsoft.com/office/drawing/2014/main" id="{17C73F18-6076-B19C-4ADD-FD1C0B58D336}"/>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2" name="Google Shape;554;p4">
              <a:extLst>
                <a:ext uri="{FF2B5EF4-FFF2-40B4-BE49-F238E27FC236}">
                  <a16:creationId xmlns:a16="http://schemas.microsoft.com/office/drawing/2014/main" id="{A8634230-8595-19EB-261F-10C3680DDA4D}"/>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3" name="Google Shape;555;p4">
              <a:extLst>
                <a:ext uri="{FF2B5EF4-FFF2-40B4-BE49-F238E27FC236}">
                  <a16:creationId xmlns:a16="http://schemas.microsoft.com/office/drawing/2014/main" id="{A96B315C-F055-8DA5-DAB2-6EBF73CBB9E1}"/>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4" name="Google Shape;556;p4">
              <a:extLst>
                <a:ext uri="{FF2B5EF4-FFF2-40B4-BE49-F238E27FC236}">
                  <a16:creationId xmlns:a16="http://schemas.microsoft.com/office/drawing/2014/main" id="{885BCA99-FFF6-A43A-B276-90BDDE6D20DF}"/>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5" name="Google Shape;557;p4">
              <a:extLst>
                <a:ext uri="{FF2B5EF4-FFF2-40B4-BE49-F238E27FC236}">
                  <a16:creationId xmlns:a16="http://schemas.microsoft.com/office/drawing/2014/main" id="{140FB9AF-1AFF-B049-4961-B36ACB76A4D5}"/>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6" name="Google Shape;558;p4">
              <a:extLst>
                <a:ext uri="{FF2B5EF4-FFF2-40B4-BE49-F238E27FC236}">
                  <a16:creationId xmlns:a16="http://schemas.microsoft.com/office/drawing/2014/main" id="{B35F6291-CFB0-4D13-730C-4F7F3F7A13AF}"/>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7" name="Google Shape;559;p4">
              <a:extLst>
                <a:ext uri="{FF2B5EF4-FFF2-40B4-BE49-F238E27FC236}">
                  <a16:creationId xmlns:a16="http://schemas.microsoft.com/office/drawing/2014/main" id="{E251B1CB-ADDD-0859-5926-5B3785A7E8C7}"/>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8" name="Google Shape;560;p4">
              <a:extLst>
                <a:ext uri="{FF2B5EF4-FFF2-40B4-BE49-F238E27FC236}">
                  <a16:creationId xmlns:a16="http://schemas.microsoft.com/office/drawing/2014/main" id="{D409E92B-7A1F-F8AA-9509-F2B64DF6EF67}"/>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9" name="Google Shape;561;p4">
              <a:extLst>
                <a:ext uri="{FF2B5EF4-FFF2-40B4-BE49-F238E27FC236}">
                  <a16:creationId xmlns:a16="http://schemas.microsoft.com/office/drawing/2014/main" id="{3A1BBD4E-0A85-55C2-FA82-A11C22181CE5}"/>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0" name="Google Shape;562;p4">
              <a:extLst>
                <a:ext uri="{FF2B5EF4-FFF2-40B4-BE49-F238E27FC236}">
                  <a16:creationId xmlns:a16="http://schemas.microsoft.com/office/drawing/2014/main" id="{AACCFFE2-BE3A-0FCA-EA1F-FD697818794C}"/>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1" name="Google Shape;563;p4">
              <a:extLst>
                <a:ext uri="{FF2B5EF4-FFF2-40B4-BE49-F238E27FC236}">
                  <a16:creationId xmlns:a16="http://schemas.microsoft.com/office/drawing/2014/main" id="{10DA3714-45DB-3D7B-FC82-DC1DF187802B}"/>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2" name="Google Shape;564;p4">
              <a:extLst>
                <a:ext uri="{FF2B5EF4-FFF2-40B4-BE49-F238E27FC236}">
                  <a16:creationId xmlns:a16="http://schemas.microsoft.com/office/drawing/2014/main" id="{49CA81CC-FB05-008D-0167-E0023E2A7979}"/>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EAE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3" name="Google Shape;565;p4">
              <a:extLst>
                <a:ext uri="{FF2B5EF4-FFF2-40B4-BE49-F238E27FC236}">
                  <a16:creationId xmlns:a16="http://schemas.microsoft.com/office/drawing/2014/main" id="{C3C667D7-6025-9695-8081-E4EBFE356F2C}"/>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4" name="Google Shape;566;p4">
              <a:extLst>
                <a:ext uri="{FF2B5EF4-FFF2-40B4-BE49-F238E27FC236}">
                  <a16:creationId xmlns:a16="http://schemas.microsoft.com/office/drawing/2014/main" id="{5BA4E812-C493-6789-66DB-6CF3B238C7CF}"/>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5" name="Google Shape;567;p4">
              <a:extLst>
                <a:ext uri="{FF2B5EF4-FFF2-40B4-BE49-F238E27FC236}">
                  <a16:creationId xmlns:a16="http://schemas.microsoft.com/office/drawing/2014/main" id="{FE6BFC84-5CDE-4B47-990B-84F149CF6497}"/>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6" name="Google Shape;568;p4">
              <a:extLst>
                <a:ext uri="{FF2B5EF4-FFF2-40B4-BE49-F238E27FC236}">
                  <a16:creationId xmlns:a16="http://schemas.microsoft.com/office/drawing/2014/main" id="{6EF32396-E8A5-2FD8-51D8-A021A6022155}"/>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7" name="Google Shape;569;p4">
              <a:extLst>
                <a:ext uri="{FF2B5EF4-FFF2-40B4-BE49-F238E27FC236}">
                  <a16:creationId xmlns:a16="http://schemas.microsoft.com/office/drawing/2014/main" id="{0A20BB8E-346D-2D87-9A98-65C12F5F7761}"/>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8" name="Google Shape;570;p4">
              <a:extLst>
                <a:ext uri="{FF2B5EF4-FFF2-40B4-BE49-F238E27FC236}">
                  <a16:creationId xmlns:a16="http://schemas.microsoft.com/office/drawing/2014/main" id="{FFF22E7F-F1E4-7060-835F-FD8538A4D0EA}"/>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9" name="Google Shape;571;p4">
              <a:extLst>
                <a:ext uri="{FF2B5EF4-FFF2-40B4-BE49-F238E27FC236}">
                  <a16:creationId xmlns:a16="http://schemas.microsoft.com/office/drawing/2014/main" id="{4432962B-222E-58D0-06BF-236F2CD11F72}"/>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0" name="Google Shape;572;p4">
              <a:extLst>
                <a:ext uri="{FF2B5EF4-FFF2-40B4-BE49-F238E27FC236}">
                  <a16:creationId xmlns:a16="http://schemas.microsoft.com/office/drawing/2014/main" id="{8BFA0BA1-9CF8-BF6F-8FBF-DEBA0A2C37E7}"/>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1" name="Google Shape;573;p4">
              <a:extLst>
                <a:ext uri="{FF2B5EF4-FFF2-40B4-BE49-F238E27FC236}">
                  <a16:creationId xmlns:a16="http://schemas.microsoft.com/office/drawing/2014/main" id="{C82690A7-0653-FD94-F90E-43138E48E671}"/>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2" name="Google Shape;574;p4">
              <a:extLst>
                <a:ext uri="{FF2B5EF4-FFF2-40B4-BE49-F238E27FC236}">
                  <a16:creationId xmlns:a16="http://schemas.microsoft.com/office/drawing/2014/main" id="{02D0384E-D5D5-6A67-55CE-767770E89FB8}"/>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3" name="Google Shape;575;p4">
              <a:extLst>
                <a:ext uri="{FF2B5EF4-FFF2-40B4-BE49-F238E27FC236}">
                  <a16:creationId xmlns:a16="http://schemas.microsoft.com/office/drawing/2014/main" id="{2AE3554B-A7FC-FC9D-876C-134D8B07BD77}"/>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4" name="Google Shape;576;p4">
              <a:extLst>
                <a:ext uri="{FF2B5EF4-FFF2-40B4-BE49-F238E27FC236}">
                  <a16:creationId xmlns:a16="http://schemas.microsoft.com/office/drawing/2014/main" id="{B353EE12-E614-6FA4-3067-13E39BDD844B}"/>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5" name="Google Shape;577;p4">
              <a:extLst>
                <a:ext uri="{FF2B5EF4-FFF2-40B4-BE49-F238E27FC236}">
                  <a16:creationId xmlns:a16="http://schemas.microsoft.com/office/drawing/2014/main" id="{0F4BCB87-C869-1035-C40B-DDFA413524EB}"/>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6" name="Google Shape;578;p4">
              <a:extLst>
                <a:ext uri="{FF2B5EF4-FFF2-40B4-BE49-F238E27FC236}">
                  <a16:creationId xmlns:a16="http://schemas.microsoft.com/office/drawing/2014/main" id="{43557013-3169-B518-09F3-F753E2980AFD}"/>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7" name="Google Shape;579;p4">
              <a:extLst>
                <a:ext uri="{FF2B5EF4-FFF2-40B4-BE49-F238E27FC236}">
                  <a16:creationId xmlns:a16="http://schemas.microsoft.com/office/drawing/2014/main" id="{7A18B471-7AAB-77E2-A040-4B9CAEBF1356}"/>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8" name="Google Shape;580;p4">
              <a:extLst>
                <a:ext uri="{FF2B5EF4-FFF2-40B4-BE49-F238E27FC236}">
                  <a16:creationId xmlns:a16="http://schemas.microsoft.com/office/drawing/2014/main" id="{4B159660-89E8-6623-E7BA-18F0CCAD1352}"/>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9" name="Google Shape;581;p4">
              <a:extLst>
                <a:ext uri="{FF2B5EF4-FFF2-40B4-BE49-F238E27FC236}">
                  <a16:creationId xmlns:a16="http://schemas.microsoft.com/office/drawing/2014/main" id="{11F64010-CB81-D549-2571-B8DCCAFDCE79}"/>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0" name="Google Shape;582;p4">
              <a:extLst>
                <a:ext uri="{FF2B5EF4-FFF2-40B4-BE49-F238E27FC236}">
                  <a16:creationId xmlns:a16="http://schemas.microsoft.com/office/drawing/2014/main" id="{FC3FF1E4-3D3F-95EA-F973-DD1CB1D6D171}"/>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1" name="Google Shape;583;p4">
              <a:extLst>
                <a:ext uri="{FF2B5EF4-FFF2-40B4-BE49-F238E27FC236}">
                  <a16:creationId xmlns:a16="http://schemas.microsoft.com/office/drawing/2014/main" id="{EF6061FA-11CE-A150-A22F-D08FC4FA08A1}"/>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2" name="Google Shape;584;p4">
              <a:extLst>
                <a:ext uri="{FF2B5EF4-FFF2-40B4-BE49-F238E27FC236}">
                  <a16:creationId xmlns:a16="http://schemas.microsoft.com/office/drawing/2014/main" id="{DFBEF202-43D0-5DE7-031D-A39C9391ED9A}"/>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3" name="Google Shape;585;p4">
              <a:extLst>
                <a:ext uri="{FF2B5EF4-FFF2-40B4-BE49-F238E27FC236}">
                  <a16:creationId xmlns:a16="http://schemas.microsoft.com/office/drawing/2014/main" id="{D7FB10D4-7AD7-28EB-5CAA-054EFC2375B6}"/>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4" name="Google Shape;586;p4">
              <a:extLst>
                <a:ext uri="{FF2B5EF4-FFF2-40B4-BE49-F238E27FC236}">
                  <a16:creationId xmlns:a16="http://schemas.microsoft.com/office/drawing/2014/main" id="{D7C2B146-B0AE-AE74-2416-0B864478EA2C}"/>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5" name="Google Shape;587;p4">
              <a:extLst>
                <a:ext uri="{FF2B5EF4-FFF2-40B4-BE49-F238E27FC236}">
                  <a16:creationId xmlns:a16="http://schemas.microsoft.com/office/drawing/2014/main" id="{8C89C4B6-080E-BCF0-566C-097A7FB0FBCC}"/>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6" name="Google Shape;588;p4">
              <a:extLst>
                <a:ext uri="{FF2B5EF4-FFF2-40B4-BE49-F238E27FC236}">
                  <a16:creationId xmlns:a16="http://schemas.microsoft.com/office/drawing/2014/main" id="{299C2F9A-2135-9526-F47A-A047F9440B4E}"/>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7" name="Google Shape;589;p4">
              <a:extLst>
                <a:ext uri="{FF2B5EF4-FFF2-40B4-BE49-F238E27FC236}">
                  <a16:creationId xmlns:a16="http://schemas.microsoft.com/office/drawing/2014/main" id="{555882E3-7C78-2268-6B70-DC9E5FD4E1D5}"/>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8" name="Google Shape;590;p4">
              <a:extLst>
                <a:ext uri="{FF2B5EF4-FFF2-40B4-BE49-F238E27FC236}">
                  <a16:creationId xmlns:a16="http://schemas.microsoft.com/office/drawing/2014/main" id="{790ADF9E-AB75-1DA1-8785-85F5A39BFDE7}"/>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9" name="Google Shape;591;p4">
              <a:extLst>
                <a:ext uri="{FF2B5EF4-FFF2-40B4-BE49-F238E27FC236}">
                  <a16:creationId xmlns:a16="http://schemas.microsoft.com/office/drawing/2014/main" id="{4D44FE2D-02B2-225E-3028-29EB50FBC52A}"/>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0" name="Google Shape;592;p4">
              <a:extLst>
                <a:ext uri="{FF2B5EF4-FFF2-40B4-BE49-F238E27FC236}">
                  <a16:creationId xmlns:a16="http://schemas.microsoft.com/office/drawing/2014/main" id="{2AC927ED-DD90-375E-D434-A085414593C8}"/>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1" name="Google Shape;593;p4">
              <a:extLst>
                <a:ext uri="{FF2B5EF4-FFF2-40B4-BE49-F238E27FC236}">
                  <a16:creationId xmlns:a16="http://schemas.microsoft.com/office/drawing/2014/main" id="{20F0B040-BE7A-5E01-4C89-BEB76EB9BE87}"/>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2" name="Google Shape;594;p4">
              <a:extLst>
                <a:ext uri="{FF2B5EF4-FFF2-40B4-BE49-F238E27FC236}">
                  <a16:creationId xmlns:a16="http://schemas.microsoft.com/office/drawing/2014/main" id="{A4166F72-631E-8E6F-AE7D-1D9A7069291B}"/>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3" name="Google Shape;595;p4">
              <a:extLst>
                <a:ext uri="{FF2B5EF4-FFF2-40B4-BE49-F238E27FC236}">
                  <a16:creationId xmlns:a16="http://schemas.microsoft.com/office/drawing/2014/main" id="{DD8F4442-3F4E-28FB-786A-5D02E3752D44}"/>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4" name="Google Shape;596;p4">
              <a:extLst>
                <a:ext uri="{FF2B5EF4-FFF2-40B4-BE49-F238E27FC236}">
                  <a16:creationId xmlns:a16="http://schemas.microsoft.com/office/drawing/2014/main" id="{1A5B98E5-BA09-B6CF-5EC4-C8D27BB0810D}"/>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5" name="Google Shape;597;p4">
              <a:extLst>
                <a:ext uri="{FF2B5EF4-FFF2-40B4-BE49-F238E27FC236}">
                  <a16:creationId xmlns:a16="http://schemas.microsoft.com/office/drawing/2014/main" id="{8FE71540-3955-BCCC-25E5-61B3BF1DC5C2}"/>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6" name="Google Shape;598;p4">
              <a:extLst>
                <a:ext uri="{FF2B5EF4-FFF2-40B4-BE49-F238E27FC236}">
                  <a16:creationId xmlns:a16="http://schemas.microsoft.com/office/drawing/2014/main" id="{5CDF0567-73A9-7A31-71D5-7C9BC2C07E80}"/>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7" name="Google Shape;599;p4">
              <a:extLst>
                <a:ext uri="{FF2B5EF4-FFF2-40B4-BE49-F238E27FC236}">
                  <a16:creationId xmlns:a16="http://schemas.microsoft.com/office/drawing/2014/main" id="{68410CA1-45D8-ED25-02D6-2E6C714C84A7}"/>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8" name="Google Shape;600;p4">
              <a:extLst>
                <a:ext uri="{FF2B5EF4-FFF2-40B4-BE49-F238E27FC236}">
                  <a16:creationId xmlns:a16="http://schemas.microsoft.com/office/drawing/2014/main" id="{A59158E1-281D-28F2-E1DD-566B952AD078}"/>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9" name="Google Shape;601;p4">
              <a:extLst>
                <a:ext uri="{FF2B5EF4-FFF2-40B4-BE49-F238E27FC236}">
                  <a16:creationId xmlns:a16="http://schemas.microsoft.com/office/drawing/2014/main" id="{CC4FC3FF-5570-6993-5650-CEA0505DEDBA}"/>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0" name="Google Shape;602;p4">
              <a:extLst>
                <a:ext uri="{FF2B5EF4-FFF2-40B4-BE49-F238E27FC236}">
                  <a16:creationId xmlns:a16="http://schemas.microsoft.com/office/drawing/2014/main" id="{ED132859-1454-A43A-0F08-94B536B1E770}"/>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1" name="Google Shape;603;p4">
              <a:extLst>
                <a:ext uri="{FF2B5EF4-FFF2-40B4-BE49-F238E27FC236}">
                  <a16:creationId xmlns:a16="http://schemas.microsoft.com/office/drawing/2014/main" id="{371B0F32-C253-6192-E6A5-91E87B71E41C}"/>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2" name="Google Shape;604;p4">
              <a:extLst>
                <a:ext uri="{FF2B5EF4-FFF2-40B4-BE49-F238E27FC236}">
                  <a16:creationId xmlns:a16="http://schemas.microsoft.com/office/drawing/2014/main" id="{E1A50E96-7129-C7D6-EE75-F37A93C3E570}"/>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3" name="Google Shape;605;p4">
              <a:extLst>
                <a:ext uri="{FF2B5EF4-FFF2-40B4-BE49-F238E27FC236}">
                  <a16:creationId xmlns:a16="http://schemas.microsoft.com/office/drawing/2014/main" id="{2A1AFAA2-ABDE-485A-35A6-194313BDAA05}"/>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4" name="Google Shape;606;p4">
              <a:extLst>
                <a:ext uri="{FF2B5EF4-FFF2-40B4-BE49-F238E27FC236}">
                  <a16:creationId xmlns:a16="http://schemas.microsoft.com/office/drawing/2014/main" id="{4935EAD9-DCA8-FACA-8ADF-07E3B54C5DC8}"/>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5" name="Google Shape;607;p4">
              <a:extLst>
                <a:ext uri="{FF2B5EF4-FFF2-40B4-BE49-F238E27FC236}">
                  <a16:creationId xmlns:a16="http://schemas.microsoft.com/office/drawing/2014/main" id="{23B8FB93-CB46-9DBD-8CCA-75A8ECB412BD}"/>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6" name="Google Shape;608;p4">
              <a:extLst>
                <a:ext uri="{FF2B5EF4-FFF2-40B4-BE49-F238E27FC236}">
                  <a16:creationId xmlns:a16="http://schemas.microsoft.com/office/drawing/2014/main" id="{49FA6F52-9708-862D-ACFF-8909C5F50AAB}"/>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7" name="Google Shape;609;p4">
              <a:extLst>
                <a:ext uri="{FF2B5EF4-FFF2-40B4-BE49-F238E27FC236}">
                  <a16:creationId xmlns:a16="http://schemas.microsoft.com/office/drawing/2014/main" id="{5614D3A5-C1D2-D35B-0F8C-2323CC95401A}"/>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8" name="Google Shape;610;p4">
              <a:extLst>
                <a:ext uri="{FF2B5EF4-FFF2-40B4-BE49-F238E27FC236}">
                  <a16:creationId xmlns:a16="http://schemas.microsoft.com/office/drawing/2014/main" id="{51CD3EA6-80E3-B2BF-DB09-D320757F3386}"/>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9" name="Google Shape;611;p4">
              <a:extLst>
                <a:ext uri="{FF2B5EF4-FFF2-40B4-BE49-F238E27FC236}">
                  <a16:creationId xmlns:a16="http://schemas.microsoft.com/office/drawing/2014/main" id="{B80CC400-6725-4C6C-7A12-CB09A2BD4224}"/>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0" name="Google Shape;612;p4">
              <a:extLst>
                <a:ext uri="{FF2B5EF4-FFF2-40B4-BE49-F238E27FC236}">
                  <a16:creationId xmlns:a16="http://schemas.microsoft.com/office/drawing/2014/main" id="{265BD6B5-1E92-4CE8-43A8-4A18B6C7BBA8}"/>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1" name="Google Shape;613;p4">
              <a:extLst>
                <a:ext uri="{FF2B5EF4-FFF2-40B4-BE49-F238E27FC236}">
                  <a16:creationId xmlns:a16="http://schemas.microsoft.com/office/drawing/2014/main" id="{942A59D5-DADF-2ED2-380F-9367CF0B106D}"/>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2" name="Google Shape;614;p4">
              <a:extLst>
                <a:ext uri="{FF2B5EF4-FFF2-40B4-BE49-F238E27FC236}">
                  <a16:creationId xmlns:a16="http://schemas.microsoft.com/office/drawing/2014/main" id="{A5058ABD-75AE-DF74-07EC-A8263ADB753A}"/>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3" name="Google Shape;615;p4">
              <a:extLst>
                <a:ext uri="{FF2B5EF4-FFF2-40B4-BE49-F238E27FC236}">
                  <a16:creationId xmlns:a16="http://schemas.microsoft.com/office/drawing/2014/main" id="{5EC9057D-9CD2-523C-453F-F70063285CEE}"/>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4" name="Google Shape;616;p4">
              <a:extLst>
                <a:ext uri="{FF2B5EF4-FFF2-40B4-BE49-F238E27FC236}">
                  <a16:creationId xmlns:a16="http://schemas.microsoft.com/office/drawing/2014/main" id="{499DF3E9-008C-EA9C-17E4-D611E39C15DE}"/>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5" name="Google Shape;617;p4">
              <a:extLst>
                <a:ext uri="{FF2B5EF4-FFF2-40B4-BE49-F238E27FC236}">
                  <a16:creationId xmlns:a16="http://schemas.microsoft.com/office/drawing/2014/main" id="{E8041C3F-A7EA-CE72-6674-EC7F1A81477A}"/>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6" name="Google Shape;618;p4">
              <a:extLst>
                <a:ext uri="{FF2B5EF4-FFF2-40B4-BE49-F238E27FC236}">
                  <a16:creationId xmlns:a16="http://schemas.microsoft.com/office/drawing/2014/main" id="{110BB139-3F42-AF5B-631F-352E0FF7A4ED}"/>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7" name="Google Shape;619;p4">
              <a:extLst>
                <a:ext uri="{FF2B5EF4-FFF2-40B4-BE49-F238E27FC236}">
                  <a16:creationId xmlns:a16="http://schemas.microsoft.com/office/drawing/2014/main" id="{D03FEA06-81D7-3D21-71D5-B437F2A58A29}"/>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8" name="Google Shape;620;p4">
              <a:extLst>
                <a:ext uri="{FF2B5EF4-FFF2-40B4-BE49-F238E27FC236}">
                  <a16:creationId xmlns:a16="http://schemas.microsoft.com/office/drawing/2014/main" id="{CA8D65A9-3F99-E459-E009-64F3D088D378}"/>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9" name="Google Shape;621;p4">
              <a:extLst>
                <a:ext uri="{FF2B5EF4-FFF2-40B4-BE49-F238E27FC236}">
                  <a16:creationId xmlns:a16="http://schemas.microsoft.com/office/drawing/2014/main" id="{F7A91FA3-3CB8-8CC3-248B-B809781DCDC0}"/>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0" name="Google Shape;622;p4">
              <a:extLst>
                <a:ext uri="{FF2B5EF4-FFF2-40B4-BE49-F238E27FC236}">
                  <a16:creationId xmlns:a16="http://schemas.microsoft.com/office/drawing/2014/main" id="{04E2BFAE-F209-10D1-0FFB-232EC5E30D75}"/>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1" name="Google Shape;623;p4">
              <a:extLst>
                <a:ext uri="{FF2B5EF4-FFF2-40B4-BE49-F238E27FC236}">
                  <a16:creationId xmlns:a16="http://schemas.microsoft.com/office/drawing/2014/main" id="{5BEC7AB6-248D-CB7C-3D1E-CD3B8A9D0E6A}"/>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2" name="Google Shape;624;p4">
              <a:extLst>
                <a:ext uri="{FF2B5EF4-FFF2-40B4-BE49-F238E27FC236}">
                  <a16:creationId xmlns:a16="http://schemas.microsoft.com/office/drawing/2014/main" id="{0983D48B-58D5-1185-02E7-8E6C8AB6FC67}"/>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3" name="Google Shape;625;p4">
              <a:extLst>
                <a:ext uri="{FF2B5EF4-FFF2-40B4-BE49-F238E27FC236}">
                  <a16:creationId xmlns:a16="http://schemas.microsoft.com/office/drawing/2014/main" id="{F00B4B80-BEFE-B9AA-B29E-5617A710A724}"/>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4" name="Google Shape;626;p4">
              <a:extLst>
                <a:ext uri="{FF2B5EF4-FFF2-40B4-BE49-F238E27FC236}">
                  <a16:creationId xmlns:a16="http://schemas.microsoft.com/office/drawing/2014/main" id="{E93883BA-B3F1-2CC6-3FCE-5E575A4C8A03}"/>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5" name="Google Shape;627;p4">
              <a:extLst>
                <a:ext uri="{FF2B5EF4-FFF2-40B4-BE49-F238E27FC236}">
                  <a16:creationId xmlns:a16="http://schemas.microsoft.com/office/drawing/2014/main" id="{8F6CD6F2-B423-8AD4-E32F-73D14D4D56B7}"/>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6" name="Google Shape;628;p4">
              <a:extLst>
                <a:ext uri="{FF2B5EF4-FFF2-40B4-BE49-F238E27FC236}">
                  <a16:creationId xmlns:a16="http://schemas.microsoft.com/office/drawing/2014/main" id="{8E893E8B-F0BC-BEF9-3307-27A0557A501E}"/>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7" name="Google Shape;629;p4">
              <a:extLst>
                <a:ext uri="{FF2B5EF4-FFF2-40B4-BE49-F238E27FC236}">
                  <a16:creationId xmlns:a16="http://schemas.microsoft.com/office/drawing/2014/main" id="{81323570-1444-C7F9-A480-547FB6257134}"/>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8" name="Google Shape;630;p4">
              <a:extLst>
                <a:ext uri="{FF2B5EF4-FFF2-40B4-BE49-F238E27FC236}">
                  <a16:creationId xmlns:a16="http://schemas.microsoft.com/office/drawing/2014/main" id="{8628B7A6-C3B9-65E9-9772-8524F3DF370E}"/>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9" name="Google Shape;631;p4">
              <a:extLst>
                <a:ext uri="{FF2B5EF4-FFF2-40B4-BE49-F238E27FC236}">
                  <a16:creationId xmlns:a16="http://schemas.microsoft.com/office/drawing/2014/main" id="{6EEEFB74-6177-D62D-6C97-BE39A18BBF00}"/>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0" name="Google Shape;632;p4">
              <a:extLst>
                <a:ext uri="{FF2B5EF4-FFF2-40B4-BE49-F238E27FC236}">
                  <a16:creationId xmlns:a16="http://schemas.microsoft.com/office/drawing/2014/main" id="{9C31AC9C-472B-93B0-42B4-E5C6AD5124AF}"/>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1" name="Google Shape;633;p4">
              <a:extLst>
                <a:ext uri="{FF2B5EF4-FFF2-40B4-BE49-F238E27FC236}">
                  <a16:creationId xmlns:a16="http://schemas.microsoft.com/office/drawing/2014/main" id="{F29A7C77-0B77-4706-919B-05FBCF2D7023}"/>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2" name="Google Shape;634;p4">
              <a:extLst>
                <a:ext uri="{FF2B5EF4-FFF2-40B4-BE49-F238E27FC236}">
                  <a16:creationId xmlns:a16="http://schemas.microsoft.com/office/drawing/2014/main" id="{562C89EA-6BDF-0157-D635-4DEC4F4B1D67}"/>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3" name="Google Shape;635;p4">
              <a:extLst>
                <a:ext uri="{FF2B5EF4-FFF2-40B4-BE49-F238E27FC236}">
                  <a16:creationId xmlns:a16="http://schemas.microsoft.com/office/drawing/2014/main" id="{9103C046-C25F-188D-7B32-A4DECBA257F5}"/>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4" name="Google Shape;636;p4">
              <a:extLst>
                <a:ext uri="{FF2B5EF4-FFF2-40B4-BE49-F238E27FC236}">
                  <a16:creationId xmlns:a16="http://schemas.microsoft.com/office/drawing/2014/main" id="{0A9EBF2B-67BE-BD17-FD0A-A728F18B775D}"/>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5" name="Google Shape;637;p4">
              <a:extLst>
                <a:ext uri="{FF2B5EF4-FFF2-40B4-BE49-F238E27FC236}">
                  <a16:creationId xmlns:a16="http://schemas.microsoft.com/office/drawing/2014/main" id="{35CF2845-6ECF-95C1-067B-703DB8125BB5}"/>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6" name="Google Shape;638;p4">
              <a:extLst>
                <a:ext uri="{FF2B5EF4-FFF2-40B4-BE49-F238E27FC236}">
                  <a16:creationId xmlns:a16="http://schemas.microsoft.com/office/drawing/2014/main" id="{3094427C-4D9E-4ECB-2CE1-83497294FCEA}"/>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7" name="Google Shape;639;p4">
              <a:extLst>
                <a:ext uri="{FF2B5EF4-FFF2-40B4-BE49-F238E27FC236}">
                  <a16:creationId xmlns:a16="http://schemas.microsoft.com/office/drawing/2014/main" id="{55F94F0E-B99C-3858-B475-F60FDF167DC7}"/>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8" name="Google Shape;640;p4">
              <a:extLst>
                <a:ext uri="{FF2B5EF4-FFF2-40B4-BE49-F238E27FC236}">
                  <a16:creationId xmlns:a16="http://schemas.microsoft.com/office/drawing/2014/main" id="{B3DD214F-43D1-C3D5-ECE1-18752795D8F8}"/>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9" name="Google Shape;641;p4">
              <a:extLst>
                <a:ext uri="{FF2B5EF4-FFF2-40B4-BE49-F238E27FC236}">
                  <a16:creationId xmlns:a16="http://schemas.microsoft.com/office/drawing/2014/main" id="{553F8FC3-55D7-B39E-5FE9-778743A22891}"/>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0" name="Google Shape;642;p4">
              <a:extLst>
                <a:ext uri="{FF2B5EF4-FFF2-40B4-BE49-F238E27FC236}">
                  <a16:creationId xmlns:a16="http://schemas.microsoft.com/office/drawing/2014/main" id="{2F7BFD3E-4A49-068F-C66A-A28C4166B81D}"/>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1" name="Google Shape;643;p4">
              <a:extLst>
                <a:ext uri="{FF2B5EF4-FFF2-40B4-BE49-F238E27FC236}">
                  <a16:creationId xmlns:a16="http://schemas.microsoft.com/office/drawing/2014/main" id="{A1ADE60B-1BE5-02C1-C180-0619B55B745F}"/>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2" name="Google Shape;644;p4">
              <a:extLst>
                <a:ext uri="{FF2B5EF4-FFF2-40B4-BE49-F238E27FC236}">
                  <a16:creationId xmlns:a16="http://schemas.microsoft.com/office/drawing/2014/main" id="{40C3A809-19D3-B0DC-C66C-A7330CD2A0A8}"/>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3" name="Google Shape;645;p4">
              <a:extLst>
                <a:ext uri="{FF2B5EF4-FFF2-40B4-BE49-F238E27FC236}">
                  <a16:creationId xmlns:a16="http://schemas.microsoft.com/office/drawing/2014/main" id="{BE57331D-BC2A-A1C9-E50E-084C594B0D77}"/>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4" name="Google Shape;646;p4">
              <a:extLst>
                <a:ext uri="{FF2B5EF4-FFF2-40B4-BE49-F238E27FC236}">
                  <a16:creationId xmlns:a16="http://schemas.microsoft.com/office/drawing/2014/main" id="{28970E3E-98C8-6A1B-28F3-A02443E4890D}"/>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5" name="Google Shape;647;p4">
              <a:extLst>
                <a:ext uri="{FF2B5EF4-FFF2-40B4-BE49-F238E27FC236}">
                  <a16:creationId xmlns:a16="http://schemas.microsoft.com/office/drawing/2014/main" id="{24ADCE69-6000-6712-2160-5760FCB4D04E}"/>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6" name="Google Shape;648;p4">
              <a:extLst>
                <a:ext uri="{FF2B5EF4-FFF2-40B4-BE49-F238E27FC236}">
                  <a16:creationId xmlns:a16="http://schemas.microsoft.com/office/drawing/2014/main" id="{37D44926-B3F3-509C-FE97-C02BB56F4299}"/>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7" name="Google Shape;649;p4">
              <a:extLst>
                <a:ext uri="{FF2B5EF4-FFF2-40B4-BE49-F238E27FC236}">
                  <a16:creationId xmlns:a16="http://schemas.microsoft.com/office/drawing/2014/main" id="{4CD7932C-F5D3-A17B-6952-36A20F0F98DF}"/>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8" name="Google Shape;650;p4">
              <a:extLst>
                <a:ext uri="{FF2B5EF4-FFF2-40B4-BE49-F238E27FC236}">
                  <a16:creationId xmlns:a16="http://schemas.microsoft.com/office/drawing/2014/main" id="{71AD6836-2169-930C-F95C-4E7DDEDB5406}"/>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9" name="Google Shape;651;p4">
              <a:extLst>
                <a:ext uri="{FF2B5EF4-FFF2-40B4-BE49-F238E27FC236}">
                  <a16:creationId xmlns:a16="http://schemas.microsoft.com/office/drawing/2014/main" id="{269CB21B-9A5E-A951-4115-70F667231AD4}"/>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0" name="Google Shape;652;p4">
              <a:extLst>
                <a:ext uri="{FF2B5EF4-FFF2-40B4-BE49-F238E27FC236}">
                  <a16:creationId xmlns:a16="http://schemas.microsoft.com/office/drawing/2014/main" id="{0A6168F9-BB81-5DF1-0415-BD3C0C86F639}"/>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1" name="Google Shape;653;p4">
              <a:extLst>
                <a:ext uri="{FF2B5EF4-FFF2-40B4-BE49-F238E27FC236}">
                  <a16:creationId xmlns:a16="http://schemas.microsoft.com/office/drawing/2014/main" id="{B51DC176-3EE5-6718-7BD2-C571A0E7844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2" name="Google Shape;654;p4">
              <a:extLst>
                <a:ext uri="{FF2B5EF4-FFF2-40B4-BE49-F238E27FC236}">
                  <a16:creationId xmlns:a16="http://schemas.microsoft.com/office/drawing/2014/main" id="{56643982-D81F-5ED2-D584-633A3D2BD138}"/>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3" name="Google Shape;655;p4">
              <a:extLst>
                <a:ext uri="{FF2B5EF4-FFF2-40B4-BE49-F238E27FC236}">
                  <a16:creationId xmlns:a16="http://schemas.microsoft.com/office/drawing/2014/main" id="{83F27067-824C-7628-E93C-2A54774C854B}"/>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4" name="Google Shape;656;p4">
              <a:extLst>
                <a:ext uri="{FF2B5EF4-FFF2-40B4-BE49-F238E27FC236}">
                  <a16:creationId xmlns:a16="http://schemas.microsoft.com/office/drawing/2014/main" id="{C68FF5E7-332F-99A5-D34C-5E4B3D67EBCA}"/>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5" name="Google Shape;657;p4">
              <a:extLst>
                <a:ext uri="{FF2B5EF4-FFF2-40B4-BE49-F238E27FC236}">
                  <a16:creationId xmlns:a16="http://schemas.microsoft.com/office/drawing/2014/main" id="{3F7989A1-B271-B305-9E45-E4C01893081B}"/>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6" name="Google Shape;658;p4">
              <a:extLst>
                <a:ext uri="{FF2B5EF4-FFF2-40B4-BE49-F238E27FC236}">
                  <a16:creationId xmlns:a16="http://schemas.microsoft.com/office/drawing/2014/main" id="{08C9543B-F92D-30E6-DAD9-ABDC9C837754}"/>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7" name="Google Shape;659;p4">
              <a:extLst>
                <a:ext uri="{FF2B5EF4-FFF2-40B4-BE49-F238E27FC236}">
                  <a16:creationId xmlns:a16="http://schemas.microsoft.com/office/drawing/2014/main" id="{DB2A1E9B-0F91-F0F8-7097-081BE2E41975}"/>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8" name="Google Shape;660;p4">
              <a:extLst>
                <a:ext uri="{FF2B5EF4-FFF2-40B4-BE49-F238E27FC236}">
                  <a16:creationId xmlns:a16="http://schemas.microsoft.com/office/drawing/2014/main" id="{9CE703AF-D75B-E3FD-B0C1-34C86708CBA5}"/>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9" name="Google Shape;661;p4">
              <a:extLst>
                <a:ext uri="{FF2B5EF4-FFF2-40B4-BE49-F238E27FC236}">
                  <a16:creationId xmlns:a16="http://schemas.microsoft.com/office/drawing/2014/main" id="{75DBF03E-89D5-53C6-5125-8EF7659AC9DE}"/>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0" name="Google Shape;662;p4">
              <a:extLst>
                <a:ext uri="{FF2B5EF4-FFF2-40B4-BE49-F238E27FC236}">
                  <a16:creationId xmlns:a16="http://schemas.microsoft.com/office/drawing/2014/main" id="{4043B151-35C6-0BC7-BC78-AE41A7A7C88F}"/>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1" name="Google Shape;663;p4">
              <a:extLst>
                <a:ext uri="{FF2B5EF4-FFF2-40B4-BE49-F238E27FC236}">
                  <a16:creationId xmlns:a16="http://schemas.microsoft.com/office/drawing/2014/main" id="{58DB18DB-D8C7-A2B7-C295-98706E039528}"/>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2" name="Google Shape;664;p4">
              <a:extLst>
                <a:ext uri="{FF2B5EF4-FFF2-40B4-BE49-F238E27FC236}">
                  <a16:creationId xmlns:a16="http://schemas.microsoft.com/office/drawing/2014/main" id="{677D585E-680B-4ADC-6B56-B38B03D9E462}"/>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3" name="Google Shape;665;p4">
              <a:extLst>
                <a:ext uri="{FF2B5EF4-FFF2-40B4-BE49-F238E27FC236}">
                  <a16:creationId xmlns:a16="http://schemas.microsoft.com/office/drawing/2014/main" id="{EF5B7BD5-7C29-61A3-C036-375E04CC1B71}"/>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4" name="Google Shape;666;p4">
              <a:extLst>
                <a:ext uri="{FF2B5EF4-FFF2-40B4-BE49-F238E27FC236}">
                  <a16:creationId xmlns:a16="http://schemas.microsoft.com/office/drawing/2014/main" id="{E25CEC16-F544-7C63-0896-F8D862D4DE1D}"/>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5" name="Google Shape;667;p4">
              <a:extLst>
                <a:ext uri="{FF2B5EF4-FFF2-40B4-BE49-F238E27FC236}">
                  <a16:creationId xmlns:a16="http://schemas.microsoft.com/office/drawing/2014/main" id="{A68DDBF5-6317-F43A-3FB5-F1EC71528C3B}"/>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6" name="Google Shape;668;p4">
              <a:extLst>
                <a:ext uri="{FF2B5EF4-FFF2-40B4-BE49-F238E27FC236}">
                  <a16:creationId xmlns:a16="http://schemas.microsoft.com/office/drawing/2014/main" id="{6E559306-4E04-4047-7F72-798CE6F37AA1}"/>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7" name="Google Shape;669;p4">
              <a:extLst>
                <a:ext uri="{FF2B5EF4-FFF2-40B4-BE49-F238E27FC236}">
                  <a16:creationId xmlns:a16="http://schemas.microsoft.com/office/drawing/2014/main" id="{2F45C717-0775-2707-1C22-C143B4CFC251}"/>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8" name="Google Shape;670;p4">
              <a:extLst>
                <a:ext uri="{FF2B5EF4-FFF2-40B4-BE49-F238E27FC236}">
                  <a16:creationId xmlns:a16="http://schemas.microsoft.com/office/drawing/2014/main" id="{D52A074F-5942-2C1E-38D6-B15BC7B6073B}"/>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9" name="Google Shape;671;p4">
              <a:extLst>
                <a:ext uri="{FF2B5EF4-FFF2-40B4-BE49-F238E27FC236}">
                  <a16:creationId xmlns:a16="http://schemas.microsoft.com/office/drawing/2014/main" id="{84C6A131-A82B-C26D-7C80-E72B4E6F5C30}"/>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0" name="Google Shape;672;p4">
              <a:extLst>
                <a:ext uri="{FF2B5EF4-FFF2-40B4-BE49-F238E27FC236}">
                  <a16:creationId xmlns:a16="http://schemas.microsoft.com/office/drawing/2014/main" id="{6369EA35-6E5D-38A0-0BA5-0986ED2F4117}"/>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1" name="Google Shape;673;p4">
              <a:extLst>
                <a:ext uri="{FF2B5EF4-FFF2-40B4-BE49-F238E27FC236}">
                  <a16:creationId xmlns:a16="http://schemas.microsoft.com/office/drawing/2014/main" id="{C228AF88-7356-2BAC-CBCC-B31B68017C00}"/>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2" name="Google Shape;674;p4">
              <a:extLst>
                <a:ext uri="{FF2B5EF4-FFF2-40B4-BE49-F238E27FC236}">
                  <a16:creationId xmlns:a16="http://schemas.microsoft.com/office/drawing/2014/main" id="{E371F53E-57DD-DE24-4774-8F8BDD337C02}"/>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3" name="Google Shape;675;p4">
              <a:extLst>
                <a:ext uri="{FF2B5EF4-FFF2-40B4-BE49-F238E27FC236}">
                  <a16:creationId xmlns:a16="http://schemas.microsoft.com/office/drawing/2014/main" id="{E01B6E0F-2747-034F-0436-CC70BCC3D8C7}"/>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4" name="Google Shape;676;p4">
              <a:extLst>
                <a:ext uri="{FF2B5EF4-FFF2-40B4-BE49-F238E27FC236}">
                  <a16:creationId xmlns:a16="http://schemas.microsoft.com/office/drawing/2014/main" id="{4AA4EED0-21E5-511D-6D0B-EB7BC3C4EEBE}"/>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5" name="Google Shape;677;p4">
              <a:extLst>
                <a:ext uri="{FF2B5EF4-FFF2-40B4-BE49-F238E27FC236}">
                  <a16:creationId xmlns:a16="http://schemas.microsoft.com/office/drawing/2014/main" id="{8B911B33-2DA5-BB29-2862-B5CFD04F3B1E}"/>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6" name="Google Shape;678;p4">
              <a:extLst>
                <a:ext uri="{FF2B5EF4-FFF2-40B4-BE49-F238E27FC236}">
                  <a16:creationId xmlns:a16="http://schemas.microsoft.com/office/drawing/2014/main" id="{C132F42D-FBEA-5FEA-FFF5-C6400EC3BD61}"/>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7" name="Google Shape;679;p4">
              <a:extLst>
                <a:ext uri="{FF2B5EF4-FFF2-40B4-BE49-F238E27FC236}">
                  <a16:creationId xmlns:a16="http://schemas.microsoft.com/office/drawing/2014/main" id="{FABFE27C-B366-A46E-EA19-5A2B2F99A21C}"/>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8" name="Google Shape;680;p4">
              <a:extLst>
                <a:ext uri="{FF2B5EF4-FFF2-40B4-BE49-F238E27FC236}">
                  <a16:creationId xmlns:a16="http://schemas.microsoft.com/office/drawing/2014/main" id="{5EEB351B-4F18-436B-923D-73561BF2B7C1}"/>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9" name="Google Shape;681;p4">
              <a:extLst>
                <a:ext uri="{FF2B5EF4-FFF2-40B4-BE49-F238E27FC236}">
                  <a16:creationId xmlns:a16="http://schemas.microsoft.com/office/drawing/2014/main" id="{EE7B48E6-8D5F-2A11-DE7D-2A9D81790855}"/>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0" name="Google Shape;682;p4">
              <a:extLst>
                <a:ext uri="{FF2B5EF4-FFF2-40B4-BE49-F238E27FC236}">
                  <a16:creationId xmlns:a16="http://schemas.microsoft.com/office/drawing/2014/main" id="{380C699F-48B5-DE27-F05A-79411B894B8F}"/>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1" name="Google Shape;683;p4">
              <a:extLst>
                <a:ext uri="{FF2B5EF4-FFF2-40B4-BE49-F238E27FC236}">
                  <a16:creationId xmlns:a16="http://schemas.microsoft.com/office/drawing/2014/main" id="{FBAEAD14-2E88-0523-DDD6-EC536BE7E4E2}"/>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2" name="Google Shape;684;p4">
              <a:extLst>
                <a:ext uri="{FF2B5EF4-FFF2-40B4-BE49-F238E27FC236}">
                  <a16:creationId xmlns:a16="http://schemas.microsoft.com/office/drawing/2014/main" id="{E4823DAB-5253-6AC4-C14C-FAF28C270327}"/>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3" name="Google Shape;685;p4">
              <a:extLst>
                <a:ext uri="{FF2B5EF4-FFF2-40B4-BE49-F238E27FC236}">
                  <a16:creationId xmlns:a16="http://schemas.microsoft.com/office/drawing/2014/main" id="{A5B4E282-D0B9-FFFA-44B1-0AD301ED4011}"/>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4" name="Google Shape;686;p4">
              <a:extLst>
                <a:ext uri="{FF2B5EF4-FFF2-40B4-BE49-F238E27FC236}">
                  <a16:creationId xmlns:a16="http://schemas.microsoft.com/office/drawing/2014/main" id="{ED6CEBAC-E784-FBBE-39E0-A957FFF0F0F1}"/>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5" name="Google Shape;687;p4">
              <a:extLst>
                <a:ext uri="{FF2B5EF4-FFF2-40B4-BE49-F238E27FC236}">
                  <a16:creationId xmlns:a16="http://schemas.microsoft.com/office/drawing/2014/main" id="{D199CFA8-378E-D06A-324E-725750546585}"/>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6" name="Google Shape;688;p4">
              <a:extLst>
                <a:ext uri="{FF2B5EF4-FFF2-40B4-BE49-F238E27FC236}">
                  <a16:creationId xmlns:a16="http://schemas.microsoft.com/office/drawing/2014/main" id="{8211FAE8-5535-5976-9D39-1F2875EFE64E}"/>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7" name="Google Shape;689;p4">
              <a:extLst>
                <a:ext uri="{FF2B5EF4-FFF2-40B4-BE49-F238E27FC236}">
                  <a16:creationId xmlns:a16="http://schemas.microsoft.com/office/drawing/2014/main" id="{2754402F-157A-8585-348B-CAE3D06ECB53}"/>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8" name="Google Shape;690;p4">
              <a:extLst>
                <a:ext uri="{FF2B5EF4-FFF2-40B4-BE49-F238E27FC236}">
                  <a16:creationId xmlns:a16="http://schemas.microsoft.com/office/drawing/2014/main" id="{9A607251-B1C4-A915-F908-AA5BBBD54128}"/>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9" name="Google Shape;691;p4">
              <a:extLst>
                <a:ext uri="{FF2B5EF4-FFF2-40B4-BE49-F238E27FC236}">
                  <a16:creationId xmlns:a16="http://schemas.microsoft.com/office/drawing/2014/main" id="{15FC4622-F416-14DF-C3AC-A5B6DEE879D3}"/>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0" name="Google Shape;692;p4">
              <a:extLst>
                <a:ext uri="{FF2B5EF4-FFF2-40B4-BE49-F238E27FC236}">
                  <a16:creationId xmlns:a16="http://schemas.microsoft.com/office/drawing/2014/main" id="{D372FC21-C700-38BD-3B98-EC50CF70789A}"/>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1" name="Google Shape;693;p4">
              <a:extLst>
                <a:ext uri="{FF2B5EF4-FFF2-40B4-BE49-F238E27FC236}">
                  <a16:creationId xmlns:a16="http://schemas.microsoft.com/office/drawing/2014/main" id="{727CF565-6B84-F81A-DFD1-5ED7B0D717D4}"/>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2" name="Google Shape;694;p4">
              <a:extLst>
                <a:ext uri="{FF2B5EF4-FFF2-40B4-BE49-F238E27FC236}">
                  <a16:creationId xmlns:a16="http://schemas.microsoft.com/office/drawing/2014/main" id="{A60C86B9-D281-0551-E40D-C4EB227D7A73}"/>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3" name="Google Shape;695;p4">
              <a:extLst>
                <a:ext uri="{FF2B5EF4-FFF2-40B4-BE49-F238E27FC236}">
                  <a16:creationId xmlns:a16="http://schemas.microsoft.com/office/drawing/2014/main" id="{2A99215A-E190-8858-B87C-CF78A18E21D4}"/>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4" name="Google Shape;696;p4">
              <a:extLst>
                <a:ext uri="{FF2B5EF4-FFF2-40B4-BE49-F238E27FC236}">
                  <a16:creationId xmlns:a16="http://schemas.microsoft.com/office/drawing/2014/main" id="{F37ABDC5-9EAF-110B-845F-B290717305BA}"/>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5" name="Google Shape;697;p4">
              <a:extLst>
                <a:ext uri="{FF2B5EF4-FFF2-40B4-BE49-F238E27FC236}">
                  <a16:creationId xmlns:a16="http://schemas.microsoft.com/office/drawing/2014/main" id="{E8CC5E82-1FC9-C404-1D85-ED760FF74B33}"/>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6" name="Google Shape;698;p4">
              <a:extLst>
                <a:ext uri="{FF2B5EF4-FFF2-40B4-BE49-F238E27FC236}">
                  <a16:creationId xmlns:a16="http://schemas.microsoft.com/office/drawing/2014/main" id="{C7A108B5-FE3A-7D04-0D99-11C964C3A64D}"/>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7" name="Google Shape;699;p4">
              <a:extLst>
                <a:ext uri="{FF2B5EF4-FFF2-40B4-BE49-F238E27FC236}">
                  <a16:creationId xmlns:a16="http://schemas.microsoft.com/office/drawing/2014/main" id="{1A4FBC51-C6FC-8788-7A04-86D672BDFA34}"/>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8" name="Google Shape;700;p4">
              <a:extLst>
                <a:ext uri="{FF2B5EF4-FFF2-40B4-BE49-F238E27FC236}">
                  <a16:creationId xmlns:a16="http://schemas.microsoft.com/office/drawing/2014/main" id="{74CD0A51-E3DC-8342-7BC1-930D7F816A4F}"/>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9" name="Google Shape;701;p4">
              <a:extLst>
                <a:ext uri="{FF2B5EF4-FFF2-40B4-BE49-F238E27FC236}">
                  <a16:creationId xmlns:a16="http://schemas.microsoft.com/office/drawing/2014/main" id="{B08DFB7E-3836-6B78-C0C4-136095E5177F}"/>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880" name="Google Shape;702;p4">
            <a:extLst>
              <a:ext uri="{FF2B5EF4-FFF2-40B4-BE49-F238E27FC236}">
                <a16:creationId xmlns:a16="http://schemas.microsoft.com/office/drawing/2014/main" id="{D6E73313-09B5-59E3-026F-F692E7F09CF8}"/>
              </a:ext>
            </a:extLst>
          </p:cNvPr>
          <p:cNvGrpSpPr/>
          <p:nvPr/>
        </p:nvGrpSpPr>
        <p:grpSpPr>
          <a:xfrm>
            <a:off x="10741823" y="95190"/>
            <a:ext cx="1279624" cy="1167841"/>
            <a:chOff x="4097300" y="529025"/>
            <a:chExt cx="796050" cy="726450"/>
          </a:xfrm>
        </p:grpSpPr>
        <p:sp>
          <p:nvSpPr>
            <p:cNvPr id="32881" name="Google Shape;703;p4">
              <a:extLst>
                <a:ext uri="{FF2B5EF4-FFF2-40B4-BE49-F238E27FC236}">
                  <a16:creationId xmlns:a16="http://schemas.microsoft.com/office/drawing/2014/main" id="{55C1AAD8-A087-8296-55FA-16E7407DBE00}"/>
                </a:ext>
              </a:extLst>
            </p:cNvPr>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2" name="Google Shape;704;p4">
              <a:extLst>
                <a:ext uri="{FF2B5EF4-FFF2-40B4-BE49-F238E27FC236}">
                  <a16:creationId xmlns:a16="http://schemas.microsoft.com/office/drawing/2014/main" id="{37838BBD-67D3-6555-E15C-B6068491DEBF}"/>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3" name="Google Shape;705;p4">
              <a:extLst>
                <a:ext uri="{FF2B5EF4-FFF2-40B4-BE49-F238E27FC236}">
                  <a16:creationId xmlns:a16="http://schemas.microsoft.com/office/drawing/2014/main" id="{7B976266-1635-BC51-9318-723F4C811400}"/>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4" name="Google Shape;706;p4">
              <a:extLst>
                <a:ext uri="{FF2B5EF4-FFF2-40B4-BE49-F238E27FC236}">
                  <a16:creationId xmlns:a16="http://schemas.microsoft.com/office/drawing/2014/main" id="{CD86D11B-6356-7377-9421-578954B3163A}"/>
                </a:ext>
              </a:extLst>
            </p:cNvPr>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5" name="Google Shape;707;p4">
              <a:extLst>
                <a:ext uri="{FF2B5EF4-FFF2-40B4-BE49-F238E27FC236}">
                  <a16:creationId xmlns:a16="http://schemas.microsoft.com/office/drawing/2014/main" id="{BF7B4C15-56C0-6FB7-9B4E-447870342BCC}"/>
                </a:ext>
              </a:extLst>
            </p:cNvPr>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6" name="Google Shape;708;p4">
              <a:extLst>
                <a:ext uri="{FF2B5EF4-FFF2-40B4-BE49-F238E27FC236}">
                  <a16:creationId xmlns:a16="http://schemas.microsoft.com/office/drawing/2014/main" id="{65435F5B-ABDB-3015-D5EE-10344F82D192}"/>
                </a:ext>
              </a:extLst>
            </p:cNvPr>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7" name="Google Shape;709;p4">
              <a:extLst>
                <a:ext uri="{FF2B5EF4-FFF2-40B4-BE49-F238E27FC236}">
                  <a16:creationId xmlns:a16="http://schemas.microsoft.com/office/drawing/2014/main" id="{2DF346B3-0B99-D555-3591-89D5DBD2D1E2}"/>
                </a:ext>
              </a:extLst>
            </p:cNvPr>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8" name="Google Shape;710;p4">
              <a:extLst>
                <a:ext uri="{FF2B5EF4-FFF2-40B4-BE49-F238E27FC236}">
                  <a16:creationId xmlns:a16="http://schemas.microsoft.com/office/drawing/2014/main" id="{E83F58C8-A1AD-9BEE-E715-26B9DF53F6FF}"/>
                </a:ext>
              </a:extLst>
            </p:cNvPr>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9" name="Google Shape;711;p4">
              <a:extLst>
                <a:ext uri="{FF2B5EF4-FFF2-40B4-BE49-F238E27FC236}">
                  <a16:creationId xmlns:a16="http://schemas.microsoft.com/office/drawing/2014/main" id="{AB4ACB69-AAC1-1D03-108C-21D5879B6B9F}"/>
                </a:ext>
              </a:extLst>
            </p:cNvPr>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0" name="Google Shape;712;p4">
              <a:extLst>
                <a:ext uri="{FF2B5EF4-FFF2-40B4-BE49-F238E27FC236}">
                  <a16:creationId xmlns:a16="http://schemas.microsoft.com/office/drawing/2014/main" id="{74D4E351-BDFE-DE28-5BD9-6A8EF69B2C2A}"/>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1" name="Google Shape;713;p4">
              <a:extLst>
                <a:ext uri="{FF2B5EF4-FFF2-40B4-BE49-F238E27FC236}">
                  <a16:creationId xmlns:a16="http://schemas.microsoft.com/office/drawing/2014/main" id="{18A4F0F2-89F5-D167-C740-CBC269B333ED}"/>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2" name="Google Shape;714;p4">
              <a:extLst>
                <a:ext uri="{FF2B5EF4-FFF2-40B4-BE49-F238E27FC236}">
                  <a16:creationId xmlns:a16="http://schemas.microsoft.com/office/drawing/2014/main" id="{1DB51327-9C6C-12B2-706D-058E8EFDD38F}"/>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3" name="Google Shape;715;p4">
              <a:extLst>
                <a:ext uri="{FF2B5EF4-FFF2-40B4-BE49-F238E27FC236}">
                  <a16:creationId xmlns:a16="http://schemas.microsoft.com/office/drawing/2014/main" id="{EC69A0F0-8178-06B3-D099-BD61E9F046A7}"/>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4" name="Google Shape;716;p4">
              <a:extLst>
                <a:ext uri="{FF2B5EF4-FFF2-40B4-BE49-F238E27FC236}">
                  <a16:creationId xmlns:a16="http://schemas.microsoft.com/office/drawing/2014/main" id="{9A913F2E-02D0-8DEB-6C70-C214AE5D941B}"/>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5" name="Google Shape;717;p4">
              <a:extLst>
                <a:ext uri="{FF2B5EF4-FFF2-40B4-BE49-F238E27FC236}">
                  <a16:creationId xmlns:a16="http://schemas.microsoft.com/office/drawing/2014/main" id="{14AC944E-347B-7112-8D7A-096B9792D386}"/>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6" name="Google Shape;718;p4">
              <a:extLst>
                <a:ext uri="{FF2B5EF4-FFF2-40B4-BE49-F238E27FC236}">
                  <a16:creationId xmlns:a16="http://schemas.microsoft.com/office/drawing/2014/main" id="{0897B7B3-5DF5-82E2-59A7-1A47BBBBDC0B}"/>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7" name="Google Shape;719;p4">
              <a:extLst>
                <a:ext uri="{FF2B5EF4-FFF2-40B4-BE49-F238E27FC236}">
                  <a16:creationId xmlns:a16="http://schemas.microsoft.com/office/drawing/2014/main" id="{95D0A214-214B-B335-DE31-7DCF8512F56A}"/>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8" name="Google Shape;720;p4">
              <a:extLst>
                <a:ext uri="{FF2B5EF4-FFF2-40B4-BE49-F238E27FC236}">
                  <a16:creationId xmlns:a16="http://schemas.microsoft.com/office/drawing/2014/main" id="{1AD06360-9EFA-CB18-10B7-6988D98DE3C9}"/>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9" name="Google Shape;721;p4">
              <a:extLst>
                <a:ext uri="{FF2B5EF4-FFF2-40B4-BE49-F238E27FC236}">
                  <a16:creationId xmlns:a16="http://schemas.microsoft.com/office/drawing/2014/main" id="{6E9241BA-639D-3CD8-FEF0-74DC3A1F2634}"/>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0" name="Google Shape;722;p4">
              <a:extLst>
                <a:ext uri="{FF2B5EF4-FFF2-40B4-BE49-F238E27FC236}">
                  <a16:creationId xmlns:a16="http://schemas.microsoft.com/office/drawing/2014/main" id="{44122C5A-1F1E-1CF7-3087-EDCFD5C26D34}"/>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1" name="Google Shape;723;p4">
              <a:extLst>
                <a:ext uri="{FF2B5EF4-FFF2-40B4-BE49-F238E27FC236}">
                  <a16:creationId xmlns:a16="http://schemas.microsoft.com/office/drawing/2014/main" id="{023775E6-9283-091B-88FC-A9293D022750}"/>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2" name="Google Shape;724;p4">
              <a:extLst>
                <a:ext uri="{FF2B5EF4-FFF2-40B4-BE49-F238E27FC236}">
                  <a16:creationId xmlns:a16="http://schemas.microsoft.com/office/drawing/2014/main" id="{248BA570-68E2-377D-60A6-FF03AB5EB8A3}"/>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3" name="Google Shape;725;p4">
              <a:extLst>
                <a:ext uri="{FF2B5EF4-FFF2-40B4-BE49-F238E27FC236}">
                  <a16:creationId xmlns:a16="http://schemas.microsoft.com/office/drawing/2014/main" id="{6CA8688A-A4A1-5AA2-4EA9-17F2E2A46B9F}"/>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4" name="Google Shape;726;p4">
              <a:extLst>
                <a:ext uri="{FF2B5EF4-FFF2-40B4-BE49-F238E27FC236}">
                  <a16:creationId xmlns:a16="http://schemas.microsoft.com/office/drawing/2014/main" id="{6B422FED-AC86-EDDC-6770-1686F9E7F29E}"/>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5" name="Google Shape;727;p4">
              <a:extLst>
                <a:ext uri="{FF2B5EF4-FFF2-40B4-BE49-F238E27FC236}">
                  <a16:creationId xmlns:a16="http://schemas.microsoft.com/office/drawing/2014/main" id="{B59B332A-7B01-895F-29BF-7A4849DC06FF}"/>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6" name="Google Shape;728;p4">
              <a:extLst>
                <a:ext uri="{FF2B5EF4-FFF2-40B4-BE49-F238E27FC236}">
                  <a16:creationId xmlns:a16="http://schemas.microsoft.com/office/drawing/2014/main" id="{8728497C-A9C4-4C42-0616-AF088BC763A1}"/>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7" name="Google Shape;729;p4">
              <a:extLst>
                <a:ext uri="{FF2B5EF4-FFF2-40B4-BE49-F238E27FC236}">
                  <a16:creationId xmlns:a16="http://schemas.microsoft.com/office/drawing/2014/main" id="{7CA61E2D-C0F4-D0DF-E643-931A3D01CA5E}"/>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8" name="Google Shape;730;p4">
              <a:extLst>
                <a:ext uri="{FF2B5EF4-FFF2-40B4-BE49-F238E27FC236}">
                  <a16:creationId xmlns:a16="http://schemas.microsoft.com/office/drawing/2014/main" id="{AF2CC52E-140E-47DC-8951-ACBCA80783AE}"/>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9" name="Google Shape;731;p4">
              <a:extLst>
                <a:ext uri="{FF2B5EF4-FFF2-40B4-BE49-F238E27FC236}">
                  <a16:creationId xmlns:a16="http://schemas.microsoft.com/office/drawing/2014/main" id="{12FEC886-CE03-37B3-A38B-52624AFC8966}"/>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0" name="Google Shape;732;p4">
              <a:extLst>
                <a:ext uri="{FF2B5EF4-FFF2-40B4-BE49-F238E27FC236}">
                  <a16:creationId xmlns:a16="http://schemas.microsoft.com/office/drawing/2014/main" id="{68F4C786-025A-AC06-D100-B61310E7D662}"/>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1" name="Google Shape;733;p4">
              <a:extLst>
                <a:ext uri="{FF2B5EF4-FFF2-40B4-BE49-F238E27FC236}">
                  <a16:creationId xmlns:a16="http://schemas.microsoft.com/office/drawing/2014/main" id="{4931B70D-E347-A6E4-E595-1DDFE6809303}"/>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2" name="Google Shape;734;p4">
              <a:extLst>
                <a:ext uri="{FF2B5EF4-FFF2-40B4-BE49-F238E27FC236}">
                  <a16:creationId xmlns:a16="http://schemas.microsoft.com/office/drawing/2014/main" id="{91D7074A-6BBE-46BE-CD76-6A124559C852}"/>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3" name="Google Shape;735;p4">
              <a:extLst>
                <a:ext uri="{FF2B5EF4-FFF2-40B4-BE49-F238E27FC236}">
                  <a16:creationId xmlns:a16="http://schemas.microsoft.com/office/drawing/2014/main" id="{3A8489B8-79B0-C75E-2B60-92B264E3382D}"/>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4" name="Google Shape;736;p4">
              <a:extLst>
                <a:ext uri="{FF2B5EF4-FFF2-40B4-BE49-F238E27FC236}">
                  <a16:creationId xmlns:a16="http://schemas.microsoft.com/office/drawing/2014/main" id="{BDDD4B2E-AB4B-A456-76C5-16E8464904A2}"/>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5" name="Google Shape;737;p4">
              <a:extLst>
                <a:ext uri="{FF2B5EF4-FFF2-40B4-BE49-F238E27FC236}">
                  <a16:creationId xmlns:a16="http://schemas.microsoft.com/office/drawing/2014/main" id="{B0154FFE-8034-9F0C-937E-3157F72E5BCB}"/>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6" name="Google Shape;738;p4">
              <a:extLst>
                <a:ext uri="{FF2B5EF4-FFF2-40B4-BE49-F238E27FC236}">
                  <a16:creationId xmlns:a16="http://schemas.microsoft.com/office/drawing/2014/main" id="{AF326BB5-7A2A-6FE5-0546-7995768ABF89}"/>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7" name="Google Shape;739;p4">
              <a:extLst>
                <a:ext uri="{FF2B5EF4-FFF2-40B4-BE49-F238E27FC236}">
                  <a16:creationId xmlns:a16="http://schemas.microsoft.com/office/drawing/2014/main" id="{34C4BB4B-6F57-C44F-E9EB-27543C0C340A}"/>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8" name="Google Shape;740;p4">
              <a:extLst>
                <a:ext uri="{FF2B5EF4-FFF2-40B4-BE49-F238E27FC236}">
                  <a16:creationId xmlns:a16="http://schemas.microsoft.com/office/drawing/2014/main" id="{2029AF4F-FC30-93F7-631E-5EB9359720D1}"/>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9" name="Google Shape;741;p4">
              <a:extLst>
                <a:ext uri="{FF2B5EF4-FFF2-40B4-BE49-F238E27FC236}">
                  <a16:creationId xmlns:a16="http://schemas.microsoft.com/office/drawing/2014/main" id="{C3E05655-6C1F-C164-BFF2-A89F7DBCB727}"/>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0" name="Google Shape;742;p4">
              <a:extLst>
                <a:ext uri="{FF2B5EF4-FFF2-40B4-BE49-F238E27FC236}">
                  <a16:creationId xmlns:a16="http://schemas.microsoft.com/office/drawing/2014/main" id="{467269A1-953A-1091-9A23-C5132A8F9941}"/>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1" name="Google Shape;743;p4">
              <a:extLst>
                <a:ext uri="{FF2B5EF4-FFF2-40B4-BE49-F238E27FC236}">
                  <a16:creationId xmlns:a16="http://schemas.microsoft.com/office/drawing/2014/main" id="{A7876645-C512-08D9-F19A-31E2086CD549}"/>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2" name="Google Shape;744;p4">
              <a:extLst>
                <a:ext uri="{FF2B5EF4-FFF2-40B4-BE49-F238E27FC236}">
                  <a16:creationId xmlns:a16="http://schemas.microsoft.com/office/drawing/2014/main" id="{302102C9-89CA-B816-98BA-91E2CFEC8E67}"/>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3" name="Google Shape;745;p4">
              <a:extLst>
                <a:ext uri="{FF2B5EF4-FFF2-40B4-BE49-F238E27FC236}">
                  <a16:creationId xmlns:a16="http://schemas.microsoft.com/office/drawing/2014/main" id="{B3065459-C8B9-0F23-295A-DF48386C49F0}"/>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4" name="Google Shape;746;p4">
              <a:extLst>
                <a:ext uri="{FF2B5EF4-FFF2-40B4-BE49-F238E27FC236}">
                  <a16:creationId xmlns:a16="http://schemas.microsoft.com/office/drawing/2014/main" id="{B06AB2E3-AEB1-547C-7782-F9102E293966}"/>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5" name="Google Shape;747;p4">
              <a:extLst>
                <a:ext uri="{FF2B5EF4-FFF2-40B4-BE49-F238E27FC236}">
                  <a16:creationId xmlns:a16="http://schemas.microsoft.com/office/drawing/2014/main" id="{E06EC369-9225-DAB4-E7D1-B89679675473}"/>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6" name="Google Shape;748;p4">
              <a:extLst>
                <a:ext uri="{FF2B5EF4-FFF2-40B4-BE49-F238E27FC236}">
                  <a16:creationId xmlns:a16="http://schemas.microsoft.com/office/drawing/2014/main" id="{8CA53DBD-813B-1D12-0DD3-8C31B76DAC92}"/>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7" name="Google Shape;749;p4">
              <a:extLst>
                <a:ext uri="{FF2B5EF4-FFF2-40B4-BE49-F238E27FC236}">
                  <a16:creationId xmlns:a16="http://schemas.microsoft.com/office/drawing/2014/main" id="{AD5A61C8-486B-3045-A171-BE68AC66EF91}"/>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8" name="Google Shape;750;p4">
              <a:extLst>
                <a:ext uri="{FF2B5EF4-FFF2-40B4-BE49-F238E27FC236}">
                  <a16:creationId xmlns:a16="http://schemas.microsoft.com/office/drawing/2014/main" id="{FD44CEFF-2773-339E-DE00-6470E53CE7FE}"/>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9" name="Google Shape;751;p4">
              <a:extLst>
                <a:ext uri="{FF2B5EF4-FFF2-40B4-BE49-F238E27FC236}">
                  <a16:creationId xmlns:a16="http://schemas.microsoft.com/office/drawing/2014/main" id="{C75DC41A-2B02-A4E7-BE89-24DF150E52E9}"/>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0" name="Google Shape;752;p4">
              <a:extLst>
                <a:ext uri="{FF2B5EF4-FFF2-40B4-BE49-F238E27FC236}">
                  <a16:creationId xmlns:a16="http://schemas.microsoft.com/office/drawing/2014/main" id="{207A74F1-FD13-EFD1-1DEC-1D360C059FA4}"/>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1" name="Google Shape;753;p4">
              <a:extLst>
                <a:ext uri="{FF2B5EF4-FFF2-40B4-BE49-F238E27FC236}">
                  <a16:creationId xmlns:a16="http://schemas.microsoft.com/office/drawing/2014/main" id="{C6C18F74-0E30-2089-075F-0D7D8A1A4380}"/>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2" name="Google Shape;754;p4">
              <a:extLst>
                <a:ext uri="{FF2B5EF4-FFF2-40B4-BE49-F238E27FC236}">
                  <a16:creationId xmlns:a16="http://schemas.microsoft.com/office/drawing/2014/main" id="{884E6B44-A363-96B6-ABC6-4FF5AFDC951B}"/>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3" name="Google Shape;755;p4">
              <a:extLst>
                <a:ext uri="{FF2B5EF4-FFF2-40B4-BE49-F238E27FC236}">
                  <a16:creationId xmlns:a16="http://schemas.microsoft.com/office/drawing/2014/main" id="{56FD6B76-2CB2-5165-F21A-8E520D6BC0CF}"/>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4" name="Google Shape;756;p4">
              <a:extLst>
                <a:ext uri="{FF2B5EF4-FFF2-40B4-BE49-F238E27FC236}">
                  <a16:creationId xmlns:a16="http://schemas.microsoft.com/office/drawing/2014/main" id="{4E59CE5B-EC0F-D1D9-D617-3C1B7209A029}"/>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5" name="Google Shape;757;p4">
              <a:extLst>
                <a:ext uri="{FF2B5EF4-FFF2-40B4-BE49-F238E27FC236}">
                  <a16:creationId xmlns:a16="http://schemas.microsoft.com/office/drawing/2014/main" id="{ADA24913-6E18-19C6-0EF4-A47D19AA2BF3}"/>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6" name="Google Shape;758;p4">
              <a:extLst>
                <a:ext uri="{FF2B5EF4-FFF2-40B4-BE49-F238E27FC236}">
                  <a16:creationId xmlns:a16="http://schemas.microsoft.com/office/drawing/2014/main" id="{010FE67B-64CC-A032-4FCA-63A603E1C73E}"/>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7" name="Google Shape;759;p4">
              <a:extLst>
                <a:ext uri="{FF2B5EF4-FFF2-40B4-BE49-F238E27FC236}">
                  <a16:creationId xmlns:a16="http://schemas.microsoft.com/office/drawing/2014/main" id="{5BA82E43-B8E9-9AC6-909C-8FFB67EBC5B0}"/>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8" name="Google Shape;760;p4">
              <a:extLst>
                <a:ext uri="{FF2B5EF4-FFF2-40B4-BE49-F238E27FC236}">
                  <a16:creationId xmlns:a16="http://schemas.microsoft.com/office/drawing/2014/main" id="{34D1AEAB-FACD-A9B6-E22A-EEC80C403B60}"/>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9" name="Google Shape;761;p4">
              <a:extLst>
                <a:ext uri="{FF2B5EF4-FFF2-40B4-BE49-F238E27FC236}">
                  <a16:creationId xmlns:a16="http://schemas.microsoft.com/office/drawing/2014/main" id="{186187D8-A584-F669-3EB1-AFB945B97F07}"/>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0" name="Google Shape;762;p4">
              <a:extLst>
                <a:ext uri="{FF2B5EF4-FFF2-40B4-BE49-F238E27FC236}">
                  <a16:creationId xmlns:a16="http://schemas.microsoft.com/office/drawing/2014/main" id="{6AA33A59-F899-1EDD-67BD-BE11D05C03C5}"/>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1" name="Google Shape;763;p4">
              <a:extLst>
                <a:ext uri="{FF2B5EF4-FFF2-40B4-BE49-F238E27FC236}">
                  <a16:creationId xmlns:a16="http://schemas.microsoft.com/office/drawing/2014/main" id="{BD477E03-5D8A-6DDC-9672-3913B3CD92D7}"/>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2" name="Google Shape;764;p4">
              <a:extLst>
                <a:ext uri="{FF2B5EF4-FFF2-40B4-BE49-F238E27FC236}">
                  <a16:creationId xmlns:a16="http://schemas.microsoft.com/office/drawing/2014/main" id="{428652A2-4F85-F7EC-F2F5-C5BC0016C82C}"/>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3" name="Google Shape;765;p4">
              <a:extLst>
                <a:ext uri="{FF2B5EF4-FFF2-40B4-BE49-F238E27FC236}">
                  <a16:creationId xmlns:a16="http://schemas.microsoft.com/office/drawing/2014/main" id="{193B48D8-E540-4051-43A5-3CA369B30458}"/>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4" name="Google Shape;766;p4">
              <a:extLst>
                <a:ext uri="{FF2B5EF4-FFF2-40B4-BE49-F238E27FC236}">
                  <a16:creationId xmlns:a16="http://schemas.microsoft.com/office/drawing/2014/main" id="{8DE76235-539D-915F-4635-388CCFE790A1}"/>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5" name="Google Shape;767;p4">
              <a:extLst>
                <a:ext uri="{FF2B5EF4-FFF2-40B4-BE49-F238E27FC236}">
                  <a16:creationId xmlns:a16="http://schemas.microsoft.com/office/drawing/2014/main" id="{34F45C05-DB19-B244-361B-71046FFC5380}"/>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6" name="Google Shape;768;p4">
              <a:extLst>
                <a:ext uri="{FF2B5EF4-FFF2-40B4-BE49-F238E27FC236}">
                  <a16:creationId xmlns:a16="http://schemas.microsoft.com/office/drawing/2014/main" id="{3979AAD0-456C-EA5B-D6B1-952E6A6C839A}"/>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7" name="Google Shape;769;p4">
              <a:extLst>
                <a:ext uri="{FF2B5EF4-FFF2-40B4-BE49-F238E27FC236}">
                  <a16:creationId xmlns:a16="http://schemas.microsoft.com/office/drawing/2014/main" id="{8E635E5C-2C37-7E87-13B5-AB3D60863D93}"/>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8" name="Google Shape;770;p4">
              <a:extLst>
                <a:ext uri="{FF2B5EF4-FFF2-40B4-BE49-F238E27FC236}">
                  <a16:creationId xmlns:a16="http://schemas.microsoft.com/office/drawing/2014/main" id="{539A7AC1-3F5C-FD99-1972-7FC247C6A267}"/>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9" name="Google Shape;771;p4">
              <a:extLst>
                <a:ext uri="{FF2B5EF4-FFF2-40B4-BE49-F238E27FC236}">
                  <a16:creationId xmlns:a16="http://schemas.microsoft.com/office/drawing/2014/main" id="{63DFC9F5-DD19-84DC-AC94-37020433C913}"/>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0" name="Google Shape;772;p4">
              <a:extLst>
                <a:ext uri="{FF2B5EF4-FFF2-40B4-BE49-F238E27FC236}">
                  <a16:creationId xmlns:a16="http://schemas.microsoft.com/office/drawing/2014/main" id="{8E129628-C5DA-B1B3-B45B-7EC7A4ED6557}"/>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1" name="Google Shape;773;p4">
              <a:extLst>
                <a:ext uri="{FF2B5EF4-FFF2-40B4-BE49-F238E27FC236}">
                  <a16:creationId xmlns:a16="http://schemas.microsoft.com/office/drawing/2014/main" id="{4957A4AF-E5F5-470F-98B3-26EC07815B9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2" name="Google Shape;774;p4">
              <a:extLst>
                <a:ext uri="{FF2B5EF4-FFF2-40B4-BE49-F238E27FC236}">
                  <a16:creationId xmlns:a16="http://schemas.microsoft.com/office/drawing/2014/main" id="{33A7FF99-B9FE-755B-CFA6-8AC6B096F8C8}"/>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3" name="Google Shape;775;p4">
              <a:extLst>
                <a:ext uri="{FF2B5EF4-FFF2-40B4-BE49-F238E27FC236}">
                  <a16:creationId xmlns:a16="http://schemas.microsoft.com/office/drawing/2014/main" id="{1814F313-B30F-4E74-907B-A0935939D3FF}"/>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4" name="Google Shape;776;p4">
              <a:extLst>
                <a:ext uri="{FF2B5EF4-FFF2-40B4-BE49-F238E27FC236}">
                  <a16:creationId xmlns:a16="http://schemas.microsoft.com/office/drawing/2014/main" id="{79E69A69-BB6F-1882-6D11-0EE703BFB373}"/>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5" name="Google Shape;777;p4">
              <a:extLst>
                <a:ext uri="{FF2B5EF4-FFF2-40B4-BE49-F238E27FC236}">
                  <a16:creationId xmlns:a16="http://schemas.microsoft.com/office/drawing/2014/main" id="{3D25C076-4C6C-D754-CD46-3DBC71F4AAE1}"/>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6" name="Google Shape;778;p4">
              <a:extLst>
                <a:ext uri="{FF2B5EF4-FFF2-40B4-BE49-F238E27FC236}">
                  <a16:creationId xmlns:a16="http://schemas.microsoft.com/office/drawing/2014/main" id="{45862101-B0A1-0244-809D-8F8EB8086BB5}"/>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7" name="Google Shape;779;p4">
              <a:extLst>
                <a:ext uri="{FF2B5EF4-FFF2-40B4-BE49-F238E27FC236}">
                  <a16:creationId xmlns:a16="http://schemas.microsoft.com/office/drawing/2014/main" id="{2FA9F83C-169F-1C8C-1C76-5C03203799F0}"/>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8" name="Google Shape;780;p4">
              <a:extLst>
                <a:ext uri="{FF2B5EF4-FFF2-40B4-BE49-F238E27FC236}">
                  <a16:creationId xmlns:a16="http://schemas.microsoft.com/office/drawing/2014/main" id="{F5BF8774-D412-A0E5-2D26-EF88B9BE47E2}"/>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9" name="Google Shape;781;p4">
              <a:extLst>
                <a:ext uri="{FF2B5EF4-FFF2-40B4-BE49-F238E27FC236}">
                  <a16:creationId xmlns:a16="http://schemas.microsoft.com/office/drawing/2014/main" id="{2341EF95-C27E-619E-6881-883836F37FF1}"/>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pic>
        <p:nvPicPr>
          <p:cNvPr id="32960" name="图片 13">
            <a:extLst>
              <a:ext uri="{FF2B5EF4-FFF2-40B4-BE49-F238E27FC236}">
                <a16:creationId xmlns:a16="http://schemas.microsoft.com/office/drawing/2014/main" id="{5831C32D-1725-3304-709E-1DD86D73D81B}"/>
              </a:ext>
            </a:extLst>
          </p:cNvPr>
          <p:cNvPicPr>
            <a:picLocks noChangeAspect="1"/>
          </p:cNvPicPr>
          <p:nvPr/>
        </p:nvPicPr>
        <p:blipFill>
          <a:blip r:embed="rId3" cstate="email"/>
          <a:stretch>
            <a:fillRect/>
          </a:stretch>
        </p:blipFill>
        <p:spPr>
          <a:xfrm>
            <a:off x="1795993" y="2956972"/>
            <a:ext cx="8618459" cy="4309230"/>
          </a:xfrm>
          <a:prstGeom prst="rect">
            <a:avLst/>
          </a:prstGeom>
        </p:spPr>
      </p:pic>
      <p:sp>
        <p:nvSpPr>
          <p:cNvPr id="32961" name="Google Shape;1859;p45">
            <a:extLst>
              <a:ext uri="{FF2B5EF4-FFF2-40B4-BE49-F238E27FC236}">
                <a16:creationId xmlns:a16="http://schemas.microsoft.com/office/drawing/2014/main" id="{D6D412DE-6F97-30BA-5B84-06FB1F441753}"/>
              </a:ext>
            </a:extLst>
          </p:cNvPr>
          <p:cNvSpPr/>
          <p:nvPr/>
        </p:nvSpPr>
        <p:spPr>
          <a:xfrm rot="10800000" flipH="1">
            <a:off x="2104986" y="2061688"/>
            <a:ext cx="8143826" cy="1938627"/>
          </a:xfrm>
          <a:prstGeom prst="ellipseRibbon">
            <a:avLst>
              <a:gd name="adj1" fmla="val 37297"/>
              <a:gd name="adj2" fmla="val 75000"/>
              <a:gd name="adj3" fmla="val 8414"/>
            </a:avLst>
          </a:prstGeom>
          <a:solidFill>
            <a:srgbClr val="E9E978"/>
          </a:solidFill>
          <a:ln w="28575" cap="flat" cmpd="sng">
            <a:solidFill>
              <a:srgbClr val="E9E978"/>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2962" name="TextBox 23">
            <a:extLst>
              <a:ext uri="{FF2B5EF4-FFF2-40B4-BE49-F238E27FC236}">
                <a16:creationId xmlns:a16="http://schemas.microsoft.com/office/drawing/2014/main" id="{05A6172D-EE04-C0EB-7F00-A2B1F75497D8}"/>
              </a:ext>
            </a:extLst>
          </p:cNvPr>
          <p:cNvSpPr txBox="1"/>
          <p:nvPr/>
        </p:nvSpPr>
        <p:spPr>
          <a:xfrm>
            <a:off x="2845780" y="2051674"/>
            <a:ext cx="6262761" cy="2185214"/>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3200" b="1">
                <a:latin typeface="Times New Roman" panose="02020603050405020304" pitchFamily="18" charset="0"/>
                <a:cs typeface="Times New Roman" panose="02020603050405020304" pitchFamily="18" charset="0"/>
              </a:rPr>
              <a:t>HS xem video </a:t>
            </a:r>
          </a:p>
          <a:p>
            <a:pPr algn="ctr"/>
            <a:r>
              <a:rPr lang="en-US" sz="3200" b="1">
                <a:latin typeface="Times New Roman" panose="02020603050405020304" pitchFamily="18" charset="0"/>
                <a:cs typeface="Times New Roman" panose="02020603050405020304" pitchFamily="18" charset="0"/>
              </a:rPr>
              <a:t>Múa bóng- Mẹ thiên nhiên.</a:t>
            </a:r>
          </a:p>
          <a:p>
            <a:pPr algn="ctr" defTabSz="1219170">
              <a:defRPr/>
            </a:pPr>
            <a:endParaRPr lang="en-US" sz="7200" b="1" kern="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705184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2960"/>
                                        </p:tgtEl>
                                        <p:attrNameLst>
                                          <p:attrName>style.visibility</p:attrName>
                                        </p:attrNameLst>
                                      </p:cBhvr>
                                      <p:to>
                                        <p:strVal val="visible"/>
                                      </p:to>
                                    </p:set>
                                    <p:anim calcmode="lin" valueType="num">
                                      <p:cBhvr additive="base">
                                        <p:cTn id="7" dur="500" fill="hold"/>
                                        <p:tgtEl>
                                          <p:spTgt spid="32960"/>
                                        </p:tgtEl>
                                        <p:attrNameLst>
                                          <p:attrName>ppt_x</p:attrName>
                                        </p:attrNameLst>
                                      </p:cBhvr>
                                      <p:tavLst>
                                        <p:tav tm="0">
                                          <p:val>
                                            <p:strVal val="#ppt_x"/>
                                          </p:val>
                                        </p:tav>
                                        <p:tav tm="100000">
                                          <p:val>
                                            <p:strVal val="#ppt_x"/>
                                          </p:val>
                                        </p:tav>
                                      </p:tavLst>
                                    </p:anim>
                                    <p:anim calcmode="lin" valueType="num">
                                      <p:cBhvr additive="base">
                                        <p:cTn id="8" dur="500" fill="hold"/>
                                        <p:tgtEl>
                                          <p:spTgt spid="3296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2962"/>
                                        </p:tgtEl>
                                        <p:attrNameLst>
                                          <p:attrName>style.visibility</p:attrName>
                                        </p:attrNameLst>
                                      </p:cBhvr>
                                      <p:to>
                                        <p:strVal val="visible"/>
                                      </p:to>
                                    </p:set>
                                    <p:anim calcmode="lin" valueType="num">
                                      <p:cBhvr additive="base">
                                        <p:cTn id="11" dur="500" fill="hold"/>
                                        <p:tgtEl>
                                          <p:spTgt spid="32962"/>
                                        </p:tgtEl>
                                        <p:attrNameLst>
                                          <p:attrName>ppt_x</p:attrName>
                                        </p:attrNameLst>
                                      </p:cBhvr>
                                      <p:tavLst>
                                        <p:tav tm="0">
                                          <p:val>
                                            <p:strVal val="#ppt_x"/>
                                          </p:val>
                                        </p:tav>
                                        <p:tav tm="100000">
                                          <p:val>
                                            <p:strVal val="#ppt_x"/>
                                          </p:val>
                                        </p:tav>
                                      </p:tavLst>
                                    </p:anim>
                                    <p:anim calcmode="lin" valueType="num">
                                      <p:cBhvr additive="base">
                                        <p:cTn id="12" dur="500" fill="hold"/>
                                        <p:tgtEl>
                                          <p:spTgt spid="3296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2961"/>
                                        </p:tgtEl>
                                        <p:attrNameLst>
                                          <p:attrName>style.visibility</p:attrName>
                                        </p:attrNameLst>
                                      </p:cBhvr>
                                      <p:to>
                                        <p:strVal val="visible"/>
                                      </p:to>
                                    </p:set>
                                    <p:anim calcmode="lin" valueType="num">
                                      <p:cBhvr additive="base">
                                        <p:cTn id="15" dur="500" fill="hold"/>
                                        <p:tgtEl>
                                          <p:spTgt spid="32961"/>
                                        </p:tgtEl>
                                        <p:attrNameLst>
                                          <p:attrName>ppt_x</p:attrName>
                                        </p:attrNameLst>
                                      </p:cBhvr>
                                      <p:tavLst>
                                        <p:tav tm="0">
                                          <p:val>
                                            <p:strVal val="#ppt_x"/>
                                          </p:val>
                                        </p:tav>
                                        <p:tav tm="100000">
                                          <p:val>
                                            <p:strVal val="#ppt_x"/>
                                          </p:val>
                                        </p:tav>
                                      </p:tavLst>
                                    </p:anim>
                                    <p:anim calcmode="lin" valueType="num">
                                      <p:cBhvr additive="base">
                                        <p:cTn id="16" dur="500" fill="hold"/>
                                        <p:tgtEl>
                                          <p:spTgt spid="3296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961" grpId="0" animBg="1"/>
      <p:bldP spid="3296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y2mate.com - Phim Múa bóng  Mẹ Thiên Nhiên  health the world_360p">
            <a:hlinkClick r:id="" action="ppaction://media"/>
            <a:extLst>
              <a:ext uri="{FF2B5EF4-FFF2-40B4-BE49-F238E27FC236}">
                <a16:creationId xmlns:a16="http://schemas.microsoft.com/office/drawing/2014/main" id="{1DF148FC-5406-1C88-98CF-41B04368B66F}"/>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0" y="0"/>
            <a:ext cx="12192000" cy="6858000"/>
          </a:xfrm>
          <a:prstGeom prst="rect">
            <a:avLst/>
          </a:prstGeom>
        </p:spPr>
      </p:pic>
    </p:spTree>
    <p:extLst>
      <p:ext uri="{BB962C8B-B14F-4D97-AF65-F5344CB8AC3E}">
        <p14:creationId xmlns:p14="http://schemas.microsoft.com/office/powerpoint/2010/main" val="1962568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3154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2579"/>
        <p:cNvGrpSpPr/>
        <p:nvPr/>
      </p:nvGrpSpPr>
      <p:grpSpPr>
        <a:xfrm>
          <a:off x="0" y="0"/>
          <a:ext cx="0" cy="0"/>
          <a:chOff x="0" y="0"/>
          <a:chExt cx="0" cy="0"/>
        </a:xfrm>
      </p:grpSpPr>
      <p:grpSp>
        <p:nvGrpSpPr>
          <p:cNvPr id="32677" name="Google Shape;32677;p51"/>
          <p:cNvGrpSpPr/>
          <p:nvPr/>
        </p:nvGrpSpPr>
        <p:grpSpPr>
          <a:xfrm>
            <a:off x="1047893" y="693930"/>
            <a:ext cx="1080456" cy="694273"/>
            <a:chOff x="1577176" y="1001463"/>
            <a:chExt cx="810342" cy="520705"/>
          </a:xfrm>
        </p:grpSpPr>
        <p:sp>
          <p:nvSpPr>
            <p:cNvPr id="32678" name="Google Shape;32678;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9" name="Google Shape;32679;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0" name="Google Shape;32680;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1" name="Google Shape;32681;p51"/>
          <p:cNvGrpSpPr/>
          <p:nvPr/>
        </p:nvGrpSpPr>
        <p:grpSpPr>
          <a:xfrm>
            <a:off x="9821868" y="1196718"/>
            <a:ext cx="1080456" cy="694273"/>
            <a:chOff x="1577176" y="1001463"/>
            <a:chExt cx="810342" cy="520705"/>
          </a:xfrm>
        </p:grpSpPr>
        <p:sp>
          <p:nvSpPr>
            <p:cNvPr id="32682" name="Google Shape;32682;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3" name="Google Shape;32683;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4" name="Google Shape;32684;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5" name="Google Shape;32685;p51"/>
          <p:cNvGrpSpPr/>
          <p:nvPr/>
        </p:nvGrpSpPr>
        <p:grpSpPr>
          <a:xfrm rot="-1100601">
            <a:off x="195664" y="6100800"/>
            <a:ext cx="1003053" cy="522056"/>
            <a:chOff x="5150950" y="1689975"/>
            <a:chExt cx="342625" cy="178325"/>
          </a:xfrm>
        </p:grpSpPr>
        <p:sp>
          <p:nvSpPr>
            <p:cNvPr id="32686" name="Google Shape;32686;p51"/>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7" name="Google Shape;32687;p51"/>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8" name="Google Shape;32688;p51"/>
          <p:cNvGrpSpPr/>
          <p:nvPr/>
        </p:nvGrpSpPr>
        <p:grpSpPr>
          <a:xfrm rot="6506274">
            <a:off x="8844149" y="5199794"/>
            <a:ext cx="270537" cy="1685893"/>
            <a:chOff x="3620900" y="3197850"/>
            <a:chExt cx="165225" cy="1029625"/>
          </a:xfrm>
        </p:grpSpPr>
        <p:sp>
          <p:nvSpPr>
            <p:cNvPr id="32689" name="Google Shape;32689;p51"/>
            <p:cNvSpPr/>
            <p:nvPr/>
          </p:nvSpPr>
          <p:spPr>
            <a:xfrm>
              <a:off x="3620900" y="3338225"/>
              <a:ext cx="63225" cy="290950"/>
            </a:xfrm>
            <a:custGeom>
              <a:avLst/>
              <a:gdLst/>
              <a:ahLst/>
              <a:cxnLst/>
              <a:rect l="l" t="t" r="r" b="b"/>
              <a:pathLst>
                <a:path w="2529" h="11638" extrusionOk="0">
                  <a:moveTo>
                    <a:pt x="2513" y="1"/>
                  </a:moveTo>
                  <a:lnTo>
                    <a:pt x="1252" y="19"/>
                  </a:lnTo>
                  <a:cubicBezTo>
                    <a:pt x="559" y="30"/>
                    <a:pt x="1" y="606"/>
                    <a:pt x="10" y="1299"/>
                  </a:cubicBezTo>
                  <a:lnTo>
                    <a:pt x="156" y="11078"/>
                  </a:lnTo>
                  <a:cubicBezTo>
                    <a:pt x="161" y="11389"/>
                    <a:pt x="415" y="11637"/>
                    <a:pt x="727" y="11632"/>
                  </a:cubicBezTo>
                  <a:lnTo>
                    <a:pt x="727" y="11632"/>
                  </a:lnTo>
                  <a:cubicBezTo>
                    <a:pt x="1037" y="11627"/>
                    <a:pt x="1285" y="11372"/>
                    <a:pt x="1281" y="11061"/>
                  </a:cubicBezTo>
                  <a:lnTo>
                    <a:pt x="1139" y="1487"/>
                  </a:lnTo>
                  <a:cubicBezTo>
                    <a:pt x="1137" y="1301"/>
                    <a:pt x="1287" y="1144"/>
                    <a:pt x="1473" y="1142"/>
                  </a:cubicBezTo>
                  <a:lnTo>
                    <a:pt x="2528" y="1127"/>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0" name="Google Shape;32690;p51"/>
            <p:cNvSpPr/>
            <p:nvPr/>
          </p:nvSpPr>
          <p:spPr>
            <a:xfrm>
              <a:off x="3670175" y="3271275"/>
              <a:ext cx="115950" cy="791675"/>
            </a:xfrm>
            <a:custGeom>
              <a:avLst/>
              <a:gdLst/>
              <a:ahLst/>
              <a:cxnLst/>
              <a:rect l="l" t="t" r="r" b="b"/>
              <a:pathLst>
                <a:path w="4638" h="31667" extrusionOk="0">
                  <a:moveTo>
                    <a:pt x="3082" y="6"/>
                  </a:moveTo>
                  <a:lnTo>
                    <a:pt x="2606" y="14"/>
                  </a:lnTo>
                  <a:lnTo>
                    <a:pt x="1018" y="37"/>
                  </a:lnTo>
                  <a:cubicBezTo>
                    <a:pt x="454" y="45"/>
                    <a:pt x="0" y="514"/>
                    <a:pt x="7" y="1078"/>
                  </a:cubicBezTo>
                  <a:lnTo>
                    <a:pt x="520" y="31667"/>
                  </a:lnTo>
                  <a:lnTo>
                    <a:pt x="2578" y="31636"/>
                  </a:lnTo>
                  <a:lnTo>
                    <a:pt x="2578" y="31636"/>
                  </a:lnTo>
                  <a:lnTo>
                    <a:pt x="4637" y="31605"/>
                  </a:lnTo>
                  <a:lnTo>
                    <a:pt x="4541" y="25905"/>
                  </a:lnTo>
                  <a:lnTo>
                    <a:pt x="4124" y="1017"/>
                  </a:lnTo>
                  <a:cubicBezTo>
                    <a:pt x="4121" y="829"/>
                    <a:pt x="4067" y="654"/>
                    <a:pt x="3976" y="504"/>
                  </a:cubicBezTo>
                  <a:cubicBezTo>
                    <a:pt x="3794" y="201"/>
                    <a:pt x="3460" y="1"/>
                    <a:pt x="3082" y="6"/>
                  </a:cubicBez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1" name="Google Shape;32691;p51"/>
            <p:cNvSpPr/>
            <p:nvPr/>
          </p:nvSpPr>
          <p:spPr>
            <a:xfrm>
              <a:off x="3670125" y="3271200"/>
              <a:ext cx="103700" cy="67200"/>
            </a:xfrm>
            <a:custGeom>
              <a:avLst/>
              <a:gdLst/>
              <a:ahLst/>
              <a:cxnLst/>
              <a:rect l="l" t="t" r="r" b="b"/>
              <a:pathLst>
                <a:path w="4148" h="2688" extrusionOk="0">
                  <a:moveTo>
                    <a:pt x="1019" y="40"/>
                  </a:moveTo>
                  <a:lnTo>
                    <a:pt x="3083" y="9"/>
                  </a:lnTo>
                  <a:cubicBezTo>
                    <a:pt x="3648" y="1"/>
                    <a:pt x="4116" y="455"/>
                    <a:pt x="4125" y="1020"/>
                  </a:cubicBezTo>
                  <a:lnTo>
                    <a:pt x="4148" y="2627"/>
                  </a:lnTo>
                  <a:lnTo>
                    <a:pt x="32" y="2688"/>
                  </a:lnTo>
                  <a:lnTo>
                    <a:pt x="8" y="1079"/>
                  </a:lnTo>
                  <a:cubicBezTo>
                    <a:pt x="1" y="517"/>
                    <a:pt x="456" y="49"/>
                    <a:pt x="1019" y="40"/>
                  </a:cubicBez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2" name="Google Shape;32692;p51"/>
            <p:cNvSpPr/>
            <p:nvPr/>
          </p:nvSpPr>
          <p:spPr>
            <a:xfrm>
              <a:off x="3694350" y="3197850"/>
              <a:ext cx="52875" cy="74350"/>
            </a:xfrm>
            <a:custGeom>
              <a:avLst/>
              <a:gdLst/>
              <a:ahLst/>
              <a:cxnLst/>
              <a:rect l="l" t="t" r="r" b="b"/>
              <a:pathLst>
                <a:path w="2115" h="2974" extrusionOk="0">
                  <a:moveTo>
                    <a:pt x="2069" y="279"/>
                  </a:moveTo>
                  <a:cubicBezTo>
                    <a:pt x="2067" y="145"/>
                    <a:pt x="1968" y="38"/>
                    <a:pt x="1842" y="12"/>
                  </a:cubicBezTo>
                  <a:cubicBezTo>
                    <a:pt x="1822" y="8"/>
                    <a:pt x="1805" y="1"/>
                    <a:pt x="1783" y="1"/>
                  </a:cubicBezTo>
                  <a:lnTo>
                    <a:pt x="1034" y="12"/>
                  </a:lnTo>
                  <a:lnTo>
                    <a:pt x="1032" y="12"/>
                  </a:lnTo>
                  <a:lnTo>
                    <a:pt x="1032" y="12"/>
                  </a:lnTo>
                  <a:lnTo>
                    <a:pt x="281" y="23"/>
                  </a:lnTo>
                  <a:cubicBezTo>
                    <a:pt x="125" y="26"/>
                    <a:pt x="1" y="155"/>
                    <a:pt x="4" y="310"/>
                  </a:cubicBezTo>
                  <a:lnTo>
                    <a:pt x="50" y="2974"/>
                  </a:lnTo>
                  <a:lnTo>
                    <a:pt x="1082" y="2958"/>
                  </a:lnTo>
                  <a:lnTo>
                    <a:pt x="2114" y="2943"/>
                  </a:lnTo>
                  <a:lnTo>
                    <a:pt x="2069" y="279"/>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3" name="Google Shape;32693;p51"/>
            <p:cNvSpPr/>
            <p:nvPr/>
          </p:nvSpPr>
          <p:spPr>
            <a:xfrm>
              <a:off x="3683175" y="4061425"/>
              <a:ext cx="102950" cy="166050"/>
            </a:xfrm>
            <a:custGeom>
              <a:avLst/>
              <a:gdLst/>
              <a:ahLst/>
              <a:cxnLst/>
              <a:rect l="l" t="t" r="r" b="b"/>
              <a:pathLst>
                <a:path w="4118" h="6642" extrusionOk="0">
                  <a:moveTo>
                    <a:pt x="0" y="61"/>
                  </a:moveTo>
                  <a:lnTo>
                    <a:pt x="2144" y="6641"/>
                  </a:lnTo>
                  <a:lnTo>
                    <a:pt x="4117" y="1"/>
                  </a:ln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4" name="Google Shape;32694;p51"/>
            <p:cNvSpPr/>
            <p:nvPr/>
          </p:nvSpPr>
          <p:spPr>
            <a:xfrm>
              <a:off x="3719675" y="4174575"/>
              <a:ext cx="32775" cy="52900"/>
            </a:xfrm>
            <a:custGeom>
              <a:avLst/>
              <a:gdLst/>
              <a:ahLst/>
              <a:cxnLst/>
              <a:rect l="l" t="t" r="r" b="b"/>
              <a:pathLst>
                <a:path w="1311" h="2116" extrusionOk="0">
                  <a:moveTo>
                    <a:pt x="1311" y="1"/>
                  </a:moveTo>
                  <a:lnTo>
                    <a:pt x="683" y="2115"/>
                  </a:lnTo>
                  <a:lnTo>
                    <a:pt x="1" y="23"/>
                  </a:ln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 name="Google Shape;388;p4">
            <a:extLst>
              <a:ext uri="{FF2B5EF4-FFF2-40B4-BE49-F238E27FC236}">
                <a16:creationId xmlns:a16="http://schemas.microsoft.com/office/drawing/2014/main" id="{C7926465-E770-4C97-B773-349CA9D97C1F}"/>
              </a:ext>
            </a:extLst>
          </p:cNvPr>
          <p:cNvGrpSpPr/>
          <p:nvPr/>
        </p:nvGrpSpPr>
        <p:grpSpPr>
          <a:xfrm rot="-5400000">
            <a:off x="147041" y="194645"/>
            <a:ext cx="620120" cy="680860"/>
            <a:chOff x="818450" y="719950"/>
            <a:chExt cx="162075" cy="177950"/>
          </a:xfrm>
        </p:grpSpPr>
        <p:sp>
          <p:nvSpPr>
            <p:cNvPr id="3" name="Google Shape;389;p4">
              <a:extLst>
                <a:ext uri="{FF2B5EF4-FFF2-40B4-BE49-F238E27FC236}">
                  <a16:creationId xmlns:a16="http://schemas.microsoft.com/office/drawing/2014/main" id="{89324AC5-19B8-0C47-7CB1-F2CF5CE31781}"/>
                </a:ext>
              </a:extLst>
            </p:cNvPr>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 name="Google Shape;390;p4">
              <a:extLst>
                <a:ext uri="{FF2B5EF4-FFF2-40B4-BE49-F238E27FC236}">
                  <a16:creationId xmlns:a16="http://schemas.microsoft.com/office/drawing/2014/main" id="{EF566A82-5595-EBA8-C5C1-1314A8B4B2AD}"/>
                </a:ext>
              </a:extLst>
            </p:cNvPr>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 name="Google Shape;391;p4">
              <a:extLst>
                <a:ext uri="{FF2B5EF4-FFF2-40B4-BE49-F238E27FC236}">
                  <a16:creationId xmlns:a16="http://schemas.microsoft.com/office/drawing/2014/main" id="{C6C9D744-5680-1208-17AC-C4BF49BF16C0}"/>
                </a:ext>
              </a:extLst>
            </p:cNvPr>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6" name="Google Shape;392;p4">
            <a:extLst>
              <a:ext uri="{FF2B5EF4-FFF2-40B4-BE49-F238E27FC236}">
                <a16:creationId xmlns:a16="http://schemas.microsoft.com/office/drawing/2014/main" id="{EBE61351-B8C5-0FB5-99AB-BDF494FF70BE}"/>
              </a:ext>
            </a:extLst>
          </p:cNvPr>
          <p:cNvGrpSpPr/>
          <p:nvPr/>
        </p:nvGrpSpPr>
        <p:grpSpPr>
          <a:xfrm rot="672145">
            <a:off x="11591394" y="4676289"/>
            <a:ext cx="439524" cy="565119"/>
            <a:chOff x="3526675" y="707075"/>
            <a:chExt cx="187750" cy="241400"/>
          </a:xfrm>
        </p:grpSpPr>
        <p:sp>
          <p:nvSpPr>
            <p:cNvPr id="7" name="Google Shape;393;p4">
              <a:extLst>
                <a:ext uri="{FF2B5EF4-FFF2-40B4-BE49-F238E27FC236}">
                  <a16:creationId xmlns:a16="http://schemas.microsoft.com/office/drawing/2014/main" id="{36450EA1-3A65-CBA7-278D-66031FADF0F3}"/>
                </a:ext>
              </a:extLst>
            </p:cNvPr>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 name="Google Shape;394;p4">
              <a:extLst>
                <a:ext uri="{FF2B5EF4-FFF2-40B4-BE49-F238E27FC236}">
                  <a16:creationId xmlns:a16="http://schemas.microsoft.com/office/drawing/2014/main" id="{4204D2BB-85D9-DD9D-E602-566B8A665A80}"/>
                </a:ext>
              </a:extLst>
            </p:cNvPr>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 name="Google Shape;395;p4">
              <a:extLst>
                <a:ext uri="{FF2B5EF4-FFF2-40B4-BE49-F238E27FC236}">
                  <a16:creationId xmlns:a16="http://schemas.microsoft.com/office/drawing/2014/main" id="{BBDE6A2D-49BC-BB72-ED1C-DE01EC229581}"/>
                </a:ext>
              </a:extLst>
            </p:cNvPr>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880" name="Google Shape;702;p4">
            <a:extLst>
              <a:ext uri="{FF2B5EF4-FFF2-40B4-BE49-F238E27FC236}">
                <a16:creationId xmlns:a16="http://schemas.microsoft.com/office/drawing/2014/main" id="{D6E73313-09B5-59E3-026F-F692E7F09CF8}"/>
              </a:ext>
            </a:extLst>
          </p:cNvPr>
          <p:cNvGrpSpPr/>
          <p:nvPr/>
        </p:nvGrpSpPr>
        <p:grpSpPr>
          <a:xfrm>
            <a:off x="10741823" y="95190"/>
            <a:ext cx="1279624" cy="1167841"/>
            <a:chOff x="4097300" y="529025"/>
            <a:chExt cx="796050" cy="726450"/>
          </a:xfrm>
        </p:grpSpPr>
        <p:sp>
          <p:nvSpPr>
            <p:cNvPr id="32881" name="Google Shape;703;p4">
              <a:extLst>
                <a:ext uri="{FF2B5EF4-FFF2-40B4-BE49-F238E27FC236}">
                  <a16:creationId xmlns:a16="http://schemas.microsoft.com/office/drawing/2014/main" id="{55C1AAD8-A087-8296-55FA-16E7407DBE00}"/>
                </a:ext>
              </a:extLst>
            </p:cNvPr>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2" name="Google Shape;704;p4">
              <a:extLst>
                <a:ext uri="{FF2B5EF4-FFF2-40B4-BE49-F238E27FC236}">
                  <a16:creationId xmlns:a16="http://schemas.microsoft.com/office/drawing/2014/main" id="{37838BBD-67D3-6555-E15C-B6068491DEBF}"/>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3" name="Google Shape;705;p4">
              <a:extLst>
                <a:ext uri="{FF2B5EF4-FFF2-40B4-BE49-F238E27FC236}">
                  <a16:creationId xmlns:a16="http://schemas.microsoft.com/office/drawing/2014/main" id="{7B976266-1635-BC51-9318-723F4C811400}"/>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4" name="Google Shape;706;p4">
              <a:extLst>
                <a:ext uri="{FF2B5EF4-FFF2-40B4-BE49-F238E27FC236}">
                  <a16:creationId xmlns:a16="http://schemas.microsoft.com/office/drawing/2014/main" id="{CD86D11B-6356-7377-9421-578954B3163A}"/>
                </a:ext>
              </a:extLst>
            </p:cNvPr>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5" name="Google Shape;707;p4">
              <a:extLst>
                <a:ext uri="{FF2B5EF4-FFF2-40B4-BE49-F238E27FC236}">
                  <a16:creationId xmlns:a16="http://schemas.microsoft.com/office/drawing/2014/main" id="{BF7B4C15-56C0-6FB7-9B4E-447870342BCC}"/>
                </a:ext>
              </a:extLst>
            </p:cNvPr>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6" name="Google Shape;708;p4">
              <a:extLst>
                <a:ext uri="{FF2B5EF4-FFF2-40B4-BE49-F238E27FC236}">
                  <a16:creationId xmlns:a16="http://schemas.microsoft.com/office/drawing/2014/main" id="{65435F5B-ABDB-3015-D5EE-10344F82D192}"/>
                </a:ext>
              </a:extLst>
            </p:cNvPr>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7" name="Google Shape;709;p4">
              <a:extLst>
                <a:ext uri="{FF2B5EF4-FFF2-40B4-BE49-F238E27FC236}">
                  <a16:creationId xmlns:a16="http://schemas.microsoft.com/office/drawing/2014/main" id="{2DF346B3-0B99-D555-3591-89D5DBD2D1E2}"/>
                </a:ext>
              </a:extLst>
            </p:cNvPr>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8" name="Google Shape;710;p4">
              <a:extLst>
                <a:ext uri="{FF2B5EF4-FFF2-40B4-BE49-F238E27FC236}">
                  <a16:creationId xmlns:a16="http://schemas.microsoft.com/office/drawing/2014/main" id="{E83F58C8-A1AD-9BEE-E715-26B9DF53F6FF}"/>
                </a:ext>
              </a:extLst>
            </p:cNvPr>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9" name="Google Shape;711;p4">
              <a:extLst>
                <a:ext uri="{FF2B5EF4-FFF2-40B4-BE49-F238E27FC236}">
                  <a16:creationId xmlns:a16="http://schemas.microsoft.com/office/drawing/2014/main" id="{AB4ACB69-AAC1-1D03-108C-21D5879B6B9F}"/>
                </a:ext>
              </a:extLst>
            </p:cNvPr>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0" name="Google Shape;712;p4">
              <a:extLst>
                <a:ext uri="{FF2B5EF4-FFF2-40B4-BE49-F238E27FC236}">
                  <a16:creationId xmlns:a16="http://schemas.microsoft.com/office/drawing/2014/main" id="{74D4E351-BDFE-DE28-5BD9-6A8EF69B2C2A}"/>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1" name="Google Shape;713;p4">
              <a:extLst>
                <a:ext uri="{FF2B5EF4-FFF2-40B4-BE49-F238E27FC236}">
                  <a16:creationId xmlns:a16="http://schemas.microsoft.com/office/drawing/2014/main" id="{18A4F0F2-89F5-D167-C740-CBC269B333ED}"/>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2" name="Google Shape;714;p4">
              <a:extLst>
                <a:ext uri="{FF2B5EF4-FFF2-40B4-BE49-F238E27FC236}">
                  <a16:creationId xmlns:a16="http://schemas.microsoft.com/office/drawing/2014/main" id="{1DB51327-9C6C-12B2-706D-058E8EFDD38F}"/>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3" name="Google Shape;715;p4">
              <a:extLst>
                <a:ext uri="{FF2B5EF4-FFF2-40B4-BE49-F238E27FC236}">
                  <a16:creationId xmlns:a16="http://schemas.microsoft.com/office/drawing/2014/main" id="{EC69A0F0-8178-06B3-D099-BD61E9F046A7}"/>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4" name="Google Shape;716;p4">
              <a:extLst>
                <a:ext uri="{FF2B5EF4-FFF2-40B4-BE49-F238E27FC236}">
                  <a16:creationId xmlns:a16="http://schemas.microsoft.com/office/drawing/2014/main" id="{9A913F2E-02D0-8DEB-6C70-C214AE5D941B}"/>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5" name="Google Shape;717;p4">
              <a:extLst>
                <a:ext uri="{FF2B5EF4-FFF2-40B4-BE49-F238E27FC236}">
                  <a16:creationId xmlns:a16="http://schemas.microsoft.com/office/drawing/2014/main" id="{14AC944E-347B-7112-8D7A-096B9792D386}"/>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6" name="Google Shape;718;p4">
              <a:extLst>
                <a:ext uri="{FF2B5EF4-FFF2-40B4-BE49-F238E27FC236}">
                  <a16:creationId xmlns:a16="http://schemas.microsoft.com/office/drawing/2014/main" id="{0897B7B3-5DF5-82E2-59A7-1A47BBBBDC0B}"/>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7" name="Google Shape;719;p4">
              <a:extLst>
                <a:ext uri="{FF2B5EF4-FFF2-40B4-BE49-F238E27FC236}">
                  <a16:creationId xmlns:a16="http://schemas.microsoft.com/office/drawing/2014/main" id="{95D0A214-214B-B335-DE31-7DCF8512F56A}"/>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8" name="Google Shape;720;p4">
              <a:extLst>
                <a:ext uri="{FF2B5EF4-FFF2-40B4-BE49-F238E27FC236}">
                  <a16:creationId xmlns:a16="http://schemas.microsoft.com/office/drawing/2014/main" id="{1AD06360-9EFA-CB18-10B7-6988D98DE3C9}"/>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9" name="Google Shape;721;p4">
              <a:extLst>
                <a:ext uri="{FF2B5EF4-FFF2-40B4-BE49-F238E27FC236}">
                  <a16:creationId xmlns:a16="http://schemas.microsoft.com/office/drawing/2014/main" id="{6E9241BA-639D-3CD8-FEF0-74DC3A1F2634}"/>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0" name="Google Shape;722;p4">
              <a:extLst>
                <a:ext uri="{FF2B5EF4-FFF2-40B4-BE49-F238E27FC236}">
                  <a16:creationId xmlns:a16="http://schemas.microsoft.com/office/drawing/2014/main" id="{44122C5A-1F1E-1CF7-3087-EDCFD5C26D34}"/>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1" name="Google Shape;723;p4">
              <a:extLst>
                <a:ext uri="{FF2B5EF4-FFF2-40B4-BE49-F238E27FC236}">
                  <a16:creationId xmlns:a16="http://schemas.microsoft.com/office/drawing/2014/main" id="{023775E6-9283-091B-88FC-A9293D022750}"/>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2" name="Google Shape;724;p4">
              <a:extLst>
                <a:ext uri="{FF2B5EF4-FFF2-40B4-BE49-F238E27FC236}">
                  <a16:creationId xmlns:a16="http://schemas.microsoft.com/office/drawing/2014/main" id="{248BA570-68E2-377D-60A6-FF03AB5EB8A3}"/>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3" name="Google Shape;725;p4">
              <a:extLst>
                <a:ext uri="{FF2B5EF4-FFF2-40B4-BE49-F238E27FC236}">
                  <a16:creationId xmlns:a16="http://schemas.microsoft.com/office/drawing/2014/main" id="{6CA8688A-A4A1-5AA2-4EA9-17F2E2A46B9F}"/>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4" name="Google Shape;726;p4">
              <a:extLst>
                <a:ext uri="{FF2B5EF4-FFF2-40B4-BE49-F238E27FC236}">
                  <a16:creationId xmlns:a16="http://schemas.microsoft.com/office/drawing/2014/main" id="{6B422FED-AC86-EDDC-6770-1686F9E7F29E}"/>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5" name="Google Shape;727;p4">
              <a:extLst>
                <a:ext uri="{FF2B5EF4-FFF2-40B4-BE49-F238E27FC236}">
                  <a16:creationId xmlns:a16="http://schemas.microsoft.com/office/drawing/2014/main" id="{B59B332A-7B01-895F-29BF-7A4849DC06FF}"/>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6" name="Google Shape;728;p4">
              <a:extLst>
                <a:ext uri="{FF2B5EF4-FFF2-40B4-BE49-F238E27FC236}">
                  <a16:creationId xmlns:a16="http://schemas.microsoft.com/office/drawing/2014/main" id="{8728497C-A9C4-4C42-0616-AF088BC763A1}"/>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7" name="Google Shape;729;p4">
              <a:extLst>
                <a:ext uri="{FF2B5EF4-FFF2-40B4-BE49-F238E27FC236}">
                  <a16:creationId xmlns:a16="http://schemas.microsoft.com/office/drawing/2014/main" id="{7CA61E2D-C0F4-D0DF-E643-931A3D01CA5E}"/>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8" name="Google Shape;730;p4">
              <a:extLst>
                <a:ext uri="{FF2B5EF4-FFF2-40B4-BE49-F238E27FC236}">
                  <a16:creationId xmlns:a16="http://schemas.microsoft.com/office/drawing/2014/main" id="{AF2CC52E-140E-47DC-8951-ACBCA80783AE}"/>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9" name="Google Shape;731;p4">
              <a:extLst>
                <a:ext uri="{FF2B5EF4-FFF2-40B4-BE49-F238E27FC236}">
                  <a16:creationId xmlns:a16="http://schemas.microsoft.com/office/drawing/2014/main" id="{12FEC886-CE03-37B3-A38B-52624AFC8966}"/>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0" name="Google Shape;732;p4">
              <a:extLst>
                <a:ext uri="{FF2B5EF4-FFF2-40B4-BE49-F238E27FC236}">
                  <a16:creationId xmlns:a16="http://schemas.microsoft.com/office/drawing/2014/main" id="{68F4C786-025A-AC06-D100-B61310E7D662}"/>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1" name="Google Shape;733;p4">
              <a:extLst>
                <a:ext uri="{FF2B5EF4-FFF2-40B4-BE49-F238E27FC236}">
                  <a16:creationId xmlns:a16="http://schemas.microsoft.com/office/drawing/2014/main" id="{4931B70D-E347-A6E4-E595-1DDFE6809303}"/>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2" name="Google Shape;734;p4">
              <a:extLst>
                <a:ext uri="{FF2B5EF4-FFF2-40B4-BE49-F238E27FC236}">
                  <a16:creationId xmlns:a16="http://schemas.microsoft.com/office/drawing/2014/main" id="{91D7074A-6BBE-46BE-CD76-6A124559C852}"/>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3" name="Google Shape;735;p4">
              <a:extLst>
                <a:ext uri="{FF2B5EF4-FFF2-40B4-BE49-F238E27FC236}">
                  <a16:creationId xmlns:a16="http://schemas.microsoft.com/office/drawing/2014/main" id="{3A8489B8-79B0-C75E-2B60-92B264E3382D}"/>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4" name="Google Shape;736;p4">
              <a:extLst>
                <a:ext uri="{FF2B5EF4-FFF2-40B4-BE49-F238E27FC236}">
                  <a16:creationId xmlns:a16="http://schemas.microsoft.com/office/drawing/2014/main" id="{BDDD4B2E-AB4B-A456-76C5-16E8464904A2}"/>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5" name="Google Shape;737;p4">
              <a:extLst>
                <a:ext uri="{FF2B5EF4-FFF2-40B4-BE49-F238E27FC236}">
                  <a16:creationId xmlns:a16="http://schemas.microsoft.com/office/drawing/2014/main" id="{B0154FFE-8034-9F0C-937E-3157F72E5BCB}"/>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6" name="Google Shape;738;p4">
              <a:extLst>
                <a:ext uri="{FF2B5EF4-FFF2-40B4-BE49-F238E27FC236}">
                  <a16:creationId xmlns:a16="http://schemas.microsoft.com/office/drawing/2014/main" id="{AF326BB5-7A2A-6FE5-0546-7995768ABF89}"/>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7" name="Google Shape;739;p4">
              <a:extLst>
                <a:ext uri="{FF2B5EF4-FFF2-40B4-BE49-F238E27FC236}">
                  <a16:creationId xmlns:a16="http://schemas.microsoft.com/office/drawing/2014/main" id="{34C4BB4B-6F57-C44F-E9EB-27543C0C340A}"/>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8" name="Google Shape;740;p4">
              <a:extLst>
                <a:ext uri="{FF2B5EF4-FFF2-40B4-BE49-F238E27FC236}">
                  <a16:creationId xmlns:a16="http://schemas.microsoft.com/office/drawing/2014/main" id="{2029AF4F-FC30-93F7-631E-5EB9359720D1}"/>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9" name="Google Shape;741;p4">
              <a:extLst>
                <a:ext uri="{FF2B5EF4-FFF2-40B4-BE49-F238E27FC236}">
                  <a16:creationId xmlns:a16="http://schemas.microsoft.com/office/drawing/2014/main" id="{C3E05655-6C1F-C164-BFF2-A89F7DBCB727}"/>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0" name="Google Shape;742;p4">
              <a:extLst>
                <a:ext uri="{FF2B5EF4-FFF2-40B4-BE49-F238E27FC236}">
                  <a16:creationId xmlns:a16="http://schemas.microsoft.com/office/drawing/2014/main" id="{467269A1-953A-1091-9A23-C5132A8F9941}"/>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1" name="Google Shape;743;p4">
              <a:extLst>
                <a:ext uri="{FF2B5EF4-FFF2-40B4-BE49-F238E27FC236}">
                  <a16:creationId xmlns:a16="http://schemas.microsoft.com/office/drawing/2014/main" id="{A7876645-C512-08D9-F19A-31E2086CD549}"/>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2" name="Google Shape;744;p4">
              <a:extLst>
                <a:ext uri="{FF2B5EF4-FFF2-40B4-BE49-F238E27FC236}">
                  <a16:creationId xmlns:a16="http://schemas.microsoft.com/office/drawing/2014/main" id="{302102C9-89CA-B816-98BA-91E2CFEC8E67}"/>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3" name="Google Shape;745;p4">
              <a:extLst>
                <a:ext uri="{FF2B5EF4-FFF2-40B4-BE49-F238E27FC236}">
                  <a16:creationId xmlns:a16="http://schemas.microsoft.com/office/drawing/2014/main" id="{B3065459-C8B9-0F23-295A-DF48386C49F0}"/>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4" name="Google Shape;746;p4">
              <a:extLst>
                <a:ext uri="{FF2B5EF4-FFF2-40B4-BE49-F238E27FC236}">
                  <a16:creationId xmlns:a16="http://schemas.microsoft.com/office/drawing/2014/main" id="{B06AB2E3-AEB1-547C-7782-F9102E293966}"/>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5" name="Google Shape;747;p4">
              <a:extLst>
                <a:ext uri="{FF2B5EF4-FFF2-40B4-BE49-F238E27FC236}">
                  <a16:creationId xmlns:a16="http://schemas.microsoft.com/office/drawing/2014/main" id="{E06EC369-9225-DAB4-E7D1-B89679675473}"/>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6" name="Google Shape;748;p4">
              <a:extLst>
                <a:ext uri="{FF2B5EF4-FFF2-40B4-BE49-F238E27FC236}">
                  <a16:creationId xmlns:a16="http://schemas.microsoft.com/office/drawing/2014/main" id="{8CA53DBD-813B-1D12-0DD3-8C31B76DAC92}"/>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7" name="Google Shape;749;p4">
              <a:extLst>
                <a:ext uri="{FF2B5EF4-FFF2-40B4-BE49-F238E27FC236}">
                  <a16:creationId xmlns:a16="http://schemas.microsoft.com/office/drawing/2014/main" id="{AD5A61C8-486B-3045-A171-BE68AC66EF91}"/>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8" name="Google Shape;750;p4">
              <a:extLst>
                <a:ext uri="{FF2B5EF4-FFF2-40B4-BE49-F238E27FC236}">
                  <a16:creationId xmlns:a16="http://schemas.microsoft.com/office/drawing/2014/main" id="{FD44CEFF-2773-339E-DE00-6470E53CE7FE}"/>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9" name="Google Shape;751;p4">
              <a:extLst>
                <a:ext uri="{FF2B5EF4-FFF2-40B4-BE49-F238E27FC236}">
                  <a16:creationId xmlns:a16="http://schemas.microsoft.com/office/drawing/2014/main" id="{C75DC41A-2B02-A4E7-BE89-24DF150E52E9}"/>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0" name="Google Shape;752;p4">
              <a:extLst>
                <a:ext uri="{FF2B5EF4-FFF2-40B4-BE49-F238E27FC236}">
                  <a16:creationId xmlns:a16="http://schemas.microsoft.com/office/drawing/2014/main" id="{207A74F1-FD13-EFD1-1DEC-1D360C059FA4}"/>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1" name="Google Shape;753;p4">
              <a:extLst>
                <a:ext uri="{FF2B5EF4-FFF2-40B4-BE49-F238E27FC236}">
                  <a16:creationId xmlns:a16="http://schemas.microsoft.com/office/drawing/2014/main" id="{C6C18F74-0E30-2089-075F-0D7D8A1A4380}"/>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2" name="Google Shape;754;p4">
              <a:extLst>
                <a:ext uri="{FF2B5EF4-FFF2-40B4-BE49-F238E27FC236}">
                  <a16:creationId xmlns:a16="http://schemas.microsoft.com/office/drawing/2014/main" id="{884E6B44-A363-96B6-ABC6-4FF5AFDC951B}"/>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3" name="Google Shape;755;p4">
              <a:extLst>
                <a:ext uri="{FF2B5EF4-FFF2-40B4-BE49-F238E27FC236}">
                  <a16:creationId xmlns:a16="http://schemas.microsoft.com/office/drawing/2014/main" id="{56FD6B76-2CB2-5165-F21A-8E520D6BC0CF}"/>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4" name="Google Shape;756;p4">
              <a:extLst>
                <a:ext uri="{FF2B5EF4-FFF2-40B4-BE49-F238E27FC236}">
                  <a16:creationId xmlns:a16="http://schemas.microsoft.com/office/drawing/2014/main" id="{4E59CE5B-EC0F-D1D9-D617-3C1B7209A029}"/>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5" name="Google Shape;757;p4">
              <a:extLst>
                <a:ext uri="{FF2B5EF4-FFF2-40B4-BE49-F238E27FC236}">
                  <a16:creationId xmlns:a16="http://schemas.microsoft.com/office/drawing/2014/main" id="{ADA24913-6E18-19C6-0EF4-A47D19AA2BF3}"/>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6" name="Google Shape;758;p4">
              <a:extLst>
                <a:ext uri="{FF2B5EF4-FFF2-40B4-BE49-F238E27FC236}">
                  <a16:creationId xmlns:a16="http://schemas.microsoft.com/office/drawing/2014/main" id="{010FE67B-64CC-A032-4FCA-63A603E1C73E}"/>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7" name="Google Shape;759;p4">
              <a:extLst>
                <a:ext uri="{FF2B5EF4-FFF2-40B4-BE49-F238E27FC236}">
                  <a16:creationId xmlns:a16="http://schemas.microsoft.com/office/drawing/2014/main" id="{5BA82E43-B8E9-9AC6-909C-8FFB67EBC5B0}"/>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8" name="Google Shape;760;p4">
              <a:extLst>
                <a:ext uri="{FF2B5EF4-FFF2-40B4-BE49-F238E27FC236}">
                  <a16:creationId xmlns:a16="http://schemas.microsoft.com/office/drawing/2014/main" id="{34D1AEAB-FACD-A9B6-E22A-EEC80C403B60}"/>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9" name="Google Shape;761;p4">
              <a:extLst>
                <a:ext uri="{FF2B5EF4-FFF2-40B4-BE49-F238E27FC236}">
                  <a16:creationId xmlns:a16="http://schemas.microsoft.com/office/drawing/2014/main" id="{186187D8-A584-F669-3EB1-AFB945B97F07}"/>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0" name="Google Shape;762;p4">
              <a:extLst>
                <a:ext uri="{FF2B5EF4-FFF2-40B4-BE49-F238E27FC236}">
                  <a16:creationId xmlns:a16="http://schemas.microsoft.com/office/drawing/2014/main" id="{6AA33A59-F899-1EDD-67BD-BE11D05C03C5}"/>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1" name="Google Shape;763;p4">
              <a:extLst>
                <a:ext uri="{FF2B5EF4-FFF2-40B4-BE49-F238E27FC236}">
                  <a16:creationId xmlns:a16="http://schemas.microsoft.com/office/drawing/2014/main" id="{BD477E03-5D8A-6DDC-9672-3913B3CD92D7}"/>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2" name="Google Shape;764;p4">
              <a:extLst>
                <a:ext uri="{FF2B5EF4-FFF2-40B4-BE49-F238E27FC236}">
                  <a16:creationId xmlns:a16="http://schemas.microsoft.com/office/drawing/2014/main" id="{428652A2-4F85-F7EC-F2F5-C5BC0016C82C}"/>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3" name="Google Shape;765;p4">
              <a:extLst>
                <a:ext uri="{FF2B5EF4-FFF2-40B4-BE49-F238E27FC236}">
                  <a16:creationId xmlns:a16="http://schemas.microsoft.com/office/drawing/2014/main" id="{193B48D8-E540-4051-43A5-3CA369B30458}"/>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4" name="Google Shape;766;p4">
              <a:extLst>
                <a:ext uri="{FF2B5EF4-FFF2-40B4-BE49-F238E27FC236}">
                  <a16:creationId xmlns:a16="http://schemas.microsoft.com/office/drawing/2014/main" id="{8DE76235-539D-915F-4635-388CCFE790A1}"/>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5" name="Google Shape;767;p4">
              <a:extLst>
                <a:ext uri="{FF2B5EF4-FFF2-40B4-BE49-F238E27FC236}">
                  <a16:creationId xmlns:a16="http://schemas.microsoft.com/office/drawing/2014/main" id="{34F45C05-DB19-B244-361B-71046FFC5380}"/>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6" name="Google Shape;768;p4">
              <a:extLst>
                <a:ext uri="{FF2B5EF4-FFF2-40B4-BE49-F238E27FC236}">
                  <a16:creationId xmlns:a16="http://schemas.microsoft.com/office/drawing/2014/main" id="{3979AAD0-456C-EA5B-D6B1-952E6A6C839A}"/>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7" name="Google Shape;769;p4">
              <a:extLst>
                <a:ext uri="{FF2B5EF4-FFF2-40B4-BE49-F238E27FC236}">
                  <a16:creationId xmlns:a16="http://schemas.microsoft.com/office/drawing/2014/main" id="{8E635E5C-2C37-7E87-13B5-AB3D60863D93}"/>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8" name="Google Shape;770;p4">
              <a:extLst>
                <a:ext uri="{FF2B5EF4-FFF2-40B4-BE49-F238E27FC236}">
                  <a16:creationId xmlns:a16="http://schemas.microsoft.com/office/drawing/2014/main" id="{539A7AC1-3F5C-FD99-1972-7FC247C6A267}"/>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9" name="Google Shape;771;p4">
              <a:extLst>
                <a:ext uri="{FF2B5EF4-FFF2-40B4-BE49-F238E27FC236}">
                  <a16:creationId xmlns:a16="http://schemas.microsoft.com/office/drawing/2014/main" id="{63DFC9F5-DD19-84DC-AC94-37020433C913}"/>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0" name="Google Shape;772;p4">
              <a:extLst>
                <a:ext uri="{FF2B5EF4-FFF2-40B4-BE49-F238E27FC236}">
                  <a16:creationId xmlns:a16="http://schemas.microsoft.com/office/drawing/2014/main" id="{8E129628-C5DA-B1B3-B45B-7EC7A4ED6557}"/>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1" name="Google Shape;773;p4">
              <a:extLst>
                <a:ext uri="{FF2B5EF4-FFF2-40B4-BE49-F238E27FC236}">
                  <a16:creationId xmlns:a16="http://schemas.microsoft.com/office/drawing/2014/main" id="{4957A4AF-E5F5-470F-98B3-26EC07815B9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2" name="Google Shape;774;p4">
              <a:extLst>
                <a:ext uri="{FF2B5EF4-FFF2-40B4-BE49-F238E27FC236}">
                  <a16:creationId xmlns:a16="http://schemas.microsoft.com/office/drawing/2014/main" id="{33A7FF99-B9FE-755B-CFA6-8AC6B096F8C8}"/>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3" name="Google Shape;775;p4">
              <a:extLst>
                <a:ext uri="{FF2B5EF4-FFF2-40B4-BE49-F238E27FC236}">
                  <a16:creationId xmlns:a16="http://schemas.microsoft.com/office/drawing/2014/main" id="{1814F313-B30F-4E74-907B-A0935939D3FF}"/>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4" name="Google Shape;776;p4">
              <a:extLst>
                <a:ext uri="{FF2B5EF4-FFF2-40B4-BE49-F238E27FC236}">
                  <a16:creationId xmlns:a16="http://schemas.microsoft.com/office/drawing/2014/main" id="{79E69A69-BB6F-1882-6D11-0EE703BFB373}"/>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5" name="Google Shape;777;p4">
              <a:extLst>
                <a:ext uri="{FF2B5EF4-FFF2-40B4-BE49-F238E27FC236}">
                  <a16:creationId xmlns:a16="http://schemas.microsoft.com/office/drawing/2014/main" id="{3D25C076-4C6C-D754-CD46-3DBC71F4AAE1}"/>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6" name="Google Shape;778;p4">
              <a:extLst>
                <a:ext uri="{FF2B5EF4-FFF2-40B4-BE49-F238E27FC236}">
                  <a16:creationId xmlns:a16="http://schemas.microsoft.com/office/drawing/2014/main" id="{45862101-B0A1-0244-809D-8F8EB8086BB5}"/>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7" name="Google Shape;779;p4">
              <a:extLst>
                <a:ext uri="{FF2B5EF4-FFF2-40B4-BE49-F238E27FC236}">
                  <a16:creationId xmlns:a16="http://schemas.microsoft.com/office/drawing/2014/main" id="{2FA9F83C-169F-1C8C-1C76-5C03203799F0}"/>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8" name="Google Shape;780;p4">
              <a:extLst>
                <a:ext uri="{FF2B5EF4-FFF2-40B4-BE49-F238E27FC236}">
                  <a16:creationId xmlns:a16="http://schemas.microsoft.com/office/drawing/2014/main" id="{F5BF8774-D412-A0E5-2D26-EF88B9BE47E2}"/>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9" name="Google Shape;781;p4">
              <a:extLst>
                <a:ext uri="{FF2B5EF4-FFF2-40B4-BE49-F238E27FC236}">
                  <a16:creationId xmlns:a16="http://schemas.microsoft.com/office/drawing/2014/main" id="{2341EF95-C27E-619E-6881-883836F37FF1}"/>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3269" name="Google Shape;18;p2">
            <a:extLst>
              <a:ext uri="{FF2B5EF4-FFF2-40B4-BE49-F238E27FC236}">
                <a16:creationId xmlns:a16="http://schemas.microsoft.com/office/drawing/2014/main" id="{970301FC-8477-9656-0F3D-BE81902D6A83}"/>
              </a:ext>
            </a:extLst>
          </p:cNvPr>
          <p:cNvGrpSpPr/>
          <p:nvPr/>
        </p:nvGrpSpPr>
        <p:grpSpPr>
          <a:xfrm rot="10800000">
            <a:off x="2383662" y="907952"/>
            <a:ext cx="7866717" cy="4440577"/>
            <a:chOff x="6012925" y="2964625"/>
            <a:chExt cx="1368950" cy="1009975"/>
          </a:xfrm>
          <a:solidFill>
            <a:schemeClr val="accent1"/>
          </a:solidFill>
        </p:grpSpPr>
        <p:sp>
          <p:nvSpPr>
            <p:cNvPr id="33270" name="Google Shape;19;p2">
              <a:extLst>
                <a:ext uri="{FF2B5EF4-FFF2-40B4-BE49-F238E27FC236}">
                  <a16:creationId xmlns:a16="http://schemas.microsoft.com/office/drawing/2014/main" id="{0DB5EE02-BCFA-C065-E592-EA10A523C520}"/>
                </a:ext>
              </a:extLst>
            </p:cNvPr>
            <p:cNvSpPr/>
            <p:nvPr/>
          </p:nvSpPr>
          <p:spPr>
            <a:xfrm>
              <a:off x="6057275" y="3010525"/>
              <a:ext cx="1324600" cy="885925"/>
            </a:xfrm>
            <a:custGeom>
              <a:avLst/>
              <a:gdLst/>
              <a:ahLst/>
              <a:cxnLst/>
              <a:rect l="l" t="t" r="r" b="b"/>
              <a:pathLst>
                <a:path w="52984" h="35437" extrusionOk="0">
                  <a:moveTo>
                    <a:pt x="38866" y="0"/>
                  </a:moveTo>
                  <a:lnTo>
                    <a:pt x="38261" y="20"/>
                  </a:lnTo>
                  <a:lnTo>
                    <a:pt x="37656" y="81"/>
                  </a:lnTo>
                  <a:lnTo>
                    <a:pt x="37071" y="182"/>
                  </a:lnTo>
                  <a:lnTo>
                    <a:pt x="36466" y="323"/>
                  </a:lnTo>
                  <a:lnTo>
                    <a:pt x="35861" y="525"/>
                  </a:lnTo>
                  <a:lnTo>
                    <a:pt x="35276" y="767"/>
                  </a:lnTo>
                  <a:lnTo>
                    <a:pt x="34691" y="1089"/>
                  </a:lnTo>
                  <a:lnTo>
                    <a:pt x="34146" y="1412"/>
                  </a:lnTo>
                  <a:lnTo>
                    <a:pt x="33602" y="1694"/>
                  </a:lnTo>
                  <a:lnTo>
                    <a:pt x="33057" y="1936"/>
                  </a:lnTo>
                  <a:lnTo>
                    <a:pt x="32553" y="2158"/>
                  </a:lnTo>
                  <a:lnTo>
                    <a:pt x="32029" y="2360"/>
                  </a:lnTo>
                  <a:lnTo>
                    <a:pt x="31525" y="2541"/>
                  </a:lnTo>
                  <a:lnTo>
                    <a:pt x="31040" y="2683"/>
                  </a:lnTo>
                  <a:lnTo>
                    <a:pt x="30536" y="2804"/>
                  </a:lnTo>
                  <a:lnTo>
                    <a:pt x="30052" y="2904"/>
                  </a:lnTo>
                  <a:lnTo>
                    <a:pt x="29568" y="2985"/>
                  </a:lnTo>
                  <a:lnTo>
                    <a:pt x="29084" y="3046"/>
                  </a:lnTo>
                  <a:lnTo>
                    <a:pt x="28600" y="3086"/>
                  </a:lnTo>
                  <a:lnTo>
                    <a:pt x="28116" y="3126"/>
                  </a:lnTo>
                  <a:lnTo>
                    <a:pt x="27148" y="3126"/>
                  </a:lnTo>
                  <a:lnTo>
                    <a:pt x="26644" y="3106"/>
                  </a:lnTo>
                  <a:lnTo>
                    <a:pt x="26139" y="3066"/>
                  </a:lnTo>
                  <a:lnTo>
                    <a:pt x="25091" y="2945"/>
                  </a:lnTo>
                  <a:lnTo>
                    <a:pt x="24022" y="2804"/>
                  </a:lnTo>
                  <a:lnTo>
                    <a:pt x="22872" y="2622"/>
                  </a:lnTo>
                  <a:lnTo>
                    <a:pt x="20371" y="2199"/>
                  </a:lnTo>
                  <a:lnTo>
                    <a:pt x="19000" y="1957"/>
                  </a:lnTo>
                  <a:lnTo>
                    <a:pt x="17507" y="1735"/>
                  </a:lnTo>
                  <a:lnTo>
                    <a:pt x="16741" y="1654"/>
                  </a:lnTo>
                  <a:lnTo>
                    <a:pt x="15974" y="1594"/>
                  </a:lnTo>
                  <a:lnTo>
                    <a:pt x="15208" y="1594"/>
                  </a:lnTo>
                  <a:lnTo>
                    <a:pt x="14442" y="1634"/>
                  </a:lnTo>
                  <a:lnTo>
                    <a:pt x="13675" y="1694"/>
                  </a:lnTo>
                  <a:lnTo>
                    <a:pt x="12929" y="1815"/>
                  </a:lnTo>
                  <a:lnTo>
                    <a:pt x="12183" y="1957"/>
                  </a:lnTo>
                  <a:lnTo>
                    <a:pt x="11437" y="2158"/>
                  </a:lnTo>
                  <a:lnTo>
                    <a:pt x="10710" y="2380"/>
                  </a:lnTo>
                  <a:lnTo>
                    <a:pt x="10005" y="2642"/>
                  </a:lnTo>
                  <a:lnTo>
                    <a:pt x="9299" y="2945"/>
                  </a:lnTo>
                  <a:lnTo>
                    <a:pt x="8613" y="3288"/>
                  </a:lnTo>
                  <a:lnTo>
                    <a:pt x="7947" y="3651"/>
                  </a:lnTo>
                  <a:lnTo>
                    <a:pt x="7302" y="4054"/>
                  </a:lnTo>
                  <a:lnTo>
                    <a:pt x="6657" y="4498"/>
                  </a:lnTo>
                  <a:lnTo>
                    <a:pt x="6051" y="4962"/>
                  </a:lnTo>
                  <a:lnTo>
                    <a:pt x="5446" y="5466"/>
                  </a:lnTo>
                  <a:lnTo>
                    <a:pt x="4882" y="6010"/>
                  </a:lnTo>
                  <a:lnTo>
                    <a:pt x="4337" y="6575"/>
                  </a:lnTo>
                  <a:lnTo>
                    <a:pt x="3813" y="7180"/>
                  </a:lnTo>
                  <a:lnTo>
                    <a:pt x="3329" y="7805"/>
                  </a:lnTo>
                  <a:lnTo>
                    <a:pt x="2865" y="8471"/>
                  </a:lnTo>
                  <a:lnTo>
                    <a:pt x="2441" y="9157"/>
                  </a:lnTo>
                  <a:lnTo>
                    <a:pt x="2038" y="9883"/>
                  </a:lnTo>
                  <a:lnTo>
                    <a:pt x="1675" y="10629"/>
                  </a:lnTo>
                  <a:lnTo>
                    <a:pt x="1332" y="11416"/>
                  </a:lnTo>
                  <a:lnTo>
                    <a:pt x="1050" y="12202"/>
                  </a:lnTo>
                  <a:lnTo>
                    <a:pt x="787" y="13049"/>
                  </a:lnTo>
                  <a:lnTo>
                    <a:pt x="566" y="13896"/>
                  </a:lnTo>
                  <a:lnTo>
                    <a:pt x="384" y="14784"/>
                  </a:lnTo>
                  <a:lnTo>
                    <a:pt x="243" y="15691"/>
                  </a:lnTo>
                  <a:lnTo>
                    <a:pt x="142" y="16619"/>
                  </a:lnTo>
                  <a:lnTo>
                    <a:pt x="82" y="17547"/>
                  </a:lnTo>
                  <a:lnTo>
                    <a:pt x="41" y="18434"/>
                  </a:lnTo>
                  <a:lnTo>
                    <a:pt x="21" y="19302"/>
                  </a:lnTo>
                  <a:lnTo>
                    <a:pt x="1" y="20129"/>
                  </a:lnTo>
                  <a:lnTo>
                    <a:pt x="21" y="20915"/>
                  </a:lnTo>
                  <a:lnTo>
                    <a:pt x="61" y="21682"/>
                  </a:lnTo>
                  <a:lnTo>
                    <a:pt x="122" y="22408"/>
                  </a:lnTo>
                  <a:lnTo>
                    <a:pt x="203" y="23113"/>
                  </a:lnTo>
                  <a:lnTo>
                    <a:pt x="324" y="23799"/>
                  </a:lnTo>
                  <a:lnTo>
                    <a:pt x="465" y="24465"/>
                  </a:lnTo>
                  <a:lnTo>
                    <a:pt x="646" y="25090"/>
                  </a:lnTo>
                  <a:lnTo>
                    <a:pt x="848" y="25675"/>
                  </a:lnTo>
                  <a:lnTo>
                    <a:pt x="1070" y="26260"/>
                  </a:lnTo>
                  <a:lnTo>
                    <a:pt x="1332" y="26804"/>
                  </a:lnTo>
                  <a:lnTo>
                    <a:pt x="1635" y="27349"/>
                  </a:lnTo>
                  <a:lnTo>
                    <a:pt x="1977" y="27853"/>
                  </a:lnTo>
                  <a:lnTo>
                    <a:pt x="2340" y="28337"/>
                  </a:lnTo>
                  <a:lnTo>
                    <a:pt x="2744" y="28801"/>
                  </a:lnTo>
                  <a:lnTo>
                    <a:pt x="3208" y="29265"/>
                  </a:lnTo>
                  <a:lnTo>
                    <a:pt x="3692" y="29688"/>
                  </a:lnTo>
                  <a:lnTo>
                    <a:pt x="4216" y="30092"/>
                  </a:lnTo>
                  <a:lnTo>
                    <a:pt x="4781" y="30495"/>
                  </a:lnTo>
                  <a:lnTo>
                    <a:pt x="5406" y="30878"/>
                  </a:lnTo>
                  <a:lnTo>
                    <a:pt x="6072" y="31241"/>
                  </a:lnTo>
                  <a:lnTo>
                    <a:pt x="6757" y="31584"/>
                  </a:lnTo>
                  <a:lnTo>
                    <a:pt x="7524" y="31927"/>
                  </a:lnTo>
                  <a:lnTo>
                    <a:pt x="8331" y="32250"/>
                  </a:lnTo>
                  <a:lnTo>
                    <a:pt x="9178" y="32552"/>
                  </a:lnTo>
                  <a:lnTo>
                    <a:pt x="10085" y="32855"/>
                  </a:lnTo>
                  <a:lnTo>
                    <a:pt x="11033" y="33157"/>
                  </a:lnTo>
                  <a:lnTo>
                    <a:pt x="12042" y="33440"/>
                  </a:lnTo>
                  <a:lnTo>
                    <a:pt x="13111" y="33702"/>
                  </a:lnTo>
                  <a:lnTo>
                    <a:pt x="14200" y="33964"/>
                  </a:lnTo>
                  <a:lnTo>
                    <a:pt x="15309" y="34206"/>
                  </a:lnTo>
                  <a:lnTo>
                    <a:pt x="16438" y="34408"/>
                  </a:lnTo>
                  <a:lnTo>
                    <a:pt x="17568" y="34610"/>
                  </a:lnTo>
                  <a:lnTo>
                    <a:pt x="18697" y="34771"/>
                  </a:lnTo>
                  <a:lnTo>
                    <a:pt x="19847" y="34932"/>
                  </a:lnTo>
                  <a:lnTo>
                    <a:pt x="21017" y="35053"/>
                  </a:lnTo>
                  <a:lnTo>
                    <a:pt x="22166" y="35174"/>
                  </a:lnTo>
                  <a:lnTo>
                    <a:pt x="23316" y="35255"/>
                  </a:lnTo>
                  <a:lnTo>
                    <a:pt x="24486" y="35336"/>
                  </a:lnTo>
                  <a:lnTo>
                    <a:pt x="25635" y="35396"/>
                  </a:lnTo>
                  <a:lnTo>
                    <a:pt x="26785" y="35416"/>
                  </a:lnTo>
                  <a:lnTo>
                    <a:pt x="27935" y="35437"/>
                  </a:lnTo>
                  <a:lnTo>
                    <a:pt x="29064" y="35437"/>
                  </a:lnTo>
                  <a:lnTo>
                    <a:pt x="30193" y="35416"/>
                  </a:lnTo>
                  <a:lnTo>
                    <a:pt x="31323" y="35376"/>
                  </a:lnTo>
                  <a:lnTo>
                    <a:pt x="32432" y="35316"/>
                  </a:lnTo>
                  <a:lnTo>
                    <a:pt x="33521" y="35255"/>
                  </a:lnTo>
                  <a:lnTo>
                    <a:pt x="34610" y="35154"/>
                  </a:lnTo>
                  <a:lnTo>
                    <a:pt x="35659" y="35053"/>
                  </a:lnTo>
                  <a:lnTo>
                    <a:pt x="36708" y="34932"/>
                  </a:lnTo>
                  <a:lnTo>
                    <a:pt x="37716" y="34811"/>
                  </a:lnTo>
                  <a:lnTo>
                    <a:pt x="38725" y="34650"/>
                  </a:lnTo>
                  <a:lnTo>
                    <a:pt x="39693" y="34489"/>
                  </a:lnTo>
                  <a:lnTo>
                    <a:pt x="40641" y="34307"/>
                  </a:lnTo>
                  <a:lnTo>
                    <a:pt x="41569" y="34105"/>
                  </a:lnTo>
                  <a:lnTo>
                    <a:pt x="42456" y="33904"/>
                  </a:lnTo>
                  <a:lnTo>
                    <a:pt x="43303" y="33682"/>
                  </a:lnTo>
                  <a:lnTo>
                    <a:pt x="44130" y="33460"/>
                  </a:lnTo>
                  <a:lnTo>
                    <a:pt x="44917" y="33198"/>
                  </a:lnTo>
                  <a:lnTo>
                    <a:pt x="45683" y="32936"/>
                  </a:lnTo>
                  <a:lnTo>
                    <a:pt x="46389" y="32673"/>
                  </a:lnTo>
                  <a:lnTo>
                    <a:pt x="46732" y="32532"/>
                  </a:lnTo>
                  <a:lnTo>
                    <a:pt x="47075" y="32371"/>
                  </a:lnTo>
                  <a:lnTo>
                    <a:pt x="47397" y="32210"/>
                  </a:lnTo>
                  <a:lnTo>
                    <a:pt x="47700" y="32048"/>
                  </a:lnTo>
                  <a:lnTo>
                    <a:pt x="48002" y="31867"/>
                  </a:lnTo>
                  <a:lnTo>
                    <a:pt x="48305" y="31685"/>
                  </a:lnTo>
                  <a:lnTo>
                    <a:pt x="48849" y="31282"/>
                  </a:lnTo>
                  <a:lnTo>
                    <a:pt x="49374" y="30858"/>
                  </a:lnTo>
                  <a:lnTo>
                    <a:pt x="49858" y="30415"/>
                  </a:lnTo>
                  <a:lnTo>
                    <a:pt x="50281" y="29930"/>
                  </a:lnTo>
                  <a:lnTo>
                    <a:pt x="50705" y="29406"/>
                  </a:lnTo>
                  <a:lnTo>
                    <a:pt x="51068" y="28882"/>
                  </a:lnTo>
                  <a:lnTo>
                    <a:pt x="51391" y="28317"/>
                  </a:lnTo>
                  <a:lnTo>
                    <a:pt x="51693" y="27732"/>
                  </a:lnTo>
                  <a:lnTo>
                    <a:pt x="51976" y="27107"/>
                  </a:lnTo>
                  <a:lnTo>
                    <a:pt x="52197" y="26482"/>
                  </a:lnTo>
                  <a:lnTo>
                    <a:pt x="52399" y="25836"/>
                  </a:lnTo>
                  <a:lnTo>
                    <a:pt x="52581" y="25171"/>
                  </a:lnTo>
                  <a:lnTo>
                    <a:pt x="52722" y="24485"/>
                  </a:lnTo>
                  <a:lnTo>
                    <a:pt x="52823" y="23779"/>
                  </a:lnTo>
                  <a:lnTo>
                    <a:pt x="52903" y="23053"/>
                  </a:lnTo>
                  <a:lnTo>
                    <a:pt x="52964" y="22327"/>
                  </a:lnTo>
                  <a:lnTo>
                    <a:pt x="52984" y="21581"/>
                  </a:lnTo>
                  <a:lnTo>
                    <a:pt x="52984" y="20814"/>
                  </a:lnTo>
                  <a:lnTo>
                    <a:pt x="52964" y="20048"/>
                  </a:lnTo>
                  <a:lnTo>
                    <a:pt x="52903" y="19261"/>
                  </a:lnTo>
                  <a:lnTo>
                    <a:pt x="52823" y="18475"/>
                  </a:lnTo>
                  <a:lnTo>
                    <a:pt x="52722" y="17688"/>
                  </a:lnTo>
                  <a:lnTo>
                    <a:pt x="52601" y="16881"/>
                  </a:lnTo>
                  <a:lnTo>
                    <a:pt x="52460" y="16075"/>
                  </a:lnTo>
                  <a:lnTo>
                    <a:pt x="52278" y="15268"/>
                  </a:lnTo>
                  <a:lnTo>
                    <a:pt x="52097" y="14461"/>
                  </a:lnTo>
                  <a:lnTo>
                    <a:pt x="51895" y="13634"/>
                  </a:lnTo>
                  <a:lnTo>
                    <a:pt x="51653" y="12827"/>
                  </a:lnTo>
                  <a:lnTo>
                    <a:pt x="51411" y="12001"/>
                  </a:lnTo>
                  <a:lnTo>
                    <a:pt x="51149" y="11214"/>
                  </a:lnTo>
                  <a:lnTo>
                    <a:pt x="50846" y="10427"/>
                  </a:lnTo>
                  <a:lnTo>
                    <a:pt x="50523" y="9661"/>
                  </a:lnTo>
                  <a:lnTo>
                    <a:pt x="50181" y="8915"/>
                  </a:lnTo>
                  <a:lnTo>
                    <a:pt x="49818" y="8209"/>
                  </a:lnTo>
                  <a:lnTo>
                    <a:pt x="49434" y="7503"/>
                  </a:lnTo>
                  <a:lnTo>
                    <a:pt x="49031" y="6837"/>
                  </a:lnTo>
                  <a:lnTo>
                    <a:pt x="48607" y="6192"/>
                  </a:lnTo>
                  <a:lnTo>
                    <a:pt x="48184" y="5567"/>
                  </a:lnTo>
                  <a:lnTo>
                    <a:pt x="47720" y="4982"/>
                  </a:lnTo>
                  <a:lnTo>
                    <a:pt x="47256" y="4417"/>
                  </a:lnTo>
                  <a:lnTo>
                    <a:pt x="46752" y="3893"/>
                  </a:lnTo>
                  <a:lnTo>
                    <a:pt x="46268" y="3389"/>
                  </a:lnTo>
                  <a:lnTo>
                    <a:pt x="45743" y="2925"/>
                  </a:lnTo>
                  <a:lnTo>
                    <a:pt x="45219" y="2481"/>
                  </a:lnTo>
                  <a:lnTo>
                    <a:pt x="44675" y="2078"/>
                  </a:lnTo>
                  <a:lnTo>
                    <a:pt x="44130" y="1694"/>
                  </a:lnTo>
                  <a:lnTo>
                    <a:pt x="43565" y="1351"/>
                  </a:lnTo>
                  <a:lnTo>
                    <a:pt x="43001" y="1049"/>
                  </a:lnTo>
                  <a:lnTo>
                    <a:pt x="42436" y="787"/>
                  </a:lnTo>
                  <a:lnTo>
                    <a:pt x="41851" y="565"/>
                  </a:lnTo>
                  <a:lnTo>
                    <a:pt x="41266" y="363"/>
                  </a:lnTo>
                  <a:lnTo>
                    <a:pt x="40661" y="222"/>
                  </a:lnTo>
                  <a:lnTo>
                    <a:pt x="40076" y="101"/>
                  </a:lnTo>
                  <a:lnTo>
                    <a:pt x="39471" y="41"/>
                  </a:lnTo>
                  <a:lnTo>
                    <a:pt x="38866" y="0"/>
                  </a:lnTo>
                  <a:close/>
                </a:path>
              </a:pathLst>
            </a:custGeom>
            <a:grp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271" name="Google Shape;20;p2">
              <a:extLst>
                <a:ext uri="{FF2B5EF4-FFF2-40B4-BE49-F238E27FC236}">
                  <a16:creationId xmlns:a16="http://schemas.microsoft.com/office/drawing/2014/main" id="{C3CAF705-72A9-730E-9BFF-0E73F58542D6}"/>
                </a:ext>
              </a:extLst>
            </p:cNvPr>
            <p:cNvSpPr/>
            <p:nvPr/>
          </p:nvSpPr>
          <p:spPr>
            <a:xfrm>
              <a:off x="7165050" y="2964625"/>
              <a:ext cx="189600" cy="218350"/>
            </a:xfrm>
            <a:custGeom>
              <a:avLst/>
              <a:gdLst/>
              <a:ahLst/>
              <a:cxnLst/>
              <a:rect l="l" t="t" r="r" b="b"/>
              <a:pathLst>
                <a:path w="7584" h="8734" extrusionOk="0">
                  <a:moveTo>
                    <a:pt x="545" y="1"/>
                  </a:moveTo>
                  <a:lnTo>
                    <a:pt x="424" y="41"/>
                  </a:lnTo>
                  <a:lnTo>
                    <a:pt x="323" y="102"/>
                  </a:lnTo>
                  <a:lnTo>
                    <a:pt x="243" y="182"/>
                  </a:lnTo>
                  <a:lnTo>
                    <a:pt x="162" y="283"/>
                  </a:lnTo>
                  <a:lnTo>
                    <a:pt x="101" y="384"/>
                  </a:lnTo>
                  <a:lnTo>
                    <a:pt x="41" y="505"/>
                  </a:lnTo>
                  <a:lnTo>
                    <a:pt x="21" y="626"/>
                  </a:lnTo>
                  <a:lnTo>
                    <a:pt x="0" y="787"/>
                  </a:lnTo>
                  <a:lnTo>
                    <a:pt x="41" y="969"/>
                  </a:lnTo>
                  <a:lnTo>
                    <a:pt x="121" y="1150"/>
                  </a:lnTo>
                  <a:lnTo>
                    <a:pt x="222" y="1372"/>
                  </a:lnTo>
                  <a:lnTo>
                    <a:pt x="404" y="1635"/>
                  </a:lnTo>
                  <a:lnTo>
                    <a:pt x="626" y="1917"/>
                  </a:lnTo>
                  <a:lnTo>
                    <a:pt x="908" y="2219"/>
                  </a:lnTo>
                  <a:lnTo>
                    <a:pt x="1251" y="2582"/>
                  </a:lnTo>
                  <a:lnTo>
                    <a:pt x="1695" y="2966"/>
                  </a:lnTo>
                  <a:lnTo>
                    <a:pt x="2199" y="3389"/>
                  </a:lnTo>
                  <a:lnTo>
                    <a:pt x="2784" y="3853"/>
                  </a:lnTo>
                  <a:lnTo>
                    <a:pt x="3207" y="4236"/>
                  </a:lnTo>
                  <a:lnTo>
                    <a:pt x="3631" y="4660"/>
                  </a:lnTo>
                  <a:lnTo>
                    <a:pt x="4034" y="5104"/>
                  </a:lnTo>
                  <a:lnTo>
                    <a:pt x="4438" y="5567"/>
                  </a:lnTo>
                  <a:lnTo>
                    <a:pt x="5184" y="6475"/>
                  </a:lnTo>
                  <a:lnTo>
                    <a:pt x="5849" y="7322"/>
                  </a:lnTo>
                  <a:lnTo>
                    <a:pt x="6434" y="8028"/>
                  </a:lnTo>
                  <a:lnTo>
                    <a:pt x="6676" y="8310"/>
                  </a:lnTo>
                  <a:lnTo>
                    <a:pt x="6918" y="8532"/>
                  </a:lnTo>
                  <a:lnTo>
                    <a:pt x="7120" y="8673"/>
                  </a:lnTo>
                  <a:lnTo>
                    <a:pt x="7201" y="8714"/>
                  </a:lnTo>
                  <a:lnTo>
                    <a:pt x="7281" y="8734"/>
                  </a:lnTo>
                  <a:lnTo>
                    <a:pt x="7362" y="8734"/>
                  </a:lnTo>
                  <a:lnTo>
                    <a:pt x="7423" y="8714"/>
                  </a:lnTo>
                  <a:lnTo>
                    <a:pt x="7483" y="8653"/>
                  </a:lnTo>
                  <a:lnTo>
                    <a:pt x="7523" y="8573"/>
                  </a:lnTo>
                  <a:lnTo>
                    <a:pt x="7564" y="8472"/>
                  </a:lnTo>
                  <a:lnTo>
                    <a:pt x="7584" y="8351"/>
                  </a:lnTo>
                  <a:lnTo>
                    <a:pt x="7584" y="8230"/>
                  </a:lnTo>
                  <a:lnTo>
                    <a:pt x="7564" y="8088"/>
                  </a:lnTo>
                  <a:lnTo>
                    <a:pt x="7483" y="7766"/>
                  </a:lnTo>
                  <a:lnTo>
                    <a:pt x="7342" y="7403"/>
                  </a:lnTo>
                  <a:lnTo>
                    <a:pt x="7160" y="6999"/>
                  </a:lnTo>
                  <a:lnTo>
                    <a:pt x="6939" y="6576"/>
                  </a:lnTo>
                  <a:lnTo>
                    <a:pt x="6676" y="6132"/>
                  </a:lnTo>
                  <a:lnTo>
                    <a:pt x="6374" y="5668"/>
                  </a:lnTo>
                  <a:lnTo>
                    <a:pt x="6071" y="5184"/>
                  </a:lnTo>
                  <a:lnTo>
                    <a:pt x="5749" y="4700"/>
                  </a:lnTo>
                  <a:lnTo>
                    <a:pt x="5063" y="3772"/>
                  </a:lnTo>
                  <a:lnTo>
                    <a:pt x="4397" y="2925"/>
                  </a:lnTo>
                  <a:lnTo>
                    <a:pt x="3812" y="2199"/>
                  </a:lnTo>
                  <a:lnTo>
                    <a:pt x="3550" y="1897"/>
                  </a:lnTo>
                  <a:lnTo>
                    <a:pt x="3288" y="1594"/>
                  </a:lnTo>
                  <a:lnTo>
                    <a:pt x="3006" y="1332"/>
                  </a:lnTo>
                  <a:lnTo>
                    <a:pt x="2743" y="1090"/>
                  </a:lnTo>
                  <a:lnTo>
                    <a:pt x="2481" y="868"/>
                  </a:lnTo>
                  <a:lnTo>
                    <a:pt x="2219" y="687"/>
                  </a:lnTo>
                  <a:lnTo>
                    <a:pt x="1957" y="505"/>
                  </a:lnTo>
                  <a:lnTo>
                    <a:pt x="1715" y="364"/>
                  </a:lnTo>
                  <a:lnTo>
                    <a:pt x="1473" y="243"/>
                  </a:lnTo>
                  <a:lnTo>
                    <a:pt x="1271" y="142"/>
                  </a:lnTo>
                  <a:lnTo>
                    <a:pt x="1049" y="61"/>
                  </a:lnTo>
                  <a:lnTo>
                    <a:pt x="868" y="21"/>
                  </a:lnTo>
                  <a:lnTo>
                    <a:pt x="706" y="1"/>
                  </a:lnTo>
                  <a:close/>
                </a:path>
              </a:pathLst>
            </a:custGeom>
            <a:grp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272" name="Google Shape;21;p2">
              <a:extLst>
                <a:ext uri="{FF2B5EF4-FFF2-40B4-BE49-F238E27FC236}">
                  <a16:creationId xmlns:a16="http://schemas.microsoft.com/office/drawing/2014/main" id="{5173DCBC-55AB-76BF-1331-659B6FC6C8D9}"/>
                </a:ext>
              </a:extLst>
            </p:cNvPr>
            <p:cNvSpPr/>
            <p:nvPr/>
          </p:nvSpPr>
          <p:spPr>
            <a:xfrm>
              <a:off x="6116275" y="3023125"/>
              <a:ext cx="172475" cy="132125"/>
            </a:xfrm>
            <a:custGeom>
              <a:avLst/>
              <a:gdLst/>
              <a:ahLst/>
              <a:cxnLst/>
              <a:rect l="l" t="t" r="r" b="b"/>
              <a:pathLst>
                <a:path w="6899" h="5285" extrusionOk="0">
                  <a:moveTo>
                    <a:pt x="5386" y="0"/>
                  </a:moveTo>
                  <a:lnTo>
                    <a:pt x="5063" y="21"/>
                  </a:lnTo>
                  <a:lnTo>
                    <a:pt x="4720" y="81"/>
                  </a:lnTo>
                  <a:lnTo>
                    <a:pt x="4357" y="162"/>
                  </a:lnTo>
                  <a:lnTo>
                    <a:pt x="3974" y="283"/>
                  </a:lnTo>
                  <a:lnTo>
                    <a:pt x="3591" y="444"/>
                  </a:lnTo>
                  <a:lnTo>
                    <a:pt x="3207" y="626"/>
                  </a:lnTo>
                  <a:lnTo>
                    <a:pt x="2804" y="827"/>
                  </a:lnTo>
                  <a:lnTo>
                    <a:pt x="2401" y="1090"/>
                  </a:lnTo>
                  <a:lnTo>
                    <a:pt x="1997" y="1372"/>
                  </a:lnTo>
                  <a:lnTo>
                    <a:pt x="1796" y="1533"/>
                  </a:lnTo>
                  <a:lnTo>
                    <a:pt x="1614" y="1695"/>
                  </a:lnTo>
                  <a:lnTo>
                    <a:pt x="1271" y="2017"/>
                  </a:lnTo>
                  <a:lnTo>
                    <a:pt x="969" y="2380"/>
                  </a:lnTo>
                  <a:lnTo>
                    <a:pt x="707" y="2743"/>
                  </a:lnTo>
                  <a:lnTo>
                    <a:pt x="485" y="3106"/>
                  </a:lnTo>
                  <a:lnTo>
                    <a:pt x="323" y="3469"/>
                  </a:lnTo>
                  <a:lnTo>
                    <a:pt x="182" y="3812"/>
                  </a:lnTo>
                  <a:lnTo>
                    <a:pt x="81" y="4135"/>
                  </a:lnTo>
                  <a:lnTo>
                    <a:pt x="21" y="4438"/>
                  </a:lnTo>
                  <a:lnTo>
                    <a:pt x="1" y="4700"/>
                  </a:lnTo>
                  <a:lnTo>
                    <a:pt x="1" y="4922"/>
                  </a:lnTo>
                  <a:lnTo>
                    <a:pt x="61" y="5103"/>
                  </a:lnTo>
                  <a:lnTo>
                    <a:pt x="81" y="5164"/>
                  </a:lnTo>
                  <a:lnTo>
                    <a:pt x="122" y="5224"/>
                  </a:lnTo>
                  <a:lnTo>
                    <a:pt x="182" y="5264"/>
                  </a:lnTo>
                  <a:lnTo>
                    <a:pt x="243" y="5285"/>
                  </a:lnTo>
                  <a:lnTo>
                    <a:pt x="384" y="5285"/>
                  </a:lnTo>
                  <a:lnTo>
                    <a:pt x="485" y="5244"/>
                  </a:lnTo>
                  <a:lnTo>
                    <a:pt x="565" y="5184"/>
                  </a:lnTo>
                  <a:lnTo>
                    <a:pt x="767" y="5043"/>
                  </a:lnTo>
                  <a:lnTo>
                    <a:pt x="989" y="4861"/>
                  </a:lnTo>
                  <a:lnTo>
                    <a:pt x="1493" y="4377"/>
                  </a:lnTo>
                  <a:lnTo>
                    <a:pt x="2078" y="3792"/>
                  </a:lnTo>
                  <a:lnTo>
                    <a:pt x="2401" y="3469"/>
                  </a:lnTo>
                  <a:lnTo>
                    <a:pt x="2764" y="3127"/>
                  </a:lnTo>
                  <a:lnTo>
                    <a:pt x="3167" y="2804"/>
                  </a:lnTo>
                  <a:lnTo>
                    <a:pt x="3591" y="2461"/>
                  </a:lnTo>
                  <a:lnTo>
                    <a:pt x="4034" y="2118"/>
                  </a:lnTo>
                  <a:lnTo>
                    <a:pt x="4539" y="1795"/>
                  </a:lnTo>
                  <a:lnTo>
                    <a:pt x="5063" y="1493"/>
                  </a:lnTo>
                  <a:lnTo>
                    <a:pt x="5628" y="1190"/>
                  </a:lnTo>
                  <a:lnTo>
                    <a:pt x="6253" y="928"/>
                  </a:lnTo>
                  <a:lnTo>
                    <a:pt x="6898" y="686"/>
                  </a:lnTo>
                  <a:lnTo>
                    <a:pt x="6838" y="585"/>
                  </a:lnTo>
                  <a:lnTo>
                    <a:pt x="6777" y="505"/>
                  </a:lnTo>
                  <a:lnTo>
                    <a:pt x="6616" y="343"/>
                  </a:lnTo>
                  <a:lnTo>
                    <a:pt x="6434" y="202"/>
                  </a:lnTo>
                  <a:lnTo>
                    <a:pt x="6213" y="101"/>
                  </a:lnTo>
                  <a:lnTo>
                    <a:pt x="5971" y="41"/>
                  </a:lnTo>
                  <a:lnTo>
                    <a:pt x="5688" y="0"/>
                  </a:lnTo>
                  <a:close/>
                </a:path>
              </a:pathLst>
            </a:custGeom>
            <a:grp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273" name="Google Shape;22;p2">
              <a:extLst>
                <a:ext uri="{FF2B5EF4-FFF2-40B4-BE49-F238E27FC236}">
                  <a16:creationId xmlns:a16="http://schemas.microsoft.com/office/drawing/2014/main" id="{9B883F89-2F0F-1465-9E8C-56BF8C0F0513}"/>
                </a:ext>
              </a:extLst>
            </p:cNvPr>
            <p:cNvSpPr/>
            <p:nvPr/>
          </p:nvSpPr>
          <p:spPr>
            <a:xfrm>
              <a:off x="6524700" y="3909025"/>
              <a:ext cx="511300" cy="65575"/>
            </a:xfrm>
            <a:custGeom>
              <a:avLst/>
              <a:gdLst/>
              <a:ahLst/>
              <a:cxnLst/>
              <a:rect l="l" t="t" r="r" b="b"/>
              <a:pathLst>
                <a:path w="20452" h="2623" extrusionOk="0">
                  <a:moveTo>
                    <a:pt x="19806" y="1"/>
                  </a:moveTo>
                  <a:lnTo>
                    <a:pt x="19342" y="41"/>
                  </a:lnTo>
                  <a:lnTo>
                    <a:pt x="18757" y="142"/>
                  </a:lnTo>
                  <a:lnTo>
                    <a:pt x="18051" y="283"/>
                  </a:lnTo>
                  <a:lnTo>
                    <a:pt x="17325" y="384"/>
                  </a:lnTo>
                  <a:lnTo>
                    <a:pt x="16539" y="505"/>
                  </a:lnTo>
                  <a:lnTo>
                    <a:pt x="15712" y="586"/>
                  </a:lnTo>
                  <a:lnTo>
                    <a:pt x="14824" y="666"/>
                  </a:lnTo>
                  <a:lnTo>
                    <a:pt x="13896" y="727"/>
                  </a:lnTo>
                  <a:lnTo>
                    <a:pt x="12928" y="787"/>
                  </a:lnTo>
                  <a:lnTo>
                    <a:pt x="11920" y="807"/>
                  </a:lnTo>
                  <a:lnTo>
                    <a:pt x="10851" y="828"/>
                  </a:lnTo>
                  <a:lnTo>
                    <a:pt x="9742" y="828"/>
                  </a:lnTo>
                  <a:lnTo>
                    <a:pt x="8592" y="807"/>
                  </a:lnTo>
                  <a:lnTo>
                    <a:pt x="7382" y="767"/>
                  </a:lnTo>
                  <a:lnTo>
                    <a:pt x="6152" y="707"/>
                  </a:lnTo>
                  <a:lnTo>
                    <a:pt x="4861" y="606"/>
                  </a:lnTo>
                  <a:lnTo>
                    <a:pt x="3530" y="505"/>
                  </a:lnTo>
                  <a:lnTo>
                    <a:pt x="2158" y="384"/>
                  </a:lnTo>
                  <a:lnTo>
                    <a:pt x="1614" y="344"/>
                  </a:lnTo>
                  <a:lnTo>
                    <a:pt x="1150" y="344"/>
                  </a:lnTo>
                  <a:lnTo>
                    <a:pt x="767" y="384"/>
                  </a:lnTo>
                  <a:lnTo>
                    <a:pt x="444" y="444"/>
                  </a:lnTo>
                  <a:lnTo>
                    <a:pt x="323" y="505"/>
                  </a:lnTo>
                  <a:lnTo>
                    <a:pt x="222" y="545"/>
                  </a:lnTo>
                  <a:lnTo>
                    <a:pt x="141" y="606"/>
                  </a:lnTo>
                  <a:lnTo>
                    <a:pt x="61" y="666"/>
                  </a:lnTo>
                  <a:lnTo>
                    <a:pt x="20" y="747"/>
                  </a:lnTo>
                  <a:lnTo>
                    <a:pt x="0" y="807"/>
                  </a:lnTo>
                  <a:lnTo>
                    <a:pt x="0" y="888"/>
                  </a:lnTo>
                  <a:lnTo>
                    <a:pt x="20" y="969"/>
                  </a:lnTo>
                  <a:lnTo>
                    <a:pt x="41" y="1050"/>
                  </a:lnTo>
                  <a:lnTo>
                    <a:pt x="101" y="1130"/>
                  </a:lnTo>
                  <a:lnTo>
                    <a:pt x="182" y="1211"/>
                  </a:lnTo>
                  <a:lnTo>
                    <a:pt x="283" y="1292"/>
                  </a:lnTo>
                  <a:lnTo>
                    <a:pt x="404" y="1372"/>
                  </a:lnTo>
                  <a:lnTo>
                    <a:pt x="545" y="1453"/>
                  </a:lnTo>
                  <a:lnTo>
                    <a:pt x="888" y="1614"/>
                  </a:lnTo>
                  <a:lnTo>
                    <a:pt x="1331" y="1776"/>
                  </a:lnTo>
                  <a:lnTo>
                    <a:pt x="1856" y="1897"/>
                  </a:lnTo>
                  <a:lnTo>
                    <a:pt x="2461" y="2018"/>
                  </a:lnTo>
                  <a:lnTo>
                    <a:pt x="3167" y="2098"/>
                  </a:lnTo>
                  <a:lnTo>
                    <a:pt x="4659" y="2260"/>
                  </a:lnTo>
                  <a:lnTo>
                    <a:pt x="6172" y="2401"/>
                  </a:lnTo>
                  <a:lnTo>
                    <a:pt x="7685" y="2522"/>
                  </a:lnTo>
                  <a:lnTo>
                    <a:pt x="9197" y="2603"/>
                  </a:lnTo>
                  <a:lnTo>
                    <a:pt x="9964" y="2623"/>
                  </a:lnTo>
                  <a:lnTo>
                    <a:pt x="11517" y="2623"/>
                  </a:lnTo>
                  <a:lnTo>
                    <a:pt x="12303" y="2582"/>
                  </a:lnTo>
                  <a:lnTo>
                    <a:pt x="13090" y="2542"/>
                  </a:lnTo>
                  <a:lnTo>
                    <a:pt x="13876" y="2481"/>
                  </a:lnTo>
                  <a:lnTo>
                    <a:pt x="14683" y="2381"/>
                  </a:lnTo>
                  <a:lnTo>
                    <a:pt x="15490" y="2280"/>
                  </a:lnTo>
                  <a:lnTo>
                    <a:pt x="16276" y="2139"/>
                  </a:lnTo>
                  <a:lnTo>
                    <a:pt x="17023" y="1957"/>
                  </a:lnTo>
                  <a:lnTo>
                    <a:pt x="17708" y="1776"/>
                  </a:lnTo>
                  <a:lnTo>
                    <a:pt x="18334" y="1554"/>
                  </a:lnTo>
                  <a:lnTo>
                    <a:pt x="18898" y="1332"/>
                  </a:lnTo>
                  <a:lnTo>
                    <a:pt x="19362" y="1110"/>
                  </a:lnTo>
                  <a:lnTo>
                    <a:pt x="19766" y="888"/>
                  </a:lnTo>
                  <a:lnTo>
                    <a:pt x="20088" y="686"/>
                  </a:lnTo>
                  <a:lnTo>
                    <a:pt x="20310" y="485"/>
                  </a:lnTo>
                  <a:lnTo>
                    <a:pt x="20371" y="404"/>
                  </a:lnTo>
                  <a:lnTo>
                    <a:pt x="20431" y="323"/>
                  </a:lnTo>
                  <a:lnTo>
                    <a:pt x="20451" y="243"/>
                  </a:lnTo>
                  <a:lnTo>
                    <a:pt x="20451" y="182"/>
                  </a:lnTo>
                  <a:lnTo>
                    <a:pt x="20411" y="122"/>
                  </a:lnTo>
                  <a:lnTo>
                    <a:pt x="20350" y="81"/>
                  </a:lnTo>
                  <a:lnTo>
                    <a:pt x="20270" y="41"/>
                  </a:lnTo>
                  <a:lnTo>
                    <a:pt x="20149" y="21"/>
                  </a:lnTo>
                  <a:lnTo>
                    <a:pt x="19987" y="1"/>
                  </a:lnTo>
                  <a:close/>
                </a:path>
              </a:pathLst>
            </a:custGeom>
            <a:grp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274" name="Google Shape;23;p2">
              <a:extLst>
                <a:ext uri="{FF2B5EF4-FFF2-40B4-BE49-F238E27FC236}">
                  <a16:creationId xmlns:a16="http://schemas.microsoft.com/office/drawing/2014/main" id="{89D10767-CA40-2CC4-3CF9-25358D44449C}"/>
                </a:ext>
              </a:extLst>
            </p:cNvPr>
            <p:cNvSpPr/>
            <p:nvPr/>
          </p:nvSpPr>
          <p:spPr>
            <a:xfrm>
              <a:off x="6012925" y="3613050"/>
              <a:ext cx="210775" cy="250125"/>
            </a:xfrm>
            <a:custGeom>
              <a:avLst/>
              <a:gdLst/>
              <a:ahLst/>
              <a:cxnLst/>
              <a:rect l="l" t="t" r="r" b="b"/>
              <a:pathLst>
                <a:path w="8431" h="10005" extrusionOk="0">
                  <a:moveTo>
                    <a:pt x="101" y="1"/>
                  </a:moveTo>
                  <a:lnTo>
                    <a:pt x="61" y="485"/>
                  </a:lnTo>
                  <a:lnTo>
                    <a:pt x="20" y="949"/>
                  </a:lnTo>
                  <a:lnTo>
                    <a:pt x="0" y="1413"/>
                  </a:lnTo>
                  <a:lnTo>
                    <a:pt x="20" y="1876"/>
                  </a:lnTo>
                  <a:lnTo>
                    <a:pt x="40" y="2320"/>
                  </a:lnTo>
                  <a:lnTo>
                    <a:pt x="81" y="2744"/>
                  </a:lnTo>
                  <a:lnTo>
                    <a:pt x="141" y="3167"/>
                  </a:lnTo>
                  <a:lnTo>
                    <a:pt x="202" y="3591"/>
                  </a:lnTo>
                  <a:lnTo>
                    <a:pt x="303" y="3994"/>
                  </a:lnTo>
                  <a:lnTo>
                    <a:pt x="424" y="4377"/>
                  </a:lnTo>
                  <a:lnTo>
                    <a:pt x="565" y="4761"/>
                  </a:lnTo>
                  <a:lnTo>
                    <a:pt x="706" y="5144"/>
                  </a:lnTo>
                  <a:lnTo>
                    <a:pt x="887" y="5507"/>
                  </a:lnTo>
                  <a:lnTo>
                    <a:pt x="1089" y="5850"/>
                  </a:lnTo>
                  <a:lnTo>
                    <a:pt x="1311" y="6193"/>
                  </a:lnTo>
                  <a:lnTo>
                    <a:pt x="1553" y="6515"/>
                  </a:lnTo>
                  <a:lnTo>
                    <a:pt x="1795" y="6818"/>
                  </a:lnTo>
                  <a:lnTo>
                    <a:pt x="2077" y="7120"/>
                  </a:lnTo>
                  <a:lnTo>
                    <a:pt x="2380" y="7423"/>
                  </a:lnTo>
                  <a:lnTo>
                    <a:pt x="2723" y="7705"/>
                  </a:lnTo>
                  <a:lnTo>
                    <a:pt x="3066" y="7967"/>
                  </a:lnTo>
                  <a:lnTo>
                    <a:pt x="3429" y="8209"/>
                  </a:lnTo>
                  <a:lnTo>
                    <a:pt x="3832" y="8451"/>
                  </a:lnTo>
                  <a:lnTo>
                    <a:pt x="4235" y="8673"/>
                  </a:lnTo>
                  <a:lnTo>
                    <a:pt x="4679" y="8895"/>
                  </a:lnTo>
                  <a:lnTo>
                    <a:pt x="5143" y="9097"/>
                  </a:lnTo>
                  <a:lnTo>
                    <a:pt x="5627" y="9278"/>
                  </a:lnTo>
                  <a:lnTo>
                    <a:pt x="6131" y="9440"/>
                  </a:lnTo>
                  <a:lnTo>
                    <a:pt x="6676" y="9601"/>
                  </a:lnTo>
                  <a:lnTo>
                    <a:pt x="7241" y="9742"/>
                  </a:lnTo>
                  <a:lnTo>
                    <a:pt x="7825" y="9883"/>
                  </a:lnTo>
                  <a:lnTo>
                    <a:pt x="8431" y="10004"/>
                  </a:lnTo>
                  <a:lnTo>
                    <a:pt x="7785" y="9641"/>
                  </a:lnTo>
                  <a:lnTo>
                    <a:pt x="7180" y="9278"/>
                  </a:lnTo>
                  <a:lnTo>
                    <a:pt x="6595" y="8895"/>
                  </a:lnTo>
                  <a:lnTo>
                    <a:pt x="6051" y="8512"/>
                  </a:lnTo>
                  <a:lnTo>
                    <a:pt x="5526" y="8109"/>
                  </a:lnTo>
                  <a:lnTo>
                    <a:pt x="5042" y="7705"/>
                  </a:lnTo>
                  <a:lnTo>
                    <a:pt x="4598" y="7282"/>
                  </a:lnTo>
                  <a:lnTo>
                    <a:pt x="4155" y="6878"/>
                  </a:lnTo>
                  <a:lnTo>
                    <a:pt x="3751" y="6455"/>
                  </a:lnTo>
                  <a:lnTo>
                    <a:pt x="3388" y="6031"/>
                  </a:lnTo>
                  <a:lnTo>
                    <a:pt x="3025" y="5608"/>
                  </a:lnTo>
                  <a:lnTo>
                    <a:pt x="2703" y="5204"/>
                  </a:lnTo>
                  <a:lnTo>
                    <a:pt x="2400" y="4801"/>
                  </a:lnTo>
                  <a:lnTo>
                    <a:pt x="2118" y="4398"/>
                  </a:lnTo>
                  <a:lnTo>
                    <a:pt x="1856" y="3994"/>
                  </a:lnTo>
                  <a:lnTo>
                    <a:pt x="1634" y="3611"/>
                  </a:lnTo>
                  <a:lnTo>
                    <a:pt x="1210" y="2865"/>
                  </a:lnTo>
                  <a:lnTo>
                    <a:pt x="887" y="2179"/>
                  </a:lnTo>
                  <a:lnTo>
                    <a:pt x="605" y="1574"/>
                  </a:lnTo>
                  <a:lnTo>
                    <a:pt x="403" y="1029"/>
                  </a:lnTo>
                  <a:lnTo>
                    <a:pt x="262" y="606"/>
                  </a:lnTo>
                  <a:lnTo>
                    <a:pt x="161" y="263"/>
                  </a:lnTo>
                  <a:lnTo>
                    <a:pt x="101" y="1"/>
                  </a:lnTo>
                  <a:close/>
                </a:path>
              </a:pathLst>
            </a:custGeom>
            <a:grp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3275" name="Google Shape;26;p2">
            <a:extLst>
              <a:ext uri="{FF2B5EF4-FFF2-40B4-BE49-F238E27FC236}">
                <a16:creationId xmlns:a16="http://schemas.microsoft.com/office/drawing/2014/main" id="{2455B033-0ED3-5064-3697-664A0EB42C5F}"/>
              </a:ext>
            </a:extLst>
          </p:cNvPr>
          <p:cNvGrpSpPr/>
          <p:nvPr/>
        </p:nvGrpSpPr>
        <p:grpSpPr>
          <a:xfrm>
            <a:off x="10234043" y="1520732"/>
            <a:ext cx="1192101" cy="889153"/>
            <a:chOff x="7664899" y="1459525"/>
            <a:chExt cx="894076" cy="666865"/>
          </a:xfrm>
        </p:grpSpPr>
        <p:sp>
          <p:nvSpPr>
            <p:cNvPr id="33276" name="Google Shape;27;p2">
              <a:extLst>
                <a:ext uri="{FF2B5EF4-FFF2-40B4-BE49-F238E27FC236}">
                  <a16:creationId xmlns:a16="http://schemas.microsoft.com/office/drawing/2014/main" id="{AC8DA6FC-F32F-8504-8186-154D14DCBCDD}"/>
                </a:ext>
              </a:extLst>
            </p:cNvPr>
            <p:cNvSpPr/>
            <p:nvPr/>
          </p:nvSpPr>
          <p:spPr>
            <a:xfrm rot="-1305975">
              <a:off x="8072349" y="1519172"/>
              <a:ext cx="413129" cy="475802"/>
            </a:xfrm>
            <a:custGeom>
              <a:avLst/>
              <a:gdLst/>
              <a:ahLst/>
              <a:cxnLst/>
              <a:rect l="l" t="t" r="r" b="b"/>
              <a:pathLst>
                <a:path w="7584" h="8734" extrusionOk="0">
                  <a:moveTo>
                    <a:pt x="545" y="1"/>
                  </a:moveTo>
                  <a:lnTo>
                    <a:pt x="424" y="41"/>
                  </a:lnTo>
                  <a:lnTo>
                    <a:pt x="323" y="102"/>
                  </a:lnTo>
                  <a:lnTo>
                    <a:pt x="243" y="182"/>
                  </a:lnTo>
                  <a:lnTo>
                    <a:pt x="162" y="283"/>
                  </a:lnTo>
                  <a:lnTo>
                    <a:pt x="101" y="384"/>
                  </a:lnTo>
                  <a:lnTo>
                    <a:pt x="41" y="505"/>
                  </a:lnTo>
                  <a:lnTo>
                    <a:pt x="21" y="626"/>
                  </a:lnTo>
                  <a:lnTo>
                    <a:pt x="0" y="787"/>
                  </a:lnTo>
                  <a:lnTo>
                    <a:pt x="41" y="969"/>
                  </a:lnTo>
                  <a:lnTo>
                    <a:pt x="121" y="1150"/>
                  </a:lnTo>
                  <a:lnTo>
                    <a:pt x="222" y="1372"/>
                  </a:lnTo>
                  <a:lnTo>
                    <a:pt x="404" y="1635"/>
                  </a:lnTo>
                  <a:lnTo>
                    <a:pt x="626" y="1917"/>
                  </a:lnTo>
                  <a:lnTo>
                    <a:pt x="908" y="2219"/>
                  </a:lnTo>
                  <a:lnTo>
                    <a:pt x="1251" y="2582"/>
                  </a:lnTo>
                  <a:lnTo>
                    <a:pt x="1695" y="2966"/>
                  </a:lnTo>
                  <a:lnTo>
                    <a:pt x="2199" y="3389"/>
                  </a:lnTo>
                  <a:lnTo>
                    <a:pt x="2784" y="3853"/>
                  </a:lnTo>
                  <a:lnTo>
                    <a:pt x="3207" y="4236"/>
                  </a:lnTo>
                  <a:lnTo>
                    <a:pt x="3631" y="4660"/>
                  </a:lnTo>
                  <a:lnTo>
                    <a:pt x="4034" y="5104"/>
                  </a:lnTo>
                  <a:lnTo>
                    <a:pt x="4438" y="5567"/>
                  </a:lnTo>
                  <a:lnTo>
                    <a:pt x="5184" y="6475"/>
                  </a:lnTo>
                  <a:lnTo>
                    <a:pt x="5849" y="7322"/>
                  </a:lnTo>
                  <a:lnTo>
                    <a:pt x="6434" y="8028"/>
                  </a:lnTo>
                  <a:lnTo>
                    <a:pt x="6676" y="8310"/>
                  </a:lnTo>
                  <a:lnTo>
                    <a:pt x="6918" y="8532"/>
                  </a:lnTo>
                  <a:lnTo>
                    <a:pt x="7120" y="8673"/>
                  </a:lnTo>
                  <a:lnTo>
                    <a:pt x="7201" y="8714"/>
                  </a:lnTo>
                  <a:lnTo>
                    <a:pt x="7281" y="8734"/>
                  </a:lnTo>
                  <a:lnTo>
                    <a:pt x="7362" y="8734"/>
                  </a:lnTo>
                  <a:lnTo>
                    <a:pt x="7423" y="8714"/>
                  </a:lnTo>
                  <a:lnTo>
                    <a:pt x="7483" y="8653"/>
                  </a:lnTo>
                  <a:lnTo>
                    <a:pt x="7523" y="8573"/>
                  </a:lnTo>
                  <a:lnTo>
                    <a:pt x="7564" y="8472"/>
                  </a:lnTo>
                  <a:lnTo>
                    <a:pt x="7584" y="8351"/>
                  </a:lnTo>
                  <a:lnTo>
                    <a:pt x="7584" y="8230"/>
                  </a:lnTo>
                  <a:lnTo>
                    <a:pt x="7564" y="8088"/>
                  </a:lnTo>
                  <a:lnTo>
                    <a:pt x="7483" y="7766"/>
                  </a:lnTo>
                  <a:lnTo>
                    <a:pt x="7342" y="7403"/>
                  </a:lnTo>
                  <a:lnTo>
                    <a:pt x="7160" y="6999"/>
                  </a:lnTo>
                  <a:lnTo>
                    <a:pt x="6939" y="6576"/>
                  </a:lnTo>
                  <a:lnTo>
                    <a:pt x="6676" y="6132"/>
                  </a:lnTo>
                  <a:lnTo>
                    <a:pt x="6374" y="5668"/>
                  </a:lnTo>
                  <a:lnTo>
                    <a:pt x="6071" y="5184"/>
                  </a:lnTo>
                  <a:lnTo>
                    <a:pt x="5749" y="4700"/>
                  </a:lnTo>
                  <a:lnTo>
                    <a:pt x="5063" y="3772"/>
                  </a:lnTo>
                  <a:lnTo>
                    <a:pt x="4397" y="2925"/>
                  </a:lnTo>
                  <a:lnTo>
                    <a:pt x="3812" y="2199"/>
                  </a:lnTo>
                  <a:lnTo>
                    <a:pt x="3550" y="1897"/>
                  </a:lnTo>
                  <a:lnTo>
                    <a:pt x="3288" y="1594"/>
                  </a:lnTo>
                  <a:lnTo>
                    <a:pt x="3006" y="1332"/>
                  </a:lnTo>
                  <a:lnTo>
                    <a:pt x="2743" y="1090"/>
                  </a:lnTo>
                  <a:lnTo>
                    <a:pt x="2481" y="868"/>
                  </a:lnTo>
                  <a:lnTo>
                    <a:pt x="2219" y="687"/>
                  </a:lnTo>
                  <a:lnTo>
                    <a:pt x="1957" y="505"/>
                  </a:lnTo>
                  <a:lnTo>
                    <a:pt x="1715" y="364"/>
                  </a:lnTo>
                  <a:lnTo>
                    <a:pt x="1473" y="243"/>
                  </a:lnTo>
                  <a:lnTo>
                    <a:pt x="1271" y="142"/>
                  </a:lnTo>
                  <a:lnTo>
                    <a:pt x="1049" y="61"/>
                  </a:lnTo>
                  <a:lnTo>
                    <a:pt x="868" y="21"/>
                  </a:lnTo>
                  <a:lnTo>
                    <a:pt x="706"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277" name="Google Shape;28;p2">
              <a:extLst>
                <a:ext uri="{FF2B5EF4-FFF2-40B4-BE49-F238E27FC236}">
                  <a16:creationId xmlns:a16="http://schemas.microsoft.com/office/drawing/2014/main" id="{98FC2CA1-979A-F530-84F2-B82F0F394800}"/>
                </a:ext>
              </a:extLst>
            </p:cNvPr>
            <p:cNvSpPr/>
            <p:nvPr/>
          </p:nvSpPr>
          <p:spPr>
            <a:xfrm rot="-615088">
              <a:off x="8176597" y="1821503"/>
              <a:ext cx="247588" cy="285132"/>
            </a:xfrm>
            <a:custGeom>
              <a:avLst/>
              <a:gdLst/>
              <a:ahLst/>
              <a:cxnLst/>
              <a:rect l="l" t="t" r="r" b="b"/>
              <a:pathLst>
                <a:path w="7584" h="8734" extrusionOk="0">
                  <a:moveTo>
                    <a:pt x="545" y="1"/>
                  </a:moveTo>
                  <a:lnTo>
                    <a:pt x="424" y="41"/>
                  </a:lnTo>
                  <a:lnTo>
                    <a:pt x="323" y="102"/>
                  </a:lnTo>
                  <a:lnTo>
                    <a:pt x="243" y="182"/>
                  </a:lnTo>
                  <a:lnTo>
                    <a:pt x="162" y="283"/>
                  </a:lnTo>
                  <a:lnTo>
                    <a:pt x="101" y="384"/>
                  </a:lnTo>
                  <a:lnTo>
                    <a:pt x="41" y="505"/>
                  </a:lnTo>
                  <a:lnTo>
                    <a:pt x="21" y="626"/>
                  </a:lnTo>
                  <a:lnTo>
                    <a:pt x="0" y="787"/>
                  </a:lnTo>
                  <a:lnTo>
                    <a:pt x="41" y="969"/>
                  </a:lnTo>
                  <a:lnTo>
                    <a:pt x="121" y="1150"/>
                  </a:lnTo>
                  <a:lnTo>
                    <a:pt x="222" y="1372"/>
                  </a:lnTo>
                  <a:lnTo>
                    <a:pt x="404" y="1635"/>
                  </a:lnTo>
                  <a:lnTo>
                    <a:pt x="626" y="1917"/>
                  </a:lnTo>
                  <a:lnTo>
                    <a:pt x="908" y="2219"/>
                  </a:lnTo>
                  <a:lnTo>
                    <a:pt x="1251" y="2582"/>
                  </a:lnTo>
                  <a:lnTo>
                    <a:pt x="1695" y="2966"/>
                  </a:lnTo>
                  <a:lnTo>
                    <a:pt x="2199" y="3389"/>
                  </a:lnTo>
                  <a:lnTo>
                    <a:pt x="2784" y="3853"/>
                  </a:lnTo>
                  <a:lnTo>
                    <a:pt x="3207" y="4236"/>
                  </a:lnTo>
                  <a:lnTo>
                    <a:pt x="3631" y="4660"/>
                  </a:lnTo>
                  <a:lnTo>
                    <a:pt x="4034" y="5104"/>
                  </a:lnTo>
                  <a:lnTo>
                    <a:pt x="4438" y="5567"/>
                  </a:lnTo>
                  <a:lnTo>
                    <a:pt x="5184" y="6475"/>
                  </a:lnTo>
                  <a:lnTo>
                    <a:pt x="5849" y="7322"/>
                  </a:lnTo>
                  <a:lnTo>
                    <a:pt x="6434" y="8028"/>
                  </a:lnTo>
                  <a:lnTo>
                    <a:pt x="6676" y="8310"/>
                  </a:lnTo>
                  <a:lnTo>
                    <a:pt x="6918" y="8532"/>
                  </a:lnTo>
                  <a:lnTo>
                    <a:pt x="7120" y="8673"/>
                  </a:lnTo>
                  <a:lnTo>
                    <a:pt x="7201" y="8714"/>
                  </a:lnTo>
                  <a:lnTo>
                    <a:pt x="7281" y="8734"/>
                  </a:lnTo>
                  <a:lnTo>
                    <a:pt x="7362" y="8734"/>
                  </a:lnTo>
                  <a:lnTo>
                    <a:pt x="7423" y="8714"/>
                  </a:lnTo>
                  <a:lnTo>
                    <a:pt x="7483" y="8653"/>
                  </a:lnTo>
                  <a:lnTo>
                    <a:pt x="7523" y="8573"/>
                  </a:lnTo>
                  <a:lnTo>
                    <a:pt x="7564" y="8472"/>
                  </a:lnTo>
                  <a:lnTo>
                    <a:pt x="7584" y="8351"/>
                  </a:lnTo>
                  <a:lnTo>
                    <a:pt x="7584" y="8230"/>
                  </a:lnTo>
                  <a:lnTo>
                    <a:pt x="7564" y="8088"/>
                  </a:lnTo>
                  <a:lnTo>
                    <a:pt x="7483" y="7766"/>
                  </a:lnTo>
                  <a:lnTo>
                    <a:pt x="7342" y="7403"/>
                  </a:lnTo>
                  <a:lnTo>
                    <a:pt x="7160" y="6999"/>
                  </a:lnTo>
                  <a:lnTo>
                    <a:pt x="6939" y="6576"/>
                  </a:lnTo>
                  <a:lnTo>
                    <a:pt x="6676" y="6132"/>
                  </a:lnTo>
                  <a:lnTo>
                    <a:pt x="6374" y="5668"/>
                  </a:lnTo>
                  <a:lnTo>
                    <a:pt x="6071" y="5184"/>
                  </a:lnTo>
                  <a:lnTo>
                    <a:pt x="5749" y="4700"/>
                  </a:lnTo>
                  <a:lnTo>
                    <a:pt x="5063" y="3772"/>
                  </a:lnTo>
                  <a:lnTo>
                    <a:pt x="4397" y="2925"/>
                  </a:lnTo>
                  <a:lnTo>
                    <a:pt x="3812" y="2199"/>
                  </a:lnTo>
                  <a:lnTo>
                    <a:pt x="3550" y="1897"/>
                  </a:lnTo>
                  <a:lnTo>
                    <a:pt x="3288" y="1594"/>
                  </a:lnTo>
                  <a:lnTo>
                    <a:pt x="3006" y="1332"/>
                  </a:lnTo>
                  <a:lnTo>
                    <a:pt x="2743" y="1090"/>
                  </a:lnTo>
                  <a:lnTo>
                    <a:pt x="2481" y="868"/>
                  </a:lnTo>
                  <a:lnTo>
                    <a:pt x="2219" y="687"/>
                  </a:lnTo>
                  <a:lnTo>
                    <a:pt x="1957" y="505"/>
                  </a:lnTo>
                  <a:lnTo>
                    <a:pt x="1715" y="364"/>
                  </a:lnTo>
                  <a:lnTo>
                    <a:pt x="1473" y="243"/>
                  </a:lnTo>
                  <a:lnTo>
                    <a:pt x="1271" y="142"/>
                  </a:lnTo>
                  <a:lnTo>
                    <a:pt x="1049" y="61"/>
                  </a:lnTo>
                  <a:lnTo>
                    <a:pt x="868" y="21"/>
                  </a:lnTo>
                  <a:lnTo>
                    <a:pt x="706"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nvGrpSpPr>
            <p:cNvPr id="33278" name="Google Shape;29;p2">
              <a:extLst>
                <a:ext uri="{FF2B5EF4-FFF2-40B4-BE49-F238E27FC236}">
                  <a16:creationId xmlns:a16="http://schemas.microsoft.com/office/drawing/2014/main" id="{BF538F26-4855-953D-CFD8-195C27CF0C28}"/>
                </a:ext>
              </a:extLst>
            </p:cNvPr>
            <p:cNvGrpSpPr/>
            <p:nvPr/>
          </p:nvGrpSpPr>
          <p:grpSpPr>
            <a:xfrm>
              <a:off x="7664899" y="1459525"/>
              <a:ext cx="475779" cy="475800"/>
              <a:chOff x="1460350" y="2402425"/>
              <a:chExt cx="208950" cy="208950"/>
            </a:xfrm>
          </p:grpSpPr>
          <p:sp>
            <p:nvSpPr>
              <p:cNvPr id="33279" name="Google Shape;30;p2">
                <a:extLst>
                  <a:ext uri="{FF2B5EF4-FFF2-40B4-BE49-F238E27FC236}">
                    <a16:creationId xmlns:a16="http://schemas.microsoft.com/office/drawing/2014/main" id="{B7EDD666-7E09-767E-EF2A-2F42B81F7E04}"/>
                  </a:ext>
                </a:extLst>
              </p:cNvPr>
              <p:cNvSpPr/>
              <p:nvPr/>
            </p:nvSpPr>
            <p:spPr>
              <a:xfrm>
                <a:off x="1460350" y="2402425"/>
                <a:ext cx="208950" cy="208950"/>
              </a:xfrm>
              <a:custGeom>
                <a:avLst/>
                <a:gdLst/>
                <a:ahLst/>
                <a:cxnLst/>
                <a:rect l="l" t="t" r="r" b="b"/>
                <a:pathLst>
                  <a:path w="8358" h="8358" extrusionOk="0">
                    <a:moveTo>
                      <a:pt x="4035" y="1"/>
                    </a:moveTo>
                    <a:lnTo>
                      <a:pt x="3651" y="49"/>
                    </a:lnTo>
                    <a:lnTo>
                      <a:pt x="3218" y="97"/>
                    </a:lnTo>
                    <a:lnTo>
                      <a:pt x="2786" y="241"/>
                    </a:lnTo>
                    <a:lnTo>
                      <a:pt x="2402" y="385"/>
                    </a:lnTo>
                    <a:lnTo>
                      <a:pt x="2066" y="577"/>
                    </a:lnTo>
                    <a:lnTo>
                      <a:pt x="1682" y="817"/>
                    </a:lnTo>
                    <a:lnTo>
                      <a:pt x="1393" y="1058"/>
                    </a:lnTo>
                    <a:lnTo>
                      <a:pt x="1105" y="1346"/>
                    </a:lnTo>
                    <a:lnTo>
                      <a:pt x="865" y="1634"/>
                    </a:lnTo>
                    <a:lnTo>
                      <a:pt x="625" y="1970"/>
                    </a:lnTo>
                    <a:lnTo>
                      <a:pt x="433" y="2354"/>
                    </a:lnTo>
                    <a:lnTo>
                      <a:pt x="241" y="2690"/>
                    </a:lnTo>
                    <a:lnTo>
                      <a:pt x="145" y="3075"/>
                    </a:lnTo>
                    <a:lnTo>
                      <a:pt x="49" y="3459"/>
                    </a:lnTo>
                    <a:lnTo>
                      <a:pt x="1" y="3891"/>
                    </a:lnTo>
                    <a:lnTo>
                      <a:pt x="1" y="4323"/>
                    </a:lnTo>
                    <a:lnTo>
                      <a:pt x="49" y="4707"/>
                    </a:lnTo>
                    <a:lnTo>
                      <a:pt x="97" y="5140"/>
                    </a:lnTo>
                    <a:lnTo>
                      <a:pt x="241" y="5572"/>
                    </a:lnTo>
                    <a:lnTo>
                      <a:pt x="385" y="5956"/>
                    </a:lnTo>
                    <a:lnTo>
                      <a:pt x="577" y="6292"/>
                    </a:lnTo>
                    <a:lnTo>
                      <a:pt x="817" y="6628"/>
                    </a:lnTo>
                    <a:lnTo>
                      <a:pt x="1057" y="6965"/>
                    </a:lnTo>
                    <a:lnTo>
                      <a:pt x="1345" y="7253"/>
                    </a:lnTo>
                    <a:lnTo>
                      <a:pt x="1634" y="7493"/>
                    </a:lnTo>
                    <a:lnTo>
                      <a:pt x="1970" y="7733"/>
                    </a:lnTo>
                    <a:lnTo>
                      <a:pt x="2306" y="7925"/>
                    </a:lnTo>
                    <a:lnTo>
                      <a:pt x="2690" y="8069"/>
                    </a:lnTo>
                    <a:lnTo>
                      <a:pt x="3074" y="8213"/>
                    </a:lnTo>
                    <a:lnTo>
                      <a:pt x="3458" y="8309"/>
                    </a:lnTo>
                    <a:lnTo>
                      <a:pt x="3891" y="8357"/>
                    </a:lnTo>
                    <a:lnTo>
                      <a:pt x="4275" y="8357"/>
                    </a:lnTo>
                    <a:lnTo>
                      <a:pt x="4707" y="8309"/>
                    </a:lnTo>
                    <a:lnTo>
                      <a:pt x="5139" y="8261"/>
                    </a:lnTo>
                    <a:lnTo>
                      <a:pt x="5524" y="8117"/>
                    </a:lnTo>
                    <a:lnTo>
                      <a:pt x="5956" y="7973"/>
                    </a:lnTo>
                    <a:lnTo>
                      <a:pt x="6292" y="7781"/>
                    </a:lnTo>
                    <a:lnTo>
                      <a:pt x="6628" y="7541"/>
                    </a:lnTo>
                    <a:lnTo>
                      <a:pt x="6964" y="7301"/>
                    </a:lnTo>
                    <a:lnTo>
                      <a:pt x="7252" y="7013"/>
                    </a:lnTo>
                    <a:lnTo>
                      <a:pt x="7493" y="6724"/>
                    </a:lnTo>
                    <a:lnTo>
                      <a:pt x="7733" y="6388"/>
                    </a:lnTo>
                    <a:lnTo>
                      <a:pt x="7925" y="6004"/>
                    </a:lnTo>
                    <a:lnTo>
                      <a:pt x="8069" y="5668"/>
                    </a:lnTo>
                    <a:lnTo>
                      <a:pt x="8213" y="5284"/>
                    </a:lnTo>
                    <a:lnTo>
                      <a:pt x="8309" y="4900"/>
                    </a:lnTo>
                    <a:lnTo>
                      <a:pt x="8357" y="4467"/>
                    </a:lnTo>
                    <a:lnTo>
                      <a:pt x="8357" y="4035"/>
                    </a:lnTo>
                    <a:lnTo>
                      <a:pt x="8309" y="3651"/>
                    </a:lnTo>
                    <a:lnTo>
                      <a:pt x="8261" y="3219"/>
                    </a:lnTo>
                    <a:lnTo>
                      <a:pt x="8117" y="2786"/>
                    </a:lnTo>
                    <a:lnTo>
                      <a:pt x="7973" y="2402"/>
                    </a:lnTo>
                    <a:lnTo>
                      <a:pt x="7781" y="2066"/>
                    </a:lnTo>
                    <a:lnTo>
                      <a:pt x="7541" y="1730"/>
                    </a:lnTo>
                    <a:lnTo>
                      <a:pt x="7300" y="1394"/>
                    </a:lnTo>
                    <a:lnTo>
                      <a:pt x="7012" y="1106"/>
                    </a:lnTo>
                    <a:lnTo>
                      <a:pt x="6724" y="865"/>
                    </a:lnTo>
                    <a:lnTo>
                      <a:pt x="6388" y="625"/>
                    </a:lnTo>
                    <a:lnTo>
                      <a:pt x="6004" y="433"/>
                    </a:lnTo>
                    <a:lnTo>
                      <a:pt x="5668" y="289"/>
                    </a:lnTo>
                    <a:lnTo>
                      <a:pt x="5283" y="145"/>
                    </a:lnTo>
                    <a:lnTo>
                      <a:pt x="4851" y="49"/>
                    </a:lnTo>
                    <a:lnTo>
                      <a:pt x="4467" y="1"/>
                    </a:lnTo>
                    <a:close/>
                  </a:path>
                </a:pathLst>
              </a:custGeom>
              <a:solidFill>
                <a:srgbClr val="82B7F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280" name="Google Shape;31;p2">
                <a:extLst>
                  <a:ext uri="{FF2B5EF4-FFF2-40B4-BE49-F238E27FC236}">
                    <a16:creationId xmlns:a16="http://schemas.microsoft.com/office/drawing/2014/main" id="{1AF05F3C-82A5-74EA-D888-15E210C57B3E}"/>
                  </a:ext>
                </a:extLst>
              </p:cNvPr>
              <p:cNvSpPr/>
              <p:nvPr/>
            </p:nvSpPr>
            <p:spPr>
              <a:xfrm>
                <a:off x="1460350" y="2402425"/>
                <a:ext cx="208950" cy="208950"/>
              </a:xfrm>
              <a:custGeom>
                <a:avLst/>
                <a:gdLst/>
                <a:ahLst/>
                <a:cxnLst/>
                <a:rect l="l" t="t" r="r" b="b"/>
                <a:pathLst>
                  <a:path w="8358" h="8358" fill="none" extrusionOk="0">
                    <a:moveTo>
                      <a:pt x="8261" y="3219"/>
                    </a:moveTo>
                    <a:lnTo>
                      <a:pt x="8261" y="3219"/>
                    </a:lnTo>
                    <a:lnTo>
                      <a:pt x="8309" y="3651"/>
                    </a:lnTo>
                    <a:lnTo>
                      <a:pt x="8357" y="4035"/>
                    </a:lnTo>
                    <a:lnTo>
                      <a:pt x="8357" y="4467"/>
                    </a:lnTo>
                    <a:lnTo>
                      <a:pt x="8309" y="4900"/>
                    </a:lnTo>
                    <a:lnTo>
                      <a:pt x="8213" y="5284"/>
                    </a:lnTo>
                    <a:lnTo>
                      <a:pt x="8069" y="5668"/>
                    </a:lnTo>
                    <a:lnTo>
                      <a:pt x="7925" y="6004"/>
                    </a:lnTo>
                    <a:lnTo>
                      <a:pt x="7733" y="6388"/>
                    </a:lnTo>
                    <a:lnTo>
                      <a:pt x="7493" y="6724"/>
                    </a:lnTo>
                    <a:lnTo>
                      <a:pt x="7252" y="7013"/>
                    </a:lnTo>
                    <a:lnTo>
                      <a:pt x="6964" y="7301"/>
                    </a:lnTo>
                    <a:lnTo>
                      <a:pt x="6628" y="7541"/>
                    </a:lnTo>
                    <a:lnTo>
                      <a:pt x="6292" y="7781"/>
                    </a:lnTo>
                    <a:lnTo>
                      <a:pt x="5956" y="7973"/>
                    </a:lnTo>
                    <a:lnTo>
                      <a:pt x="5524" y="8117"/>
                    </a:lnTo>
                    <a:lnTo>
                      <a:pt x="5139" y="8261"/>
                    </a:lnTo>
                    <a:lnTo>
                      <a:pt x="5139" y="8261"/>
                    </a:lnTo>
                    <a:lnTo>
                      <a:pt x="4707" y="8309"/>
                    </a:lnTo>
                    <a:lnTo>
                      <a:pt x="4275" y="8357"/>
                    </a:lnTo>
                    <a:lnTo>
                      <a:pt x="3891" y="8357"/>
                    </a:lnTo>
                    <a:lnTo>
                      <a:pt x="3458" y="8309"/>
                    </a:lnTo>
                    <a:lnTo>
                      <a:pt x="3074" y="8213"/>
                    </a:lnTo>
                    <a:lnTo>
                      <a:pt x="2690" y="8069"/>
                    </a:lnTo>
                    <a:lnTo>
                      <a:pt x="2306" y="7925"/>
                    </a:lnTo>
                    <a:lnTo>
                      <a:pt x="1970" y="7733"/>
                    </a:lnTo>
                    <a:lnTo>
                      <a:pt x="1634" y="7493"/>
                    </a:lnTo>
                    <a:lnTo>
                      <a:pt x="1345" y="7253"/>
                    </a:lnTo>
                    <a:lnTo>
                      <a:pt x="1057" y="6965"/>
                    </a:lnTo>
                    <a:lnTo>
                      <a:pt x="817" y="6628"/>
                    </a:lnTo>
                    <a:lnTo>
                      <a:pt x="577" y="6292"/>
                    </a:lnTo>
                    <a:lnTo>
                      <a:pt x="385" y="5956"/>
                    </a:lnTo>
                    <a:lnTo>
                      <a:pt x="241" y="5572"/>
                    </a:lnTo>
                    <a:lnTo>
                      <a:pt x="97" y="5140"/>
                    </a:lnTo>
                    <a:lnTo>
                      <a:pt x="97" y="5140"/>
                    </a:lnTo>
                    <a:lnTo>
                      <a:pt x="49" y="4707"/>
                    </a:lnTo>
                    <a:lnTo>
                      <a:pt x="1" y="4323"/>
                    </a:lnTo>
                    <a:lnTo>
                      <a:pt x="1" y="3891"/>
                    </a:lnTo>
                    <a:lnTo>
                      <a:pt x="49" y="3459"/>
                    </a:lnTo>
                    <a:lnTo>
                      <a:pt x="145" y="3075"/>
                    </a:lnTo>
                    <a:lnTo>
                      <a:pt x="241" y="2690"/>
                    </a:lnTo>
                    <a:lnTo>
                      <a:pt x="433" y="2354"/>
                    </a:lnTo>
                    <a:lnTo>
                      <a:pt x="625" y="1970"/>
                    </a:lnTo>
                    <a:lnTo>
                      <a:pt x="865" y="1634"/>
                    </a:lnTo>
                    <a:lnTo>
                      <a:pt x="1105" y="1346"/>
                    </a:lnTo>
                    <a:lnTo>
                      <a:pt x="1393" y="1058"/>
                    </a:lnTo>
                    <a:lnTo>
                      <a:pt x="1682" y="817"/>
                    </a:lnTo>
                    <a:lnTo>
                      <a:pt x="2066" y="577"/>
                    </a:lnTo>
                    <a:lnTo>
                      <a:pt x="2402" y="385"/>
                    </a:lnTo>
                    <a:lnTo>
                      <a:pt x="2786" y="241"/>
                    </a:lnTo>
                    <a:lnTo>
                      <a:pt x="3218" y="97"/>
                    </a:lnTo>
                    <a:lnTo>
                      <a:pt x="3218" y="97"/>
                    </a:lnTo>
                    <a:lnTo>
                      <a:pt x="3651" y="49"/>
                    </a:lnTo>
                    <a:lnTo>
                      <a:pt x="4035" y="1"/>
                    </a:lnTo>
                    <a:lnTo>
                      <a:pt x="4467" y="1"/>
                    </a:lnTo>
                    <a:lnTo>
                      <a:pt x="4851" y="49"/>
                    </a:lnTo>
                    <a:lnTo>
                      <a:pt x="5283" y="145"/>
                    </a:lnTo>
                    <a:lnTo>
                      <a:pt x="5668" y="289"/>
                    </a:lnTo>
                    <a:lnTo>
                      <a:pt x="6004" y="433"/>
                    </a:lnTo>
                    <a:lnTo>
                      <a:pt x="6388" y="625"/>
                    </a:lnTo>
                    <a:lnTo>
                      <a:pt x="6724" y="865"/>
                    </a:lnTo>
                    <a:lnTo>
                      <a:pt x="7012" y="1106"/>
                    </a:lnTo>
                    <a:lnTo>
                      <a:pt x="7300" y="1394"/>
                    </a:lnTo>
                    <a:lnTo>
                      <a:pt x="7541" y="1730"/>
                    </a:lnTo>
                    <a:lnTo>
                      <a:pt x="7781" y="2066"/>
                    </a:lnTo>
                    <a:lnTo>
                      <a:pt x="7973" y="2402"/>
                    </a:lnTo>
                    <a:lnTo>
                      <a:pt x="8117" y="2786"/>
                    </a:lnTo>
                    <a:lnTo>
                      <a:pt x="8261" y="3219"/>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281" name="Google Shape;32;p2">
                <a:extLst>
                  <a:ext uri="{FF2B5EF4-FFF2-40B4-BE49-F238E27FC236}">
                    <a16:creationId xmlns:a16="http://schemas.microsoft.com/office/drawing/2014/main" id="{C8FBA429-F398-835E-985E-F446C561F102}"/>
                  </a:ext>
                </a:extLst>
              </p:cNvPr>
              <p:cNvSpPr/>
              <p:nvPr/>
            </p:nvSpPr>
            <p:spPr>
              <a:xfrm>
                <a:off x="1495175" y="2421650"/>
                <a:ext cx="122475" cy="91275"/>
              </a:xfrm>
              <a:custGeom>
                <a:avLst/>
                <a:gdLst/>
                <a:ahLst/>
                <a:cxnLst/>
                <a:rect l="l" t="t" r="r" b="b"/>
                <a:pathLst>
                  <a:path w="4899" h="3651" extrusionOk="0">
                    <a:moveTo>
                      <a:pt x="2546" y="192"/>
                    </a:moveTo>
                    <a:lnTo>
                      <a:pt x="2786" y="240"/>
                    </a:lnTo>
                    <a:lnTo>
                      <a:pt x="3026" y="289"/>
                    </a:lnTo>
                    <a:lnTo>
                      <a:pt x="3266" y="385"/>
                    </a:lnTo>
                    <a:lnTo>
                      <a:pt x="3458" y="529"/>
                    </a:lnTo>
                    <a:lnTo>
                      <a:pt x="3554" y="673"/>
                    </a:lnTo>
                    <a:lnTo>
                      <a:pt x="3650" y="865"/>
                    </a:lnTo>
                    <a:lnTo>
                      <a:pt x="3650" y="1057"/>
                    </a:lnTo>
                    <a:lnTo>
                      <a:pt x="3506" y="1249"/>
                    </a:lnTo>
                    <a:lnTo>
                      <a:pt x="3362" y="1393"/>
                    </a:lnTo>
                    <a:lnTo>
                      <a:pt x="3170" y="1537"/>
                    </a:lnTo>
                    <a:lnTo>
                      <a:pt x="2930" y="1585"/>
                    </a:lnTo>
                    <a:lnTo>
                      <a:pt x="2690" y="1633"/>
                    </a:lnTo>
                    <a:lnTo>
                      <a:pt x="2450" y="1585"/>
                    </a:lnTo>
                    <a:lnTo>
                      <a:pt x="2210" y="1537"/>
                    </a:lnTo>
                    <a:lnTo>
                      <a:pt x="1969" y="1441"/>
                    </a:lnTo>
                    <a:lnTo>
                      <a:pt x="1777" y="1297"/>
                    </a:lnTo>
                    <a:lnTo>
                      <a:pt x="1633" y="1105"/>
                    </a:lnTo>
                    <a:lnTo>
                      <a:pt x="1585" y="961"/>
                    </a:lnTo>
                    <a:lnTo>
                      <a:pt x="1585" y="769"/>
                    </a:lnTo>
                    <a:lnTo>
                      <a:pt x="1681" y="577"/>
                    </a:lnTo>
                    <a:lnTo>
                      <a:pt x="1873" y="385"/>
                    </a:lnTo>
                    <a:lnTo>
                      <a:pt x="2065" y="289"/>
                    </a:lnTo>
                    <a:lnTo>
                      <a:pt x="2306" y="240"/>
                    </a:lnTo>
                    <a:lnTo>
                      <a:pt x="2546" y="192"/>
                    </a:lnTo>
                    <a:close/>
                    <a:moveTo>
                      <a:pt x="2306" y="0"/>
                    </a:moveTo>
                    <a:lnTo>
                      <a:pt x="1969" y="48"/>
                    </a:lnTo>
                    <a:lnTo>
                      <a:pt x="1585" y="144"/>
                    </a:lnTo>
                    <a:lnTo>
                      <a:pt x="1249" y="289"/>
                    </a:lnTo>
                    <a:lnTo>
                      <a:pt x="865" y="481"/>
                    </a:lnTo>
                    <a:lnTo>
                      <a:pt x="529" y="721"/>
                    </a:lnTo>
                    <a:lnTo>
                      <a:pt x="289" y="961"/>
                    </a:lnTo>
                    <a:lnTo>
                      <a:pt x="144" y="1249"/>
                    </a:lnTo>
                    <a:lnTo>
                      <a:pt x="48" y="1489"/>
                    </a:lnTo>
                    <a:lnTo>
                      <a:pt x="0" y="1777"/>
                    </a:lnTo>
                    <a:lnTo>
                      <a:pt x="0" y="2065"/>
                    </a:lnTo>
                    <a:lnTo>
                      <a:pt x="96" y="2354"/>
                    </a:lnTo>
                    <a:lnTo>
                      <a:pt x="192" y="2594"/>
                    </a:lnTo>
                    <a:lnTo>
                      <a:pt x="385" y="2882"/>
                    </a:lnTo>
                    <a:lnTo>
                      <a:pt x="577" y="3074"/>
                    </a:lnTo>
                    <a:lnTo>
                      <a:pt x="865" y="3266"/>
                    </a:lnTo>
                    <a:lnTo>
                      <a:pt x="1153" y="3458"/>
                    </a:lnTo>
                    <a:lnTo>
                      <a:pt x="1441" y="3554"/>
                    </a:lnTo>
                    <a:lnTo>
                      <a:pt x="1825" y="3650"/>
                    </a:lnTo>
                    <a:lnTo>
                      <a:pt x="2594" y="3650"/>
                    </a:lnTo>
                    <a:lnTo>
                      <a:pt x="2978" y="3554"/>
                    </a:lnTo>
                    <a:lnTo>
                      <a:pt x="3410" y="3410"/>
                    </a:lnTo>
                    <a:lnTo>
                      <a:pt x="3842" y="3170"/>
                    </a:lnTo>
                    <a:lnTo>
                      <a:pt x="4179" y="2978"/>
                    </a:lnTo>
                    <a:lnTo>
                      <a:pt x="4467" y="2690"/>
                    </a:lnTo>
                    <a:lnTo>
                      <a:pt x="4659" y="2450"/>
                    </a:lnTo>
                    <a:lnTo>
                      <a:pt x="4803" y="2210"/>
                    </a:lnTo>
                    <a:lnTo>
                      <a:pt x="4899" y="1921"/>
                    </a:lnTo>
                    <a:lnTo>
                      <a:pt x="4899" y="1633"/>
                    </a:lnTo>
                    <a:lnTo>
                      <a:pt x="4851" y="1393"/>
                    </a:lnTo>
                    <a:lnTo>
                      <a:pt x="4803" y="1153"/>
                    </a:lnTo>
                    <a:lnTo>
                      <a:pt x="4659" y="913"/>
                    </a:lnTo>
                    <a:lnTo>
                      <a:pt x="4467" y="673"/>
                    </a:lnTo>
                    <a:lnTo>
                      <a:pt x="4227" y="481"/>
                    </a:lnTo>
                    <a:lnTo>
                      <a:pt x="3986" y="337"/>
                    </a:lnTo>
                    <a:lnTo>
                      <a:pt x="3698" y="192"/>
                    </a:lnTo>
                    <a:lnTo>
                      <a:pt x="3362" y="48"/>
                    </a:lnTo>
                    <a:lnTo>
                      <a:pt x="3026" y="0"/>
                    </a:lnTo>
                    <a:close/>
                  </a:path>
                </a:pathLst>
              </a:custGeom>
              <a:solidFill>
                <a:srgbClr val="210A06">
                  <a:alpha val="337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282" name="Google Shape;33;p2">
                <a:extLst>
                  <a:ext uri="{FF2B5EF4-FFF2-40B4-BE49-F238E27FC236}">
                    <a16:creationId xmlns:a16="http://schemas.microsoft.com/office/drawing/2014/main" id="{7197EF58-9996-CEE8-EF77-73949FBA780D}"/>
                  </a:ext>
                </a:extLst>
              </p:cNvPr>
              <p:cNvSpPr/>
              <p:nvPr/>
            </p:nvSpPr>
            <p:spPr>
              <a:xfrm>
                <a:off x="1534800" y="2426450"/>
                <a:ext cx="51650" cy="36050"/>
              </a:xfrm>
              <a:custGeom>
                <a:avLst/>
                <a:gdLst/>
                <a:ahLst/>
                <a:cxnLst/>
                <a:rect l="l" t="t" r="r" b="b"/>
                <a:pathLst>
                  <a:path w="2066" h="1442" fill="none" extrusionOk="0">
                    <a:moveTo>
                      <a:pt x="1105" y="1441"/>
                    </a:moveTo>
                    <a:lnTo>
                      <a:pt x="1105" y="1441"/>
                    </a:lnTo>
                    <a:lnTo>
                      <a:pt x="865" y="1393"/>
                    </a:lnTo>
                    <a:lnTo>
                      <a:pt x="625" y="1345"/>
                    </a:lnTo>
                    <a:lnTo>
                      <a:pt x="384" y="1249"/>
                    </a:lnTo>
                    <a:lnTo>
                      <a:pt x="192" y="1105"/>
                    </a:lnTo>
                    <a:lnTo>
                      <a:pt x="48" y="913"/>
                    </a:lnTo>
                    <a:lnTo>
                      <a:pt x="0" y="769"/>
                    </a:lnTo>
                    <a:lnTo>
                      <a:pt x="0" y="577"/>
                    </a:lnTo>
                    <a:lnTo>
                      <a:pt x="96" y="385"/>
                    </a:lnTo>
                    <a:lnTo>
                      <a:pt x="96" y="385"/>
                    </a:lnTo>
                    <a:lnTo>
                      <a:pt x="288" y="193"/>
                    </a:lnTo>
                    <a:lnTo>
                      <a:pt x="480" y="97"/>
                    </a:lnTo>
                    <a:lnTo>
                      <a:pt x="721" y="48"/>
                    </a:lnTo>
                    <a:lnTo>
                      <a:pt x="961" y="0"/>
                    </a:lnTo>
                    <a:lnTo>
                      <a:pt x="961" y="0"/>
                    </a:lnTo>
                    <a:lnTo>
                      <a:pt x="1201" y="48"/>
                    </a:lnTo>
                    <a:lnTo>
                      <a:pt x="1441" y="97"/>
                    </a:lnTo>
                    <a:lnTo>
                      <a:pt x="1681" y="193"/>
                    </a:lnTo>
                    <a:lnTo>
                      <a:pt x="1873" y="337"/>
                    </a:lnTo>
                    <a:lnTo>
                      <a:pt x="1969" y="481"/>
                    </a:lnTo>
                    <a:lnTo>
                      <a:pt x="2065" y="673"/>
                    </a:lnTo>
                    <a:lnTo>
                      <a:pt x="2065" y="865"/>
                    </a:lnTo>
                    <a:lnTo>
                      <a:pt x="1921" y="1057"/>
                    </a:lnTo>
                    <a:lnTo>
                      <a:pt x="1921" y="1057"/>
                    </a:lnTo>
                    <a:lnTo>
                      <a:pt x="1777" y="1201"/>
                    </a:lnTo>
                    <a:lnTo>
                      <a:pt x="1585" y="1345"/>
                    </a:lnTo>
                    <a:lnTo>
                      <a:pt x="1345" y="1393"/>
                    </a:lnTo>
                    <a:lnTo>
                      <a:pt x="1105" y="144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283" name="Google Shape;34;p2">
                <a:extLst>
                  <a:ext uri="{FF2B5EF4-FFF2-40B4-BE49-F238E27FC236}">
                    <a16:creationId xmlns:a16="http://schemas.microsoft.com/office/drawing/2014/main" id="{6261FF98-8BEF-DE51-BC72-F5F8175E28D8}"/>
                  </a:ext>
                </a:extLst>
              </p:cNvPr>
              <p:cNvSpPr/>
              <p:nvPr/>
            </p:nvSpPr>
            <p:spPr>
              <a:xfrm>
                <a:off x="1495175" y="2421650"/>
                <a:ext cx="122475" cy="91275"/>
              </a:xfrm>
              <a:custGeom>
                <a:avLst/>
                <a:gdLst/>
                <a:ahLst/>
                <a:cxnLst/>
                <a:rect l="l" t="t" r="r" b="b"/>
                <a:pathLst>
                  <a:path w="4899" h="3651" fill="none" extrusionOk="0">
                    <a:moveTo>
                      <a:pt x="2642" y="0"/>
                    </a:moveTo>
                    <a:lnTo>
                      <a:pt x="2642" y="0"/>
                    </a:lnTo>
                    <a:lnTo>
                      <a:pt x="2306" y="0"/>
                    </a:lnTo>
                    <a:lnTo>
                      <a:pt x="1969" y="48"/>
                    </a:lnTo>
                    <a:lnTo>
                      <a:pt x="1585" y="144"/>
                    </a:lnTo>
                    <a:lnTo>
                      <a:pt x="1249" y="289"/>
                    </a:lnTo>
                    <a:lnTo>
                      <a:pt x="1249" y="289"/>
                    </a:lnTo>
                    <a:lnTo>
                      <a:pt x="865" y="481"/>
                    </a:lnTo>
                    <a:lnTo>
                      <a:pt x="529" y="721"/>
                    </a:lnTo>
                    <a:lnTo>
                      <a:pt x="289" y="961"/>
                    </a:lnTo>
                    <a:lnTo>
                      <a:pt x="144" y="1249"/>
                    </a:lnTo>
                    <a:lnTo>
                      <a:pt x="48" y="1489"/>
                    </a:lnTo>
                    <a:lnTo>
                      <a:pt x="0" y="1777"/>
                    </a:lnTo>
                    <a:lnTo>
                      <a:pt x="0" y="2065"/>
                    </a:lnTo>
                    <a:lnTo>
                      <a:pt x="96" y="2354"/>
                    </a:lnTo>
                    <a:lnTo>
                      <a:pt x="192" y="2594"/>
                    </a:lnTo>
                    <a:lnTo>
                      <a:pt x="385" y="2882"/>
                    </a:lnTo>
                    <a:lnTo>
                      <a:pt x="577" y="3074"/>
                    </a:lnTo>
                    <a:lnTo>
                      <a:pt x="865" y="3266"/>
                    </a:lnTo>
                    <a:lnTo>
                      <a:pt x="1153" y="3458"/>
                    </a:lnTo>
                    <a:lnTo>
                      <a:pt x="1441" y="3554"/>
                    </a:lnTo>
                    <a:lnTo>
                      <a:pt x="1825" y="3650"/>
                    </a:lnTo>
                    <a:lnTo>
                      <a:pt x="2210" y="3650"/>
                    </a:lnTo>
                    <a:lnTo>
                      <a:pt x="2210" y="3650"/>
                    </a:lnTo>
                    <a:lnTo>
                      <a:pt x="2594" y="3650"/>
                    </a:lnTo>
                    <a:lnTo>
                      <a:pt x="2978" y="3554"/>
                    </a:lnTo>
                    <a:lnTo>
                      <a:pt x="3410" y="3410"/>
                    </a:lnTo>
                    <a:lnTo>
                      <a:pt x="3842" y="3170"/>
                    </a:lnTo>
                    <a:lnTo>
                      <a:pt x="3842" y="3170"/>
                    </a:lnTo>
                    <a:lnTo>
                      <a:pt x="4179" y="2978"/>
                    </a:lnTo>
                    <a:lnTo>
                      <a:pt x="4467" y="2690"/>
                    </a:lnTo>
                    <a:lnTo>
                      <a:pt x="4659" y="2450"/>
                    </a:lnTo>
                    <a:lnTo>
                      <a:pt x="4803" y="2210"/>
                    </a:lnTo>
                    <a:lnTo>
                      <a:pt x="4899" y="1921"/>
                    </a:lnTo>
                    <a:lnTo>
                      <a:pt x="4899" y="1633"/>
                    </a:lnTo>
                    <a:lnTo>
                      <a:pt x="4851" y="1393"/>
                    </a:lnTo>
                    <a:lnTo>
                      <a:pt x="4803" y="1153"/>
                    </a:lnTo>
                    <a:lnTo>
                      <a:pt x="4659" y="913"/>
                    </a:lnTo>
                    <a:lnTo>
                      <a:pt x="4467" y="673"/>
                    </a:lnTo>
                    <a:lnTo>
                      <a:pt x="4227" y="481"/>
                    </a:lnTo>
                    <a:lnTo>
                      <a:pt x="3986" y="337"/>
                    </a:lnTo>
                    <a:lnTo>
                      <a:pt x="3698" y="192"/>
                    </a:lnTo>
                    <a:lnTo>
                      <a:pt x="3362" y="48"/>
                    </a:lnTo>
                    <a:lnTo>
                      <a:pt x="3026" y="0"/>
                    </a:lnTo>
                    <a:lnTo>
                      <a:pt x="2642" y="0"/>
                    </a:lnTo>
                  </a:path>
                </a:pathLst>
              </a:custGeom>
              <a:solidFill>
                <a:srgbClr val="210A06">
                  <a:alpha val="337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284" name="Google Shape;35;p2">
                <a:extLst>
                  <a:ext uri="{FF2B5EF4-FFF2-40B4-BE49-F238E27FC236}">
                    <a16:creationId xmlns:a16="http://schemas.microsoft.com/office/drawing/2014/main" id="{E2661EC9-2DF2-5118-DB1B-F966C951BEA6}"/>
                  </a:ext>
                </a:extLst>
              </p:cNvPr>
              <p:cNvSpPr/>
              <p:nvPr/>
            </p:nvSpPr>
            <p:spPr>
              <a:xfrm>
                <a:off x="1582825" y="2607750"/>
                <a:ext cx="10825" cy="2425"/>
              </a:xfrm>
              <a:custGeom>
                <a:avLst/>
                <a:gdLst/>
                <a:ahLst/>
                <a:cxnLst/>
                <a:rect l="l" t="t" r="r" b="b"/>
                <a:pathLst>
                  <a:path w="433" h="97" extrusionOk="0">
                    <a:moveTo>
                      <a:pt x="0" y="96"/>
                    </a:moveTo>
                    <a:lnTo>
                      <a:pt x="0" y="96"/>
                    </a:lnTo>
                    <a:lnTo>
                      <a:pt x="0" y="96"/>
                    </a:lnTo>
                    <a:lnTo>
                      <a:pt x="0" y="96"/>
                    </a:lnTo>
                    <a:lnTo>
                      <a:pt x="0" y="96"/>
                    </a:lnTo>
                    <a:close/>
                    <a:moveTo>
                      <a:pt x="48" y="96"/>
                    </a:moveTo>
                    <a:lnTo>
                      <a:pt x="48" y="96"/>
                    </a:lnTo>
                    <a:lnTo>
                      <a:pt x="48" y="96"/>
                    </a:lnTo>
                    <a:lnTo>
                      <a:pt x="48" y="96"/>
                    </a:lnTo>
                    <a:lnTo>
                      <a:pt x="48" y="96"/>
                    </a:lnTo>
                    <a:close/>
                    <a:moveTo>
                      <a:pt x="240" y="48"/>
                    </a:moveTo>
                    <a:lnTo>
                      <a:pt x="240" y="48"/>
                    </a:lnTo>
                    <a:lnTo>
                      <a:pt x="48" y="96"/>
                    </a:lnTo>
                    <a:lnTo>
                      <a:pt x="48" y="96"/>
                    </a:lnTo>
                    <a:lnTo>
                      <a:pt x="240" y="48"/>
                    </a:lnTo>
                    <a:close/>
                    <a:moveTo>
                      <a:pt x="240" y="48"/>
                    </a:moveTo>
                    <a:lnTo>
                      <a:pt x="240" y="48"/>
                    </a:lnTo>
                    <a:lnTo>
                      <a:pt x="240" y="48"/>
                    </a:lnTo>
                    <a:lnTo>
                      <a:pt x="240" y="48"/>
                    </a:lnTo>
                    <a:lnTo>
                      <a:pt x="240" y="48"/>
                    </a:lnTo>
                    <a:close/>
                    <a:moveTo>
                      <a:pt x="240" y="48"/>
                    </a:moveTo>
                    <a:lnTo>
                      <a:pt x="240" y="48"/>
                    </a:lnTo>
                    <a:lnTo>
                      <a:pt x="240" y="48"/>
                    </a:lnTo>
                    <a:lnTo>
                      <a:pt x="240" y="48"/>
                    </a:lnTo>
                    <a:lnTo>
                      <a:pt x="240" y="48"/>
                    </a:lnTo>
                    <a:close/>
                    <a:moveTo>
                      <a:pt x="240" y="48"/>
                    </a:moveTo>
                    <a:lnTo>
                      <a:pt x="240" y="48"/>
                    </a:lnTo>
                    <a:lnTo>
                      <a:pt x="240" y="48"/>
                    </a:lnTo>
                    <a:lnTo>
                      <a:pt x="240" y="48"/>
                    </a:lnTo>
                    <a:lnTo>
                      <a:pt x="240" y="48"/>
                    </a:lnTo>
                    <a:close/>
                    <a:moveTo>
                      <a:pt x="288" y="0"/>
                    </a:moveTo>
                    <a:lnTo>
                      <a:pt x="288" y="0"/>
                    </a:lnTo>
                    <a:lnTo>
                      <a:pt x="288" y="48"/>
                    </a:lnTo>
                    <a:lnTo>
                      <a:pt x="288" y="48"/>
                    </a:lnTo>
                    <a:lnTo>
                      <a:pt x="288" y="0"/>
                    </a:lnTo>
                    <a:close/>
                    <a:moveTo>
                      <a:pt x="288" y="0"/>
                    </a:moveTo>
                    <a:lnTo>
                      <a:pt x="288" y="0"/>
                    </a:lnTo>
                    <a:lnTo>
                      <a:pt x="288" y="0"/>
                    </a:lnTo>
                    <a:lnTo>
                      <a:pt x="288" y="0"/>
                    </a:lnTo>
                    <a:lnTo>
                      <a:pt x="288" y="0"/>
                    </a:lnTo>
                    <a:close/>
                    <a:moveTo>
                      <a:pt x="288" y="0"/>
                    </a:moveTo>
                    <a:lnTo>
                      <a:pt x="288" y="0"/>
                    </a:lnTo>
                    <a:lnTo>
                      <a:pt x="288" y="0"/>
                    </a:lnTo>
                    <a:lnTo>
                      <a:pt x="288" y="0"/>
                    </a:lnTo>
                    <a:lnTo>
                      <a:pt x="288" y="0"/>
                    </a:lnTo>
                    <a:close/>
                    <a:moveTo>
                      <a:pt x="336" y="0"/>
                    </a:moveTo>
                    <a:lnTo>
                      <a:pt x="336" y="0"/>
                    </a:lnTo>
                    <a:lnTo>
                      <a:pt x="288" y="0"/>
                    </a:lnTo>
                    <a:lnTo>
                      <a:pt x="288" y="0"/>
                    </a:lnTo>
                    <a:lnTo>
                      <a:pt x="336" y="0"/>
                    </a:lnTo>
                    <a:close/>
                    <a:moveTo>
                      <a:pt x="336" y="0"/>
                    </a:moveTo>
                    <a:lnTo>
                      <a:pt x="336" y="0"/>
                    </a:lnTo>
                    <a:lnTo>
                      <a:pt x="336" y="0"/>
                    </a:lnTo>
                    <a:lnTo>
                      <a:pt x="336" y="0"/>
                    </a:lnTo>
                    <a:lnTo>
                      <a:pt x="336" y="0"/>
                    </a:lnTo>
                    <a:close/>
                    <a:moveTo>
                      <a:pt x="336" y="0"/>
                    </a:moveTo>
                    <a:lnTo>
                      <a:pt x="336" y="0"/>
                    </a:lnTo>
                    <a:lnTo>
                      <a:pt x="336" y="0"/>
                    </a:lnTo>
                    <a:lnTo>
                      <a:pt x="336" y="0"/>
                    </a:lnTo>
                    <a:lnTo>
                      <a:pt x="336" y="0"/>
                    </a:lnTo>
                    <a:close/>
                    <a:moveTo>
                      <a:pt x="336" y="0"/>
                    </a:moveTo>
                    <a:lnTo>
                      <a:pt x="336" y="0"/>
                    </a:lnTo>
                    <a:lnTo>
                      <a:pt x="336" y="0"/>
                    </a:lnTo>
                    <a:lnTo>
                      <a:pt x="336" y="0"/>
                    </a:lnTo>
                    <a:lnTo>
                      <a:pt x="336" y="0"/>
                    </a:lnTo>
                    <a:close/>
                    <a:moveTo>
                      <a:pt x="384" y="0"/>
                    </a:moveTo>
                    <a:lnTo>
                      <a:pt x="384" y="0"/>
                    </a:lnTo>
                    <a:lnTo>
                      <a:pt x="336" y="0"/>
                    </a:lnTo>
                    <a:lnTo>
                      <a:pt x="336" y="0"/>
                    </a:lnTo>
                    <a:lnTo>
                      <a:pt x="384" y="0"/>
                    </a:lnTo>
                    <a:close/>
                    <a:moveTo>
                      <a:pt x="384" y="0"/>
                    </a:moveTo>
                    <a:lnTo>
                      <a:pt x="384" y="0"/>
                    </a:lnTo>
                    <a:lnTo>
                      <a:pt x="384" y="0"/>
                    </a:lnTo>
                    <a:lnTo>
                      <a:pt x="384" y="0"/>
                    </a:lnTo>
                    <a:lnTo>
                      <a:pt x="384" y="0"/>
                    </a:lnTo>
                    <a:close/>
                    <a:moveTo>
                      <a:pt x="384" y="0"/>
                    </a:moveTo>
                    <a:lnTo>
                      <a:pt x="384" y="0"/>
                    </a:lnTo>
                    <a:lnTo>
                      <a:pt x="384" y="0"/>
                    </a:lnTo>
                    <a:lnTo>
                      <a:pt x="384" y="0"/>
                    </a:lnTo>
                    <a:lnTo>
                      <a:pt x="384" y="0"/>
                    </a:lnTo>
                    <a:close/>
                    <a:moveTo>
                      <a:pt x="432" y="0"/>
                    </a:moveTo>
                    <a:lnTo>
                      <a:pt x="432" y="0"/>
                    </a:lnTo>
                    <a:lnTo>
                      <a:pt x="432" y="0"/>
                    </a:lnTo>
                    <a:lnTo>
                      <a:pt x="432" y="0"/>
                    </a:lnTo>
                    <a:lnTo>
                      <a:pt x="432" y="0"/>
                    </a:lnTo>
                    <a:close/>
                    <a:moveTo>
                      <a:pt x="432" y="0"/>
                    </a:moveTo>
                    <a:lnTo>
                      <a:pt x="432" y="0"/>
                    </a:lnTo>
                    <a:lnTo>
                      <a:pt x="432" y="0"/>
                    </a:lnTo>
                    <a:lnTo>
                      <a:pt x="432" y="0"/>
                    </a:lnTo>
                    <a:lnTo>
                      <a:pt x="432" y="0"/>
                    </a:lnTo>
                    <a:close/>
                  </a:path>
                </a:pathLst>
              </a:custGeom>
              <a:solidFill>
                <a:srgbClr val="FFF2F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285" name="Google Shape;36;p2">
                <a:extLst>
                  <a:ext uri="{FF2B5EF4-FFF2-40B4-BE49-F238E27FC236}">
                    <a16:creationId xmlns:a16="http://schemas.microsoft.com/office/drawing/2014/main" id="{97F1BC1C-3DCA-A413-72A1-A6BEAF763DB3}"/>
                  </a:ext>
                </a:extLst>
              </p:cNvPr>
              <p:cNvSpPr/>
              <p:nvPr/>
            </p:nvSpPr>
            <p:spPr>
              <a:xfrm>
                <a:off x="1582825" y="26101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286" name="Google Shape;37;p2">
                <a:extLst>
                  <a:ext uri="{FF2B5EF4-FFF2-40B4-BE49-F238E27FC236}">
                    <a16:creationId xmlns:a16="http://schemas.microsoft.com/office/drawing/2014/main" id="{48944B7C-49BD-C5BD-0183-0C132A5E3ED8}"/>
                  </a:ext>
                </a:extLst>
              </p:cNvPr>
              <p:cNvSpPr/>
              <p:nvPr/>
            </p:nvSpPr>
            <p:spPr>
              <a:xfrm>
                <a:off x="1584025" y="26101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287" name="Google Shape;38;p2">
                <a:extLst>
                  <a:ext uri="{FF2B5EF4-FFF2-40B4-BE49-F238E27FC236}">
                    <a16:creationId xmlns:a16="http://schemas.microsoft.com/office/drawing/2014/main" id="{2AB1E93C-EBF6-BC49-CC87-B068806C1146}"/>
                  </a:ext>
                </a:extLst>
              </p:cNvPr>
              <p:cNvSpPr/>
              <p:nvPr/>
            </p:nvSpPr>
            <p:spPr>
              <a:xfrm>
                <a:off x="1584025" y="2608950"/>
                <a:ext cx="4825" cy="1225"/>
              </a:xfrm>
              <a:custGeom>
                <a:avLst/>
                <a:gdLst/>
                <a:ahLst/>
                <a:cxnLst/>
                <a:rect l="l" t="t" r="r" b="b"/>
                <a:pathLst>
                  <a:path w="193" h="49" fill="none" extrusionOk="0">
                    <a:moveTo>
                      <a:pt x="192" y="0"/>
                    </a:moveTo>
                    <a:lnTo>
                      <a:pt x="192" y="0"/>
                    </a:lnTo>
                    <a:lnTo>
                      <a:pt x="0" y="48"/>
                    </a:lnTo>
                    <a:lnTo>
                      <a:pt x="0" y="48"/>
                    </a:lnTo>
                    <a:lnTo>
                      <a:pt x="192"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288" name="Google Shape;39;p2">
                <a:extLst>
                  <a:ext uri="{FF2B5EF4-FFF2-40B4-BE49-F238E27FC236}">
                    <a16:creationId xmlns:a16="http://schemas.microsoft.com/office/drawing/2014/main" id="{36585661-A963-8171-7E49-553D92878AD4}"/>
                  </a:ext>
                </a:extLst>
              </p:cNvPr>
              <p:cNvSpPr/>
              <p:nvPr/>
            </p:nvSpPr>
            <p:spPr>
              <a:xfrm>
                <a:off x="1588825" y="26089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289" name="Google Shape;40;p2">
                <a:extLst>
                  <a:ext uri="{FF2B5EF4-FFF2-40B4-BE49-F238E27FC236}">
                    <a16:creationId xmlns:a16="http://schemas.microsoft.com/office/drawing/2014/main" id="{245CB5B7-BA52-EEF6-3CC8-D98A008A0A0F}"/>
                  </a:ext>
                </a:extLst>
              </p:cNvPr>
              <p:cNvSpPr/>
              <p:nvPr/>
            </p:nvSpPr>
            <p:spPr>
              <a:xfrm>
                <a:off x="1588825" y="26089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290" name="Google Shape;41;p2">
                <a:extLst>
                  <a:ext uri="{FF2B5EF4-FFF2-40B4-BE49-F238E27FC236}">
                    <a16:creationId xmlns:a16="http://schemas.microsoft.com/office/drawing/2014/main" id="{4761BC4E-7421-EB91-90CB-7E46B21FAF9E}"/>
                  </a:ext>
                </a:extLst>
              </p:cNvPr>
              <p:cNvSpPr/>
              <p:nvPr/>
            </p:nvSpPr>
            <p:spPr>
              <a:xfrm>
                <a:off x="1588825" y="26089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291" name="Google Shape;42;p2">
                <a:extLst>
                  <a:ext uri="{FF2B5EF4-FFF2-40B4-BE49-F238E27FC236}">
                    <a16:creationId xmlns:a16="http://schemas.microsoft.com/office/drawing/2014/main" id="{587B96FB-4518-772D-D78B-6E03CEEB0EA3}"/>
                  </a:ext>
                </a:extLst>
              </p:cNvPr>
              <p:cNvSpPr/>
              <p:nvPr/>
            </p:nvSpPr>
            <p:spPr>
              <a:xfrm>
                <a:off x="1590025" y="2607750"/>
                <a:ext cx="25" cy="1225"/>
              </a:xfrm>
              <a:custGeom>
                <a:avLst/>
                <a:gdLst/>
                <a:ahLst/>
                <a:cxnLst/>
                <a:rect l="l" t="t" r="r" b="b"/>
                <a:pathLst>
                  <a:path w="1" h="49" fill="none" extrusionOk="0">
                    <a:moveTo>
                      <a:pt x="0" y="0"/>
                    </a:moveTo>
                    <a:lnTo>
                      <a:pt x="0" y="0"/>
                    </a:lnTo>
                    <a:lnTo>
                      <a:pt x="0" y="48"/>
                    </a:lnTo>
                    <a:lnTo>
                      <a:pt x="0" y="48"/>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292" name="Google Shape;43;p2">
                <a:extLst>
                  <a:ext uri="{FF2B5EF4-FFF2-40B4-BE49-F238E27FC236}">
                    <a16:creationId xmlns:a16="http://schemas.microsoft.com/office/drawing/2014/main" id="{B3CF7BB0-7A5D-5B20-1355-61AE63E2A86E}"/>
                  </a:ext>
                </a:extLst>
              </p:cNvPr>
              <p:cNvSpPr/>
              <p:nvPr/>
            </p:nvSpPr>
            <p:spPr>
              <a:xfrm>
                <a:off x="15900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293" name="Google Shape;44;p2">
                <a:extLst>
                  <a:ext uri="{FF2B5EF4-FFF2-40B4-BE49-F238E27FC236}">
                    <a16:creationId xmlns:a16="http://schemas.microsoft.com/office/drawing/2014/main" id="{8E8D986F-A2D3-8744-9E44-A0E2B200B994}"/>
                  </a:ext>
                </a:extLst>
              </p:cNvPr>
              <p:cNvSpPr/>
              <p:nvPr/>
            </p:nvSpPr>
            <p:spPr>
              <a:xfrm>
                <a:off x="15900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294" name="Google Shape;45;p2">
                <a:extLst>
                  <a:ext uri="{FF2B5EF4-FFF2-40B4-BE49-F238E27FC236}">
                    <a16:creationId xmlns:a16="http://schemas.microsoft.com/office/drawing/2014/main" id="{72E94523-D222-A785-52CF-303C793F68CF}"/>
                  </a:ext>
                </a:extLst>
              </p:cNvPr>
              <p:cNvSpPr/>
              <p:nvPr/>
            </p:nvSpPr>
            <p:spPr>
              <a:xfrm>
                <a:off x="1590025" y="2607750"/>
                <a:ext cx="1225" cy="25"/>
              </a:xfrm>
              <a:custGeom>
                <a:avLst/>
                <a:gdLst/>
                <a:ahLst/>
                <a:cxnLst/>
                <a:rect l="l" t="t" r="r" b="b"/>
                <a:pathLst>
                  <a:path w="49" h="1" fill="none" extrusionOk="0">
                    <a:moveTo>
                      <a:pt x="48" y="0"/>
                    </a:moveTo>
                    <a:lnTo>
                      <a:pt x="48" y="0"/>
                    </a:lnTo>
                    <a:lnTo>
                      <a:pt x="0" y="0"/>
                    </a:lnTo>
                    <a:lnTo>
                      <a:pt x="0" y="0"/>
                    </a:lnTo>
                    <a:lnTo>
                      <a:pt x="48"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295" name="Google Shape;46;p2">
                <a:extLst>
                  <a:ext uri="{FF2B5EF4-FFF2-40B4-BE49-F238E27FC236}">
                    <a16:creationId xmlns:a16="http://schemas.microsoft.com/office/drawing/2014/main" id="{63FBE278-6E4D-E6C4-7CDD-C296DF6204F1}"/>
                  </a:ext>
                </a:extLst>
              </p:cNvPr>
              <p:cNvSpPr/>
              <p:nvPr/>
            </p:nvSpPr>
            <p:spPr>
              <a:xfrm>
                <a:off x="15912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296" name="Google Shape;47;p2">
                <a:extLst>
                  <a:ext uri="{FF2B5EF4-FFF2-40B4-BE49-F238E27FC236}">
                    <a16:creationId xmlns:a16="http://schemas.microsoft.com/office/drawing/2014/main" id="{9217F833-DB90-D747-DD7C-E43D7EB82016}"/>
                  </a:ext>
                </a:extLst>
              </p:cNvPr>
              <p:cNvSpPr/>
              <p:nvPr/>
            </p:nvSpPr>
            <p:spPr>
              <a:xfrm>
                <a:off x="15912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297" name="Google Shape;48;p2">
                <a:extLst>
                  <a:ext uri="{FF2B5EF4-FFF2-40B4-BE49-F238E27FC236}">
                    <a16:creationId xmlns:a16="http://schemas.microsoft.com/office/drawing/2014/main" id="{218037BF-39E1-D40D-12E7-D21DB0EE4B01}"/>
                  </a:ext>
                </a:extLst>
              </p:cNvPr>
              <p:cNvSpPr/>
              <p:nvPr/>
            </p:nvSpPr>
            <p:spPr>
              <a:xfrm>
                <a:off x="15912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298" name="Google Shape;49;p2">
                <a:extLst>
                  <a:ext uri="{FF2B5EF4-FFF2-40B4-BE49-F238E27FC236}">
                    <a16:creationId xmlns:a16="http://schemas.microsoft.com/office/drawing/2014/main" id="{44B6532C-85B1-80C2-AA93-955644D41202}"/>
                  </a:ext>
                </a:extLst>
              </p:cNvPr>
              <p:cNvSpPr/>
              <p:nvPr/>
            </p:nvSpPr>
            <p:spPr>
              <a:xfrm>
                <a:off x="1591225" y="2607750"/>
                <a:ext cx="1225" cy="25"/>
              </a:xfrm>
              <a:custGeom>
                <a:avLst/>
                <a:gdLst/>
                <a:ahLst/>
                <a:cxnLst/>
                <a:rect l="l" t="t" r="r" b="b"/>
                <a:pathLst>
                  <a:path w="49" h="1" fill="none" extrusionOk="0">
                    <a:moveTo>
                      <a:pt x="48" y="0"/>
                    </a:moveTo>
                    <a:lnTo>
                      <a:pt x="48" y="0"/>
                    </a:lnTo>
                    <a:lnTo>
                      <a:pt x="0" y="0"/>
                    </a:lnTo>
                    <a:lnTo>
                      <a:pt x="0" y="0"/>
                    </a:lnTo>
                    <a:lnTo>
                      <a:pt x="48"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299" name="Google Shape;50;p2">
                <a:extLst>
                  <a:ext uri="{FF2B5EF4-FFF2-40B4-BE49-F238E27FC236}">
                    <a16:creationId xmlns:a16="http://schemas.microsoft.com/office/drawing/2014/main" id="{FF71C8E0-83F9-D1A7-60C0-1674539E7882}"/>
                  </a:ext>
                </a:extLst>
              </p:cNvPr>
              <p:cNvSpPr/>
              <p:nvPr/>
            </p:nvSpPr>
            <p:spPr>
              <a:xfrm>
                <a:off x="15924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00" name="Google Shape;51;p2">
                <a:extLst>
                  <a:ext uri="{FF2B5EF4-FFF2-40B4-BE49-F238E27FC236}">
                    <a16:creationId xmlns:a16="http://schemas.microsoft.com/office/drawing/2014/main" id="{7B25D195-2038-DDB6-FF16-623B99C60305}"/>
                  </a:ext>
                </a:extLst>
              </p:cNvPr>
              <p:cNvSpPr/>
              <p:nvPr/>
            </p:nvSpPr>
            <p:spPr>
              <a:xfrm>
                <a:off x="15924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01" name="Google Shape;52;p2">
                <a:extLst>
                  <a:ext uri="{FF2B5EF4-FFF2-40B4-BE49-F238E27FC236}">
                    <a16:creationId xmlns:a16="http://schemas.microsoft.com/office/drawing/2014/main" id="{0220B3B3-C520-ED1B-443F-8395DFDB13E2}"/>
                  </a:ext>
                </a:extLst>
              </p:cNvPr>
              <p:cNvSpPr/>
              <p:nvPr/>
            </p:nvSpPr>
            <p:spPr>
              <a:xfrm>
                <a:off x="15936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02" name="Google Shape;53;p2">
                <a:extLst>
                  <a:ext uri="{FF2B5EF4-FFF2-40B4-BE49-F238E27FC236}">
                    <a16:creationId xmlns:a16="http://schemas.microsoft.com/office/drawing/2014/main" id="{DAF6A399-5D63-273C-D6C7-04D541D58A45}"/>
                  </a:ext>
                </a:extLst>
              </p:cNvPr>
              <p:cNvSpPr/>
              <p:nvPr/>
            </p:nvSpPr>
            <p:spPr>
              <a:xfrm>
                <a:off x="15936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03" name="Google Shape;54;p2">
                <a:extLst>
                  <a:ext uri="{FF2B5EF4-FFF2-40B4-BE49-F238E27FC236}">
                    <a16:creationId xmlns:a16="http://schemas.microsoft.com/office/drawing/2014/main" id="{CE84CC79-4510-FA7C-C8F5-9BC7B0C281BE}"/>
                  </a:ext>
                </a:extLst>
              </p:cNvPr>
              <p:cNvSpPr/>
              <p:nvPr/>
            </p:nvSpPr>
            <p:spPr>
              <a:xfrm>
                <a:off x="1477175" y="2515300"/>
                <a:ext cx="192125" cy="96075"/>
              </a:xfrm>
              <a:custGeom>
                <a:avLst/>
                <a:gdLst/>
                <a:ahLst/>
                <a:cxnLst/>
                <a:rect l="l" t="t" r="r" b="b"/>
                <a:pathLst>
                  <a:path w="7685" h="3843" fill="none" extrusionOk="0">
                    <a:moveTo>
                      <a:pt x="7684" y="0"/>
                    </a:moveTo>
                    <a:lnTo>
                      <a:pt x="7684" y="0"/>
                    </a:lnTo>
                    <a:lnTo>
                      <a:pt x="7204" y="721"/>
                    </a:lnTo>
                    <a:lnTo>
                      <a:pt x="6724" y="1297"/>
                    </a:lnTo>
                    <a:lnTo>
                      <a:pt x="6195" y="1777"/>
                    </a:lnTo>
                    <a:lnTo>
                      <a:pt x="5667" y="2161"/>
                    </a:lnTo>
                    <a:lnTo>
                      <a:pt x="5091" y="2450"/>
                    </a:lnTo>
                    <a:lnTo>
                      <a:pt x="4514" y="2594"/>
                    </a:lnTo>
                    <a:lnTo>
                      <a:pt x="3938" y="2738"/>
                    </a:lnTo>
                    <a:lnTo>
                      <a:pt x="3314" y="2738"/>
                    </a:lnTo>
                    <a:lnTo>
                      <a:pt x="3314" y="2738"/>
                    </a:lnTo>
                    <a:lnTo>
                      <a:pt x="2882" y="2738"/>
                    </a:lnTo>
                    <a:lnTo>
                      <a:pt x="2449" y="2690"/>
                    </a:lnTo>
                    <a:lnTo>
                      <a:pt x="1585" y="2498"/>
                    </a:lnTo>
                    <a:lnTo>
                      <a:pt x="768" y="2258"/>
                    </a:lnTo>
                    <a:lnTo>
                      <a:pt x="0" y="1969"/>
                    </a:lnTo>
                    <a:lnTo>
                      <a:pt x="0" y="1969"/>
                    </a:lnTo>
                    <a:lnTo>
                      <a:pt x="336" y="2354"/>
                    </a:lnTo>
                    <a:lnTo>
                      <a:pt x="672" y="2738"/>
                    </a:lnTo>
                    <a:lnTo>
                      <a:pt x="1057" y="3074"/>
                    </a:lnTo>
                    <a:lnTo>
                      <a:pt x="1489" y="3314"/>
                    </a:lnTo>
                    <a:lnTo>
                      <a:pt x="1969" y="3554"/>
                    </a:lnTo>
                    <a:lnTo>
                      <a:pt x="2449" y="3698"/>
                    </a:lnTo>
                    <a:lnTo>
                      <a:pt x="2978" y="3794"/>
                    </a:lnTo>
                    <a:lnTo>
                      <a:pt x="3506" y="3842"/>
                    </a:lnTo>
                    <a:lnTo>
                      <a:pt x="3506" y="3842"/>
                    </a:lnTo>
                    <a:lnTo>
                      <a:pt x="3890" y="3842"/>
                    </a:lnTo>
                    <a:lnTo>
                      <a:pt x="4226" y="3794"/>
                    </a:lnTo>
                    <a:lnTo>
                      <a:pt x="4226" y="3794"/>
                    </a:lnTo>
                    <a:lnTo>
                      <a:pt x="4226" y="3794"/>
                    </a:lnTo>
                    <a:lnTo>
                      <a:pt x="4226" y="3794"/>
                    </a:lnTo>
                    <a:lnTo>
                      <a:pt x="4274" y="3794"/>
                    </a:lnTo>
                    <a:lnTo>
                      <a:pt x="4274" y="3794"/>
                    </a:lnTo>
                    <a:lnTo>
                      <a:pt x="4274" y="3794"/>
                    </a:lnTo>
                    <a:lnTo>
                      <a:pt x="4274" y="3794"/>
                    </a:lnTo>
                    <a:lnTo>
                      <a:pt x="4274" y="3794"/>
                    </a:lnTo>
                    <a:lnTo>
                      <a:pt x="4274" y="3794"/>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514" y="3746"/>
                    </a:lnTo>
                    <a:lnTo>
                      <a:pt x="4514" y="3746"/>
                    </a:lnTo>
                    <a:lnTo>
                      <a:pt x="4514" y="3698"/>
                    </a:lnTo>
                    <a:lnTo>
                      <a:pt x="4514" y="3698"/>
                    </a:lnTo>
                    <a:lnTo>
                      <a:pt x="4514" y="3698"/>
                    </a:lnTo>
                    <a:lnTo>
                      <a:pt x="4514" y="3698"/>
                    </a:lnTo>
                    <a:lnTo>
                      <a:pt x="4514" y="3698"/>
                    </a:lnTo>
                    <a:lnTo>
                      <a:pt x="4514" y="3698"/>
                    </a:lnTo>
                    <a:lnTo>
                      <a:pt x="4514" y="3698"/>
                    </a:lnTo>
                    <a:lnTo>
                      <a:pt x="4514" y="3698"/>
                    </a:lnTo>
                    <a:lnTo>
                      <a:pt x="4514" y="3698"/>
                    </a:lnTo>
                    <a:lnTo>
                      <a:pt x="4514" y="3698"/>
                    </a:lnTo>
                    <a:lnTo>
                      <a:pt x="4514" y="3698"/>
                    </a:lnTo>
                    <a:lnTo>
                      <a:pt x="4514"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610" y="3698"/>
                    </a:lnTo>
                    <a:lnTo>
                      <a:pt x="4610" y="3698"/>
                    </a:lnTo>
                    <a:lnTo>
                      <a:pt x="4610" y="3698"/>
                    </a:lnTo>
                    <a:lnTo>
                      <a:pt x="4610" y="3698"/>
                    </a:lnTo>
                    <a:lnTo>
                      <a:pt x="4610" y="3698"/>
                    </a:lnTo>
                    <a:lnTo>
                      <a:pt x="4610" y="3698"/>
                    </a:lnTo>
                    <a:lnTo>
                      <a:pt x="4610" y="3698"/>
                    </a:lnTo>
                    <a:lnTo>
                      <a:pt x="4610" y="3698"/>
                    </a:lnTo>
                    <a:lnTo>
                      <a:pt x="4610" y="3698"/>
                    </a:lnTo>
                    <a:lnTo>
                      <a:pt x="4610" y="3698"/>
                    </a:lnTo>
                    <a:lnTo>
                      <a:pt x="4658" y="3698"/>
                    </a:lnTo>
                    <a:lnTo>
                      <a:pt x="4658" y="3698"/>
                    </a:lnTo>
                    <a:lnTo>
                      <a:pt x="4658" y="3698"/>
                    </a:lnTo>
                    <a:lnTo>
                      <a:pt x="4658" y="3698"/>
                    </a:lnTo>
                    <a:lnTo>
                      <a:pt x="4658" y="3698"/>
                    </a:lnTo>
                    <a:lnTo>
                      <a:pt x="4658" y="3698"/>
                    </a:lnTo>
                    <a:lnTo>
                      <a:pt x="4658" y="3698"/>
                    </a:lnTo>
                    <a:lnTo>
                      <a:pt x="4658" y="3698"/>
                    </a:lnTo>
                    <a:lnTo>
                      <a:pt x="5283" y="3458"/>
                    </a:lnTo>
                    <a:lnTo>
                      <a:pt x="5811" y="3122"/>
                    </a:lnTo>
                    <a:lnTo>
                      <a:pt x="6339" y="2738"/>
                    </a:lnTo>
                    <a:lnTo>
                      <a:pt x="6724" y="2306"/>
                    </a:lnTo>
                    <a:lnTo>
                      <a:pt x="7108" y="1777"/>
                    </a:lnTo>
                    <a:lnTo>
                      <a:pt x="7396" y="1249"/>
                    </a:lnTo>
                    <a:lnTo>
                      <a:pt x="7588" y="625"/>
                    </a:lnTo>
                    <a:lnTo>
                      <a:pt x="7684" y="0"/>
                    </a:lnTo>
                  </a:path>
                </a:pathLst>
              </a:custGeom>
              <a:solidFill>
                <a:srgbClr val="210A0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04" name="Google Shape;55;p2">
                <a:extLst>
                  <a:ext uri="{FF2B5EF4-FFF2-40B4-BE49-F238E27FC236}">
                    <a16:creationId xmlns:a16="http://schemas.microsoft.com/office/drawing/2014/main" id="{0D5A3CC0-F66D-DC25-CB5D-43A60ACC465E}"/>
                  </a:ext>
                </a:extLst>
              </p:cNvPr>
              <p:cNvSpPr/>
              <p:nvPr/>
            </p:nvSpPr>
            <p:spPr>
              <a:xfrm>
                <a:off x="1534800" y="2426450"/>
                <a:ext cx="51650" cy="36050"/>
              </a:xfrm>
              <a:custGeom>
                <a:avLst/>
                <a:gdLst/>
                <a:ahLst/>
                <a:cxnLst/>
                <a:rect l="l" t="t" r="r" b="b"/>
                <a:pathLst>
                  <a:path w="2066" h="1442" extrusionOk="0">
                    <a:moveTo>
                      <a:pt x="961" y="0"/>
                    </a:moveTo>
                    <a:lnTo>
                      <a:pt x="721" y="48"/>
                    </a:lnTo>
                    <a:lnTo>
                      <a:pt x="480" y="97"/>
                    </a:lnTo>
                    <a:lnTo>
                      <a:pt x="288" y="193"/>
                    </a:lnTo>
                    <a:lnTo>
                      <a:pt x="96" y="385"/>
                    </a:lnTo>
                    <a:lnTo>
                      <a:pt x="0" y="577"/>
                    </a:lnTo>
                    <a:lnTo>
                      <a:pt x="0" y="769"/>
                    </a:lnTo>
                    <a:lnTo>
                      <a:pt x="48" y="913"/>
                    </a:lnTo>
                    <a:lnTo>
                      <a:pt x="192" y="1105"/>
                    </a:lnTo>
                    <a:lnTo>
                      <a:pt x="384" y="1249"/>
                    </a:lnTo>
                    <a:lnTo>
                      <a:pt x="625" y="1345"/>
                    </a:lnTo>
                    <a:lnTo>
                      <a:pt x="865" y="1393"/>
                    </a:lnTo>
                    <a:lnTo>
                      <a:pt x="1105" y="1441"/>
                    </a:lnTo>
                    <a:lnTo>
                      <a:pt x="1345" y="1393"/>
                    </a:lnTo>
                    <a:lnTo>
                      <a:pt x="1585" y="1345"/>
                    </a:lnTo>
                    <a:lnTo>
                      <a:pt x="1777" y="1201"/>
                    </a:lnTo>
                    <a:lnTo>
                      <a:pt x="1921" y="1057"/>
                    </a:lnTo>
                    <a:lnTo>
                      <a:pt x="2065" y="865"/>
                    </a:lnTo>
                    <a:lnTo>
                      <a:pt x="2065" y="673"/>
                    </a:lnTo>
                    <a:lnTo>
                      <a:pt x="1969" y="481"/>
                    </a:lnTo>
                    <a:lnTo>
                      <a:pt x="1873" y="337"/>
                    </a:lnTo>
                    <a:lnTo>
                      <a:pt x="1681" y="193"/>
                    </a:lnTo>
                    <a:lnTo>
                      <a:pt x="1441" y="97"/>
                    </a:lnTo>
                    <a:lnTo>
                      <a:pt x="1201" y="48"/>
                    </a:lnTo>
                    <a:lnTo>
                      <a:pt x="961" y="0"/>
                    </a:lnTo>
                    <a:close/>
                  </a:path>
                </a:pathLst>
              </a:custGeom>
              <a:solidFill>
                <a:srgbClr val="FFFFFF">
                  <a:alpha val="2416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05" name="Google Shape;56;p2">
                <a:extLst>
                  <a:ext uri="{FF2B5EF4-FFF2-40B4-BE49-F238E27FC236}">
                    <a16:creationId xmlns:a16="http://schemas.microsoft.com/office/drawing/2014/main" id="{EC28340C-CBE0-9F56-4B8D-FFDB719EDE67}"/>
                  </a:ext>
                </a:extLst>
              </p:cNvPr>
              <p:cNvSpPr/>
              <p:nvPr/>
            </p:nvSpPr>
            <p:spPr>
              <a:xfrm>
                <a:off x="1534800" y="2426450"/>
                <a:ext cx="51650" cy="36050"/>
              </a:xfrm>
              <a:custGeom>
                <a:avLst/>
                <a:gdLst/>
                <a:ahLst/>
                <a:cxnLst/>
                <a:rect l="l" t="t" r="r" b="b"/>
                <a:pathLst>
                  <a:path w="2066" h="1442" fill="none" extrusionOk="0">
                    <a:moveTo>
                      <a:pt x="961" y="0"/>
                    </a:moveTo>
                    <a:lnTo>
                      <a:pt x="961" y="0"/>
                    </a:lnTo>
                    <a:lnTo>
                      <a:pt x="721" y="48"/>
                    </a:lnTo>
                    <a:lnTo>
                      <a:pt x="480" y="97"/>
                    </a:lnTo>
                    <a:lnTo>
                      <a:pt x="288" y="193"/>
                    </a:lnTo>
                    <a:lnTo>
                      <a:pt x="96" y="385"/>
                    </a:lnTo>
                    <a:lnTo>
                      <a:pt x="96" y="385"/>
                    </a:lnTo>
                    <a:lnTo>
                      <a:pt x="0" y="577"/>
                    </a:lnTo>
                    <a:lnTo>
                      <a:pt x="0" y="769"/>
                    </a:lnTo>
                    <a:lnTo>
                      <a:pt x="48" y="913"/>
                    </a:lnTo>
                    <a:lnTo>
                      <a:pt x="192" y="1105"/>
                    </a:lnTo>
                    <a:lnTo>
                      <a:pt x="384" y="1249"/>
                    </a:lnTo>
                    <a:lnTo>
                      <a:pt x="625" y="1345"/>
                    </a:lnTo>
                    <a:lnTo>
                      <a:pt x="865" y="1393"/>
                    </a:lnTo>
                    <a:lnTo>
                      <a:pt x="1105" y="1441"/>
                    </a:lnTo>
                    <a:lnTo>
                      <a:pt x="1105" y="1441"/>
                    </a:lnTo>
                    <a:lnTo>
                      <a:pt x="1345" y="1393"/>
                    </a:lnTo>
                    <a:lnTo>
                      <a:pt x="1585" y="1345"/>
                    </a:lnTo>
                    <a:lnTo>
                      <a:pt x="1777" y="1201"/>
                    </a:lnTo>
                    <a:lnTo>
                      <a:pt x="1921" y="1057"/>
                    </a:lnTo>
                    <a:lnTo>
                      <a:pt x="1921" y="1057"/>
                    </a:lnTo>
                    <a:lnTo>
                      <a:pt x="2065" y="865"/>
                    </a:lnTo>
                    <a:lnTo>
                      <a:pt x="2065" y="673"/>
                    </a:lnTo>
                    <a:lnTo>
                      <a:pt x="1969" y="481"/>
                    </a:lnTo>
                    <a:lnTo>
                      <a:pt x="1873" y="337"/>
                    </a:lnTo>
                    <a:lnTo>
                      <a:pt x="1681" y="193"/>
                    </a:lnTo>
                    <a:lnTo>
                      <a:pt x="1441" y="97"/>
                    </a:lnTo>
                    <a:lnTo>
                      <a:pt x="1201" y="48"/>
                    </a:lnTo>
                    <a:lnTo>
                      <a:pt x="961"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06" name="Google Shape;57;p2">
                <a:extLst>
                  <a:ext uri="{FF2B5EF4-FFF2-40B4-BE49-F238E27FC236}">
                    <a16:creationId xmlns:a16="http://schemas.microsoft.com/office/drawing/2014/main" id="{7EEBDC52-D5A3-BCA2-7890-34C9DCEEC8DD}"/>
                  </a:ext>
                </a:extLst>
              </p:cNvPr>
              <p:cNvSpPr/>
              <p:nvPr/>
            </p:nvSpPr>
            <p:spPr>
              <a:xfrm>
                <a:off x="1477175" y="2515300"/>
                <a:ext cx="192125" cy="96075"/>
              </a:xfrm>
              <a:custGeom>
                <a:avLst/>
                <a:gdLst/>
                <a:ahLst/>
                <a:cxnLst/>
                <a:rect l="l" t="t" r="r" b="b"/>
                <a:pathLst>
                  <a:path w="7685" h="3843" extrusionOk="0">
                    <a:moveTo>
                      <a:pt x="7684" y="0"/>
                    </a:moveTo>
                    <a:lnTo>
                      <a:pt x="7204" y="721"/>
                    </a:lnTo>
                    <a:lnTo>
                      <a:pt x="6724" y="1297"/>
                    </a:lnTo>
                    <a:lnTo>
                      <a:pt x="6195" y="1777"/>
                    </a:lnTo>
                    <a:lnTo>
                      <a:pt x="5667" y="2161"/>
                    </a:lnTo>
                    <a:lnTo>
                      <a:pt x="5091" y="2450"/>
                    </a:lnTo>
                    <a:lnTo>
                      <a:pt x="4514" y="2594"/>
                    </a:lnTo>
                    <a:lnTo>
                      <a:pt x="3938" y="2738"/>
                    </a:lnTo>
                    <a:lnTo>
                      <a:pt x="2882" y="2738"/>
                    </a:lnTo>
                    <a:lnTo>
                      <a:pt x="2449" y="2690"/>
                    </a:lnTo>
                    <a:lnTo>
                      <a:pt x="1585" y="2498"/>
                    </a:lnTo>
                    <a:lnTo>
                      <a:pt x="768" y="2258"/>
                    </a:lnTo>
                    <a:lnTo>
                      <a:pt x="0" y="1969"/>
                    </a:lnTo>
                    <a:lnTo>
                      <a:pt x="336" y="2354"/>
                    </a:lnTo>
                    <a:lnTo>
                      <a:pt x="672" y="2738"/>
                    </a:lnTo>
                    <a:lnTo>
                      <a:pt x="1057" y="3074"/>
                    </a:lnTo>
                    <a:lnTo>
                      <a:pt x="1489" y="3314"/>
                    </a:lnTo>
                    <a:lnTo>
                      <a:pt x="1969" y="3554"/>
                    </a:lnTo>
                    <a:lnTo>
                      <a:pt x="2449" y="3698"/>
                    </a:lnTo>
                    <a:lnTo>
                      <a:pt x="2978" y="3794"/>
                    </a:lnTo>
                    <a:lnTo>
                      <a:pt x="3506" y="3842"/>
                    </a:lnTo>
                    <a:lnTo>
                      <a:pt x="3890" y="3842"/>
                    </a:lnTo>
                    <a:lnTo>
                      <a:pt x="4226" y="3794"/>
                    </a:lnTo>
                    <a:lnTo>
                      <a:pt x="4274" y="3794"/>
                    </a:lnTo>
                    <a:lnTo>
                      <a:pt x="4466" y="3746"/>
                    </a:lnTo>
                    <a:lnTo>
                      <a:pt x="4514" y="3746"/>
                    </a:lnTo>
                    <a:lnTo>
                      <a:pt x="4514" y="3698"/>
                    </a:lnTo>
                    <a:lnTo>
                      <a:pt x="4658" y="3698"/>
                    </a:lnTo>
                    <a:lnTo>
                      <a:pt x="5283" y="3458"/>
                    </a:lnTo>
                    <a:lnTo>
                      <a:pt x="5811" y="3122"/>
                    </a:lnTo>
                    <a:lnTo>
                      <a:pt x="6339" y="2738"/>
                    </a:lnTo>
                    <a:lnTo>
                      <a:pt x="6724" y="2306"/>
                    </a:lnTo>
                    <a:lnTo>
                      <a:pt x="7108" y="1777"/>
                    </a:lnTo>
                    <a:lnTo>
                      <a:pt x="7396" y="1249"/>
                    </a:lnTo>
                    <a:lnTo>
                      <a:pt x="7588" y="625"/>
                    </a:lnTo>
                    <a:lnTo>
                      <a:pt x="7684" y="0"/>
                    </a:lnTo>
                    <a:close/>
                  </a:path>
                </a:pathLst>
              </a:custGeom>
              <a:solidFill>
                <a:srgbClr val="210A06">
                  <a:alpha val="337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grpSp>
        <p:nvGrpSpPr>
          <p:cNvPr id="33307" name="Google Shape;58;p2">
            <a:extLst>
              <a:ext uri="{FF2B5EF4-FFF2-40B4-BE49-F238E27FC236}">
                <a16:creationId xmlns:a16="http://schemas.microsoft.com/office/drawing/2014/main" id="{5F637B2B-80A8-F573-9A20-BB69F75810A3}"/>
              </a:ext>
            </a:extLst>
          </p:cNvPr>
          <p:cNvGrpSpPr/>
          <p:nvPr/>
        </p:nvGrpSpPr>
        <p:grpSpPr>
          <a:xfrm>
            <a:off x="698751" y="1008532"/>
            <a:ext cx="1146787" cy="1315571"/>
            <a:chOff x="513430" y="1075376"/>
            <a:chExt cx="860090" cy="986678"/>
          </a:xfrm>
        </p:grpSpPr>
        <p:sp>
          <p:nvSpPr>
            <p:cNvPr id="33308" name="Google Shape;59;p2">
              <a:extLst>
                <a:ext uri="{FF2B5EF4-FFF2-40B4-BE49-F238E27FC236}">
                  <a16:creationId xmlns:a16="http://schemas.microsoft.com/office/drawing/2014/main" id="{7CD4EE53-C637-5085-DB49-16DD7F794EC0}"/>
                </a:ext>
              </a:extLst>
            </p:cNvPr>
            <p:cNvSpPr/>
            <p:nvPr/>
          </p:nvSpPr>
          <p:spPr>
            <a:xfrm flipH="1">
              <a:off x="513430" y="1459529"/>
              <a:ext cx="413138" cy="475806"/>
            </a:xfrm>
            <a:custGeom>
              <a:avLst/>
              <a:gdLst/>
              <a:ahLst/>
              <a:cxnLst/>
              <a:rect l="l" t="t" r="r" b="b"/>
              <a:pathLst>
                <a:path w="7584" h="8734" extrusionOk="0">
                  <a:moveTo>
                    <a:pt x="545" y="1"/>
                  </a:moveTo>
                  <a:lnTo>
                    <a:pt x="424" y="41"/>
                  </a:lnTo>
                  <a:lnTo>
                    <a:pt x="323" y="102"/>
                  </a:lnTo>
                  <a:lnTo>
                    <a:pt x="243" y="182"/>
                  </a:lnTo>
                  <a:lnTo>
                    <a:pt x="162" y="283"/>
                  </a:lnTo>
                  <a:lnTo>
                    <a:pt x="101" y="384"/>
                  </a:lnTo>
                  <a:lnTo>
                    <a:pt x="41" y="505"/>
                  </a:lnTo>
                  <a:lnTo>
                    <a:pt x="21" y="626"/>
                  </a:lnTo>
                  <a:lnTo>
                    <a:pt x="0" y="787"/>
                  </a:lnTo>
                  <a:lnTo>
                    <a:pt x="41" y="969"/>
                  </a:lnTo>
                  <a:lnTo>
                    <a:pt x="121" y="1150"/>
                  </a:lnTo>
                  <a:lnTo>
                    <a:pt x="222" y="1372"/>
                  </a:lnTo>
                  <a:lnTo>
                    <a:pt x="404" y="1635"/>
                  </a:lnTo>
                  <a:lnTo>
                    <a:pt x="626" y="1917"/>
                  </a:lnTo>
                  <a:lnTo>
                    <a:pt x="908" y="2219"/>
                  </a:lnTo>
                  <a:lnTo>
                    <a:pt x="1251" y="2582"/>
                  </a:lnTo>
                  <a:lnTo>
                    <a:pt x="1695" y="2966"/>
                  </a:lnTo>
                  <a:lnTo>
                    <a:pt x="2199" y="3389"/>
                  </a:lnTo>
                  <a:lnTo>
                    <a:pt x="2784" y="3853"/>
                  </a:lnTo>
                  <a:lnTo>
                    <a:pt x="3207" y="4236"/>
                  </a:lnTo>
                  <a:lnTo>
                    <a:pt x="3631" y="4660"/>
                  </a:lnTo>
                  <a:lnTo>
                    <a:pt x="4034" y="5104"/>
                  </a:lnTo>
                  <a:lnTo>
                    <a:pt x="4438" y="5567"/>
                  </a:lnTo>
                  <a:lnTo>
                    <a:pt x="5184" y="6475"/>
                  </a:lnTo>
                  <a:lnTo>
                    <a:pt x="5849" y="7322"/>
                  </a:lnTo>
                  <a:lnTo>
                    <a:pt x="6434" y="8028"/>
                  </a:lnTo>
                  <a:lnTo>
                    <a:pt x="6676" y="8310"/>
                  </a:lnTo>
                  <a:lnTo>
                    <a:pt x="6918" y="8532"/>
                  </a:lnTo>
                  <a:lnTo>
                    <a:pt x="7120" y="8673"/>
                  </a:lnTo>
                  <a:lnTo>
                    <a:pt x="7201" y="8714"/>
                  </a:lnTo>
                  <a:lnTo>
                    <a:pt x="7281" y="8734"/>
                  </a:lnTo>
                  <a:lnTo>
                    <a:pt x="7362" y="8734"/>
                  </a:lnTo>
                  <a:lnTo>
                    <a:pt x="7423" y="8714"/>
                  </a:lnTo>
                  <a:lnTo>
                    <a:pt x="7483" y="8653"/>
                  </a:lnTo>
                  <a:lnTo>
                    <a:pt x="7523" y="8573"/>
                  </a:lnTo>
                  <a:lnTo>
                    <a:pt x="7564" y="8472"/>
                  </a:lnTo>
                  <a:lnTo>
                    <a:pt x="7584" y="8351"/>
                  </a:lnTo>
                  <a:lnTo>
                    <a:pt x="7584" y="8230"/>
                  </a:lnTo>
                  <a:lnTo>
                    <a:pt x="7564" y="8088"/>
                  </a:lnTo>
                  <a:lnTo>
                    <a:pt x="7483" y="7766"/>
                  </a:lnTo>
                  <a:lnTo>
                    <a:pt x="7342" y="7403"/>
                  </a:lnTo>
                  <a:lnTo>
                    <a:pt x="7160" y="6999"/>
                  </a:lnTo>
                  <a:lnTo>
                    <a:pt x="6939" y="6576"/>
                  </a:lnTo>
                  <a:lnTo>
                    <a:pt x="6676" y="6132"/>
                  </a:lnTo>
                  <a:lnTo>
                    <a:pt x="6374" y="5668"/>
                  </a:lnTo>
                  <a:lnTo>
                    <a:pt x="6071" y="5184"/>
                  </a:lnTo>
                  <a:lnTo>
                    <a:pt x="5749" y="4700"/>
                  </a:lnTo>
                  <a:lnTo>
                    <a:pt x="5063" y="3772"/>
                  </a:lnTo>
                  <a:lnTo>
                    <a:pt x="4397" y="2925"/>
                  </a:lnTo>
                  <a:lnTo>
                    <a:pt x="3812" y="2199"/>
                  </a:lnTo>
                  <a:lnTo>
                    <a:pt x="3550" y="1897"/>
                  </a:lnTo>
                  <a:lnTo>
                    <a:pt x="3288" y="1594"/>
                  </a:lnTo>
                  <a:lnTo>
                    <a:pt x="3006" y="1332"/>
                  </a:lnTo>
                  <a:lnTo>
                    <a:pt x="2743" y="1090"/>
                  </a:lnTo>
                  <a:lnTo>
                    <a:pt x="2481" y="868"/>
                  </a:lnTo>
                  <a:lnTo>
                    <a:pt x="2219" y="687"/>
                  </a:lnTo>
                  <a:lnTo>
                    <a:pt x="1957" y="505"/>
                  </a:lnTo>
                  <a:lnTo>
                    <a:pt x="1715" y="364"/>
                  </a:lnTo>
                  <a:lnTo>
                    <a:pt x="1473" y="243"/>
                  </a:lnTo>
                  <a:lnTo>
                    <a:pt x="1271" y="142"/>
                  </a:lnTo>
                  <a:lnTo>
                    <a:pt x="1049" y="61"/>
                  </a:lnTo>
                  <a:lnTo>
                    <a:pt x="868" y="21"/>
                  </a:lnTo>
                  <a:lnTo>
                    <a:pt x="706"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nvGrpSpPr>
            <p:cNvPr id="33309" name="Google Shape;60;p2">
              <a:extLst>
                <a:ext uri="{FF2B5EF4-FFF2-40B4-BE49-F238E27FC236}">
                  <a16:creationId xmlns:a16="http://schemas.microsoft.com/office/drawing/2014/main" id="{75032416-0474-6650-CD8F-A17DAC9479BC}"/>
                </a:ext>
              </a:extLst>
            </p:cNvPr>
            <p:cNvGrpSpPr/>
            <p:nvPr/>
          </p:nvGrpSpPr>
          <p:grpSpPr>
            <a:xfrm rot="3427758">
              <a:off x="806718" y="1166397"/>
              <a:ext cx="475768" cy="475796"/>
              <a:chOff x="1460350" y="2402425"/>
              <a:chExt cx="208950" cy="208950"/>
            </a:xfrm>
          </p:grpSpPr>
          <p:sp>
            <p:nvSpPr>
              <p:cNvPr id="33311" name="Google Shape;61;p2">
                <a:extLst>
                  <a:ext uri="{FF2B5EF4-FFF2-40B4-BE49-F238E27FC236}">
                    <a16:creationId xmlns:a16="http://schemas.microsoft.com/office/drawing/2014/main" id="{79C0DD89-E109-E38B-EFA4-57D0F12705A6}"/>
                  </a:ext>
                </a:extLst>
              </p:cNvPr>
              <p:cNvSpPr/>
              <p:nvPr/>
            </p:nvSpPr>
            <p:spPr>
              <a:xfrm>
                <a:off x="1460350" y="2402425"/>
                <a:ext cx="208950" cy="208950"/>
              </a:xfrm>
              <a:custGeom>
                <a:avLst/>
                <a:gdLst/>
                <a:ahLst/>
                <a:cxnLst/>
                <a:rect l="l" t="t" r="r" b="b"/>
                <a:pathLst>
                  <a:path w="8358" h="8358" extrusionOk="0">
                    <a:moveTo>
                      <a:pt x="4035" y="1"/>
                    </a:moveTo>
                    <a:lnTo>
                      <a:pt x="3651" y="49"/>
                    </a:lnTo>
                    <a:lnTo>
                      <a:pt x="3218" y="97"/>
                    </a:lnTo>
                    <a:lnTo>
                      <a:pt x="2786" y="241"/>
                    </a:lnTo>
                    <a:lnTo>
                      <a:pt x="2402" y="385"/>
                    </a:lnTo>
                    <a:lnTo>
                      <a:pt x="2066" y="577"/>
                    </a:lnTo>
                    <a:lnTo>
                      <a:pt x="1682" y="817"/>
                    </a:lnTo>
                    <a:lnTo>
                      <a:pt x="1393" y="1058"/>
                    </a:lnTo>
                    <a:lnTo>
                      <a:pt x="1105" y="1346"/>
                    </a:lnTo>
                    <a:lnTo>
                      <a:pt x="865" y="1634"/>
                    </a:lnTo>
                    <a:lnTo>
                      <a:pt x="625" y="1970"/>
                    </a:lnTo>
                    <a:lnTo>
                      <a:pt x="433" y="2354"/>
                    </a:lnTo>
                    <a:lnTo>
                      <a:pt x="241" y="2690"/>
                    </a:lnTo>
                    <a:lnTo>
                      <a:pt x="145" y="3075"/>
                    </a:lnTo>
                    <a:lnTo>
                      <a:pt x="49" y="3459"/>
                    </a:lnTo>
                    <a:lnTo>
                      <a:pt x="1" y="3891"/>
                    </a:lnTo>
                    <a:lnTo>
                      <a:pt x="1" y="4323"/>
                    </a:lnTo>
                    <a:lnTo>
                      <a:pt x="49" y="4707"/>
                    </a:lnTo>
                    <a:lnTo>
                      <a:pt x="97" y="5140"/>
                    </a:lnTo>
                    <a:lnTo>
                      <a:pt x="241" y="5572"/>
                    </a:lnTo>
                    <a:lnTo>
                      <a:pt x="385" y="5956"/>
                    </a:lnTo>
                    <a:lnTo>
                      <a:pt x="577" y="6292"/>
                    </a:lnTo>
                    <a:lnTo>
                      <a:pt x="817" y="6628"/>
                    </a:lnTo>
                    <a:lnTo>
                      <a:pt x="1057" y="6965"/>
                    </a:lnTo>
                    <a:lnTo>
                      <a:pt x="1345" y="7253"/>
                    </a:lnTo>
                    <a:lnTo>
                      <a:pt x="1634" y="7493"/>
                    </a:lnTo>
                    <a:lnTo>
                      <a:pt x="1970" y="7733"/>
                    </a:lnTo>
                    <a:lnTo>
                      <a:pt x="2306" y="7925"/>
                    </a:lnTo>
                    <a:lnTo>
                      <a:pt x="2690" y="8069"/>
                    </a:lnTo>
                    <a:lnTo>
                      <a:pt x="3074" y="8213"/>
                    </a:lnTo>
                    <a:lnTo>
                      <a:pt x="3458" y="8309"/>
                    </a:lnTo>
                    <a:lnTo>
                      <a:pt x="3891" y="8357"/>
                    </a:lnTo>
                    <a:lnTo>
                      <a:pt x="4275" y="8357"/>
                    </a:lnTo>
                    <a:lnTo>
                      <a:pt x="4707" y="8309"/>
                    </a:lnTo>
                    <a:lnTo>
                      <a:pt x="5139" y="8261"/>
                    </a:lnTo>
                    <a:lnTo>
                      <a:pt x="5524" y="8117"/>
                    </a:lnTo>
                    <a:lnTo>
                      <a:pt x="5956" y="7973"/>
                    </a:lnTo>
                    <a:lnTo>
                      <a:pt x="6292" y="7781"/>
                    </a:lnTo>
                    <a:lnTo>
                      <a:pt x="6628" y="7541"/>
                    </a:lnTo>
                    <a:lnTo>
                      <a:pt x="6964" y="7301"/>
                    </a:lnTo>
                    <a:lnTo>
                      <a:pt x="7252" y="7013"/>
                    </a:lnTo>
                    <a:lnTo>
                      <a:pt x="7493" y="6724"/>
                    </a:lnTo>
                    <a:lnTo>
                      <a:pt x="7733" y="6388"/>
                    </a:lnTo>
                    <a:lnTo>
                      <a:pt x="7925" y="6004"/>
                    </a:lnTo>
                    <a:lnTo>
                      <a:pt x="8069" y="5668"/>
                    </a:lnTo>
                    <a:lnTo>
                      <a:pt x="8213" y="5284"/>
                    </a:lnTo>
                    <a:lnTo>
                      <a:pt x="8309" y="4900"/>
                    </a:lnTo>
                    <a:lnTo>
                      <a:pt x="8357" y="4467"/>
                    </a:lnTo>
                    <a:lnTo>
                      <a:pt x="8357" y="4035"/>
                    </a:lnTo>
                    <a:lnTo>
                      <a:pt x="8309" y="3651"/>
                    </a:lnTo>
                    <a:lnTo>
                      <a:pt x="8261" y="3219"/>
                    </a:lnTo>
                    <a:lnTo>
                      <a:pt x="8117" y="2786"/>
                    </a:lnTo>
                    <a:lnTo>
                      <a:pt x="7973" y="2402"/>
                    </a:lnTo>
                    <a:lnTo>
                      <a:pt x="7781" y="2066"/>
                    </a:lnTo>
                    <a:lnTo>
                      <a:pt x="7541" y="1730"/>
                    </a:lnTo>
                    <a:lnTo>
                      <a:pt x="7300" y="1394"/>
                    </a:lnTo>
                    <a:lnTo>
                      <a:pt x="7012" y="1106"/>
                    </a:lnTo>
                    <a:lnTo>
                      <a:pt x="6724" y="865"/>
                    </a:lnTo>
                    <a:lnTo>
                      <a:pt x="6388" y="625"/>
                    </a:lnTo>
                    <a:lnTo>
                      <a:pt x="6004" y="433"/>
                    </a:lnTo>
                    <a:lnTo>
                      <a:pt x="5668" y="289"/>
                    </a:lnTo>
                    <a:lnTo>
                      <a:pt x="5283" y="145"/>
                    </a:lnTo>
                    <a:lnTo>
                      <a:pt x="4851" y="49"/>
                    </a:lnTo>
                    <a:lnTo>
                      <a:pt x="4467" y="1"/>
                    </a:lnTo>
                    <a:close/>
                  </a:path>
                </a:pathLst>
              </a:custGeom>
              <a:solidFill>
                <a:srgbClr val="FF6B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12" name="Google Shape;62;p2">
                <a:extLst>
                  <a:ext uri="{FF2B5EF4-FFF2-40B4-BE49-F238E27FC236}">
                    <a16:creationId xmlns:a16="http://schemas.microsoft.com/office/drawing/2014/main" id="{9EBBD9B7-8889-C61B-1593-2D95C834317F}"/>
                  </a:ext>
                </a:extLst>
              </p:cNvPr>
              <p:cNvSpPr/>
              <p:nvPr/>
            </p:nvSpPr>
            <p:spPr>
              <a:xfrm>
                <a:off x="1460350" y="2402425"/>
                <a:ext cx="208950" cy="208950"/>
              </a:xfrm>
              <a:custGeom>
                <a:avLst/>
                <a:gdLst/>
                <a:ahLst/>
                <a:cxnLst/>
                <a:rect l="l" t="t" r="r" b="b"/>
                <a:pathLst>
                  <a:path w="8358" h="8358" fill="none" extrusionOk="0">
                    <a:moveTo>
                      <a:pt x="8261" y="3219"/>
                    </a:moveTo>
                    <a:lnTo>
                      <a:pt x="8261" y="3219"/>
                    </a:lnTo>
                    <a:lnTo>
                      <a:pt x="8309" y="3651"/>
                    </a:lnTo>
                    <a:lnTo>
                      <a:pt x="8357" y="4035"/>
                    </a:lnTo>
                    <a:lnTo>
                      <a:pt x="8357" y="4467"/>
                    </a:lnTo>
                    <a:lnTo>
                      <a:pt x="8309" y="4900"/>
                    </a:lnTo>
                    <a:lnTo>
                      <a:pt x="8213" y="5284"/>
                    </a:lnTo>
                    <a:lnTo>
                      <a:pt x="8069" y="5668"/>
                    </a:lnTo>
                    <a:lnTo>
                      <a:pt x="7925" y="6004"/>
                    </a:lnTo>
                    <a:lnTo>
                      <a:pt x="7733" y="6388"/>
                    </a:lnTo>
                    <a:lnTo>
                      <a:pt x="7493" y="6724"/>
                    </a:lnTo>
                    <a:lnTo>
                      <a:pt x="7252" y="7013"/>
                    </a:lnTo>
                    <a:lnTo>
                      <a:pt x="6964" y="7301"/>
                    </a:lnTo>
                    <a:lnTo>
                      <a:pt x="6628" y="7541"/>
                    </a:lnTo>
                    <a:lnTo>
                      <a:pt x="6292" y="7781"/>
                    </a:lnTo>
                    <a:lnTo>
                      <a:pt x="5956" y="7973"/>
                    </a:lnTo>
                    <a:lnTo>
                      <a:pt x="5524" y="8117"/>
                    </a:lnTo>
                    <a:lnTo>
                      <a:pt x="5139" y="8261"/>
                    </a:lnTo>
                    <a:lnTo>
                      <a:pt x="5139" y="8261"/>
                    </a:lnTo>
                    <a:lnTo>
                      <a:pt x="4707" y="8309"/>
                    </a:lnTo>
                    <a:lnTo>
                      <a:pt x="4275" y="8357"/>
                    </a:lnTo>
                    <a:lnTo>
                      <a:pt x="3891" y="8357"/>
                    </a:lnTo>
                    <a:lnTo>
                      <a:pt x="3458" y="8309"/>
                    </a:lnTo>
                    <a:lnTo>
                      <a:pt x="3074" y="8213"/>
                    </a:lnTo>
                    <a:lnTo>
                      <a:pt x="2690" y="8069"/>
                    </a:lnTo>
                    <a:lnTo>
                      <a:pt x="2306" y="7925"/>
                    </a:lnTo>
                    <a:lnTo>
                      <a:pt x="1970" y="7733"/>
                    </a:lnTo>
                    <a:lnTo>
                      <a:pt x="1634" y="7493"/>
                    </a:lnTo>
                    <a:lnTo>
                      <a:pt x="1345" y="7253"/>
                    </a:lnTo>
                    <a:lnTo>
                      <a:pt x="1057" y="6965"/>
                    </a:lnTo>
                    <a:lnTo>
                      <a:pt x="817" y="6628"/>
                    </a:lnTo>
                    <a:lnTo>
                      <a:pt x="577" y="6292"/>
                    </a:lnTo>
                    <a:lnTo>
                      <a:pt x="385" y="5956"/>
                    </a:lnTo>
                    <a:lnTo>
                      <a:pt x="241" y="5572"/>
                    </a:lnTo>
                    <a:lnTo>
                      <a:pt x="97" y="5140"/>
                    </a:lnTo>
                    <a:lnTo>
                      <a:pt x="97" y="5140"/>
                    </a:lnTo>
                    <a:lnTo>
                      <a:pt x="49" y="4707"/>
                    </a:lnTo>
                    <a:lnTo>
                      <a:pt x="1" y="4323"/>
                    </a:lnTo>
                    <a:lnTo>
                      <a:pt x="1" y="3891"/>
                    </a:lnTo>
                    <a:lnTo>
                      <a:pt x="49" y="3459"/>
                    </a:lnTo>
                    <a:lnTo>
                      <a:pt x="145" y="3075"/>
                    </a:lnTo>
                    <a:lnTo>
                      <a:pt x="241" y="2690"/>
                    </a:lnTo>
                    <a:lnTo>
                      <a:pt x="433" y="2354"/>
                    </a:lnTo>
                    <a:lnTo>
                      <a:pt x="625" y="1970"/>
                    </a:lnTo>
                    <a:lnTo>
                      <a:pt x="865" y="1634"/>
                    </a:lnTo>
                    <a:lnTo>
                      <a:pt x="1105" y="1346"/>
                    </a:lnTo>
                    <a:lnTo>
                      <a:pt x="1393" y="1058"/>
                    </a:lnTo>
                    <a:lnTo>
                      <a:pt x="1682" y="817"/>
                    </a:lnTo>
                    <a:lnTo>
                      <a:pt x="2066" y="577"/>
                    </a:lnTo>
                    <a:lnTo>
                      <a:pt x="2402" y="385"/>
                    </a:lnTo>
                    <a:lnTo>
                      <a:pt x="2786" y="241"/>
                    </a:lnTo>
                    <a:lnTo>
                      <a:pt x="3218" y="97"/>
                    </a:lnTo>
                    <a:lnTo>
                      <a:pt x="3218" y="97"/>
                    </a:lnTo>
                    <a:lnTo>
                      <a:pt x="3651" y="49"/>
                    </a:lnTo>
                    <a:lnTo>
                      <a:pt x="4035" y="1"/>
                    </a:lnTo>
                    <a:lnTo>
                      <a:pt x="4467" y="1"/>
                    </a:lnTo>
                    <a:lnTo>
                      <a:pt x="4851" y="49"/>
                    </a:lnTo>
                    <a:lnTo>
                      <a:pt x="5283" y="145"/>
                    </a:lnTo>
                    <a:lnTo>
                      <a:pt x="5668" y="289"/>
                    </a:lnTo>
                    <a:lnTo>
                      <a:pt x="6004" y="433"/>
                    </a:lnTo>
                    <a:lnTo>
                      <a:pt x="6388" y="625"/>
                    </a:lnTo>
                    <a:lnTo>
                      <a:pt x="6724" y="865"/>
                    </a:lnTo>
                    <a:lnTo>
                      <a:pt x="7012" y="1106"/>
                    </a:lnTo>
                    <a:lnTo>
                      <a:pt x="7300" y="1394"/>
                    </a:lnTo>
                    <a:lnTo>
                      <a:pt x="7541" y="1730"/>
                    </a:lnTo>
                    <a:lnTo>
                      <a:pt x="7781" y="2066"/>
                    </a:lnTo>
                    <a:lnTo>
                      <a:pt x="7973" y="2402"/>
                    </a:lnTo>
                    <a:lnTo>
                      <a:pt x="8117" y="2786"/>
                    </a:lnTo>
                    <a:lnTo>
                      <a:pt x="8261" y="3219"/>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13" name="Google Shape;63;p2">
                <a:extLst>
                  <a:ext uri="{FF2B5EF4-FFF2-40B4-BE49-F238E27FC236}">
                    <a16:creationId xmlns:a16="http://schemas.microsoft.com/office/drawing/2014/main" id="{E11D93B6-C522-E128-71D1-DB1958F29C6F}"/>
                  </a:ext>
                </a:extLst>
              </p:cNvPr>
              <p:cNvSpPr/>
              <p:nvPr/>
            </p:nvSpPr>
            <p:spPr>
              <a:xfrm>
                <a:off x="1495175" y="2421650"/>
                <a:ext cx="122475" cy="91275"/>
              </a:xfrm>
              <a:custGeom>
                <a:avLst/>
                <a:gdLst/>
                <a:ahLst/>
                <a:cxnLst/>
                <a:rect l="l" t="t" r="r" b="b"/>
                <a:pathLst>
                  <a:path w="4899" h="3651" extrusionOk="0">
                    <a:moveTo>
                      <a:pt x="2546" y="192"/>
                    </a:moveTo>
                    <a:lnTo>
                      <a:pt x="2786" y="240"/>
                    </a:lnTo>
                    <a:lnTo>
                      <a:pt x="3026" y="289"/>
                    </a:lnTo>
                    <a:lnTo>
                      <a:pt x="3266" y="385"/>
                    </a:lnTo>
                    <a:lnTo>
                      <a:pt x="3458" y="529"/>
                    </a:lnTo>
                    <a:lnTo>
                      <a:pt x="3554" y="673"/>
                    </a:lnTo>
                    <a:lnTo>
                      <a:pt x="3650" y="865"/>
                    </a:lnTo>
                    <a:lnTo>
                      <a:pt x="3650" y="1057"/>
                    </a:lnTo>
                    <a:lnTo>
                      <a:pt x="3506" y="1249"/>
                    </a:lnTo>
                    <a:lnTo>
                      <a:pt x="3362" y="1393"/>
                    </a:lnTo>
                    <a:lnTo>
                      <a:pt x="3170" y="1537"/>
                    </a:lnTo>
                    <a:lnTo>
                      <a:pt x="2930" y="1585"/>
                    </a:lnTo>
                    <a:lnTo>
                      <a:pt x="2690" y="1633"/>
                    </a:lnTo>
                    <a:lnTo>
                      <a:pt x="2450" y="1585"/>
                    </a:lnTo>
                    <a:lnTo>
                      <a:pt x="2210" y="1537"/>
                    </a:lnTo>
                    <a:lnTo>
                      <a:pt x="1969" y="1441"/>
                    </a:lnTo>
                    <a:lnTo>
                      <a:pt x="1777" y="1297"/>
                    </a:lnTo>
                    <a:lnTo>
                      <a:pt x="1633" y="1105"/>
                    </a:lnTo>
                    <a:lnTo>
                      <a:pt x="1585" y="961"/>
                    </a:lnTo>
                    <a:lnTo>
                      <a:pt x="1585" y="769"/>
                    </a:lnTo>
                    <a:lnTo>
                      <a:pt x="1681" y="577"/>
                    </a:lnTo>
                    <a:lnTo>
                      <a:pt x="1873" y="385"/>
                    </a:lnTo>
                    <a:lnTo>
                      <a:pt x="2065" y="289"/>
                    </a:lnTo>
                    <a:lnTo>
                      <a:pt x="2306" y="240"/>
                    </a:lnTo>
                    <a:lnTo>
                      <a:pt x="2546" y="192"/>
                    </a:lnTo>
                    <a:close/>
                    <a:moveTo>
                      <a:pt x="2306" y="0"/>
                    </a:moveTo>
                    <a:lnTo>
                      <a:pt x="1969" y="48"/>
                    </a:lnTo>
                    <a:lnTo>
                      <a:pt x="1585" y="144"/>
                    </a:lnTo>
                    <a:lnTo>
                      <a:pt x="1249" y="289"/>
                    </a:lnTo>
                    <a:lnTo>
                      <a:pt x="865" y="481"/>
                    </a:lnTo>
                    <a:lnTo>
                      <a:pt x="529" y="721"/>
                    </a:lnTo>
                    <a:lnTo>
                      <a:pt x="289" y="961"/>
                    </a:lnTo>
                    <a:lnTo>
                      <a:pt x="144" y="1249"/>
                    </a:lnTo>
                    <a:lnTo>
                      <a:pt x="48" y="1489"/>
                    </a:lnTo>
                    <a:lnTo>
                      <a:pt x="0" y="1777"/>
                    </a:lnTo>
                    <a:lnTo>
                      <a:pt x="0" y="2065"/>
                    </a:lnTo>
                    <a:lnTo>
                      <a:pt x="96" y="2354"/>
                    </a:lnTo>
                    <a:lnTo>
                      <a:pt x="192" y="2594"/>
                    </a:lnTo>
                    <a:lnTo>
                      <a:pt x="385" y="2882"/>
                    </a:lnTo>
                    <a:lnTo>
                      <a:pt x="577" y="3074"/>
                    </a:lnTo>
                    <a:lnTo>
                      <a:pt x="865" y="3266"/>
                    </a:lnTo>
                    <a:lnTo>
                      <a:pt x="1153" y="3458"/>
                    </a:lnTo>
                    <a:lnTo>
                      <a:pt x="1441" y="3554"/>
                    </a:lnTo>
                    <a:lnTo>
                      <a:pt x="1825" y="3650"/>
                    </a:lnTo>
                    <a:lnTo>
                      <a:pt x="2594" y="3650"/>
                    </a:lnTo>
                    <a:lnTo>
                      <a:pt x="2978" y="3554"/>
                    </a:lnTo>
                    <a:lnTo>
                      <a:pt x="3410" y="3410"/>
                    </a:lnTo>
                    <a:lnTo>
                      <a:pt x="3842" y="3170"/>
                    </a:lnTo>
                    <a:lnTo>
                      <a:pt x="4179" y="2978"/>
                    </a:lnTo>
                    <a:lnTo>
                      <a:pt x="4467" y="2690"/>
                    </a:lnTo>
                    <a:lnTo>
                      <a:pt x="4659" y="2450"/>
                    </a:lnTo>
                    <a:lnTo>
                      <a:pt x="4803" y="2210"/>
                    </a:lnTo>
                    <a:lnTo>
                      <a:pt x="4899" y="1921"/>
                    </a:lnTo>
                    <a:lnTo>
                      <a:pt x="4899" y="1633"/>
                    </a:lnTo>
                    <a:lnTo>
                      <a:pt x="4851" y="1393"/>
                    </a:lnTo>
                    <a:lnTo>
                      <a:pt x="4803" y="1153"/>
                    </a:lnTo>
                    <a:lnTo>
                      <a:pt x="4659" y="913"/>
                    </a:lnTo>
                    <a:lnTo>
                      <a:pt x="4467" y="673"/>
                    </a:lnTo>
                    <a:lnTo>
                      <a:pt x="4227" y="481"/>
                    </a:lnTo>
                    <a:lnTo>
                      <a:pt x="3986" y="337"/>
                    </a:lnTo>
                    <a:lnTo>
                      <a:pt x="3698" y="192"/>
                    </a:lnTo>
                    <a:lnTo>
                      <a:pt x="3362" y="48"/>
                    </a:lnTo>
                    <a:lnTo>
                      <a:pt x="3026" y="0"/>
                    </a:lnTo>
                    <a:close/>
                  </a:path>
                </a:pathLst>
              </a:custGeom>
              <a:solidFill>
                <a:srgbClr val="210A06">
                  <a:alpha val="337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14" name="Google Shape;64;p2">
                <a:extLst>
                  <a:ext uri="{FF2B5EF4-FFF2-40B4-BE49-F238E27FC236}">
                    <a16:creationId xmlns:a16="http://schemas.microsoft.com/office/drawing/2014/main" id="{4396F858-D8C8-F2D6-B674-EFB1BBF425D1}"/>
                  </a:ext>
                </a:extLst>
              </p:cNvPr>
              <p:cNvSpPr/>
              <p:nvPr/>
            </p:nvSpPr>
            <p:spPr>
              <a:xfrm>
                <a:off x="1534800" y="2426450"/>
                <a:ext cx="51650" cy="36050"/>
              </a:xfrm>
              <a:custGeom>
                <a:avLst/>
                <a:gdLst/>
                <a:ahLst/>
                <a:cxnLst/>
                <a:rect l="l" t="t" r="r" b="b"/>
                <a:pathLst>
                  <a:path w="2066" h="1442" fill="none" extrusionOk="0">
                    <a:moveTo>
                      <a:pt x="1105" y="1441"/>
                    </a:moveTo>
                    <a:lnTo>
                      <a:pt x="1105" y="1441"/>
                    </a:lnTo>
                    <a:lnTo>
                      <a:pt x="865" y="1393"/>
                    </a:lnTo>
                    <a:lnTo>
                      <a:pt x="625" y="1345"/>
                    </a:lnTo>
                    <a:lnTo>
                      <a:pt x="384" y="1249"/>
                    </a:lnTo>
                    <a:lnTo>
                      <a:pt x="192" y="1105"/>
                    </a:lnTo>
                    <a:lnTo>
                      <a:pt x="48" y="913"/>
                    </a:lnTo>
                    <a:lnTo>
                      <a:pt x="0" y="769"/>
                    </a:lnTo>
                    <a:lnTo>
                      <a:pt x="0" y="577"/>
                    </a:lnTo>
                    <a:lnTo>
                      <a:pt x="96" y="385"/>
                    </a:lnTo>
                    <a:lnTo>
                      <a:pt x="96" y="385"/>
                    </a:lnTo>
                    <a:lnTo>
                      <a:pt x="288" y="193"/>
                    </a:lnTo>
                    <a:lnTo>
                      <a:pt x="480" y="97"/>
                    </a:lnTo>
                    <a:lnTo>
                      <a:pt x="721" y="48"/>
                    </a:lnTo>
                    <a:lnTo>
                      <a:pt x="961" y="0"/>
                    </a:lnTo>
                    <a:lnTo>
                      <a:pt x="961" y="0"/>
                    </a:lnTo>
                    <a:lnTo>
                      <a:pt x="1201" y="48"/>
                    </a:lnTo>
                    <a:lnTo>
                      <a:pt x="1441" y="97"/>
                    </a:lnTo>
                    <a:lnTo>
                      <a:pt x="1681" y="193"/>
                    </a:lnTo>
                    <a:lnTo>
                      <a:pt x="1873" y="337"/>
                    </a:lnTo>
                    <a:lnTo>
                      <a:pt x="1969" y="481"/>
                    </a:lnTo>
                    <a:lnTo>
                      <a:pt x="2065" y="673"/>
                    </a:lnTo>
                    <a:lnTo>
                      <a:pt x="2065" y="865"/>
                    </a:lnTo>
                    <a:lnTo>
                      <a:pt x="1921" y="1057"/>
                    </a:lnTo>
                    <a:lnTo>
                      <a:pt x="1921" y="1057"/>
                    </a:lnTo>
                    <a:lnTo>
                      <a:pt x="1777" y="1201"/>
                    </a:lnTo>
                    <a:lnTo>
                      <a:pt x="1585" y="1345"/>
                    </a:lnTo>
                    <a:lnTo>
                      <a:pt x="1345" y="1393"/>
                    </a:lnTo>
                    <a:lnTo>
                      <a:pt x="1105" y="144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15" name="Google Shape;65;p2">
                <a:extLst>
                  <a:ext uri="{FF2B5EF4-FFF2-40B4-BE49-F238E27FC236}">
                    <a16:creationId xmlns:a16="http://schemas.microsoft.com/office/drawing/2014/main" id="{25CEBAB8-709A-ABA2-199B-36E42842A906}"/>
                  </a:ext>
                </a:extLst>
              </p:cNvPr>
              <p:cNvSpPr/>
              <p:nvPr/>
            </p:nvSpPr>
            <p:spPr>
              <a:xfrm>
                <a:off x="1495175" y="2421650"/>
                <a:ext cx="122475" cy="91275"/>
              </a:xfrm>
              <a:custGeom>
                <a:avLst/>
                <a:gdLst/>
                <a:ahLst/>
                <a:cxnLst/>
                <a:rect l="l" t="t" r="r" b="b"/>
                <a:pathLst>
                  <a:path w="4899" h="3651" fill="none" extrusionOk="0">
                    <a:moveTo>
                      <a:pt x="2642" y="0"/>
                    </a:moveTo>
                    <a:lnTo>
                      <a:pt x="2642" y="0"/>
                    </a:lnTo>
                    <a:lnTo>
                      <a:pt x="2306" y="0"/>
                    </a:lnTo>
                    <a:lnTo>
                      <a:pt x="1969" y="48"/>
                    </a:lnTo>
                    <a:lnTo>
                      <a:pt x="1585" y="144"/>
                    </a:lnTo>
                    <a:lnTo>
                      <a:pt x="1249" y="289"/>
                    </a:lnTo>
                    <a:lnTo>
                      <a:pt x="1249" y="289"/>
                    </a:lnTo>
                    <a:lnTo>
                      <a:pt x="865" y="481"/>
                    </a:lnTo>
                    <a:lnTo>
                      <a:pt x="529" y="721"/>
                    </a:lnTo>
                    <a:lnTo>
                      <a:pt x="289" y="961"/>
                    </a:lnTo>
                    <a:lnTo>
                      <a:pt x="144" y="1249"/>
                    </a:lnTo>
                    <a:lnTo>
                      <a:pt x="48" y="1489"/>
                    </a:lnTo>
                    <a:lnTo>
                      <a:pt x="0" y="1777"/>
                    </a:lnTo>
                    <a:lnTo>
                      <a:pt x="0" y="2065"/>
                    </a:lnTo>
                    <a:lnTo>
                      <a:pt x="96" y="2354"/>
                    </a:lnTo>
                    <a:lnTo>
                      <a:pt x="192" y="2594"/>
                    </a:lnTo>
                    <a:lnTo>
                      <a:pt x="385" y="2882"/>
                    </a:lnTo>
                    <a:lnTo>
                      <a:pt x="577" y="3074"/>
                    </a:lnTo>
                    <a:lnTo>
                      <a:pt x="865" y="3266"/>
                    </a:lnTo>
                    <a:lnTo>
                      <a:pt x="1153" y="3458"/>
                    </a:lnTo>
                    <a:lnTo>
                      <a:pt x="1441" y="3554"/>
                    </a:lnTo>
                    <a:lnTo>
                      <a:pt x="1825" y="3650"/>
                    </a:lnTo>
                    <a:lnTo>
                      <a:pt x="2210" y="3650"/>
                    </a:lnTo>
                    <a:lnTo>
                      <a:pt x="2210" y="3650"/>
                    </a:lnTo>
                    <a:lnTo>
                      <a:pt x="2594" y="3650"/>
                    </a:lnTo>
                    <a:lnTo>
                      <a:pt x="2978" y="3554"/>
                    </a:lnTo>
                    <a:lnTo>
                      <a:pt x="3410" y="3410"/>
                    </a:lnTo>
                    <a:lnTo>
                      <a:pt x="3842" y="3170"/>
                    </a:lnTo>
                    <a:lnTo>
                      <a:pt x="3842" y="3170"/>
                    </a:lnTo>
                    <a:lnTo>
                      <a:pt x="4179" y="2978"/>
                    </a:lnTo>
                    <a:lnTo>
                      <a:pt x="4467" y="2690"/>
                    </a:lnTo>
                    <a:lnTo>
                      <a:pt x="4659" y="2450"/>
                    </a:lnTo>
                    <a:lnTo>
                      <a:pt x="4803" y="2210"/>
                    </a:lnTo>
                    <a:lnTo>
                      <a:pt x="4899" y="1921"/>
                    </a:lnTo>
                    <a:lnTo>
                      <a:pt x="4899" y="1633"/>
                    </a:lnTo>
                    <a:lnTo>
                      <a:pt x="4851" y="1393"/>
                    </a:lnTo>
                    <a:lnTo>
                      <a:pt x="4803" y="1153"/>
                    </a:lnTo>
                    <a:lnTo>
                      <a:pt x="4659" y="913"/>
                    </a:lnTo>
                    <a:lnTo>
                      <a:pt x="4467" y="673"/>
                    </a:lnTo>
                    <a:lnTo>
                      <a:pt x="4227" y="481"/>
                    </a:lnTo>
                    <a:lnTo>
                      <a:pt x="3986" y="337"/>
                    </a:lnTo>
                    <a:lnTo>
                      <a:pt x="3698" y="192"/>
                    </a:lnTo>
                    <a:lnTo>
                      <a:pt x="3362" y="48"/>
                    </a:lnTo>
                    <a:lnTo>
                      <a:pt x="3026" y="0"/>
                    </a:lnTo>
                    <a:lnTo>
                      <a:pt x="2642" y="0"/>
                    </a:lnTo>
                  </a:path>
                </a:pathLst>
              </a:custGeom>
              <a:solidFill>
                <a:srgbClr val="210A06">
                  <a:alpha val="337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16" name="Google Shape;66;p2">
                <a:extLst>
                  <a:ext uri="{FF2B5EF4-FFF2-40B4-BE49-F238E27FC236}">
                    <a16:creationId xmlns:a16="http://schemas.microsoft.com/office/drawing/2014/main" id="{9C5C218A-06F3-6CA3-C188-C07C1BED7D16}"/>
                  </a:ext>
                </a:extLst>
              </p:cNvPr>
              <p:cNvSpPr/>
              <p:nvPr/>
            </p:nvSpPr>
            <p:spPr>
              <a:xfrm>
                <a:off x="1582825" y="2607750"/>
                <a:ext cx="10825" cy="2425"/>
              </a:xfrm>
              <a:custGeom>
                <a:avLst/>
                <a:gdLst/>
                <a:ahLst/>
                <a:cxnLst/>
                <a:rect l="l" t="t" r="r" b="b"/>
                <a:pathLst>
                  <a:path w="433" h="97" extrusionOk="0">
                    <a:moveTo>
                      <a:pt x="0" y="96"/>
                    </a:moveTo>
                    <a:lnTo>
                      <a:pt x="0" y="96"/>
                    </a:lnTo>
                    <a:lnTo>
                      <a:pt x="0" y="96"/>
                    </a:lnTo>
                    <a:lnTo>
                      <a:pt x="0" y="96"/>
                    </a:lnTo>
                    <a:lnTo>
                      <a:pt x="0" y="96"/>
                    </a:lnTo>
                    <a:close/>
                    <a:moveTo>
                      <a:pt x="48" y="96"/>
                    </a:moveTo>
                    <a:lnTo>
                      <a:pt x="48" y="96"/>
                    </a:lnTo>
                    <a:lnTo>
                      <a:pt x="48" y="96"/>
                    </a:lnTo>
                    <a:lnTo>
                      <a:pt x="48" y="96"/>
                    </a:lnTo>
                    <a:lnTo>
                      <a:pt x="48" y="96"/>
                    </a:lnTo>
                    <a:close/>
                    <a:moveTo>
                      <a:pt x="240" y="48"/>
                    </a:moveTo>
                    <a:lnTo>
                      <a:pt x="240" y="48"/>
                    </a:lnTo>
                    <a:lnTo>
                      <a:pt x="48" y="96"/>
                    </a:lnTo>
                    <a:lnTo>
                      <a:pt x="48" y="96"/>
                    </a:lnTo>
                    <a:lnTo>
                      <a:pt x="240" y="48"/>
                    </a:lnTo>
                    <a:close/>
                    <a:moveTo>
                      <a:pt x="240" y="48"/>
                    </a:moveTo>
                    <a:lnTo>
                      <a:pt x="240" y="48"/>
                    </a:lnTo>
                    <a:lnTo>
                      <a:pt x="240" y="48"/>
                    </a:lnTo>
                    <a:lnTo>
                      <a:pt x="240" y="48"/>
                    </a:lnTo>
                    <a:lnTo>
                      <a:pt x="240" y="48"/>
                    </a:lnTo>
                    <a:close/>
                    <a:moveTo>
                      <a:pt x="240" y="48"/>
                    </a:moveTo>
                    <a:lnTo>
                      <a:pt x="240" y="48"/>
                    </a:lnTo>
                    <a:lnTo>
                      <a:pt x="240" y="48"/>
                    </a:lnTo>
                    <a:lnTo>
                      <a:pt x="240" y="48"/>
                    </a:lnTo>
                    <a:lnTo>
                      <a:pt x="240" y="48"/>
                    </a:lnTo>
                    <a:close/>
                    <a:moveTo>
                      <a:pt x="240" y="48"/>
                    </a:moveTo>
                    <a:lnTo>
                      <a:pt x="240" y="48"/>
                    </a:lnTo>
                    <a:lnTo>
                      <a:pt x="240" y="48"/>
                    </a:lnTo>
                    <a:lnTo>
                      <a:pt x="240" y="48"/>
                    </a:lnTo>
                    <a:lnTo>
                      <a:pt x="240" y="48"/>
                    </a:lnTo>
                    <a:close/>
                    <a:moveTo>
                      <a:pt x="288" y="0"/>
                    </a:moveTo>
                    <a:lnTo>
                      <a:pt x="288" y="0"/>
                    </a:lnTo>
                    <a:lnTo>
                      <a:pt x="288" y="48"/>
                    </a:lnTo>
                    <a:lnTo>
                      <a:pt x="288" y="48"/>
                    </a:lnTo>
                    <a:lnTo>
                      <a:pt x="288" y="0"/>
                    </a:lnTo>
                    <a:close/>
                    <a:moveTo>
                      <a:pt x="288" y="0"/>
                    </a:moveTo>
                    <a:lnTo>
                      <a:pt x="288" y="0"/>
                    </a:lnTo>
                    <a:lnTo>
                      <a:pt x="288" y="0"/>
                    </a:lnTo>
                    <a:lnTo>
                      <a:pt x="288" y="0"/>
                    </a:lnTo>
                    <a:lnTo>
                      <a:pt x="288" y="0"/>
                    </a:lnTo>
                    <a:close/>
                    <a:moveTo>
                      <a:pt x="288" y="0"/>
                    </a:moveTo>
                    <a:lnTo>
                      <a:pt x="288" y="0"/>
                    </a:lnTo>
                    <a:lnTo>
                      <a:pt x="288" y="0"/>
                    </a:lnTo>
                    <a:lnTo>
                      <a:pt x="288" y="0"/>
                    </a:lnTo>
                    <a:lnTo>
                      <a:pt x="288" y="0"/>
                    </a:lnTo>
                    <a:close/>
                    <a:moveTo>
                      <a:pt x="336" y="0"/>
                    </a:moveTo>
                    <a:lnTo>
                      <a:pt x="336" y="0"/>
                    </a:lnTo>
                    <a:lnTo>
                      <a:pt x="288" y="0"/>
                    </a:lnTo>
                    <a:lnTo>
                      <a:pt x="288" y="0"/>
                    </a:lnTo>
                    <a:lnTo>
                      <a:pt x="336" y="0"/>
                    </a:lnTo>
                    <a:close/>
                    <a:moveTo>
                      <a:pt x="336" y="0"/>
                    </a:moveTo>
                    <a:lnTo>
                      <a:pt x="336" y="0"/>
                    </a:lnTo>
                    <a:lnTo>
                      <a:pt x="336" y="0"/>
                    </a:lnTo>
                    <a:lnTo>
                      <a:pt x="336" y="0"/>
                    </a:lnTo>
                    <a:lnTo>
                      <a:pt x="336" y="0"/>
                    </a:lnTo>
                    <a:close/>
                    <a:moveTo>
                      <a:pt x="336" y="0"/>
                    </a:moveTo>
                    <a:lnTo>
                      <a:pt x="336" y="0"/>
                    </a:lnTo>
                    <a:lnTo>
                      <a:pt x="336" y="0"/>
                    </a:lnTo>
                    <a:lnTo>
                      <a:pt x="336" y="0"/>
                    </a:lnTo>
                    <a:lnTo>
                      <a:pt x="336" y="0"/>
                    </a:lnTo>
                    <a:close/>
                    <a:moveTo>
                      <a:pt x="336" y="0"/>
                    </a:moveTo>
                    <a:lnTo>
                      <a:pt x="336" y="0"/>
                    </a:lnTo>
                    <a:lnTo>
                      <a:pt x="336" y="0"/>
                    </a:lnTo>
                    <a:lnTo>
                      <a:pt x="336" y="0"/>
                    </a:lnTo>
                    <a:lnTo>
                      <a:pt x="336" y="0"/>
                    </a:lnTo>
                    <a:close/>
                    <a:moveTo>
                      <a:pt x="384" y="0"/>
                    </a:moveTo>
                    <a:lnTo>
                      <a:pt x="384" y="0"/>
                    </a:lnTo>
                    <a:lnTo>
                      <a:pt x="336" y="0"/>
                    </a:lnTo>
                    <a:lnTo>
                      <a:pt x="336" y="0"/>
                    </a:lnTo>
                    <a:lnTo>
                      <a:pt x="384" y="0"/>
                    </a:lnTo>
                    <a:close/>
                    <a:moveTo>
                      <a:pt x="384" y="0"/>
                    </a:moveTo>
                    <a:lnTo>
                      <a:pt x="384" y="0"/>
                    </a:lnTo>
                    <a:lnTo>
                      <a:pt x="384" y="0"/>
                    </a:lnTo>
                    <a:lnTo>
                      <a:pt x="384" y="0"/>
                    </a:lnTo>
                    <a:lnTo>
                      <a:pt x="384" y="0"/>
                    </a:lnTo>
                    <a:close/>
                    <a:moveTo>
                      <a:pt x="384" y="0"/>
                    </a:moveTo>
                    <a:lnTo>
                      <a:pt x="384" y="0"/>
                    </a:lnTo>
                    <a:lnTo>
                      <a:pt x="384" y="0"/>
                    </a:lnTo>
                    <a:lnTo>
                      <a:pt x="384" y="0"/>
                    </a:lnTo>
                    <a:lnTo>
                      <a:pt x="384" y="0"/>
                    </a:lnTo>
                    <a:close/>
                    <a:moveTo>
                      <a:pt x="432" y="0"/>
                    </a:moveTo>
                    <a:lnTo>
                      <a:pt x="432" y="0"/>
                    </a:lnTo>
                    <a:lnTo>
                      <a:pt x="432" y="0"/>
                    </a:lnTo>
                    <a:lnTo>
                      <a:pt x="432" y="0"/>
                    </a:lnTo>
                    <a:lnTo>
                      <a:pt x="432" y="0"/>
                    </a:lnTo>
                    <a:close/>
                    <a:moveTo>
                      <a:pt x="432" y="0"/>
                    </a:moveTo>
                    <a:lnTo>
                      <a:pt x="432" y="0"/>
                    </a:lnTo>
                    <a:lnTo>
                      <a:pt x="432" y="0"/>
                    </a:lnTo>
                    <a:lnTo>
                      <a:pt x="432" y="0"/>
                    </a:lnTo>
                    <a:lnTo>
                      <a:pt x="432" y="0"/>
                    </a:lnTo>
                    <a:close/>
                  </a:path>
                </a:pathLst>
              </a:custGeom>
              <a:solidFill>
                <a:srgbClr val="FFF2F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17" name="Google Shape;67;p2">
                <a:extLst>
                  <a:ext uri="{FF2B5EF4-FFF2-40B4-BE49-F238E27FC236}">
                    <a16:creationId xmlns:a16="http://schemas.microsoft.com/office/drawing/2014/main" id="{92DE915D-5F81-49B1-3079-CA3A52082FA8}"/>
                  </a:ext>
                </a:extLst>
              </p:cNvPr>
              <p:cNvSpPr/>
              <p:nvPr/>
            </p:nvSpPr>
            <p:spPr>
              <a:xfrm>
                <a:off x="1582825" y="26101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18" name="Google Shape;68;p2">
                <a:extLst>
                  <a:ext uri="{FF2B5EF4-FFF2-40B4-BE49-F238E27FC236}">
                    <a16:creationId xmlns:a16="http://schemas.microsoft.com/office/drawing/2014/main" id="{05E03D95-59CC-BE9F-1E1F-D32061BB57EF}"/>
                  </a:ext>
                </a:extLst>
              </p:cNvPr>
              <p:cNvSpPr/>
              <p:nvPr/>
            </p:nvSpPr>
            <p:spPr>
              <a:xfrm>
                <a:off x="1584025" y="26101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19" name="Google Shape;69;p2">
                <a:extLst>
                  <a:ext uri="{FF2B5EF4-FFF2-40B4-BE49-F238E27FC236}">
                    <a16:creationId xmlns:a16="http://schemas.microsoft.com/office/drawing/2014/main" id="{D82DF10D-ACB6-7298-AFDC-0DE36CC2BB51}"/>
                  </a:ext>
                </a:extLst>
              </p:cNvPr>
              <p:cNvSpPr/>
              <p:nvPr/>
            </p:nvSpPr>
            <p:spPr>
              <a:xfrm>
                <a:off x="1584025" y="2608950"/>
                <a:ext cx="4825" cy="1225"/>
              </a:xfrm>
              <a:custGeom>
                <a:avLst/>
                <a:gdLst/>
                <a:ahLst/>
                <a:cxnLst/>
                <a:rect l="l" t="t" r="r" b="b"/>
                <a:pathLst>
                  <a:path w="193" h="49" fill="none" extrusionOk="0">
                    <a:moveTo>
                      <a:pt x="192" y="0"/>
                    </a:moveTo>
                    <a:lnTo>
                      <a:pt x="192" y="0"/>
                    </a:lnTo>
                    <a:lnTo>
                      <a:pt x="0" y="48"/>
                    </a:lnTo>
                    <a:lnTo>
                      <a:pt x="0" y="48"/>
                    </a:lnTo>
                    <a:lnTo>
                      <a:pt x="192"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20" name="Google Shape;70;p2">
                <a:extLst>
                  <a:ext uri="{FF2B5EF4-FFF2-40B4-BE49-F238E27FC236}">
                    <a16:creationId xmlns:a16="http://schemas.microsoft.com/office/drawing/2014/main" id="{9682E172-2E77-0F92-BD6D-38430B8B64E0}"/>
                  </a:ext>
                </a:extLst>
              </p:cNvPr>
              <p:cNvSpPr/>
              <p:nvPr/>
            </p:nvSpPr>
            <p:spPr>
              <a:xfrm>
                <a:off x="1588825" y="26089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21" name="Google Shape;71;p2">
                <a:extLst>
                  <a:ext uri="{FF2B5EF4-FFF2-40B4-BE49-F238E27FC236}">
                    <a16:creationId xmlns:a16="http://schemas.microsoft.com/office/drawing/2014/main" id="{34CA58B3-9EDD-8636-45AA-6851977DC608}"/>
                  </a:ext>
                </a:extLst>
              </p:cNvPr>
              <p:cNvSpPr/>
              <p:nvPr/>
            </p:nvSpPr>
            <p:spPr>
              <a:xfrm>
                <a:off x="1588825" y="26089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22" name="Google Shape;72;p2">
                <a:extLst>
                  <a:ext uri="{FF2B5EF4-FFF2-40B4-BE49-F238E27FC236}">
                    <a16:creationId xmlns:a16="http://schemas.microsoft.com/office/drawing/2014/main" id="{77558904-C304-FDB0-1117-8059DC4E9F77}"/>
                  </a:ext>
                </a:extLst>
              </p:cNvPr>
              <p:cNvSpPr/>
              <p:nvPr/>
            </p:nvSpPr>
            <p:spPr>
              <a:xfrm>
                <a:off x="1588825" y="26089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23" name="Google Shape;73;p2">
                <a:extLst>
                  <a:ext uri="{FF2B5EF4-FFF2-40B4-BE49-F238E27FC236}">
                    <a16:creationId xmlns:a16="http://schemas.microsoft.com/office/drawing/2014/main" id="{B9AB708B-1640-DC5A-E2E1-A3A41FF71A79}"/>
                  </a:ext>
                </a:extLst>
              </p:cNvPr>
              <p:cNvSpPr/>
              <p:nvPr/>
            </p:nvSpPr>
            <p:spPr>
              <a:xfrm>
                <a:off x="1590025" y="2607750"/>
                <a:ext cx="25" cy="1225"/>
              </a:xfrm>
              <a:custGeom>
                <a:avLst/>
                <a:gdLst/>
                <a:ahLst/>
                <a:cxnLst/>
                <a:rect l="l" t="t" r="r" b="b"/>
                <a:pathLst>
                  <a:path w="1" h="49" fill="none" extrusionOk="0">
                    <a:moveTo>
                      <a:pt x="0" y="0"/>
                    </a:moveTo>
                    <a:lnTo>
                      <a:pt x="0" y="0"/>
                    </a:lnTo>
                    <a:lnTo>
                      <a:pt x="0" y="48"/>
                    </a:lnTo>
                    <a:lnTo>
                      <a:pt x="0" y="48"/>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24" name="Google Shape;74;p2">
                <a:extLst>
                  <a:ext uri="{FF2B5EF4-FFF2-40B4-BE49-F238E27FC236}">
                    <a16:creationId xmlns:a16="http://schemas.microsoft.com/office/drawing/2014/main" id="{9C7216F1-A3B4-7CB0-2C06-CC141C4351F0}"/>
                  </a:ext>
                </a:extLst>
              </p:cNvPr>
              <p:cNvSpPr/>
              <p:nvPr/>
            </p:nvSpPr>
            <p:spPr>
              <a:xfrm>
                <a:off x="15900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25" name="Google Shape;75;p2">
                <a:extLst>
                  <a:ext uri="{FF2B5EF4-FFF2-40B4-BE49-F238E27FC236}">
                    <a16:creationId xmlns:a16="http://schemas.microsoft.com/office/drawing/2014/main" id="{D8F30084-81A4-6AE8-6155-5E8729075B4E}"/>
                  </a:ext>
                </a:extLst>
              </p:cNvPr>
              <p:cNvSpPr/>
              <p:nvPr/>
            </p:nvSpPr>
            <p:spPr>
              <a:xfrm>
                <a:off x="15900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26" name="Google Shape;76;p2">
                <a:extLst>
                  <a:ext uri="{FF2B5EF4-FFF2-40B4-BE49-F238E27FC236}">
                    <a16:creationId xmlns:a16="http://schemas.microsoft.com/office/drawing/2014/main" id="{59DA3B75-3085-1981-D168-76E008CDCDC3}"/>
                  </a:ext>
                </a:extLst>
              </p:cNvPr>
              <p:cNvSpPr/>
              <p:nvPr/>
            </p:nvSpPr>
            <p:spPr>
              <a:xfrm>
                <a:off x="1590025" y="2607750"/>
                <a:ext cx="1225" cy="25"/>
              </a:xfrm>
              <a:custGeom>
                <a:avLst/>
                <a:gdLst/>
                <a:ahLst/>
                <a:cxnLst/>
                <a:rect l="l" t="t" r="r" b="b"/>
                <a:pathLst>
                  <a:path w="49" h="1" fill="none" extrusionOk="0">
                    <a:moveTo>
                      <a:pt x="48" y="0"/>
                    </a:moveTo>
                    <a:lnTo>
                      <a:pt x="48" y="0"/>
                    </a:lnTo>
                    <a:lnTo>
                      <a:pt x="0" y="0"/>
                    </a:lnTo>
                    <a:lnTo>
                      <a:pt x="0" y="0"/>
                    </a:lnTo>
                    <a:lnTo>
                      <a:pt x="48"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27" name="Google Shape;77;p2">
                <a:extLst>
                  <a:ext uri="{FF2B5EF4-FFF2-40B4-BE49-F238E27FC236}">
                    <a16:creationId xmlns:a16="http://schemas.microsoft.com/office/drawing/2014/main" id="{CA7DF46B-6D84-D432-3D24-1C289AF944D9}"/>
                  </a:ext>
                </a:extLst>
              </p:cNvPr>
              <p:cNvSpPr/>
              <p:nvPr/>
            </p:nvSpPr>
            <p:spPr>
              <a:xfrm>
                <a:off x="15912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28" name="Google Shape;78;p2">
                <a:extLst>
                  <a:ext uri="{FF2B5EF4-FFF2-40B4-BE49-F238E27FC236}">
                    <a16:creationId xmlns:a16="http://schemas.microsoft.com/office/drawing/2014/main" id="{CEB5A4BD-B1EF-8B7B-6CAE-93AC403124ED}"/>
                  </a:ext>
                </a:extLst>
              </p:cNvPr>
              <p:cNvSpPr/>
              <p:nvPr/>
            </p:nvSpPr>
            <p:spPr>
              <a:xfrm>
                <a:off x="15912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29" name="Google Shape;79;p2">
                <a:extLst>
                  <a:ext uri="{FF2B5EF4-FFF2-40B4-BE49-F238E27FC236}">
                    <a16:creationId xmlns:a16="http://schemas.microsoft.com/office/drawing/2014/main" id="{E50B5875-8B43-F419-E3F5-5671AFEE9555}"/>
                  </a:ext>
                </a:extLst>
              </p:cNvPr>
              <p:cNvSpPr/>
              <p:nvPr/>
            </p:nvSpPr>
            <p:spPr>
              <a:xfrm>
                <a:off x="15912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30" name="Google Shape;80;p2">
                <a:extLst>
                  <a:ext uri="{FF2B5EF4-FFF2-40B4-BE49-F238E27FC236}">
                    <a16:creationId xmlns:a16="http://schemas.microsoft.com/office/drawing/2014/main" id="{06461498-8596-4D36-23FD-AE4C9114F232}"/>
                  </a:ext>
                </a:extLst>
              </p:cNvPr>
              <p:cNvSpPr/>
              <p:nvPr/>
            </p:nvSpPr>
            <p:spPr>
              <a:xfrm>
                <a:off x="1591225" y="2607750"/>
                <a:ext cx="1225" cy="25"/>
              </a:xfrm>
              <a:custGeom>
                <a:avLst/>
                <a:gdLst/>
                <a:ahLst/>
                <a:cxnLst/>
                <a:rect l="l" t="t" r="r" b="b"/>
                <a:pathLst>
                  <a:path w="49" h="1" fill="none" extrusionOk="0">
                    <a:moveTo>
                      <a:pt x="48" y="0"/>
                    </a:moveTo>
                    <a:lnTo>
                      <a:pt x="48" y="0"/>
                    </a:lnTo>
                    <a:lnTo>
                      <a:pt x="0" y="0"/>
                    </a:lnTo>
                    <a:lnTo>
                      <a:pt x="0" y="0"/>
                    </a:lnTo>
                    <a:lnTo>
                      <a:pt x="48"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31" name="Google Shape;81;p2">
                <a:extLst>
                  <a:ext uri="{FF2B5EF4-FFF2-40B4-BE49-F238E27FC236}">
                    <a16:creationId xmlns:a16="http://schemas.microsoft.com/office/drawing/2014/main" id="{390AF686-6FD6-BB8F-820C-4D63111EEE5C}"/>
                  </a:ext>
                </a:extLst>
              </p:cNvPr>
              <p:cNvSpPr/>
              <p:nvPr/>
            </p:nvSpPr>
            <p:spPr>
              <a:xfrm>
                <a:off x="15924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32" name="Google Shape;82;p2">
                <a:extLst>
                  <a:ext uri="{FF2B5EF4-FFF2-40B4-BE49-F238E27FC236}">
                    <a16:creationId xmlns:a16="http://schemas.microsoft.com/office/drawing/2014/main" id="{EAE5F8EE-7EA7-B1C7-1688-F550DCC2056E}"/>
                  </a:ext>
                </a:extLst>
              </p:cNvPr>
              <p:cNvSpPr/>
              <p:nvPr/>
            </p:nvSpPr>
            <p:spPr>
              <a:xfrm>
                <a:off x="15924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33" name="Google Shape;83;p2">
                <a:extLst>
                  <a:ext uri="{FF2B5EF4-FFF2-40B4-BE49-F238E27FC236}">
                    <a16:creationId xmlns:a16="http://schemas.microsoft.com/office/drawing/2014/main" id="{91B1B659-61C0-DED0-046F-9A70A60D358F}"/>
                  </a:ext>
                </a:extLst>
              </p:cNvPr>
              <p:cNvSpPr/>
              <p:nvPr/>
            </p:nvSpPr>
            <p:spPr>
              <a:xfrm>
                <a:off x="15936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34" name="Google Shape;84;p2">
                <a:extLst>
                  <a:ext uri="{FF2B5EF4-FFF2-40B4-BE49-F238E27FC236}">
                    <a16:creationId xmlns:a16="http://schemas.microsoft.com/office/drawing/2014/main" id="{C9FCF83D-8F41-F721-C0B4-4C47C59E3B4D}"/>
                  </a:ext>
                </a:extLst>
              </p:cNvPr>
              <p:cNvSpPr/>
              <p:nvPr/>
            </p:nvSpPr>
            <p:spPr>
              <a:xfrm>
                <a:off x="1593625" y="26077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35" name="Google Shape;85;p2">
                <a:extLst>
                  <a:ext uri="{FF2B5EF4-FFF2-40B4-BE49-F238E27FC236}">
                    <a16:creationId xmlns:a16="http://schemas.microsoft.com/office/drawing/2014/main" id="{39698B73-EB69-FAD4-B19B-62056DD90995}"/>
                  </a:ext>
                </a:extLst>
              </p:cNvPr>
              <p:cNvSpPr/>
              <p:nvPr/>
            </p:nvSpPr>
            <p:spPr>
              <a:xfrm>
                <a:off x="1477175" y="2515300"/>
                <a:ext cx="192125" cy="96075"/>
              </a:xfrm>
              <a:custGeom>
                <a:avLst/>
                <a:gdLst/>
                <a:ahLst/>
                <a:cxnLst/>
                <a:rect l="l" t="t" r="r" b="b"/>
                <a:pathLst>
                  <a:path w="7685" h="3843" fill="none" extrusionOk="0">
                    <a:moveTo>
                      <a:pt x="7684" y="0"/>
                    </a:moveTo>
                    <a:lnTo>
                      <a:pt x="7684" y="0"/>
                    </a:lnTo>
                    <a:lnTo>
                      <a:pt x="7204" y="721"/>
                    </a:lnTo>
                    <a:lnTo>
                      <a:pt x="6724" y="1297"/>
                    </a:lnTo>
                    <a:lnTo>
                      <a:pt x="6195" y="1777"/>
                    </a:lnTo>
                    <a:lnTo>
                      <a:pt x="5667" y="2161"/>
                    </a:lnTo>
                    <a:lnTo>
                      <a:pt x="5091" y="2450"/>
                    </a:lnTo>
                    <a:lnTo>
                      <a:pt x="4514" y="2594"/>
                    </a:lnTo>
                    <a:lnTo>
                      <a:pt x="3938" y="2738"/>
                    </a:lnTo>
                    <a:lnTo>
                      <a:pt x="3314" y="2738"/>
                    </a:lnTo>
                    <a:lnTo>
                      <a:pt x="3314" y="2738"/>
                    </a:lnTo>
                    <a:lnTo>
                      <a:pt x="2882" y="2738"/>
                    </a:lnTo>
                    <a:lnTo>
                      <a:pt x="2449" y="2690"/>
                    </a:lnTo>
                    <a:lnTo>
                      <a:pt x="1585" y="2498"/>
                    </a:lnTo>
                    <a:lnTo>
                      <a:pt x="768" y="2258"/>
                    </a:lnTo>
                    <a:lnTo>
                      <a:pt x="0" y="1969"/>
                    </a:lnTo>
                    <a:lnTo>
                      <a:pt x="0" y="1969"/>
                    </a:lnTo>
                    <a:lnTo>
                      <a:pt x="336" y="2354"/>
                    </a:lnTo>
                    <a:lnTo>
                      <a:pt x="672" y="2738"/>
                    </a:lnTo>
                    <a:lnTo>
                      <a:pt x="1057" y="3074"/>
                    </a:lnTo>
                    <a:lnTo>
                      <a:pt x="1489" y="3314"/>
                    </a:lnTo>
                    <a:lnTo>
                      <a:pt x="1969" y="3554"/>
                    </a:lnTo>
                    <a:lnTo>
                      <a:pt x="2449" y="3698"/>
                    </a:lnTo>
                    <a:lnTo>
                      <a:pt x="2978" y="3794"/>
                    </a:lnTo>
                    <a:lnTo>
                      <a:pt x="3506" y="3842"/>
                    </a:lnTo>
                    <a:lnTo>
                      <a:pt x="3506" y="3842"/>
                    </a:lnTo>
                    <a:lnTo>
                      <a:pt x="3890" y="3842"/>
                    </a:lnTo>
                    <a:lnTo>
                      <a:pt x="4226" y="3794"/>
                    </a:lnTo>
                    <a:lnTo>
                      <a:pt x="4226" y="3794"/>
                    </a:lnTo>
                    <a:lnTo>
                      <a:pt x="4226" y="3794"/>
                    </a:lnTo>
                    <a:lnTo>
                      <a:pt x="4226" y="3794"/>
                    </a:lnTo>
                    <a:lnTo>
                      <a:pt x="4274" y="3794"/>
                    </a:lnTo>
                    <a:lnTo>
                      <a:pt x="4274" y="3794"/>
                    </a:lnTo>
                    <a:lnTo>
                      <a:pt x="4274" y="3794"/>
                    </a:lnTo>
                    <a:lnTo>
                      <a:pt x="4274" y="3794"/>
                    </a:lnTo>
                    <a:lnTo>
                      <a:pt x="4274" y="3794"/>
                    </a:lnTo>
                    <a:lnTo>
                      <a:pt x="4274" y="3794"/>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466" y="3746"/>
                    </a:lnTo>
                    <a:lnTo>
                      <a:pt x="4514" y="3746"/>
                    </a:lnTo>
                    <a:lnTo>
                      <a:pt x="4514" y="3746"/>
                    </a:lnTo>
                    <a:lnTo>
                      <a:pt x="4514" y="3698"/>
                    </a:lnTo>
                    <a:lnTo>
                      <a:pt x="4514" y="3698"/>
                    </a:lnTo>
                    <a:lnTo>
                      <a:pt x="4514" y="3698"/>
                    </a:lnTo>
                    <a:lnTo>
                      <a:pt x="4514" y="3698"/>
                    </a:lnTo>
                    <a:lnTo>
                      <a:pt x="4514" y="3698"/>
                    </a:lnTo>
                    <a:lnTo>
                      <a:pt x="4514" y="3698"/>
                    </a:lnTo>
                    <a:lnTo>
                      <a:pt x="4514" y="3698"/>
                    </a:lnTo>
                    <a:lnTo>
                      <a:pt x="4514" y="3698"/>
                    </a:lnTo>
                    <a:lnTo>
                      <a:pt x="4514" y="3698"/>
                    </a:lnTo>
                    <a:lnTo>
                      <a:pt x="4514" y="3698"/>
                    </a:lnTo>
                    <a:lnTo>
                      <a:pt x="4514" y="3698"/>
                    </a:lnTo>
                    <a:lnTo>
                      <a:pt x="4514"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562" y="3698"/>
                    </a:lnTo>
                    <a:lnTo>
                      <a:pt x="4610" y="3698"/>
                    </a:lnTo>
                    <a:lnTo>
                      <a:pt x="4610" y="3698"/>
                    </a:lnTo>
                    <a:lnTo>
                      <a:pt x="4610" y="3698"/>
                    </a:lnTo>
                    <a:lnTo>
                      <a:pt x="4610" y="3698"/>
                    </a:lnTo>
                    <a:lnTo>
                      <a:pt x="4610" y="3698"/>
                    </a:lnTo>
                    <a:lnTo>
                      <a:pt x="4610" y="3698"/>
                    </a:lnTo>
                    <a:lnTo>
                      <a:pt x="4610" y="3698"/>
                    </a:lnTo>
                    <a:lnTo>
                      <a:pt x="4610" y="3698"/>
                    </a:lnTo>
                    <a:lnTo>
                      <a:pt x="4610" y="3698"/>
                    </a:lnTo>
                    <a:lnTo>
                      <a:pt x="4610" y="3698"/>
                    </a:lnTo>
                    <a:lnTo>
                      <a:pt x="4658" y="3698"/>
                    </a:lnTo>
                    <a:lnTo>
                      <a:pt x="4658" y="3698"/>
                    </a:lnTo>
                    <a:lnTo>
                      <a:pt x="4658" y="3698"/>
                    </a:lnTo>
                    <a:lnTo>
                      <a:pt x="4658" y="3698"/>
                    </a:lnTo>
                    <a:lnTo>
                      <a:pt x="4658" y="3698"/>
                    </a:lnTo>
                    <a:lnTo>
                      <a:pt x="4658" y="3698"/>
                    </a:lnTo>
                    <a:lnTo>
                      <a:pt x="4658" y="3698"/>
                    </a:lnTo>
                    <a:lnTo>
                      <a:pt x="4658" y="3698"/>
                    </a:lnTo>
                    <a:lnTo>
                      <a:pt x="5283" y="3458"/>
                    </a:lnTo>
                    <a:lnTo>
                      <a:pt x="5811" y="3122"/>
                    </a:lnTo>
                    <a:lnTo>
                      <a:pt x="6339" y="2738"/>
                    </a:lnTo>
                    <a:lnTo>
                      <a:pt x="6724" y="2306"/>
                    </a:lnTo>
                    <a:lnTo>
                      <a:pt x="7108" y="1777"/>
                    </a:lnTo>
                    <a:lnTo>
                      <a:pt x="7396" y="1249"/>
                    </a:lnTo>
                    <a:lnTo>
                      <a:pt x="7588" y="625"/>
                    </a:lnTo>
                    <a:lnTo>
                      <a:pt x="7684" y="0"/>
                    </a:lnTo>
                  </a:path>
                </a:pathLst>
              </a:custGeom>
              <a:solidFill>
                <a:srgbClr val="210A0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36" name="Google Shape;86;p2">
                <a:extLst>
                  <a:ext uri="{FF2B5EF4-FFF2-40B4-BE49-F238E27FC236}">
                    <a16:creationId xmlns:a16="http://schemas.microsoft.com/office/drawing/2014/main" id="{32271A79-201A-76C7-D9CE-DF813E9457D4}"/>
                  </a:ext>
                </a:extLst>
              </p:cNvPr>
              <p:cNvSpPr/>
              <p:nvPr/>
            </p:nvSpPr>
            <p:spPr>
              <a:xfrm>
                <a:off x="1534800" y="2426450"/>
                <a:ext cx="51650" cy="36050"/>
              </a:xfrm>
              <a:custGeom>
                <a:avLst/>
                <a:gdLst/>
                <a:ahLst/>
                <a:cxnLst/>
                <a:rect l="l" t="t" r="r" b="b"/>
                <a:pathLst>
                  <a:path w="2066" h="1442" extrusionOk="0">
                    <a:moveTo>
                      <a:pt x="961" y="0"/>
                    </a:moveTo>
                    <a:lnTo>
                      <a:pt x="721" y="48"/>
                    </a:lnTo>
                    <a:lnTo>
                      <a:pt x="480" y="97"/>
                    </a:lnTo>
                    <a:lnTo>
                      <a:pt x="288" y="193"/>
                    </a:lnTo>
                    <a:lnTo>
                      <a:pt x="96" y="385"/>
                    </a:lnTo>
                    <a:lnTo>
                      <a:pt x="0" y="577"/>
                    </a:lnTo>
                    <a:lnTo>
                      <a:pt x="0" y="769"/>
                    </a:lnTo>
                    <a:lnTo>
                      <a:pt x="48" y="913"/>
                    </a:lnTo>
                    <a:lnTo>
                      <a:pt x="192" y="1105"/>
                    </a:lnTo>
                    <a:lnTo>
                      <a:pt x="384" y="1249"/>
                    </a:lnTo>
                    <a:lnTo>
                      <a:pt x="625" y="1345"/>
                    </a:lnTo>
                    <a:lnTo>
                      <a:pt x="865" y="1393"/>
                    </a:lnTo>
                    <a:lnTo>
                      <a:pt x="1105" y="1441"/>
                    </a:lnTo>
                    <a:lnTo>
                      <a:pt x="1345" y="1393"/>
                    </a:lnTo>
                    <a:lnTo>
                      <a:pt x="1585" y="1345"/>
                    </a:lnTo>
                    <a:lnTo>
                      <a:pt x="1777" y="1201"/>
                    </a:lnTo>
                    <a:lnTo>
                      <a:pt x="1921" y="1057"/>
                    </a:lnTo>
                    <a:lnTo>
                      <a:pt x="2065" y="865"/>
                    </a:lnTo>
                    <a:lnTo>
                      <a:pt x="2065" y="673"/>
                    </a:lnTo>
                    <a:lnTo>
                      <a:pt x="1969" y="481"/>
                    </a:lnTo>
                    <a:lnTo>
                      <a:pt x="1873" y="337"/>
                    </a:lnTo>
                    <a:lnTo>
                      <a:pt x="1681" y="193"/>
                    </a:lnTo>
                    <a:lnTo>
                      <a:pt x="1441" y="97"/>
                    </a:lnTo>
                    <a:lnTo>
                      <a:pt x="1201" y="48"/>
                    </a:lnTo>
                    <a:lnTo>
                      <a:pt x="961" y="0"/>
                    </a:lnTo>
                    <a:close/>
                  </a:path>
                </a:pathLst>
              </a:custGeom>
              <a:solidFill>
                <a:srgbClr val="FFFFFF">
                  <a:alpha val="2416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37" name="Google Shape;87;p2">
                <a:extLst>
                  <a:ext uri="{FF2B5EF4-FFF2-40B4-BE49-F238E27FC236}">
                    <a16:creationId xmlns:a16="http://schemas.microsoft.com/office/drawing/2014/main" id="{C773F675-DFB1-AE77-F9FA-E9B6378ADAFA}"/>
                  </a:ext>
                </a:extLst>
              </p:cNvPr>
              <p:cNvSpPr/>
              <p:nvPr/>
            </p:nvSpPr>
            <p:spPr>
              <a:xfrm>
                <a:off x="1534800" y="2426450"/>
                <a:ext cx="51650" cy="36050"/>
              </a:xfrm>
              <a:custGeom>
                <a:avLst/>
                <a:gdLst/>
                <a:ahLst/>
                <a:cxnLst/>
                <a:rect l="l" t="t" r="r" b="b"/>
                <a:pathLst>
                  <a:path w="2066" h="1442" fill="none" extrusionOk="0">
                    <a:moveTo>
                      <a:pt x="961" y="0"/>
                    </a:moveTo>
                    <a:lnTo>
                      <a:pt x="961" y="0"/>
                    </a:lnTo>
                    <a:lnTo>
                      <a:pt x="721" y="48"/>
                    </a:lnTo>
                    <a:lnTo>
                      <a:pt x="480" y="97"/>
                    </a:lnTo>
                    <a:lnTo>
                      <a:pt x="288" y="193"/>
                    </a:lnTo>
                    <a:lnTo>
                      <a:pt x="96" y="385"/>
                    </a:lnTo>
                    <a:lnTo>
                      <a:pt x="96" y="385"/>
                    </a:lnTo>
                    <a:lnTo>
                      <a:pt x="0" y="577"/>
                    </a:lnTo>
                    <a:lnTo>
                      <a:pt x="0" y="769"/>
                    </a:lnTo>
                    <a:lnTo>
                      <a:pt x="48" y="913"/>
                    </a:lnTo>
                    <a:lnTo>
                      <a:pt x="192" y="1105"/>
                    </a:lnTo>
                    <a:lnTo>
                      <a:pt x="384" y="1249"/>
                    </a:lnTo>
                    <a:lnTo>
                      <a:pt x="625" y="1345"/>
                    </a:lnTo>
                    <a:lnTo>
                      <a:pt x="865" y="1393"/>
                    </a:lnTo>
                    <a:lnTo>
                      <a:pt x="1105" y="1441"/>
                    </a:lnTo>
                    <a:lnTo>
                      <a:pt x="1105" y="1441"/>
                    </a:lnTo>
                    <a:lnTo>
                      <a:pt x="1345" y="1393"/>
                    </a:lnTo>
                    <a:lnTo>
                      <a:pt x="1585" y="1345"/>
                    </a:lnTo>
                    <a:lnTo>
                      <a:pt x="1777" y="1201"/>
                    </a:lnTo>
                    <a:lnTo>
                      <a:pt x="1921" y="1057"/>
                    </a:lnTo>
                    <a:lnTo>
                      <a:pt x="1921" y="1057"/>
                    </a:lnTo>
                    <a:lnTo>
                      <a:pt x="2065" y="865"/>
                    </a:lnTo>
                    <a:lnTo>
                      <a:pt x="2065" y="673"/>
                    </a:lnTo>
                    <a:lnTo>
                      <a:pt x="1969" y="481"/>
                    </a:lnTo>
                    <a:lnTo>
                      <a:pt x="1873" y="337"/>
                    </a:lnTo>
                    <a:lnTo>
                      <a:pt x="1681" y="193"/>
                    </a:lnTo>
                    <a:lnTo>
                      <a:pt x="1441" y="97"/>
                    </a:lnTo>
                    <a:lnTo>
                      <a:pt x="1201" y="48"/>
                    </a:lnTo>
                    <a:lnTo>
                      <a:pt x="961"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38" name="Google Shape;88;p2">
                <a:extLst>
                  <a:ext uri="{FF2B5EF4-FFF2-40B4-BE49-F238E27FC236}">
                    <a16:creationId xmlns:a16="http://schemas.microsoft.com/office/drawing/2014/main" id="{EC62D9BB-59EB-804F-535E-02D0B40486A1}"/>
                  </a:ext>
                </a:extLst>
              </p:cNvPr>
              <p:cNvSpPr/>
              <p:nvPr/>
            </p:nvSpPr>
            <p:spPr>
              <a:xfrm>
                <a:off x="1477175" y="2515300"/>
                <a:ext cx="192125" cy="96075"/>
              </a:xfrm>
              <a:custGeom>
                <a:avLst/>
                <a:gdLst/>
                <a:ahLst/>
                <a:cxnLst/>
                <a:rect l="l" t="t" r="r" b="b"/>
                <a:pathLst>
                  <a:path w="7685" h="3843" extrusionOk="0">
                    <a:moveTo>
                      <a:pt x="7684" y="0"/>
                    </a:moveTo>
                    <a:lnTo>
                      <a:pt x="7204" y="721"/>
                    </a:lnTo>
                    <a:lnTo>
                      <a:pt x="6724" y="1297"/>
                    </a:lnTo>
                    <a:lnTo>
                      <a:pt x="6195" y="1777"/>
                    </a:lnTo>
                    <a:lnTo>
                      <a:pt x="5667" y="2161"/>
                    </a:lnTo>
                    <a:lnTo>
                      <a:pt x="5091" y="2450"/>
                    </a:lnTo>
                    <a:lnTo>
                      <a:pt x="4514" y="2594"/>
                    </a:lnTo>
                    <a:lnTo>
                      <a:pt x="3938" y="2738"/>
                    </a:lnTo>
                    <a:lnTo>
                      <a:pt x="2882" y="2738"/>
                    </a:lnTo>
                    <a:lnTo>
                      <a:pt x="2449" y="2690"/>
                    </a:lnTo>
                    <a:lnTo>
                      <a:pt x="1585" y="2498"/>
                    </a:lnTo>
                    <a:lnTo>
                      <a:pt x="768" y="2258"/>
                    </a:lnTo>
                    <a:lnTo>
                      <a:pt x="0" y="1969"/>
                    </a:lnTo>
                    <a:lnTo>
                      <a:pt x="336" y="2354"/>
                    </a:lnTo>
                    <a:lnTo>
                      <a:pt x="672" y="2738"/>
                    </a:lnTo>
                    <a:lnTo>
                      <a:pt x="1057" y="3074"/>
                    </a:lnTo>
                    <a:lnTo>
                      <a:pt x="1489" y="3314"/>
                    </a:lnTo>
                    <a:lnTo>
                      <a:pt x="1969" y="3554"/>
                    </a:lnTo>
                    <a:lnTo>
                      <a:pt x="2449" y="3698"/>
                    </a:lnTo>
                    <a:lnTo>
                      <a:pt x="2978" y="3794"/>
                    </a:lnTo>
                    <a:lnTo>
                      <a:pt x="3506" y="3842"/>
                    </a:lnTo>
                    <a:lnTo>
                      <a:pt x="3890" y="3842"/>
                    </a:lnTo>
                    <a:lnTo>
                      <a:pt x="4226" y="3794"/>
                    </a:lnTo>
                    <a:lnTo>
                      <a:pt x="4274" y="3794"/>
                    </a:lnTo>
                    <a:lnTo>
                      <a:pt x="4466" y="3746"/>
                    </a:lnTo>
                    <a:lnTo>
                      <a:pt x="4514" y="3746"/>
                    </a:lnTo>
                    <a:lnTo>
                      <a:pt x="4514" y="3698"/>
                    </a:lnTo>
                    <a:lnTo>
                      <a:pt x="4658" y="3698"/>
                    </a:lnTo>
                    <a:lnTo>
                      <a:pt x="5283" y="3458"/>
                    </a:lnTo>
                    <a:lnTo>
                      <a:pt x="5811" y="3122"/>
                    </a:lnTo>
                    <a:lnTo>
                      <a:pt x="6339" y="2738"/>
                    </a:lnTo>
                    <a:lnTo>
                      <a:pt x="6724" y="2306"/>
                    </a:lnTo>
                    <a:lnTo>
                      <a:pt x="7108" y="1777"/>
                    </a:lnTo>
                    <a:lnTo>
                      <a:pt x="7396" y="1249"/>
                    </a:lnTo>
                    <a:lnTo>
                      <a:pt x="7588" y="625"/>
                    </a:lnTo>
                    <a:lnTo>
                      <a:pt x="7684" y="0"/>
                    </a:lnTo>
                    <a:close/>
                  </a:path>
                </a:pathLst>
              </a:custGeom>
              <a:solidFill>
                <a:srgbClr val="210A06">
                  <a:alpha val="337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sp>
          <p:nvSpPr>
            <p:cNvPr id="33310" name="Google Shape;89;p2">
              <a:extLst>
                <a:ext uri="{FF2B5EF4-FFF2-40B4-BE49-F238E27FC236}">
                  <a16:creationId xmlns:a16="http://schemas.microsoft.com/office/drawing/2014/main" id="{45F9896A-1D1C-3339-5914-AD8F8A99CF3C}"/>
                </a:ext>
              </a:extLst>
            </p:cNvPr>
            <p:cNvSpPr/>
            <p:nvPr/>
          </p:nvSpPr>
          <p:spPr>
            <a:xfrm rot="-690935" flipH="1">
              <a:off x="653014" y="1755069"/>
              <a:ext cx="247596" cy="285140"/>
            </a:xfrm>
            <a:custGeom>
              <a:avLst/>
              <a:gdLst/>
              <a:ahLst/>
              <a:cxnLst/>
              <a:rect l="l" t="t" r="r" b="b"/>
              <a:pathLst>
                <a:path w="7584" h="8734" extrusionOk="0">
                  <a:moveTo>
                    <a:pt x="545" y="1"/>
                  </a:moveTo>
                  <a:lnTo>
                    <a:pt x="424" y="41"/>
                  </a:lnTo>
                  <a:lnTo>
                    <a:pt x="323" y="102"/>
                  </a:lnTo>
                  <a:lnTo>
                    <a:pt x="243" y="182"/>
                  </a:lnTo>
                  <a:lnTo>
                    <a:pt x="162" y="283"/>
                  </a:lnTo>
                  <a:lnTo>
                    <a:pt x="101" y="384"/>
                  </a:lnTo>
                  <a:lnTo>
                    <a:pt x="41" y="505"/>
                  </a:lnTo>
                  <a:lnTo>
                    <a:pt x="21" y="626"/>
                  </a:lnTo>
                  <a:lnTo>
                    <a:pt x="0" y="787"/>
                  </a:lnTo>
                  <a:lnTo>
                    <a:pt x="41" y="969"/>
                  </a:lnTo>
                  <a:lnTo>
                    <a:pt x="121" y="1150"/>
                  </a:lnTo>
                  <a:lnTo>
                    <a:pt x="222" y="1372"/>
                  </a:lnTo>
                  <a:lnTo>
                    <a:pt x="404" y="1635"/>
                  </a:lnTo>
                  <a:lnTo>
                    <a:pt x="626" y="1917"/>
                  </a:lnTo>
                  <a:lnTo>
                    <a:pt x="908" y="2219"/>
                  </a:lnTo>
                  <a:lnTo>
                    <a:pt x="1251" y="2582"/>
                  </a:lnTo>
                  <a:lnTo>
                    <a:pt x="1695" y="2966"/>
                  </a:lnTo>
                  <a:lnTo>
                    <a:pt x="2199" y="3389"/>
                  </a:lnTo>
                  <a:lnTo>
                    <a:pt x="2784" y="3853"/>
                  </a:lnTo>
                  <a:lnTo>
                    <a:pt x="3207" y="4236"/>
                  </a:lnTo>
                  <a:lnTo>
                    <a:pt x="3631" y="4660"/>
                  </a:lnTo>
                  <a:lnTo>
                    <a:pt x="4034" y="5104"/>
                  </a:lnTo>
                  <a:lnTo>
                    <a:pt x="4438" y="5567"/>
                  </a:lnTo>
                  <a:lnTo>
                    <a:pt x="5184" y="6475"/>
                  </a:lnTo>
                  <a:lnTo>
                    <a:pt x="5849" y="7322"/>
                  </a:lnTo>
                  <a:lnTo>
                    <a:pt x="6434" y="8028"/>
                  </a:lnTo>
                  <a:lnTo>
                    <a:pt x="6676" y="8310"/>
                  </a:lnTo>
                  <a:lnTo>
                    <a:pt x="6918" y="8532"/>
                  </a:lnTo>
                  <a:lnTo>
                    <a:pt x="7120" y="8673"/>
                  </a:lnTo>
                  <a:lnTo>
                    <a:pt x="7201" y="8714"/>
                  </a:lnTo>
                  <a:lnTo>
                    <a:pt x="7281" y="8734"/>
                  </a:lnTo>
                  <a:lnTo>
                    <a:pt x="7362" y="8734"/>
                  </a:lnTo>
                  <a:lnTo>
                    <a:pt x="7423" y="8714"/>
                  </a:lnTo>
                  <a:lnTo>
                    <a:pt x="7483" y="8653"/>
                  </a:lnTo>
                  <a:lnTo>
                    <a:pt x="7523" y="8573"/>
                  </a:lnTo>
                  <a:lnTo>
                    <a:pt x="7564" y="8472"/>
                  </a:lnTo>
                  <a:lnTo>
                    <a:pt x="7584" y="8351"/>
                  </a:lnTo>
                  <a:lnTo>
                    <a:pt x="7584" y="8230"/>
                  </a:lnTo>
                  <a:lnTo>
                    <a:pt x="7564" y="8088"/>
                  </a:lnTo>
                  <a:lnTo>
                    <a:pt x="7483" y="7766"/>
                  </a:lnTo>
                  <a:lnTo>
                    <a:pt x="7342" y="7403"/>
                  </a:lnTo>
                  <a:lnTo>
                    <a:pt x="7160" y="6999"/>
                  </a:lnTo>
                  <a:lnTo>
                    <a:pt x="6939" y="6576"/>
                  </a:lnTo>
                  <a:lnTo>
                    <a:pt x="6676" y="6132"/>
                  </a:lnTo>
                  <a:lnTo>
                    <a:pt x="6374" y="5668"/>
                  </a:lnTo>
                  <a:lnTo>
                    <a:pt x="6071" y="5184"/>
                  </a:lnTo>
                  <a:lnTo>
                    <a:pt x="5749" y="4700"/>
                  </a:lnTo>
                  <a:lnTo>
                    <a:pt x="5063" y="3772"/>
                  </a:lnTo>
                  <a:lnTo>
                    <a:pt x="4397" y="2925"/>
                  </a:lnTo>
                  <a:lnTo>
                    <a:pt x="3812" y="2199"/>
                  </a:lnTo>
                  <a:lnTo>
                    <a:pt x="3550" y="1897"/>
                  </a:lnTo>
                  <a:lnTo>
                    <a:pt x="3288" y="1594"/>
                  </a:lnTo>
                  <a:lnTo>
                    <a:pt x="3006" y="1332"/>
                  </a:lnTo>
                  <a:lnTo>
                    <a:pt x="2743" y="1090"/>
                  </a:lnTo>
                  <a:lnTo>
                    <a:pt x="2481" y="868"/>
                  </a:lnTo>
                  <a:lnTo>
                    <a:pt x="2219" y="687"/>
                  </a:lnTo>
                  <a:lnTo>
                    <a:pt x="1957" y="505"/>
                  </a:lnTo>
                  <a:lnTo>
                    <a:pt x="1715" y="364"/>
                  </a:lnTo>
                  <a:lnTo>
                    <a:pt x="1473" y="243"/>
                  </a:lnTo>
                  <a:lnTo>
                    <a:pt x="1271" y="142"/>
                  </a:lnTo>
                  <a:lnTo>
                    <a:pt x="1049" y="61"/>
                  </a:lnTo>
                  <a:lnTo>
                    <a:pt x="868" y="21"/>
                  </a:lnTo>
                  <a:lnTo>
                    <a:pt x="706"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sp>
        <p:nvSpPr>
          <p:cNvPr id="33339" name="Google Shape;90;p2">
            <a:extLst>
              <a:ext uri="{FF2B5EF4-FFF2-40B4-BE49-F238E27FC236}">
                <a16:creationId xmlns:a16="http://schemas.microsoft.com/office/drawing/2014/main" id="{DBD087EE-1305-7E3D-20B4-209E8E84C9D8}"/>
              </a:ext>
            </a:extLst>
          </p:cNvPr>
          <p:cNvSpPr/>
          <p:nvPr/>
        </p:nvSpPr>
        <p:spPr>
          <a:xfrm>
            <a:off x="4162498" y="5209291"/>
            <a:ext cx="633805" cy="589597"/>
          </a:xfrm>
          <a:custGeom>
            <a:avLst/>
            <a:gdLst/>
            <a:ahLst/>
            <a:cxnLst/>
            <a:rect l="l" t="t" r="r" b="b"/>
            <a:pathLst>
              <a:path w="5524" h="5139" extrusionOk="0">
                <a:moveTo>
                  <a:pt x="3122" y="0"/>
                </a:moveTo>
                <a:lnTo>
                  <a:pt x="2978" y="48"/>
                </a:lnTo>
                <a:lnTo>
                  <a:pt x="2594" y="288"/>
                </a:lnTo>
                <a:lnTo>
                  <a:pt x="2258" y="576"/>
                </a:lnTo>
                <a:lnTo>
                  <a:pt x="2018" y="817"/>
                </a:lnTo>
                <a:lnTo>
                  <a:pt x="2018" y="865"/>
                </a:lnTo>
                <a:lnTo>
                  <a:pt x="2066" y="913"/>
                </a:lnTo>
                <a:lnTo>
                  <a:pt x="2210" y="1057"/>
                </a:lnTo>
                <a:lnTo>
                  <a:pt x="2594" y="1345"/>
                </a:lnTo>
                <a:lnTo>
                  <a:pt x="2738" y="1489"/>
                </a:lnTo>
                <a:lnTo>
                  <a:pt x="2786" y="1585"/>
                </a:lnTo>
                <a:lnTo>
                  <a:pt x="2786" y="1681"/>
                </a:lnTo>
                <a:lnTo>
                  <a:pt x="2786" y="1777"/>
                </a:lnTo>
                <a:lnTo>
                  <a:pt x="2738" y="1873"/>
                </a:lnTo>
                <a:lnTo>
                  <a:pt x="2642" y="1969"/>
                </a:lnTo>
                <a:lnTo>
                  <a:pt x="2498" y="2065"/>
                </a:lnTo>
                <a:lnTo>
                  <a:pt x="2162" y="2209"/>
                </a:lnTo>
                <a:lnTo>
                  <a:pt x="1921" y="2209"/>
                </a:lnTo>
                <a:lnTo>
                  <a:pt x="1777" y="2113"/>
                </a:lnTo>
                <a:lnTo>
                  <a:pt x="1633" y="1969"/>
                </a:lnTo>
                <a:lnTo>
                  <a:pt x="1585" y="1777"/>
                </a:lnTo>
                <a:lnTo>
                  <a:pt x="1537" y="1585"/>
                </a:lnTo>
                <a:lnTo>
                  <a:pt x="1489" y="1393"/>
                </a:lnTo>
                <a:lnTo>
                  <a:pt x="1393" y="1297"/>
                </a:lnTo>
                <a:lnTo>
                  <a:pt x="1297" y="1249"/>
                </a:lnTo>
                <a:lnTo>
                  <a:pt x="1201" y="1249"/>
                </a:lnTo>
                <a:lnTo>
                  <a:pt x="1009" y="1297"/>
                </a:lnTo>
                <a:lnTo>
                  <a:pt x="865" y="1393"/>
                </a:lnTo>
                <a:lnTo>
                  <a:pt x="481" y="1681"/>
                </a:lnTo>
                <a:lnTo>
                  <a:pt x="337" y="1825"/>
                </a:lnTo>
                <a:lnTo>
                  <a:pt x="241" y="1969"/>
                </a:lnTo>
                <a:lnTo>
                  <a:pt x="193" y="2065"/>
                </a:lnTo>
                <a:lnTo>
                  <a:pt x="241" y="2113"/>
                </a:lnTo>
                <a:lnTo>
                  <a:pt x="289" y="2305"/>
                </a:lnTo>
                <a:lnTo>
                  <a:pt x="481" y="2546"/>
                </a:lnTo>
                <a:lnTo>
                  <a:pt x="673" y="2738"/>
                </a:lnTo>
                <a:lnTo>
                  <a:pt x="961" y="3074"/>
                </a:lnTo>
                <a:lnTo>
                  <a:pt x="1009" y="3170"/>
                </a:lnTo>
                <a:lnTo>
                  <a:pt x="961" y="3218"/>
                </a:lnTo>
                <a:lnTo>
                  <a:pt x="913" y="3218"/>
                </a:lnTo>
                <a:lnTo>
                  <a:pt x="529" y="3314"/>
                </a:lnTo>
                <a:lnTo>
                  <a:pt x="337" y="3362"/>
                </a:lnTo>
                <a:lnTo>
                  <a:pt x="193" y="3458"/>
                </a:lnTo>
                <a:lnTo>
                  <a:pt x="49" y="3602"/>
                </a:lnTo>
                <a:lnTo>
                  <a:pt x="0" y="3746"/>
                </a:lnTo>
                <a:lnTo>
                  <a:pt x="49" y="3890"/>
                </a:lnTo>
                <a:lnTo>
                  <a:pt x="145" y="4130"/>
                </a:lnTo>
                <a:lnTo>
                  <a:pt x="385" y="4370"/>
                </a:lnTo>
                <a:lnTo>
                  <a:pt x="625" y="4467"/>
                </a:lnTo>
                <a:lnTo>
                  <a:pt x="817" y="4467"/>
                </a:lnTo>
                <a:lnTo>
                  <a:pt x="1009" y="4370"/>
                </a:lnTo>
                <a:lnTo>
                  <a:pt x="1153" y="4274"/>
                </a:lnTo>
                <a:lnTo>
                  <a:pt x="1249" y="4130"/>
                </a:lnTo>
                <a:lnTo>
                  <a:pt x="1441" y="3890"/>
                </a:lnTo>
                <a:lnTo>
                  <a:pt x="1537" y="3938"/>
                </a:lnTo>
                <a:lnTo>
                  <a:pt x="1585" y="4034"/>
                </a:lnTo>
                <a:lnTo>
                  <a:pt x="1777" y="4418"/>
                </a:lnTo>
                <a:lnTo>
                  <a:pt x="1970" y="4851"/>
                </a:lnTo>
                <a:lnTo>
                  <a:pt x="2066" y="5043"/>
                </a:lnTo>
                <a:lnTo>
                  <a:pt x="2162" y="5139"/>
                </a:lnTo>
                <a:lnTo>
                  <a:pt x="2258" y="5139"/>
                </a:lnTo>
                <a:lnTo>
                  <a:pt x="2402" y="5043"/>
                </a:lnTo>
                <a:lnTo>
                  <a:pt x="2738" y="4803"/>
                </a:lnTo>
                <a:lnTo>
                  <a:pt x="3074" y="4515"/>
                </a:lnTo>
                <a:lnTo>
                  <a:pt x="3266" y="4322"/>
                </a:lnTo>
                <a:lnTo>
                  <a:pt x="3314" y="4226"/>
                </a:lnTo>
                <a:lnTo>
                  <a:pt x="3266" y="4178"/>
                </a:lnTo>
                <a:lnTo>
                  <a:pt x="3170" y="4034"/>
                </a:lnTo>
                <a:lnTo>
                  <a:pt x="3026" y="3890"/>
                </a:lnTo>
                <a:lnTo>
                  <a:pt x="2834" y="3650"/>
                </a:lnTo>
                <a:lnTo>
                  <a:pt x="2786" y="3506"/>
                </a:lnTo>
                <a:lnTo>
                  <a:pt x="2786" y="3362"/>
                </a:lnTo>
                <a:lnTo>
                  <a:pt x="2882" y="3218"/>
                </a:lnTo>
                <a:lnTo>
                  <a:pt x="3026" y="3122"/>
                </a:lnTo>
                <a:lnTo>
                  <a:pt x="3170" y="3074"/>
                </a:lnTo>
                <a:lnTo>
                  <a:pt x="3314" y="3026"/>
                </a:lnTo>
                <a:lnTo>
                  <a:pt x="3458" y="3026"/>
                </a:lnTo>
                <a:lnTo>
                  <a:pt x="3602" y="3074"/>
                </a:lnTo>
                <a:lnTo>
                  <a:pt x="3698" y="3170"/>
                </a:lnTo>
                <a:lnTo>
                  <a:pt x="3746" y="3266"/>
                </a:lnTo>
                <a:lnTo>
                  <a:pt x="3843" y="3506"/>
                </a:lnTo>
                <a:lnTo>
                  <a:pt x="3891" y="3746"/>
                </a:lnTo>
                <a:lnTo>
                  <a:pt x="3987" y="3938"/>
                </a:lnTo>
                <a:lnTo>
                  <a:pt x="4227" y="3938"/>
                </a:lnTo>
                <a:lnTo>
                  <a:pt x="4611" y="3698"/>
                </a:lnTo>
                <a:lnTo>
                  <a:pt x="5043" y="3410"/>
                </a:lnTo>
                <a:lnTo>
                  <a:pt x="5235" y="3218"/>
                </a:lnTo>
                <a:lnTo>
                  <a:pt x="5283" y="3170"/>
                </a:lnTo>
                <a:lnTo>
                  <a:pt x="5235" y="3074"/>
                </a:lnTo>
                <a:lnTo>
                  <a:pt x="5139" y="2834"/>
                </a:lnTo>
                <a:lnTo>
                  <a:pt x="4707" y="2257"/>
                </a:lnTo>
                <a:lnTo>
                  <a:pt x="4563" y="2017"/>
                </a:lnTo>
                <a:lnTo>
                  <a:pt x="4515" y="1969"/>
                </a:lnTo>
                <a:lnTo>
                  <a:pt x="4563" y="1921"/>
                </a:lnTo>
                <a:lnTo>
                  <a:pt x="4755" y="1873"/>
                </a:lnTo>
                <a:lnTo>
                  <a:pt x="5139" y="1729"/>
                </a:lnTo>
                <a:lnTo>
                  <a:pt x="5331" y="1585"/>
                </a:lnTo>
                <a:lnTo>
                  <a:pt x="5475" y="1393"/>
                </a:lnTo>
                <a:lnTo>
                  <a:pt x="5523" y="1249"/>
                </a:lnTo>
                <a:lnTo>
                  <a:pt x="5523" y="1057"/>
                </a:lnTo>
                <a:lnTo>
                  <a:pt x="5427" y="865"/>
                </a:lnTo>
                <a:lnTo>
                  <a:pt x="5283" y="673"/>
                </a:lnTo>
                <a:lnTo>
                  <a:pt x="5139" y="528"/>
                </a:lnTo>
                <a:lnTo>
                  <a:pt x="4947" y="432"/>
                </a:lnTo>
                <a:lnTo>
                  <a:pt x="4755" y="432"/>
                </a:lnTo>
                <a:lnTo>
                  <a:pt x="4611" y="480"/>
                </a:lnTo>
                <a:lnTo>
                  <a:pt x="4515" y="576"/>
                </a:lnTo>
                <a:lnTo>
                  <a:pt x="4419" y="673"/>
                </a:lnTo>
                <a:lnTo>
                  <a:pt x="4227" y="913"/>
                </a:lnTo>
                <a:lnTo>
                  <a:pt x="4131" y="1057"/>
                </a:lnTo>
                <a:lnTo>
                  <a:pt x="4035" y="1105"/>
                </a:lnTo>
                <a:lnTo>
                  <a:pt x="3939" y="1105"/>
                </a:lnTo>
                <a:lnTo>
                  <a:pt x="3843" y="1009"/>
                </a:lnTo>
                <a:lnTo>
                  <a:pt x="3602" y="625"/>
                </a:lnTo>
                <a:lnTo>
                  <a:pt x="3410" y="240"/>
                </a:lnTo>
                <a:lnTo>
                  <a:pt x="3314" y="96"/>
                </a:lnTo>
                <a:lnTo>
                  <a:pt x="3218" y="0"/>
                </a:lnTo>
                <a:close/>
              </a:path>
            </a:pathLst>
          </a:custGeom>
          <a:solidFill>
            <a:srgbClr val="82B7F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40" name="Google Shape;91;p2">
            <a:extLst>
              <a:ext uri="{FF2B5EF4-FFF2-40B4-BE49-F238E27FC236}">
                <a16:creationId xmlns:a16="http://schemas.microsoft.com/office/drawing/2014/main" id="{2155DEC4-D391-948F-4C6A-F40261855D4A}"/>
              </a:ext>
            </a:extLst>
          </p:cNvPr>
          <p:cNvSpPr/>
          <p:nvPr/>
        </p:nvSpPr>
        <p:spPr>
          <a:xfrm>
            <a:off x="7900789" y="743289"/>
            <a:ext cx="534673" cy="446415"/>
          </a:xfrm>
          <a:custGeom>
            <a:avLst/>
            <a:gdLst/>
            <a:ahLst/>
            <a:cxnLst/>
            <a:rect l="l" t="t" r="r" b="b"/>
            <a:pathLst>
              <a:path w="4660" h="3891" extrusionOk="0">
                <a:moveTo>
                  <a:pt x="1826" y="1"/>
                </a:moveTo>
                <a:lnTo>
                  <a:pt x="1778" y="145"/>
                </a:lnTo>
                <a:lnTo>
                  <a:pt x="1634" y="433"/>
                </a:lnTo>
                <a:lnTo>
                  <a:pt x="1538" y="913"/>
                </a:lnTo>
                <a:lnTo>
                  <a:pt x="1201" y="721"/>
                </a:lnTo>
                <a:lnTo>
                  <a:pt x="865" y="577"/>
                </a:lnTo>
                <a:lnTo>
                  <a:pt x="625" y="529"/>
                </a:lnTo>
                <a:lnTo>
                  <a:pt x="385" y="529"/>
                </a:lnTo>
                <a:lnTo>
                  <a:pt x="193" y="625"/>
                </a:lnTo>
                <a:lnTo>
                  <a:pt x="97" y="769"/>
                </a:lnTo>
                <a:lnTo>
                  <a:pt x="1" y="961"/>
                </a:lnTo>
                <a:lnTo>
                  <a:pt x="1" y="1153"/>
                </a:lnTo>
                <a:lnTo>
                  <a:pt x="97" y="1346"/>
                </a:lnTo>
                <a:lnTo>
                  <a:pt x="145" y="1442"/>
                </a:lnTo>
                <a:lnTo>
                  <a:pt x="289" y="1538"/>
                </a:lnTo>
                <a:lnTo>
                  <a:pt x="385" y="1586"/>
                </a:lnTo>
                <a:lnTo>
                  <a:pt x="673" y="1634"/>
                </a:lnTo>
                <a:lnTo>
                  <a:pt x="961" y="1730"/>
                </a:lnTo>
                <a:lnTo>
                  <a:pt x="1057" y="1826"/>
                </a:lnTo>
                <a:lnTo>
                  <a:pt x="1057" y="1970"/>
                </a:lnTo>
                <a:lnTo>
                  <a:pt x="1009" y="2114"/>
                </a:lnTo>
                <a:lnTo>
                  <a:pt x="961" y="2258"/>
                </a:lnTo>
                <a:lnTo>
                  <a:pt x="769" y="2546"/>
                </a:lnTo>
                <a:lnTo>
                  <a:pt x="673" y="2690"/>
                </a:lnTo>
                <a:lnTo>
                  <a:pt x="673" y="2786"/>
                </a:lnTo>
                <a:lnTo>
                  <a:pt x="721" y="2882"/>
                </a:lnTo>
                <a:lnTo>
                  <a:pt x="817" y="2978"/>
                </a:lnTo>
                <a:lnTo>
                  <a:pt x="1105" y="3122"/>
                </a:lnTo>
                <a:lnTo>
                  <a:pt x="1730" y="3315"/>
                </a:lnTo>
                <a:lnTo>
                  <a:pt x="1778" y="3315"/>
                </a:lnTo>
                <a:lnTo>
                  <a:pt x="1826" y="3267"/>
                </a:lnTo>
                <a:lnTo>
                  <a:pt x="1874" y="3122"/>
                </a:lnTo>
                <a:lnTo>
                  <a:pt x="1922" y="2594"/>
                </a:lnTo>
                <a:lnTo>
                  <a:pt x="1970" y="2450"/>
                </a:lnTo>
                <a:lnTo>
                  <a:pt x="2018" y="2354"/>
                </a:lnTo>
                <a:lnTo>
                  <a:pt x="2114" y="2306"/>
                </a:lnTo>
                <a:lnTo>
                  <a:pt x="2258" y="2258"/>
                </a:lnTo>
                <a:lnTo>
                  <a:pt x="2402" y="2258"/>
                </a:lnTo>
                <a:lnTo>
                  <a:pt x="2546" y="2306"/>
                </a:lnTo>
                <a:lnTo>
                  <a:pt x="2690" y="2402"/>
                </a:lnTo>
                <a:lnTo>
                  <a:pt x="2786" y="2498"/>
                </a:lnTo>
                <a:lnTo>
                  <a:pt x="2834" y="2642"/>
                </a:lnTo>
                <a:lnTo>
                  <a:pt x="2834" y="2786"/>
                </a:lnTo>
                <a:lnTo>
                  <a:pt x="2738" y="2930"/>
                </a:lnTo>
                <a:lnTo>
                  <a:pt x="2642" y="3074"/>
                </a:lnTo>
                <a:lnTo>
                  <a:pt x="2402" y="3315"/>
                </a:lnTo>
                <a:lnTo>
                  <a:pt x="2354" y="3411"/>
                </a:lnTo>
                <a:lnTo>
                  <a:pt x="2354" y="3459"/>
                </a:lnTo>
                <a:lnTo>
                  <a:pt x="2402" y="3555"/>
                </a:lnTo>
                <a:lnTo>
                  <a:pt x="2498" y="3603"/>
                </a:lnTo>
                <a:lnTo>
                  <a:pt x="2834" y="3747"/>
                </a:lnTo>
                <a:lnTo>
                  <a:pt x="3411" y="3891"/>
                </a:lnTo>
                <a:lnTo>
                  <a:pt x="3507" y="3747"/>
                </a:lnTo>
                <a:lnTo>
                  <a:pt x="3699" y="3459"/>
                </a:lnTo>
                <a:lnTo>
                  <a:pt x="4083" y="2498"/>
                </a:lnTo>
                <a:lnTo>
                  <a:pt x="4659" y="1153"/>
                </a:lnTo>
                <a:lnTo>
                  <a:pt x="4659" y="1105"/>
                </a:lnTo>
                <a:lnTo>
                  <a:pt x="4659" y="1057"/>
                </a:lnTo>
                <a:lnTo>
                  <a:pt x="4515" y="913"/>
                </a:lnTo>
                <a:lnTo>
                  <a:pt x="4323" y="769"/>
                </a:lnTo>
                <a:lnTo>
                  <a:pt x="4083" y="625"/>
                </a:lnTo>
                <a:lnTo>
                  <a:pt x="3891" y="577"/>
                </a:lnTo>
                <a:lnTo>
                  <a:pt x="3699" y="625"/>
                </a:lnTo>
                <a:lnTo>
                  <a:pt x="3603" y="673"/>
                </a:lnTo>
                <a:lnTo>
                  <a:pt x="3555" y="769"/>
                </a:lnTo>
                <a:lnTo>
                  <a:pt x="3555" y="913"/>
                </a:lnTo>
                <a:lnTo>
                  <a:pt x="3555" y="1057"/>
                </a:lnTo>
                <a:lnTo>
                  <a:pt x="3555" y="1201"/>
                </a:lnTo>
                <a:lnTo>
                  <a:pt x="3459" y="1346"/>
                </a:lnTo>
                <a:lnTo>
                  <a:pt x="3363" y="1394"/>
                </a:lnTo>
                <a:lnTo>
                  <a:pt x="3171" y="1442"/>
                </a:lnTo>
                <a:lnTo>
                  <a:pt x="3026" y="1490"/>
                </a:lnTo>
                <a:lnTo>
                  <a:pt x="2834" y="1442"/>
                </a:lnTo>
                <a:lnTo>
                  <a:pt x="2738" y="1346"/>
                </a:lnTo>
                <a:lnTo>
                  <a:pt x="2642" y="1249"/>
                </a:lnTo>
                <a:lnTo>
                  <a:pt x="2594" y="1057"/>
                </a:lnTo>
                <a:lnTo>
                  <a:pt x="2642" y="961"/>
                </a:lnTo>
                <a:lnTo>
                  <a:pt x="2738" y="673"/>
                </a:lnTo>
                <a:lnTo>
                  <a:pt x="2930" y="481"/>
                </a:lnTo>
                <a:lnTo>
                  <a:pt x="2978" y="385"/>
                </a:lnTo>
                <a:lnTo>
                  <a:pt x="2978" y="337"/>
                </a:lnTo>
                <a:lnTo>
                  <a:pt x="2882" y="241"/>
                </a:lnTo>
                <a:lnTo>
                  <a:pt x="2594" y="145"/>
                </a:lnTo>
                <a:lnTo>
                  <a:pt x="1922" y="1"/>
                </a:lnTo>
                <a:close/>
              </a:path>
            </a:pathLst>
          </a:custGeom>
          <a:solidFill>
            <a:srgbClr val="FF6B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41" name="Google Shape;93;p2">
            <a:extLst>
              <a:ext uri="{FF2B5EF4-FFF2-40B4-BE49-F238E27FC236}">
                <a16:creationId xmlns:a16="http://schemas.microsoft.com/office/drawing/2014/main" id="{9741B121-DB61-85BB-E1A4-4B931BA594B8}"/>
              </a:ext>
            </a:extLst>
          </p:cNvPr>
          <p:cNvSpPr/>
          <p:nvPr/>
        </p:nvSpPr>
        <p:spPr>
          <a:xfrm>
            <a:off x="7426814" y="5209311"/>
            <a:ext cx="473977" cy="523628"/>
          </a:xfrm>
          <a:custGeom>
            <a:avLst/>
            <a:gdLst/>
            <a:ahLst/>
            <a:cxnLst/>
            <a:rect l="l" t="t" r="r" b="b"/>
            <a:pathLst>
              <a:path w="4131" h="4564" extrusionOk="0">
                <a:moveTo>
                  <a:pt x="3411" y="1"/>
                </a:moveTo>
                <a:lnTo>
                  <a:pt x="3266" y="49"/>
                </a:lnTo>
                <a:lnTo>
                  <a:pt x="3122" y="97"/>
                </a:lnTo>
                <a:lnTo>
                  <a:pt x="3026" y="193"/>
                </a:lnTo>
                <a:lnTo>
                  <a:pt x="2930" y="289"/>
                </a:lnTo>
                <a:lnTo>
                  <a:pt x="2834" y="529"/>
                </a:lnTo>
                <a:lnTo>
                  <a:pt x="2642" y="817"/>
                </a:lnTo>
                <a:lnTo>
                  <a:pt x="2546" y="865"/>
                </a:lnTo>
                <a:lnTo>
                  <a:pt x="2402" y="865"/>
                </a:lnTo>
                <a:lnTo>
                  <a:pt x="2306" y="769"/>
                </a:lnTo>
                <a:lnTo>
                  <a:pt x="2162" y="673"/>
                </a:lnTo>
                <a:lnTo>
                  <a:pt x="1874" y="385"/>
                </a:lnTo>
                <a:lnTo>
                  <a:pt x="1778" y="289"/>
                </a:lnTo>
                <a:lnTo>
                  <a:pt x="1682" y="241"/>
                </a:lnTo>
                <a:lnTo>
                  <a:pt x="1586" y="241"/>
                </a:lnTo>
                <a:lnTo>
                  <a:pt x="1490" y="337"/>
                </a:lnTo>
                <a:lnTo>
                  <a:pt x="1249" y="625"/>
                </a:lnTo>
                <a:lnTo>
                  <a:pt x="913" y="1153"/>
                </a:lnTo>
                <a:lnTo>
                  <a:pt x="913" y="1202"/>
                </a:lnTo>
                <a:lnTo>
                  <a:pt x="961" y="1250"/>
                </a:lnTo>
                <a:lnTo>
                  <a:pt x="1057" y="1346"/>
                </a:lnTo>
                <a:lnTo>
                  <a:pt x="1586" y="1490"/>
                </a:lnTo>
                <a:lnTo>
                  <a:pt x="1682" y="1586"/>
                </a:lnTo>
                <a:lnTo>
                  <a:pt x="1778" y="1682"/>
                </a:lnTo>
                <a:lnTo>
                  <a:pt x="1826" y="1778"/>
                </a:lnTo>
                <a:lnTo>
                  <a:pt x="1826" y="1922"/>
                </a:lnTo>
                <a:lnTo>
                  <a:pt x="1778" y="2066"/>
                </a:lnTo>
                <a:lnTo>
                  <a:pt x="1730" y="2162"/>
                </a:lnTo>
                <a:lnTo>
                  <a:pt x="1586" y="2306"/>
                </a:lnTo>
                <a:lnTo>
                  <a:pt x="1490" y="2354"/>
                </a:lnTo>
                <a:lnTo>
                  <a:pt x="1345" y="2402"/>
                </a:lnTo>
                <a:lnTo>
                  <a:pt x="1201" y="2354"/>
                </a:lnTo>
                <a:lnTo>
                  <a:pt x="1057" y="2258"/>
                </a:lnTo>
                <a:lnTo>
                  <a:pt x="961" y="2114"/>
                </a:lnTo>
                <a:lnTo>
                  <a:pt x="769" y="1826"/>
                </a:lnTo>
                <a:lnTo>
                  <a:pt x="721" y="1730"/>
                </a:lnTo>
                <a:lnTo>
                  <a:pt x="625" y="1682"/>
                </a:lnTo>
                <a:lnTo>
                  <a:pt x="529" y="1730"/>
                </a:lnTo>
                <a:lnTo>
                  <a:pt x="433" y="1826"/>
                </a:lnTo>
                <a:lnTo>
                  <a:pt x="241" y="2114"/>
                </a:lnTo>
                <a:lnTo>
                  <a:pt x="1" y="2690"/>
                </a:lnTo>
                <a:lnTo>
                  <a:pt x="97" y="2786"/>
                </a:lnTo>
                <a:lnTo>
                  <a:pt x="337" y="3026"/>
                </a:lnTo>
                <a:lnTo>
                  <a:pt x="1153" y="3651"/>
                </a:lnTo>
                <a:lnTo>
                  <a:pt x="2354" y="4515"/>
                </a:lnTo>
                <a:lnTo>
                  <a:pt x="2402" y="4563"/>
                </a:lnTo>
                <a:lnTo>
                  <a:pt x="2450" y="4563"/>
                </a:lnTo>
                <a:lnTo>
                  <a:pt x="2642" y="4467"/>
                </a:lnTo>
                <a:lnTo>
                  <a:pt x="2786" y="4275"/>
                </a:lnTo>
                <a:lnTo>
                  <a:pt x="2978" y="4083"/>
                </a:lnTo>
                <a:lnTo>
                  <a:pt x="3074" y="3891"/>
                </a:lnTo>
                <a:lnTo>
                  <a:pt x="3074" y="3699"/>
                </a:lnTo>
                <a:lnTo>
                  <a:pt x="3026" y="3603"/>
                </a:lnTo>
                <a:lnTo>
                  <a:pt x="2978" y="3555"/>
                </a:lnTo>
                <a:lnTo>
                  <a:pt x="2834" y="3507"/>
                </a:lnTo>
                <a:lnTo>
                  <a:pt x="2690" y="3459"/>
                </a:lnTo>
                <a:lnTo>
                  <a:pt x="2546" y="3411"/>
                </a:lnTo>
                <a:lnTo>
                  <a:pt x="2450" y="3315"/>
                </a:lnTo>
                <a:lnTo>
                  <a:pt x="2402" y="3171"/>
                </a:lnTo>
                <a:lnTo>
                  <a:pt x="2402" y="3026"/>
                </a:lnTo>
                <a:lnTo>
                  <a:pt x="2402" y="2834"/>
                </a:lnTo>
                <a:lnTo>
                  <a:pt x="2498" y="2690"/>
                </a:lnTo>
                <a:lnTo>
                  <a:pt x="2594" y="2594"/>
                </a:lnTo>
                <a:lnTo>
                  <a:pt x="2738" y="2546"/>
                </a:lnTo>
                <a:lnTo>
                  <a:pt x="2882" y="2546"/>
                </a:lnTo>
                <a:lnTo>
                  <a:pt x="3026" y="2594"/>
                </a:lnTo>
                <a:lnTo>
                  <a:pt x="3218" y="2786"/>
                </a:lnTo>
                <a:lnTo>
                  <a:pt x="3363" y="2978"/>
                </a:lnTo>
                <a:lnTo>
                  <a:pt x="3507" y="3075"/>
                </a:lnTo>
                <a:lnTo>
                  <a:pt x="3555" y="3075"/>
                </a:lnTo>
                <a:lnTo>
                  <a:pt x="3651" y="2978"/>
                </a:lnTo>
                <a:lnTo>
                  <a:pt x="3795" y="2738"/>
                </a:lnTo>
                <a:lnTo>
                  <a:pt x="4131" y="2162"/>
                </a:lnTo>
                <a:lnTo>
                  <a:pt x="4131" y="2066"/>
                </a:lnTo>
                <a:lnTo>
                  <a:pt x="4035" y="1922"/>
                </a:lnTo>
                <a:lnTo>
                  <a:pt x="3747" y="1730"/>
                </a:lnTo>
                <a:lnTo>
                  <a:pt x="3315" y="1538"/>
                </a:lnTo>
                <a:lnTo>
                  <a:pt x="3603" y="1250"/>
                </a:lnTo>
                <a:lnTo>
                  <a:pt x="3795" y="961"/>
                </a:lnTo>
                <a:lnTo>
                  <a:pt x="3939" y="721"/>
                </a:lnTo>
                <a:lnTo>
                  <a:pt x="3939" y="529"/>
                </a:lnTo>
                <a:lnTo>
                  <a:pt x="3891" y="289"/>
                </a:lnTo>
                <a:lnTo>
                  <a:pt x="3795" y="145"/>
                </a:lnTo>
                <a:lnTo>
                  <a:pt x="3651" y="49"/>
                </a:lnTo>
                <a:lnTo>
                  <a:pt x="3411" y="1"/>
                </a:lnTo>
                <a:close/>
              </a:path>
            </a:pathLst>
          </a:custGeom>
          <a:solidFill>
            <a:srgbClr val="FFDA7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42" name="Google Shape;4060;p71">
            <a:extLst>
              <a:ext uri="{FF2B5EF4-FFF2-40B4-BE49-F238E27FC236}">
                <a16:creationId xmlns:a16="http://schemas.microsoft.com/office/drawing/2014/main" id="{1D9B3CA3-0E32-4BE5-3D57-A1EF6DDA95FB}"/>
              </a:ext>
            </a:extLst>
          </p:cNvPr>
          <p:cNvSpPr txBox="1">
            <a:spLocks/>
          </p:cNvSpPr>
          <p:nvPr/>
        </p:nvSpPr>
        <p:spPr>
          <a:xfrm>
            <a:off x="3059216" y="2076111"/>
            <a:ext cx="5770969" cy="17172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5200"/>
              <a:buFont typeface="Fredoka One"/>
              <a:buNone/>
              <a:defRPr sz="5000" b="0" i="0" u="none" strike="noStrike" cap="none">
                <a:solidFill>
                  <a:schemeClr val="dk1"/>
                </a:solidFill>
                <a:latin typeface="Fredoka One"/>
                <a:ea typeface="Fredoka One"/>
                <a:cs typeface="Fredoka One"/>
                <a:sym typeface="Fredoka One"/>
              </a:defRPr>
            </a:lvl1pPr>
            <a:lvl2pPr marR="0" lvl="1"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2pPr>
            <a:lvl3pPr marR="0" lvl="2"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3pPr>
            <a:lvl4pPr marR="0" lvl="3"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4pPr>
            <a:lvl5pPr marR="0" lvl="4"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5pPr>
            <a:lvl6pPr marR="0" lvl="5"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6pPr>
            <a:lvl7pPr marR="0" lvl="6"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7pPr>
            <a:lvl8pPr marR="0" lvl="7"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8pPr>
            <a:lvl9pPr marR="0" lvl="8" algn="ctr" rtl="0">
              <a:lnSpc>
                <a:spcPct val="100000"/>
              </a:lnSpc>
              <a:spcBef>
                <a:spcPts val="0"/>
              </a:spcBef>
              <a:spcAft>
                <a:spcPts val="0"/>
              </a:spcAft>
              <a:buClr>
                <a:schemeClr val="dk1"/>
              </a:buClr>
              <a:buSzPts val="5200"/>
              <a:buFont typeface="Fredoka One"/>
              <a:buNone/>
              <a:defRPr sz="5200" b="0" i="0" u="none" strike="noStrike" cap="none">
                <a:solidFill>
                  <a:schemeClr val="dk1"/>
                </a:solidFill>
                <a:latin typeface="Fredoka One"/>
                <a:ea typeface="Fredoka One"/>
                <a:cs typeface="Fredoka One"/>
                <a:sym typeface="Fredoka One"/>
              </a:defRPr>
            </a:lvl9pPr>
          </a:lstStyle>
          <a:p>
            <a:pPr defTabSz="1219170">
              <a:buClr>
                <a:srgbClr val="FFFFFF"/>
              </a:buClr>
            </a:pPr>
            <a:r>
              <a:rPr lang="en-US" sz="4000" i="1">
                <a:solidFill>
                  <a:schemeClr val="bg1"/>
                </a:solidFill>
                <a:latin typeface="Times New Roman" panose="02020603050405020304" pitchFamily="18" charset="0"/>
                <a:cs typeface="Times New Roman" panose="02020603050405020304" pitchFamily="18" charset="0"/>
              </a:rPr>
              <a:t>Video đề cập đến những vấn đề nào về môi trường hoặc thiên nhiên?</a:t>
            </a:r>
            <a:endParaRPr lang="en-US" sz="2800" kern="0">
              <a:solidFill>
                <a:schemeClr val="bg1"/>
              </a:solidFill>
              <a:latin typeface="Times New Roman" panose="02020603050405020304" pitchFamily="18" charset="0"/>
              <a:cs typeface="Times New Roman" panose="02020603050405020304" pitchFamily="18" charset="0"/>
            </a:endParaRPr>
          </a:p>
        </p:txBody>
      </p:sp>
      <p:sp>
        <p:nvSpPr>
          <p:cNvPr id="33343" name="Google Shape;4062;p71">
            <a:extLst>
              <a:ext uri="{FF2B5EF4-FFF2-40B4-BE49-F238E27FC236}">
                <a16:creationId xmlns:a16="http://schemas.microsoft.com/office/drawing/2014/main" id="{A8352BDB-5668-7B8A-A36C-82B1A9B3BA73}"/>
              </a:ext>
            </a:extLst>
          </p:cNvPr>
          <p:cNvSpPr/>
          <p:nvPr/>
        </p:nvSpPr>
        <p:spPr>
          <a:xfrm rot="10800000">
            <a:off x="5050098" y="4446632"/>
            <a:ext cx="2073492" cy="233001"/>
          </a:xfrm>
          <a:custGeom>
            <a:avLst/>
            <a:gdLst/>
            <a:ahLst/>
            <a:cxnLst/>
            <a:rect l="l" t="t" r="r" b="b"/>
            <a:pathLst>
              <a:path w="20452" h="2623" extrusionOk="0">
                <a:moveTo>
                  <a:pt x="19806" y="1"/>
                </a:moveTo>
                <a:lnTo>
                  <a:pt x="19342" y="41"/>
                </a:lnTo>
                <a:lnTo>
                  <a:pt x="18757" y="142"/>
                </a:lnTo>
                <a:lnTo>
                  <a:pt x="18051" y="283"/>
                </a:lnTo>
                <a:lnTo>
                  <a:pt x="17325" y="384"/>
                </a:lnTo>
                <a:lnTo>
                  <a:pt x="16539" y="505"/>
                </a:lnTo>
                <a:lnTo>
                  <a:pt x="15712" y="586"/>
                </a:lnTo>
                <a:lnTo>
                  <a:pt x="14824" y="666"/>
                </a:lnTo>
                <a:lnTo>
                  <a:pt x="13896" y="727"/>
                </a:lnTo>
                <a:lnTo>
                  <a:pt x="12928" y="787"/>
                </a:lnTo>
                <a:lnTo>
                  <a:pt x="11920" y="807"/>
                </a:lnTo>
                <a:lnTo>
                  <a:pt x="10851" y="828"/>
                </a:lnTo>
                <a:lnTo>
                  <a:pt x="9742" y="828"/>
                </a:lnTo>
                <a:lnTo>
                  <a:pt x="8592" y="807"/>
                </a:lnTo>
                <a:lnTo>
                  <a:pt x="7382" y="767"/>
                </a:lnTo>
                <a:lnTo>
                  <a:pt x="6152" y="707"/>
                </a:lnTo>
                <a:lnTo>
                  <a:pt x="4861" y="606"/>
                </a:lnTo>
                <a:lnTo>
                  <a:pt x="3530" y="505"/>
                </a:lnTo>
                <a:lnTo>
                  <a:pt x="2158" y="384"/>
                </a:lnTo>
                <a:lnTo>
                  <a:pt x="1614" y="344"/>
                </a:lnTo>
                <a:lnTo>
                  <a:pt x="1150" y="344"/>
                </a:lnTo>
                <a:lnTo>
                  <a:pt x="767" y="384"/>
                </a:lnTo>
                <a:lnTo>
                  <a:pt x="444" y="444"/>
                </a:lnTo>
                <a:lnTo>
                  <a:pt x="323" y="505"/>
                </a:lnTo>
                <a:lnTo>
                  <a:pt x="222" y="545"/>
                </a:lnTo>
                <a:lnTo>
                  <a:pt x="141" y="606"/>
                </a:lnTo>
                <a:lnTo>
                  <a:pt x="61" y="666"/>
                </a:lnTo>
                <a:lnTo>
                  <a:pt x="20" y="747"/>
                </a:lnTo>
                <a:lnTo>
                  <a:pt x="0" y="807"/>
                </a:lnTo>
                <a:lnTo>
                  <a:pt x="0" y="888"/>
                </a:lnTo>
                <a:lnTo>
                  <a:pt x="20" y="969"/>
                </a:lnTo>
                <a:lnTo>
                  <a:pt x="41" y="1050"/>
                </a:lnTo>
                <a:lnTo>
                  <a:pt x="101" y="1130"/>
                </a:lnTo>
                <a:lnTo>
                  <a:pt x="182" y="1211"/>
                </a:lnTo>
                <a:lnTo>
                  <a:pt x="283" y="1292"/>
                </a:lnTo>
                <a:lnTo>
                  <a:pt x="404" y="1372"/>
                </a:lnTo>
                <a:lnTo>
                  <a:pt x="545" y="1453"/>
                </a:lnTo>
                <a:lnTo>
                  <a:pt x="888" y="1614"/>
                </a:lnTo>
                <a:lnTo>
                  <a:pt x="1331" y="1776"/>
                </a:lnTo>
                <a:lnTo>
                  <a:pt x="1856" y="1897"/>
                </a:lnTo>
                <a:lnTo>
                  <a:pt x="2461" y="2018"/>
                </a:lnTo>
                <a:lnTo>
                  <a:pt x="3167" y="2098"/>
                </a:lnTo>
                <a:lnTo>
                  <a:pt x="4659" y="2260"/>
                </a:lnTo>
                <a:lnTo>
                  <a:pt x="6172" y="2401"/>
                </a:lnTo>
                <a:lnTo>
                  <a:pt x="7685" y="2522"/>
                </a:lnTo>
                <a:lnTo>
                  <a:pt x="9197" y="2603"/>
                </a:lnTo>
                <a:lnTo>
                  <a:pt x="9964" y="2623"/>
                </a:lnTo>
                <a:lnTo>
                  <a:pt x="11517" y="2623"/>
                </a:lnTo>
                <a:lnTo>
                  <a:pt x="12303" y="2582"/>
                </a:lnTo>
                <a:lnTo>
                  <a:pt x="13090" y="2542"/>
                </a:lnTo>
                <a:lnTo>
                  <a:pt x="13876" y="2481"/>
                </a:lnTo>
                <a:lnTo>
                  <a:pt x="14683" y="2381"/>
                </a:lnTo>
                <a:lnTo>
                  <a:pt x="15490" y="2280"/>
                </a:lnTo>
                <a:lnTo>
                  <a:pt x="16276" y="2139"/>
                </a:lnTo>
                <a:lnTo>
                  <a:pt x="17023" y="1957"/>
                </a:lnTo>
                <a:lnTo>
                  <a:pt x="17708" y="1776"/>
                </a:lnTo>
                <a:lnTo>
                  <a:pt x="18334" y="1554"/>
                </a:lnTo>
                <a:lnTo>
                  <a:pt x="18898" y="1332"/>
                </a:lnTo>
                <a:lnTo>
                  <a:pt x="19362" y="1110"/>
                </a:lnTo>
                <a:lnTo>
                  <a:pt x="19766" y="888"/>
                </a:lnTo>
                <a:lnTo>
                  <a:pt x="20088" y="686"/>
                </a:lnTo>
                <a:lnTo>
                  <a:pt x="20310" y="485"/>
                </a:lnTo>
                <a:lnTo>
                  <a:pt x="20371" y="404"/>
                </a:lnTo>
                <a:lnTo>
                  <a:pt x="20431" y="323"/>
                </a:lnTo>
                <a:lnTo>
                  <a:pt x="20451" y="243"/>
                </a:lnTo>
                <a:lnTo>
                  <a:pt x="20451" y="182"/>
                </a:lnTo>
                <a:lnTo>
                  <a:pt x="20411" y="122"/>
                </a:lnTo>
                <a:lnTo>
                  <a:pt x="20350" y="81"/>
                </a:lnTo>
                <a:lnTo>
                  <a:pt x="20270" y="41"/>
                </a:lnTo>
                <a:lnTo>
                  <a:pt x="20149" y="21"/>
                </a:lnTo>
                <a:lnTo>
                  <a:pt x="19987" y="1"/>
                </a:lnTo>
                <a:close/>
              </a:path>
            </a:pathLst>
          </a:custGeom>
          <a:solidFill>
            <a:srgbClr val="82B7F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nvGrpSpPr>
          <p:cNvPr id="33344" name="Google Shape;4063;p71">
            <a:extLst>
              <a:ext uri="{FF2B5EF4-FFF2-40B4-BE49-F238E27FC236}">
                <a16:creationId xmlns:a16="http://schemas.microsoft.com/office/drawing/2014/main" id="{742CA266-FD91-4661-5331-A4771CCAA81B}"/>
              </a:ext>
            </a:extLst>
          </p:cNvPr>
          <p:cNvGrpSpPr/>
          <p:nvPr/>
        </p:nvGrpSpPr>
        <p:grpSpPr>
          <a:xfrm>
            <a:off x="8930634" y="2790654"/>
            <a:ext cx="2730441" cy="3486397"/>
            <a:chOff x="1652450" y="2386825"/>
            <a:chExt cx="1066200" cy="1320725"/>
          </a:xfrm>
        </p:grpSpPr>
        <p:sp>
          <p:nvSpPr>
            <p:cNvPr id="33345" name="Google Shape;4064;p71">
              <a:extLst>
                <a:ext uri="{FF2B5EF4-FFF2-40B4-BE49-F238E27FC236}">
                  <a16:creationId xmlns:a16="http://schemas.microsoft.com/office/drawing/2014/main" id="{4D46CB0D-602A-6119-399D-2718F335F0D0}"/>
                </a:ext>
              </a:extLst>
            </p:cNvPr>
            <p:cNvSpPr/>
            <p:nvPr/>
          </p:nvSpPr>
          <p:spPr>
            <a:xfrm>
              <a:off x="1840950" y="2437250"/>
              <a:ext cx="877700" cy="871675"/>
            </a:xfrm>
            <a:custGeom>
              <a:avLst/>
              <a:gdLst/>
              <a:ahLst/>
              <a:cxnLst/>
              <a:rect l="l" t="t" r="r" b="b"/>
              <a:pathLst>
                <a:path w="35108" h="34867" extrusionOk="0">
                  <a:moveTo>
                    <a:pt x="17578" y="1"/>
                  </a:moveTo>
                  <a:lnTo>
                    <a:pt x="16809" y="49"/>
                  </a:lnTo>
                  <a:lnTo>
                    <a:pt x="16041" y="97"/>
                  </a:lnTo>
                  <a:lnTo>
                    <a:pt x="14552" y="289"/>
                  </a:lnTo>
                  <a:lnTo>
                    <a:pt x="13112" y="577"/>
                  </a:lnTo>
                  <a:lnTo>
                    <a:pt x="11767" y="913"/>
                  </a:lnTo>
                  <a:lnTo>
                    <a:pt x="10470" y="1345"/>
                  </a:lnTo>
                  <a:lnTo>
                    <a:pt x="9318" y="1778"/>
                  </a:lnTo>
                  <a:lnTo>
                    <a:pt x="8309" y="2210"/>
                  </a:lnTo>
                  <a:lnTo>
                    <a:pt x="7349" y="2642"/>
                  </a:lnTo>
                  <a:lnTo>
                    <a:pt x="6580" y="3026"/>
                  </a:lnTo>
                  <a:lnTo>
                    <a:pt x="5524" y="3603"/>
                  </a:lnTo>
                  <a:lnTo>
                    <a:pt x="5139" y="3843"/>
                  </a:lnTo>
                  <a:lnTo>
                    <a:pt x="4275" y="4659"/>
                  </a:lnTo>
                  <a:lnTo>
                    <a:pt x="3458" y="5572"/>
                  </a:lnTo>
                  <a:lnTo>
                    <a:pt x="2498" y="6628"/>
                  </a:lnTo>
                  <a:lnTo>
                    <a:pt x="1537" y="7781"/>
                  </a:lnTo>
                  <a:lnTo>
                    <a:pt x="1105" y="8357"/>
                  </a:lnTo>
                  <a:lnTo>
                    <a:pt x="721" y="8981"/>
                  </a:lnTo>
                  <a:lnTo>
                    <a:pt x="385" y="9510"/>
                  </a:lnTo>
                  <a:lnTo>
                    <a:pt x="193" y="10038"/>
                  </a:lnTo>
                  <a:lnTo>
                    <a:pt x="49" y="10566"/>
                  </a:lnTo>
                  <a:lnTo>
                    <a:pt x="1" y="10758"/>
                  </a:lnTo>
                  <a:lnTo>
                    <a:pt x="1" y="10998"/>
                  </a:lnTo>
                  <a:lnTo>
                    <a:pt x="97" y="11431"/>
                  </a:lnTo>
                  <a:lnTo>
                    <a:pt x="241" y="11911"/>
                  </a:lnTo>
                  <a:lnTo>
                    <a:pt x="433" y="12439"/>
                  </a:lnTo>
                  <a:lnTo>
                    <a:pt x="673" y="13016"/>
                  </a:lnTo>
                  <a:lnTo>
                    <a:pt x="1249" y="14168"/>
                  </a:lnTo>
                  <a:lnTo>
                    <a:pt x="1874" y="15321"/>
                  </a:lnTo>
                  <a:lnTo>
                    <a:pt x="2498" y="16377"/>
                  </a:lnTo>
                  <a:lnTo>
                    <a:pt x="3074" y="17242"/>
                  </a:lnTo>
                  <a:lnTo>
                    <a:pt x="3603" y="18010"/>
                  </a:lnTo>
                  <a:lnTo>
                    <a:pt x="3555" y="18634"/>
                  </a:lnTo>
                  <a:lnTo>
                    <a:pt x="3458" y="20171"/>
                  </a:lnTo>
                  <a:lnTo>
                    <a:pt x="3410" y="21228"/>
                  </a:lnTo>
                  <a:lnTo>
                    <a:pt x="3458" y="22428"/>
                  </a:lnTo>
                  <a:lnTo>
                    <a:pt x="3506" y="23725"/>
                  </a:lnTo>
                  <a:lnTo>
                    <a:pt x="3651" y="25118"/>
                  </a:lnTo>
                  <a:lnTo>
                    <a:pt x="3843" y="26511"/>
                  </a:lnTo>
                  <a:lnTo>
                    <a:pt x="4131" y="27903"/>
                  </a:lnTo>
                  <a:lnTo>
                    <a:pt x="4323" y="28624"/>
                  </a:lnTo>
                  <a:lnTo>
                    <a:pt x="4515" y="29296"/>
                  </a:lnTo>
                  <a:lnTo>
                    <a:pt x="4755" y="29920"/>
                  </a:lnTo>
                  <a:lnTo>
                    <a:pt x="5043" y="30545"/>
                  </a:lnTo>
                  <a:lnTo>
                    <a:pt x="5379" y="31169"/>
                  </a:lnTo>
                  <a:lnTo>
                    <a:pt x="5716" y="31745"/>
                  </a:lnTo>
                  <a:lnTo>
                    <a:pt x="6100" y="32274"/>
                  </a:lnTo>
                  <a:lnTo>
                    <a:pt x="6532" y="32754"/>
                  </a:lnTo>
                  <a:lnTo>
                    <a:pt x="6964" y="33186"/>
                  </a:lnTo>
                  <a:lnTo>
                    <a:pt x="7493" y="33570"/>
                  </a:lnTo>
                  <a:lnTo>
                    <a:pt x="8069" y="33906"/>
                  </a:lnTo>
                  <a:lnTo>
                    <a:pt x="8645" y="34195"/>
                  </a:lnTo>
                  <a:lnTo>
                    <a:pt x="9270" y="34435"/>
                  </a:lnTo>
                  <a:lnTo>
                    <a:pt x="9942" y="34627"/>
                  </a:lnTo>
                  <a:lnTo>
                    <a:pt x="10662" y="34723"/>
                  </a:lnTo>
                  <a:lnTo>
                    <a:pt x="11335" y="34819"/>
                  </a:lnTo>
                  <a:lnTo>
                    <a:pt x="12103" y="34867"/>
                  </a:lnTo>
                  <a:lnTo>
                    <a:pt x="13592" y="34867"/>
                  </a:lnTo>
                  <a:lnTo>
                    <a:pt x="14360" y="34819"/>
                  </a:lnTo>
                  <a:lnTo>
                    <a:pt x="15129" y="34723"/>
                  </a:lnTo>
                  <a:lnTo>
                    <a:pt x="15897" y="34579"/>
                  </a:lnTo>
                  <a:lnTo>
                    <a:pt x="17482" y="34243"/>
                  </a:lnTo>
                  <a:lnTo>
                    <a:pt x="19019" y="33858"/>
                  </a:lnTo>
                  <a:lnTo>
                    <a:pt x="20507" y="33378"/>
                  </a:lnTo>
                  <a:lnTo>
                    <a:pt x="21900" y="32802"/>
                  </a:lnTo>
                  <a:lnTo>
                    <a:pt x="23245" y="32226"/>
                  </a:lnTo>
                  <a:lnTo>
                    <a:pt x="24445" y="31649"/>
                  </a:lnTo>
                  <a:lnTo>
                    <a:pt x="25550" y="31025"/>
                  </a:lnTo>
                  <a:lnTo>
                    <a:pt x="26415" y="30449"/>
                  </a:lnTo>
                  <a:lnTo>
                    <a:pt x="27135" y="29920"/>
                  </a:lnTo>
                  <a:lnTo>
                    <a:pt x="27663" y="29392"/>
                  </a:lnTo>
                  <a:lnTo>
                    <a:pt x="27807" y="29200"/>
                  </a:lnTo>
                  <a:lnTo>
                    <a:pt x="27903" y="29008"/>
                  </a:lnTo>
                  <a:lnTo>
                    <a:pt x="28191" y="29008"/>
                  </a:lnTo>
                  <a:lnTo>
                    <a:pt x="28864" y="29056"/>
                  </a:lnTo>
                  <a:lnTo>
                    <a:pt x="29344" y="29008"/>
                  </a:lnTo>
                  <a:lnTo>
                    <a:pt x="29872" y="28960"/>
                  </a:lnTo>
                  <a:lnTo>
                    <a:pt x="30449" y="28864"/>
                  </a:lnTo>
                  <a:lnTo>
                    <a:pt x="31073" y="28720"/>
                  </a:lnTo>
                  <a:lnTo>
                    <a:pt x="31697" y="28528"/>
                  </a:lnTo>
                  <a:lnTo>
                    <a:pt x="32322" y="28239"/>
                  </a:lnTo>
                  <a:lnTo>
                    <a:pt x="32946" y="27855"/>
                  </a:lnTo>
                  <a:lnTo>
                    <a:pt x="33474" y="27375"/>
                  </a:lnTo>
                  <a:lnTo>
                    <a:pt x="33762" y="27087"/>
                  </a:lnTo>
                  <a:lnTo>
                    <a:pt x="34003" y="26799"/>
                  </a:lnTo>
                  <a:lnTo>
                    <a:pt x="34243" y="26463"/>
                  </a:lnTo>
                  <a:lnTo>
                    <a:pt x="34435" y="26078"/>
                  </a:lnTo>
                  <a:lnTo>
                    <a:pt x="34675" y="25694"/>
                  </a:lnTo>
                  <a:lnTo>
                    <a:pt x="34819" y="25262"/>
                  </a:lnTo>
                  <a:lnTo>
                    <a:pt x="34963" y="24782"/>
                  </a:lnTo>
                  <a:lnTo>
                    <a:pt x="35107" y="24301"/>
                  </a:lnTo>
                  <a:lnTo>
                    <a:pt x="29968" y="21036"/>
                  </a:lnTo>
                  <a:lnTo>
                    <a:pt x="30016" y="20219"/>
                  </a:lnTo>
                  <a:lnTo>
                    <a:pt x="30016" y="18154"/>
                  </a:lnTo>
                  <a:lnTo>
                    <a:pt x="30016" y="16761"/>
                  </a:lnTo>
                  <a:lnTo>
                    <a:pt x="29920" y="15225"/>
                  </a:lnTo>
                  <a:lnTo>
                    <a:pt x="29776" y="13496"/>
                  </a:lnTo>
                  <a:lnTo>
                    <a:pt x="29488" y="11767"/>
                  </a:lnTo>
                  <a:lnTo>
                    <a:pt x="29152" y="9942"/>
                  </a:lnTo>
                  <a:lnTo>
                    <a:pt x="28960" y="9029"/>
                  </a:lnTo>
                  <a:lnTo>
                    <a:pt x="28720" y="8165"/>
                  </a:lnTo>
                  <a:lnTo>
                    <a:pt x="28432" y="7301"/>
                  </a:lnTo>
                  <a:lnTo>
                    <a:pt x="28095" y="6436"/>
                  </a:lnTo>
                  <a:lnTo>
                    <a:pt x="27759" y="5620"/>
                  </a:lnTo>
                  <a:lnTo>
                    <a:pt x="27327" y="4851"/>
                  </a:lnTo>
                  <a:lnTo>
                    <a:pt x="26895" y="4131"/>
                  </a:lnTo>
                  <a:lnTo>
                    <a:pt x="26415" y="3410"/>
                  </a:lnTo>
                  <a:lnTo>
                    <a:pt x="25886" y="2786"/>
                  </a:lnTo>
                  <a:lnTo>
                    <a:pt x="25310" y="2210"/>
                  </a:lnTo>
                  <a:lnTo>
                    <a:pt x="24686" y="1730"/>
                  </a:lnTo>
                  <a:lnTo>
                    <a:pt x="23965" y="1249"/>
                  </a:lnTo>
                  <a:lnTo>
                    <a:pt x="23245" y="913"/>
                  </a:lnTo>
                  <a:lnTo>
                    <a:pt x="22428" y="625"/>
                  </a:lnTo>
                  <a:lnTo>
                    <a:pt x="21612" y="433"/>
                  </a:lnTo>
                  <a:lnTo>
                    <a:pt x="20796" y="289"/>
                  </a:lnTo>
                  <a:lnTo>
                    <a:pt x="19979" y="145"/>
                  </a:lnTo>
                  <a:lnTo>
                    <a:pt x="19163" y="49"/>
                  </a:lnTo>
                  <a:lnTo>
                    <a:pt x="18394" y="49"/>
                  </a:lnTo>
                  <a:lnTo>
                    <a:pt x="17578" y="1"/>
                  </a:lnTo>
                  <a:close/>
                </a:path>
              </a:pathLst>
            </a:custGeom>
            <a:solidFill>
              <a:srgbClr val="210A0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46" name="Google Shape;4065;p71">
              <a:extLst>
                <a:ext uri="{FF2B5EF4-FFF2-40B4-BE49-F238E27FC236}">
                  <a16:creationId xmlns:a16="http://schemas.microsoft.com/office/drawing/2014/main" id="{85CB7DC7-CCDC-867A-6C98-8E827F56A060}"/>
                </a:ext>
              </a:extLst>
            </p:cNvPr>
            <p:cNvSpPr/>
            <p:nvPr/>
          </p:nvSpPr>
          <p:spPr>
            <a:xfrm>
              <a:off x="1840950" y="2437250"/>
              <a:ext cx="877700" cy="871675"/>
            </a:xfrm>
            <a:custGeom>
              <a:avLst/>
              <a:gdLst/>
              <a:ahLst/>
              <a:cxnLst/>
              <a:rect l="l" t="t" r="r" b="b"/>
              <a:pathLst>
                <a:path w="35108" h="34867" fill="none" extrusionOk="0">
                  <a:moveTo>
                    <a:pt x="5139" y="3843"/>
                  </a:moveTo>
                  <a:lnTo>
                    <a:pt x="5139" y="3843"/>
                  </a:lnTo>
                  <a:lnTo>
                    <a:pt x="4275" y="4659"/>
                  </a:lnTo>
                  <a:lnTo>
                    <a:pt x="3458" y="5572"/>
                  </a:lnTo>
                  <a:lnTo>
                    <a:pt x="2498" y="6628"/>
                  </a:lnTo>
                  <a:lnTo>
                    <a:pt x="1537" y="7781"/>
                  </a:lnTo>
                  <a:lnTo>
                    <a:pt x="1105" y="8357"/>
                  </a:lnTo>
                  <a:lnTo>
                    <a:pt x="721" y="8981"/>
                  </a:lnTo>
                  <a:lnTo>
                    <a:pt x="385" y="9510"/>
                  </a:lnTo>
                  <a:lnTo>
                    <a:pt x="193" y="10038"/>
                  </a:lnTo>
                  <a:lnTo>
                    <a:pt x="49" y="10566"/>
                  </a:lnTo>
                  <a:lnTo>
                    <a:pt x="1" y="10758"/>
                  </a:lnTo>
                  <a:lnTo>
                    <a:pt x="1" y="10998"/>
                  </a:lnTo>
                  <a:lnTo>
                    <a:pt x="1" y="10998"/>
                  </a:lnTo>
                  <a:lnTo>
                    <a:pt x="97" y="11431"/>
                  </a:lnTo>
                  <a:lnTo>
                    <a:pt x="241" y="11911"/>
                  </a:lnTo>
                  <a:lnTo>
                    <a:pt x="433" y="12439"/>
                  </a:lnTo>
                  <a:lnTo>
                    <a:pt x="673" y="13016"/>
                  </a:lnTo>
                  <a:lnTo>
                    <a:pt x="1249" y="14168"/>
                  </a:lnTo>
                  <a:lnTo>
                    <a:pt x="1874" y="15321"/>
                  </a:lnTo>
                  <a:lnTo>
                    <a:pt x="2498" y="16377"/>
                  </a:lnTo>
                  <a:lnTo>
                    <a:pt x="3074" y="17242"/>
                  </a:lnTo>
                  <a:lnTo>
                    <a:pt x="3603" y="18010"/>
                  </a:lnTo>
                  <a:lnTo>
                    <a:pt x="3603" y="18010"/>
                  </a:lnTo>
                  <a:lnTo>
                    <a:pt x="3555" y="18634"/>
                  </a:lnTo>
                  <a:lnTo>
                    <a:pt x="3458" y="20171"/>
                  </a:lnTo>
                  <a:lnTo>
                    <a:pt x="3410" y="21228"/>
                  </a:lnTo>
                  <a:lnTo>
                    <a:pt x="3458" y="22428"/>
                  </a:lnTo>
                  <a:lnTo>
                    <a:pt x="3506" y="23725"/>
                  </a:lnTo>
                  <a:lnTo>
                    <a:pt x="3651" y="25118"/>
                  </a:lnTo>
                  <a:lnTo>
                    <a:pt x="3843" y="26511"/>
                  </a:lnTo>
                  <a:lnTo>
                    <a:pt x="4131" y="27903"/>
                  </a:lnTo>
                  <a:lnTo>
                    <a:pt x="4323" y="28624"/>
                  </a:lnTo>
                  <a:lnTo>
                    <a:pt x="4515" y="29296"/>
                  </a:lnTo>
                  <a:lnTo>
                    <a:pt x="4755" y="29920"/>
                  </a:lnTo>
                  <a:lnTo>
                    <a:pt x="5043" y="30545"/>
                  </a:lnTo>
                  <a:lnTo>
                    <a:pt x="5379" y="31169"/>
                  </a:lnTo>
                  <a:lnTo>
                    <a:pt x="5716" y="31745"/>
                  </a:lnTo>
                  <a:lnTo>
                    <a:pt x="6100" y="32274"/>
                  </a:lnTo>
                  <a:lnTo>
                    <a:pt x="6532" y="32754"/>
                  </a:lnTo>
                  <a:lnTo>
                    <a:pt x="6964" y="33186"/>
                  </a:lnTo>
                  <a:lnTo>
                    <a:pt x="7493" y="33570"/>
                  </a:lnTo>
                  <a:lnTo>
                    <a:pt x="8069" y="33906"/>
                  </a:lnTo>
                  <a:lnTo>
                    <a:pt x="8645" y="34195"/>
                  </a:lnTo>
                  <a:lnTo>
                    <a:pt x="8645" y="34195"/>
                  </a:lnTo>
                  <a:lnTo>
                    <a:pt x="9270" y="34435"/>
                  </a:lnTo>
                  <a:lnTo>
                    <a:pt x="9942" y="34627"/>
                  </a:lnTo>
                  <a:lnTo>
                    <a:pt x="10662" y="34723"/>
                  </a:lnTo>
                  <a:lnTo>
                    <a:pt x="11335" y="34819"/>
                  </a:lnTo>
                  <a:lnTo>
                    <a:pt x="12103" y="34867"/>
                  </a:lnTo>
                  <a:lnTo>
                    <a:pt x="12823" y="34867"/>
                  </a:lnTo>
                  <a:lnTo>
                    <a:pt x="13592" y="34867"/>
                  </a:lnTo>
                  <a:lnTo>
                    <a:pt x="14360" y="34819"/>
                  </a:lnTo>
                  <a:lnTo>
                    <a:pt x="15129" y="34723"/>
                  </a:lnTo>
                  <a:lnTo>
                    <a:pt x="15897" y="34579"/>
                  </a:lnTo>
                  <a:lnTo>
                    <a:pt x="17482" y="34243"/>
                  </a:lnTo>
                  <a:lnTo>
                    <a:pt x="19019" y="33858"/>
                  </a:lnTo>
                  <a:lnTo>
                    <a:pt x="20507" y="33378"/>
                  </a:lnTo>
                  <a:lnTo>
                    <a:pt x="21900" y="32802"/>
                  </a:lnTo>
                  <a:lnTo>
                    <a:pt x="23245" y="32226"/>
                  </a:lnTo>
                  <a:lnTo>
                    <a:pt x="24445" y="31649"/>
                  </a:lnTo>
                  <a:lnTo>
                    <a:pt x="25550" y="31025"/>
                  </a:lnTo>
                  <a:lnTo>
                    <a:pt x="26415" y="30449"/>
                  </a:lnTo>
                  <a:lnTo>
                    <a:pt x="27135" y="29920"/>
                  </a:lnTo>
                  <a:lnTo>
                    <a:pt x="27663" y="29392"/>
                  </a:lnTo>
                  <a:lnTo>
                    <a:pt x="27807" y="29200"/>
                  </a:lnTo>
                  <a:lnTo>
                    <a:pt x="27903" y="29008"/>
                  </a:lnTo>
                  <a:lnTo>
                    <a:pt x="27903" y="29008"/>
                  </a:lnTo>
                  <a:lnTo>
                    <a:pt x="28191" y="29008"/>
                  </a:lnTo>
                  <a:lnTo>
                    <a:pt x="28864" y="29056"/>
                  </a:lnTo>
                  <a:lnTo>
                    <a:pt x="29344" y="29008"/>
                  </a:lnTo>
                  <a:lnTo>
                    <a:pt x="29872" y="28960"/>
                  </a:lnTo>
                  <a:lnTo>
                    <a:pt x="30449" y="28864"/>
                  </a:lnTo>
                  <a:lnTo>
                    <a:pt x="31073" y="28720"/>
                  </a:lnTo>
                  <a:lnTo>
                    <a:pt x="31697" y="28528"/>
                  </a:lnTo>
                  <a:lnTo>
                    <a:pt x="32322" y="28239"/>
                  </a:lnTo>
                  <a:lnTo>
                    <a:pt x="32946" y="27855"/>
                  </a:lnTo>
                  <a:lnTo>
                    <a:pt x="33474" y="27375"/>
                  </a:lnTo>
                  <a:lnTo>
                    <a:pt x="33762" y="27087"/>
                  </a:lnTo>
                  <a:lnTo>
                    <a:pt x="34003" y="26799"/>
                  </a:lnTo>
                  <a:lnTo>
                    <a:pt x="34243" y="26463"/>
                  </a:lnTo>
                  <a:lnTo>
                    <a:pt x="34435" y="26078"/>
                  </a:lnTo>
                  <a:lnTo>
                    <a:pt x="34675" y="25694"/>
                  </a:lnTo>
                  <a:lnTo>
                    <a:pt x="34819" y="25262"/>
                  </a:lnTo>
                  <a:lnTo>
                    <a:pt x="34963" y="24782"/>
                  </a:lnTo>
                  <a:lnTo>
                    <a:pt x="35107" y="24301"/>
                  </a:lnTo>
                  <a:lnTo>
                    <a:pt x="29968" y="21036"/>
                  </a:lnTo>
                  <a:lnTo>
                    <a:pt x="29968" y="21036"/>
                  </a:lnTo>
                  <a:lnTo>
                    <a:pt x="30016" y="20219"/>
                  </a:lnTo>
                  <a:lnTo>
                    <a:pt x="30016" y="18154"/>
                  </a:lnTo>
                  <a:lnTo>
                    <a:pt x="30016" y="16761"/>
                  </a:lnTo>
                  <a:lnTo>
                    <a:pt x="29920" y="15225"/>
                  </a:lnTo>
                  <a:lnTo>
                    <a:pt x="29776" y="13496"/>
                  </a:lnTo>
                  <a:lnTo>
                    <a:pt x="29488" y="11767"/>
                  </a:lnTo>
                  <a:lnTo>
                    <a:pt x="29152" y="9942"/>
                  </a:lnTo>
                  <a:lnTo>
                    <a:pt x="28960" y="9029"/>
                  </a:lnTo>
                  <a:lnTo>
                    <a:pt x="28720" y="8165"/>
                  </a:lnTo>
                  <a:lnTo>
                    <a:pt x="28432" y="7301"/>
                  </a:lnTo>
                  <a:lnTo>
                    <a:pt x="28095" y="6436"/>
                  </a:lnTo>
                  <a:lnTo>
                    <a:pt x="27759" y="5620"/>
                  </a:lnTo>
                  <a:lnTo>
                    <a:pt x="27327" y="4851"/>
                  </a:lnTo>
                  <a:lnTo>
                    <a:pt x="26895" y="4131"/>
                  </a:lnTo>
                  <a:lnTo>
                    <a:pt x="26415" y="3410"/>
                  </a:lnTo>
                  <a:lnTo>
                    <a:pt x="25886" y="2786"/>
                  </a:lnTo>
                  <a:lnTo>
                    <a:pt x="25310" y="2210"/>
                  </a:lnTo>
                  <a:lnTo>
                    <a:pt x="24686" y="1730"/>
                  </a:lnTo>
                  <a:lnTo>
                    <a:pt x="23965" y="1249"/>
                  </a:lnTo>
                  <a:lnTo>
                    <a:pt x="23245" y="913"/>
                  </a:lnTo>
                  <a:lnTo>
                    <a:pt x="22428" y="625"/>
                  </a:lnTo>
                  <a:lnTo>
                    <a:pt x="22428" y="625"/>
                  </a:lnTo>
                  <a:lnTo>
                    <a:pt x="21612" y="433"/>
                  </a:lnTo>
                  <a:lnTo>
                    <a:pt x="20796" y="289"/>
                  </a:lnTo>
                  <a:lnTo>
                    <a:pt x="19979" y="145"/>
                  </a:lnTo>
                  <a:lnTo>
                    <a:pt x="19163" y="49"/>
                  </a:lnTo>
                  <a:lnTo>
                    <a:pt x="18394" y="49"/>
                  </a:lnTo>
                  <a:lnTo>
                    <a:pt x="17578" y="1"/>
                  </a:lnTo>
                  <a:lnTo>
                    <a:pt x="16809" y="49"/>
                  </a:lnTo>
                  <a:lnTo>
                    <a:pt x="16041" y="97"/>
                  </a:lnTo>
                  <a:lnTo>
                    <a:pt x="14552" y="289"/>
                  </a:lnTo>
                  <a:lnTo>
                    <a:pt x="13112" y="577"/>
                  </a:lnTo>
                  <a:lnTo>
                    <a:pt x="11767" y="913"/>
                  </a:lnTo>
                  <a:lnTo>
                    <a:pt x="10470" y="1345"/>
                  </a:lnTo>
                  <a:lnTo>
                    <a:pt x="9318" y="1778"/>
                  </a:lnTo>
                  <a:lnTo>
                    <a:pt x="8309" y="2210"/>
                  </a:lnTo>
                  <a:lnTo>
                    <a:pt x="7349" y="2642"/>
                  </a:lnTo>
                  <a:lnTo>
                    <a:pt x="6580" y="3026"/>
                  </a:lnTo>
                  <a:lnTo>
                    <a:pt x="5524" y="3603"/>
                  </a:lnTo>
                  <a:lnTo>
                    <a:pt x="5139" y="3843"/>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47" name="Google Shape;4066;p71">
              <a:extLst>
                <a:ext uri="{FF2B5EF4-FFF2-40B4-BE49-F238E27FC236}">
                  <a16:creationId xmlns:a16="http://schemas.microsoft.com/office/drawing/2014/main" id="{48F7CA76-4D35-93DC-5EAC-2DAEB3120514}"/>
                </a:ext>
              </a:extLst>
            </p:cNvPr>
            <p:cNvSpPr/>
            <p:nvPr/>
          </p:nvSpPr>
          <p:spPr>
            <a:xfrm>
              <a:off x="2204750" y="3356925"/>
              <a:ext cx="416650" cy="176525"/>
            </a:xfrm>
            <a:custGeom>
              <a:avLst/>
              <a:gdLst/>
              <a:ahLst/>
              <a:cxnLst/>
              <a:rect l="l" t="t" r="r" b="b"/>
              <a:pathLst>
                <a:path w="16666" h="7061" extrusionOk="0">
                  <a:moveTo>
                    <a:pt x="0" y="1"/>
                  </a:moveTo>
                  <a:lnTo>
                    <a:pt x="817" y="1106"/>
                  </a:lnTo>
                  <a:lnTo>
                    <a:pt x="1729" y="2210"/>
                  </a:lnTo>
                  <a:lnTo>
                    <a:pt x="2882" y="3507"/>
                  </a:lnTo>
                  <a:lnTo>
                    <a:pt x="3506" y="4131"/>
                  </a:lnTo>
                  <a:lnTo>
                    <a:pt x="4130" y="4755"/>
                  </a:lnTo>
                  <a:lnTo>
                    <a:pt x="4803" y="5380"/>
                  </a:lnTo>
                  <a:lnTo>
                    <a:pt x="5475" y="5908"/>
                  </a:lnTo>
                  <a:lnTo>
                    <a:pt x="6099" y="6340"/>
                  </a:lnTo>
                  <a:lnTo>
                    <a:pt x="6724" y="6725"/>
                  </a:lnTo>
                  <a:lnTo>
                    <a:pt x="7300" y="6965"/>
                  </a:lnTo>
                  <a:lnTo>
                    <a:pt x="7588" y="7013"/>
                  </a:lnTo>
                  <a:lnTo>
                    <a:pt x="7828" y="7061"/>
                  </a:lnTo>
                  <a:lnTo>
                    <a:pt x="8357" y="7013"/>
                  </a:lnTo>
                  <a:lnTo>
                    <a:pt x="8885" y="6869"/>
                  </a:lnTo>
                  <a:lnTo>
                    <a:pt x="9461" y="6628"/>
                  </a:lnTo>
                  <a:lnTo>
                    <a:pt x="9990" y="6340"/>
                  </a:lnTo>
                  <a:lnTo>
                    <a:pt x="10566" y="6004"/>
                  </a:lnTo>
                  <a:lnTo>
                    <a:pt x="11094" y="5572"/>
                  </a:lnTo>
                  <a:lnTo>
                    <a:pt x="11622" y="5140"/>
                  </a:lnTo>
                  <a:lnTo>
                    <a:pt x="12151" y="4707"/>
                  </a:lnTo>
                  <a:lnTo>
                    <a:pt x="13063" y="3795"/>
                  </a:lnTo>
                  <a:lnTo>
                    <a:pt x="13784" y="3027"/>
                  </a:lnTo>
                  <a:lnTo>
                    <a:pt x="14408" y="2258"/>
                  </a:lnTo>
                  <a:lnTo>
                    <a:pt x="14744" y="2450"/>
                  </a:lnTo>
                  <a:lnTo>
                    <a:pt x="15512" y="2834"/>
                  </a:lnTo>
                  <a:lnTo>
                    <a:pt x="15945" y="3027"/>
                  </a:lnTo>
                  <a:lnTo>
                    <a:pt x="16329" y="3123"/>
                  </a:lnTo>
                  <a:lnTo>
                    <a:pt x="16569" y="3123"/>
                  </a:lnTo>
                  <a:lnTo>
                    <a:pt x="16617" y="3075"/>
                  </a:lnTo>
                  <a:lnTo>
                    <a:pt x="16665" y="2979"/>
                  </a:lnTo>
                  <a:lnTo>
                    <a:pt x="16617" y="2834"/>
                  </a:lnTo>
                  <a:lnTo>
                    <a:pt x="16569" y="2690"/>
                  </a:lnTo>
                  <a:lnTo>
                    <a:pt x="16233" y="2258"/>
                  </a:lnTo>
                  <a:lnTo>
                    <a:pt x="15753" y="1826"/>
                  </a:lnTo>
                  <a:lnTo>
                    <a:pt x="15224" y="1346"/>
                  </a:lnTo>
                  <a:lnTo>
                    <a:pt x="14216" y="529"/>
                  </a:lnTo>
                  <a:lnTo>
                    <a:pt x="13784" y="193"/>
                  </a:lnTo>
                  <a:lnTo>
                    <a:pt x="9365" y="3027"/>
                  </a:lnTo>
                  <a:lnTo>
                    <a:pt x="5283" y="145"/>
                  </a:lnTo>
                  <a:lnTo>
                    <a:pt x="0" y="1"/>
                  </a:lnTo>
                  <a:close/>
                </a:path>
              </a:pathLst>
            </a:custGeom>
            <a:solidFill>
              <a:srgbClr val="FDC5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48" name="Google Shape;4067;p71">
              <a:extLst>
                <a:ext uri="{FF2B5EF4-FFF2-40B4-BE49-F238E27FC236}">
                  <a16:creationId xmlns:a16="http://schemas.microsoft.com/office/drawing/2014/main" id="{277A14BE-D68E-7E05-A6F4-FF843FAD31E0}"/>
                </a:ext>
              </a:extLst>
            </p:cNvPr>
            <p:cNvSpPr/>
            <p:nvPr/>
          </p:nvSpPr>
          <p:spPr>
            <a:xfrm>
              <a:off x="2204750" y="3356925"/>
              <a:ext cx="416650" cy="176525"/>
            </a:xfrm>
            <a:custGeom>
              <a:avLst/>
              <a:gdLst/>
              <a:ahLst/>
              <a:cxnLst/>
              <a:rect l="l" t="t" r="r" b="b"/>
              <a:pathLst>
                <a:path w="16666" h="7061" fill="none" extrusionOk="0">
                  <a:moveTo>
                    <a:pt x="0" y="1"/>
                  </a:moveTo>
                  <a:lnTo>
                    <a:pt x="0" y="1"/>
                  </a:lnTo>
                  <a:lnTo>
                    <a:pt x="817" y="1106"/>
                  </a:lnTo>
                  <a:lnTo>
                    <a:pt x="1729" y="2210"/>
                  </a:lnTo>
                  <a:lnTo>
                    <a:pt x="2882" y="3507"/>
                  </a:lnTo>
                  <a:lnTo>
                    <a:pt x="3506" y="4131"/>
                  </a:lnTo>
                  <a:lnTo>
                    <a:pt x="4130" y="4755"/>
                  </a:lnTo>
                  <a:lnTo>
                    <a:pt x="4803" y="5380"/>
                  </a:lnTo>
                  <a:lnTo>
                    <a:pt x="5475" y="5908"/>
                  </a:lnTo>
                  <a:lnTo>
                    <a:pt x="6099" y="6340"/>
                  </a:lnTo>
                  <a:lnTo>
                    <a:pt x="6724" y="6725"/>
                  </a:lnTo>
                  <a:lnTo>
                    <a:pt x="7300" y="6965"/>
                  </a:lnTo>
                  <a:lnTo>
                    <a:pt x="7588" y="7013"/>
                  </a:lnTo>
                  <a:lnTo>
                    <a:pt x="7828" y="7061"/>
                  </a:lnTo>
                  <a:lnTo>
                    <a:pt x="7828" y="7061"/>
                  </a:lnTo>
                  <a:lnTo>
                    <a:pt x="8357" y="7013"/>
                  </a:lnTo>
                  <a:lnTo>
                    <a:pt x="8885" y="6869"/>
                  </a:lnTo>
                  <a:lnTo>
                    <a:pt x="9461" y="6628"/>
                  </a:lnTo>
                  <a:lnTo>
                    <a:pt x="9990" y="6340"/>
                  </a:lnTo>
                  <a:lnTo>
                    <a:pt x="10566" y="6004"/>
                  </a:lnTo>
                  <a:lnTo>
                    <a:pt x="11094" y="5572"/>
                  </a:lnTo>
                  <a:lnTo>
                    <a:pt x="11622" y="5140"/>
                  </a:lnTo>
                  <a:lnTo>
                    <a:pt x="12151" y="4707"/>
                  </a:lnTo>
                  <a:lnTo>
                    <a:pt x="13063" y="3795"/>
                  </a:lnTo>
                  <a:lnTo>
                    <a:pt x="13784" y="3027"/>
                  </a:lnTo>
                  <a:lnTo>
                    <a:pt x="14408" y="2258"/>
                  </a:lnTo>
                  <a:lnTo>
                    <a:pt x="14408" y="2258"/>
                  </a:lnTo>
                  <a:lnTo>
                    <a:pt x="14744" y="2450"/>
                  </a:lnTo>
                  <a:lnTo>
                    <a:pt x="15512" y="2834"/>
                  </a:lnTo>
                  <a:lnTo>
                    <a:pt x="15945" y="3027"/>
                  </a:lnTo>
                  <a:lnTo>
                    <a:pt x="16329" y="3123"/>
                  </a:lnTo>
                  <a:lnTo>
                    <a:pt x="16473" y="3123"/>
                  </a:lnTo>
                  <a:lnTo>
                    <a:pt x="16569" y="3123"/>
                  </a:lnTo>
                  <a:lnTo>
                    <a:pt x="16617" y="3075"/>
                  </a:lnTo>
                  <a:lnTo>
                    <a:pt x="16665" y="2979"/>
                  </a:lnTo>
                  <a:lnTo>
                    <a:pt x="16665" y="2979"/>
                  </a:lnTo>
                  <a:lnTo>
                    <a:pt x="16617" y="2834"/>
                  </a:lnTo>
                  <a:lnTo>
                    <a:pt x="16569" y="2690"/>
                  </a:lnTo>
                  <a:lnTo>
                    <a:pt x="16233" y="2258"/>
                  </a:lnTo>
                  <a:lnTo>
                    <a:pt x="15753" y="1826"/>
                  </a:lnTo>
                  <a:lnTo>
                    <a:pt x="15224" y="1346"/>
                  </a:lnTo>
                  <a:lnTo>
                    <a:pt x="14216" y="529"/>
                  </a:lnTo>
                  <a:lnTo>
                    <a:pt x="13784" y="193"/>
                  </a:lnTo>
                  <a:lnTo>
                    <a:pt x="9365" y="3027"/>
                  </a:lnTo>
                  <a:lnTo>
                    <a:pt x="5283" y="145"/>
                  </a:lnTo>
                  <a:lnTo>
                    <a:pt x="0" y="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49" name="Google Shape;4068;p71">
              <a:extLst>
                <a:ext uri="{FF2B5EF4-FFF2-40B4-BE49-F238E27FC236}">
                  <a16:creationId xmlns:a16="http://schemas.microsoft.com/office/drawing/2014/main" id="{1087CEC0-F1E9-2D28-A0F3-CDA3CC6B1D23}"/>
                </a:ext>
              </a:extLst>
            </p:cNvPr>
            <p:cNvSpPr/>
            <p:nvPr/>
          </p:nvSpPr>
          <p:spPr>
            <a:xfrm>
              <a:off x="2498900" y="3361750"/>
              <a:ext cx="104475" cy="84050"/>
            </a:xfrm>
            <a:custGeom>
              <a:avLst/>
              <a:gdLst/>
              <a:ahLst/>
              <a:cxnLst/>
              <a:rect l="l" t="t" r="r" b="b"/>
              <a:pathLst>
                <a:path w="4179" h="3362" extrusionOk="0">
                  <a:moveTo>
                    <a:pt x="2018" y="0"/>
                  </a:moveTo>
                  <a:lnTo>
                    <a:pt x="0" y="1297"/>
                  </a:lnTo>
                  <a:lnTo>
                    <a:pt x="1489" y="3362"/>
                  </a:lnTo>
                  <a:lnTo>
                    <a:pt x="2354" y="2449"/>
                  </a:lnTo>
                  <a:lnTo>
                    <a:pt x="2642" y="2065"/>
                  </a:lnTo>
                  <a:lnTo>
                    <a:pt x="3170" y="2353"/>
                  </a:lnTo>
                  <a:lnTo>
                    <a:pt x="3650" y="2593"/>
                  </a:lnTo>
                  <a:lnTo>
                    <a:pt x="4179" y="2834"/>
                  </a:lnTo>
                  <a:lnTo>
                    <a:pt x="3891" y="1537"/>
                  </a:lnTo>
                  <a:lnTo>
                    <a:pt x="3218" y="961"/>
                  </a:lnTo>
                  <a:lnTo>
                    <a:pt x="2642" y="480"/>
                  </a:lnTo>
                  <a:lnTo>
                    <a:pt x="2018"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50" name="Google Shape;4069;p71">
              <a:extLst>
                <a:ext uri="{FF2B5EF4-FFF2-40B4-BE49-F238E27FC236}">
                  <a16:creationId xmlns:a16="http://schemas.microsoft.com/office/drawing/2014/main" id="{4B3618DC-A92D-0B03-94AA-BBCAFC19BC54}"/>
                </a:ext>
              </a:extLst>
            </p:cNvPr>
            <p:cNvSpPr/>
            <p:nvPr/>
          </p:nvSpPr>
          <p:spPr>
            <a:xfrm>
              <a:off x="2498900" y="3361750"/>
              <a:ext cx="104475" cy="84050"/>
            </a:xfrm>
            <a:custGeom>
              <a:avLst/>
              <a:gdLst/>
              <a:ahLst/>
              <a:cxnLst/>
              <a:rect l="l" t="t" r="r" b="b"/>
              <a:pathLst>
                <a:path w="4179" h="3362" fill="none" extrusionOk="0">
                  <a:moveTo>
                    <a:pt x="0" y="1297"/>
                  </a:moveTo>
                  <a:lnTo>
                    <a:pt x="1489" y="3362"/>
                  </a:lnTo>
                  <a:lnTo>
                    <a:pt x="1489" y="3362"/>
                  </a:lnTo>
                  <a:lnTo>
                    <a:pt x="2354" y="2449"/>
                  </a:lnTo>
                  <a:lnTo>
                    <a:pt x="2642" y="2065"/>
                  </a:lnTo>
                  <a:lnTo>
                    <a:pt x="2642" y="2065"/>
                  </a:lnTo>
                  <a:lnTo>
                    <a:pt x="3170" y="2353"/>
                  </a:lnTo>
                  <a:lnTo>
                    <a:pt x="3650" y="2593"/>
                  </a:lnTo>
                  <a:lnTo>
                    <a:pt x="4179" y="2834"/>
                  </a:lnTo>
                  <a:lnTo>
                    <a:pt x="3891" y="1537"/>
                  </a:lnTo>
                  <a:lnTo>
                    <a:pt x="3891" y="1537"/>
                  </a:lnTo>
                  <a:lnTo>
                    <a:pt x="3218" y="961"/>
                  </a:lnTo>
                  <a:lnTo>
                    <a:pt x="2642" y="480"/>
                  </a:lnTo>
                  <a:lnTo>
                    <a:pt x="2018" y="0"/>
                  </a:lnTo>
                  <a:lnTo>
                    <a:pt x="0" y="1297"/>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51" name="Google Shape;4070;p71">
              <a:extLst>
                <a:ext uri="{FF2B5EF4-FFF2-40B4-BE49-F238E27FC236}">
                  <a16:creationId xmlns:a16="http://schemas.microsoft.com/office/drawing/2014/main" id="{AF60914F-2992-FE38-E43A-1F83EC8CC4EC}"/>
                </a:ext>
              </a:extLst>
            </p:cNvPr>
            <p:cNvSpPr/>
            <p:nvPr/>
          </p:nvSpPr>
          <p:spPr>
            <a:xfrm>
              <a:off x="2518100" y="3340125"/>
              <a:ext cx="126100" cy="114100"/>
            </a:xfrm>
            <a:custGeom>
              <a:avLst/>
              <a:gdLst/>
              <a:ahLst/>
              <a:cxnLst/>
              <a:rect l="l" t="t" r="r" b="b"/>
              <a:pathLst>
                <a:path w="5044" h="4564" extrusionOk="0">
                  <a:moveTo>
                    <a:pt x="865" y="1"/>
                  </a:moveTo>
                  <a:lnTo>
                    <a:pt x="721" y="97"/>
                  </a:lnTo>
                  <a:lnTo>
                    <a:pt x="433" y="337"/>
                  </a:lnTo>
                  <a:lnTo>
                    <a:pt x="145" y="673"/>
                  </a:lnTo>
                  <a:lnTo>
                    <a:pt x="1" y="913"/>
                  </a:lnTo>
                  <a:lnTo>
                    <a:pt x="1" y="961"/>
                  </a:lnTo>
                  <a:lnTo>
                    <a:pt x="97" y="1057"/>
                  </a:lnTo>
                  <a:lnTo>
                    <a:pt x="337" y="1345"/>
                  </a:lnTo>
                  <a:lnTo>
                    <a:pt x="1250" y="2114"/>
                  </a:lnTo>
                  <a:lnTo>
                    <a:pt x="2498" y="3170"/>
                  </a:lnTo>
                  <a:lnTo>
                    <a:pt x="2498" y="3170"/>
                  </a:lnTo>
                  <a:lnTo>
                    <a:pt x="2402" y="3122"/>
                  </a:lnTo>
                  <a:lnTo>
                    <a:pt x="2162" y="3026"/>
                  </a:lnTo>
                  <a:lnTo>
                    <a:pt x="1778" y="2930"/>
                  </a:lnTo>
                  <a:lnTo>
                    <a:pt x="1634" y="2930"/>
                  </a:lnTo>
                  <a:lnTo>
                    <a:pt x="1442" y="2978"/>
                  </a:lnTo>
                  <a:lnTo>
                    <a:pt x="1298" y="3074"/>
                  </a:lnTo>
                  <a:lnTo>
                    <a:pt x="1250" y="3170"/>
                  </a:lnTo>
                  <a:lnTo>
                    <a:pt x="1202" y="3314"/>
                  </a:lnTo>
                  <a:lnTo>
                    <a:pt x="1153" y="3458"/>
                  </a:lnTo>
                  <a:lnTo>
                    <a:pt x="1202" y="3843"/>
                  </a:lnTo>
                  <a:lnTo>
                    <a:pt x="1298" y="4179"/>
                  </a:lnTo>
                  <a:lnTo>
                    <a:pt x="1298" y="4227"/>
                  </a:lnTo>
                  <a:lnTo>
                    <a:pt x="1394" y="4275"/>
                  </a:lnTo>
                  <a:lnTo>
                    <a:pt x="1538" y="4323"/>
                  </a:lnTo>
                  <a:lnTo>
                    <a:pt x="1778" y="4371"/>
                  </a:lnTo>
                  <a:lnTo>
                    <a:pt x="2018" y="4371"/>
                  </a:lnTo>
                  <a:lnTo>
                    <a:pt x="2498" y="4275"/>
                  </a:lnTo>
                  <a:lnTo>
                    <a:pt x="2690" y="4227"/>
                  </a:lnTo>
                  <a:lnTo>
                    <a:pt x="3026" y="4323"/>
                  </a:lnTo>
                  <a:lnTo>
                    <a:pt x="3747" y="4515"/>
                  </a:lnTo>
                  <a:lnTo>
                    <a:pt x="4131" y="4563"/>
                  </a:lnTo>
                  <a:lnTo>
                    <a:pt x="4515" y="4563"/>
                  </a:lnTo>
                  <a:lnTo>
                    <a:pt x="4803" y="4467"/>
                  </a:lnTo>
                  <a:lnTo>
                    <a:pt x="4947" y="4419"/>
                  </a:lnTo>
                  <a:lnTo>
                    <a:pt x="4995" y="4323"/>
                  </a:lnTo>
                  <a:lnTo>
                    <a:pt x="5044" y="4179"/>
                  </a:lnTo>
                  <a:lnTo>
                    <a:pt x="4947" y="3939"/>
                  </a:lnTo>
                  <a:lnTo>
                    <a:pt x="4803" y="3699"/>
                  </a:lnTo>
                  <a:lnTo>
                    <a:pt x="4563" y="3362"/>
                  </a:lnTo>
                  <a:lnTo>
                    <a:pt x="3939" y="2690"/>
                  </a:lnTo>
                  <a:lnTo>
                    <a:pt x="3219" y="1922"/>
                  </a:lnTo>
                  <a:lnTo>
                    <a:pt x="2450" y="1201"/>
                  </a:lnTo>
                  <a:lnTo>
                    <a:pt x="1730" y="577"/>
                  </a:lnTo>
                  <a:lnTo>
                    <a:pt x="1202" y="145"/>
                  </a:lnTo>
                  <a:lnTo>
                    <a:pt x="961"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52" name="Google Shape;4071;p71">
              <a:extLst>
                <a:ext uri="{FF2B5EF4-FFF2-40B4-BE49-F238E27FC236}">
                  <a16:creationId xmlns:a16="http://schemas.microsoft.com/office/drawing/2014/main" id="{E4FB2BAE-B889-A4AE-9F24-2157D0754BDB}"/>
                </a:ext>
              </a:extLst>
            </p:cNvPr>
            <p:cNvSpPr/>
            <p:nvPr/>
          </p:nvSpPr>
          <p:spPr>
            <a:xfrm>
              <a:off x="2518100" y="3340125"/>
              <a:ext cx="126100" cy="114100"/>
            </a:xfrm>
            <a:custGeom>
              <a:avLst/>
              <a:gdLst/>
              <a:ahLst/>
              <a:cxnLst/>
              <a:rect l="l" t="t" r="r" b="b"/>
              <a:pathLst>
                <a:path w="5044" h="4564" fill="none" extrusionOk="0">
                  <a:moveTo>
                    <a:pt x="1298" y="4179"/>
                  </a:moveTo>
                  <a:lnTo>
                    <a:pt x="1298" y="4179"/>
                  </a:lnTo>
                  <a:lnTo>
                    <a:pt x="1202" y="3843"/>
                  </a:lnTo>
                  <a:lnTo>
                    <a:pt x="1153" y="3458"/>
                  </a:lnTo>
                  <a:lnTo>
                    <a:pt x="1202" y="3314"/>
                  </a:lnTo>
                  <a:lnTo>
                    <a:pt x="1250" y="3170"/>
                  </a:lnTo>
                  <a:lnTo>
                    <a:pt x="1298" y="3074"/>
                  </a:lnTo>
                  <a:lnTo>
                    <a:pt x="1442" y="2978"/>
                  </a:lnTo>
                  <a:lnTo>
                    <a:pt x="1442" y="2978"/>
                  </a:lnTo>
                  <a:lnTo>
                    <a:pt x="1634" y="2930"/>
                  </a:lnTo>
                  <a:lnTo>
                    <a:pt x="1778" y="2930"/>
                  </a:lnTo>
                  <a:lnTo>
                    <a:pt x="2162" y="3026"/>
                  </a:lnTo>
                  <a:lnTo>
                    <a:pt x="2402" y="3122"/>
                  </a:lnTo>
                  <a:lnTo>
                    <a:pt x="2498" y="3170"/>
                  </a:lnTo>
                  <a:lnTo>
                    <a:pt x="2498" y="3170"/>
                  </a:lnTo>
                  <a:lnTo>
                    <a:pt x="1250" y="2114"/>
                  </a:lnTo>
                  <a:lnTo>
                    <a:pt x="337" y="1345"/>
                  </a:lnTo>
                  <a:lnTo>
                    <a:pt x="97" y="1057"/>
                  </a:lnTo>
                  <a:lnTo>
                    <a:pt x="1" y="961"/>
                  </a:lnTo>
                  <a:lnTo>
                    <a:pt x="1" y="913"/>
                  </a:lnTo>
                  <a:lnTo>
                    <a:pt x="1" y="913"/>
                  </a:lnTo>
                  <a:lnTo>
                    <a:pt x="145" y="673"/>
                  </a:lnTo>
                  <a:lnTo>
                    <a:pt x="433" y="337"/>
                  </a:lnTo>
                  <a:lnTo>
                    <a:pt x="721" y="97"/>
                  </a:lnTo>
                  <a:lnTo>
                    <a:pt x="865" y="1"/>
                  </a:lnTo>
                  <a:lnTo>
                    <a:pt x="961" y="1"/>
                  </a:lnTo>
                  <a:lnTo>
                    <a:pt x="961" y="1"/>
                  </a:lnTo>
                  <a:lnTo>
                    <a:pt x="1202" y="145"/>
                  </a:lnTo>
                  <a:lnTo>
                    <a:pt x="1730" y="577"/>
                  </a:lnTo>
                  <a:lnTo>
                    <a:pt x="2450" y="1201"/>
                  </a:lnTo>
                  <a:lnTo>
                    <a:pt x="3219" y="1922"/>
                  </a:lnTo>
                  <a:lnTo>
                    <a:pt x="3939" y="2690"/>
                  </a:lnTo>
                  <a:lnTo>
                    <a:pt x="4563" y="3362"/>
                  </a:lnTo>
                  <a:lnTo>
                    <a:pt x="4803" y="3699"/>
                  </a:lnTo>
                  <a:lnTo>
                    <a:pt x="4947" y="3939"/>
                  </a:lnTo>
                  <a:lnTo>
                    <a:pt x="5044" y="4179"/>
                  </a:lnTo>
                  <a:lnTo>
                    <a:pt x="4995" y="4323"/>
                  </a:lnTo>
                  <a:lnTo>
                    <a:pt x="4995" y="4323"/>
                  </a:lnTo>
                  <a:lnTo>
                    <a:pt x="4947" y="4419"/>
                  </a:lnTo>
                  <a:lnTo>
                    <a:pt x="4803" y="4467"/>
                  </a:lnTo>
                  <a:lnTo>
                    <a:pt x="4515" y="4563"/>
                  </a:lnTo>
                  <a:lnTo>
                    <a:pt x="4131" y="4563"/>
                  </a:lnTo>
                  <a:lnTo>
                    <a:pt x="3747" y="4515"/>
                  </a:lnTo>
                  <a:lnTo>
                    <a:pt x="3026" y="4323"/>
                  </a:lnTo>
                  <a:lnTo>
                    <a:pt x="2690" y="4227"/>
                  </a:lnTo>
                  <a:lnTo>
                    <a:pt x="2690" y="4227"/>
                  </a:lnTo>
                  <a:lnTo>
                    <a:pt x="2498" y="4275"/>
                  </a:lnTo>
                  <a:lnTo>
                    <a:pt x="2018" y="4371"/>
                  </a:lnTo>
                  <a:lnTo>
                    <a:pt x="1778" y="4371"/>
                  </a:lnTo>
                  <a:lnTo>
                    <a:pt x="1538" y="4323"/>
                  </a:lnTo>
                  <a:lnTo>
                    <a:pt x="1394" y="4275"/>
                  </a:lnTo>
                  <a:lnTo>
                    <a:pt x="1298" y="4227"/>
                  </a:lnTo>
                  <a:lnTo>
                    <a:pt x="1298" y="4179"/>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53" name="Google Shape;4072;p71">
              <a:extLst>
                <a:ext uri="{FF2B5EF4-FFF2-40B4-BE49-F238E27FC236}">
                  <a16:creationId xmlns:a16="http://schemas.microsoft.com/office/drawing/2014/main" id="{8A9B51FC-B757-B230-20EA-2F508A18FF36}"/>
                </a:ext>
              </a:extLst>
            </p:cNvPr>
            <p:cNvSpPr/>
            <p:nvPr/>
          </p:nvSpPr>
          <p:spPr>
            <a:xfrm>
              <a:off x="2518100" y="3360550"/>
              <a:ext cx="67275" cy="88850"/>
            </a:xfrm>
            <a:custGeom>
              <a:avLst/>
              <a:gdLst/>
              <a:ahLst/>
              <a:cxnLst/>
              <a:rect l="l" t="t" r="r" b="b"/>
              <a:pathLst>
                <a:path w="2691" h="3554" extrusionOk="0">
                  <a:moveTo>
                    <a:pt x="1778" y="3554"/>
                  </a:moveTo>
                  <a:lnTo>
                    <a:pt x="1778" y="3554"/>
                  </a:lnTo>
                  <a:lnTo>
                    <a:pt x="1778" y="3554"/>
                  </a:lnTo>
                  <a:lnTo>
                    <a:pt x="1778" y="3554"/>
                  </a:lnTo>
                  <a:lnTo>
                    <a:pt x="1778" y="3554"/>
                  </a:lnTo>
                  <a:lnTo>
                    <a:pt x="1778" y="3554"/>
                  </a:lnTo>
                  <a:close/>
                  <a:moveTo>
                    <a:pt x="2690" y="3410"/>
                  </a:moveTo>
                  <a:lnTo>
                    <a:pt x="2690" y="3410"/>
                  </a:lnTo>
                  <a:lnTo>
                    <a:pt x="2354" y="3506"/>
                  </a:lnTo>
                  <a:lnTo>
                    <a:pt x="1826" y="3554"/>
                  </a:lnTo>
                  <a:lnTo>
                    <a:pt x="1826" y="3554"/>
                  </a:lnTo>
                  <a:lnTo>
                    <a:pt x="2354" y="3506"/>
                  </a:lnTo>
                  <a:lnTo>
                    <a:pt x="2690" y="3410"/>
                  </a:lnTo>
                  <a:close/>
                  <a:moveTo>
                    <a:pt x="1" y="96"/>
                  </a:moveTo>
                  <a:lnTo>
                    <a:pt x="1" y="96"/>
                  </a:lnTo>
                  <a:lnTo>
                    <a:pt x="1" y="96"/>
                  </a:lnTo>
                  <a:lnTo>
                    <a:pt x="1" y="96"/>
                  </a:lnTo>
                  <a:lnTo>
                    <a:pt x="1" y="96"/>
                  </a:lnTo>
                  <a:lnTo>
                    <a:pt x="1" y="96"/>
                  </a:lnTo>
                  <a:lnTo>
                    <a:pt x="1" y="96"/>
                  </a:lnTo>
                  <a:lnTo>
                    <a:pt x="1" y="96"/>
                  </a:lnTo>
                  <a:lnTo>
                    <a:pt x="1" y="96"/>
                  </a:lnTo>
                  <a:close/>
                  <a:moveTo>
                    <a:pt x="1" y="96"/>
                  </a:moveTo>
                  <a:lnTo>
                    <a:pt x="1" y="96"/>
                  </a:lnTo>
                  <a:lnTo>
                    <a:pt x="1" y="96"/>
                  </a:lnTo>
                  <a:lnTo>
                    <a:pt x="1" y="96"/>
                  </a:lnTo>
                  <a:lnTo>
                    <a:pt x="1" y="96"/>
                  </a:lnTo>
                  <a:close/>
                  <a:moveTo>
                    <a:pt x="49" y="48"/>
                  </a:moveTo>
                  <a:lnTo>
                    <a:pt x="49" y="48"/>
                  </a:lnTo>
                  <a:lnTo>
                    <a:pt x="1" y="96"/>
                  </a:lnTo>
                  <a:lnTo>
                    <a:pt x="1" y="96"/>
                  </a:lnTo>
                  <a:lnTo>
                    <a:pt x="49" y="48"/>
                  </a:lnTo>
                  <a:close/>
                  <a:moveTo>
                    <a:pt x="49" y="0"/>
                  </a:moveTo>
                  <a:lnTo>
                    <a:pt x="49" y="0"/>
                  </a:lnTo>
                  <a:lnTo>
                    <a:pt x="49" y="48"/>
                  </a:lnTo>
                  <a:lnTo>
                    <a:pt x="49" y="48"/>
                  </a:lnTo>
                  <a:lnTo>
                    <a:pt x="49" y="0"/>
                  </a:lnTo>
                  <a:close/>
                  <a:moveTo>
                    <a:pt x="49" y="0"/>
                  </a:moveTo>
                  <a:lnTo>
                    <a:pt x="49" y="0"/>
                  </a:lnTo>
                  <a:lnTo>
                    <a:pt x="49" y="0"/>
                  </a:lnTo>
                  <a:lnTo>
                    <a:pt x="49" y="0"/>
                  </a:lnTo>
                  <a:lnTo>
                    <a:pt x="49" y="0"/>
                  </a:lnTo>
                  <a:close/>
                  <a:moveTo>
                    <a:pt x="49" y="0"/>
                  </a:moveTo>
                  <a:lnTo>
                    <a:pt x="49" y="0"/>
                  </a:lnTo>
                  <a:lnTo>
                    <a:pt x="49" y="0"/>
                  </a:lnTo>
                  <a:lnTo>
                    <a:pt x="49" y="0"/>
                  </a:lnTo>
                  <a:lnTo>
                    <a:pt x="49" y="0"/>
                  </a:lnTo>
                  <a:close/>
                  <a:moveTo>
                    <a:pt x="49" y="0"/>
                  </a:moveTo>
                  <a:lnTo>
                    <a:pt x="49" y="0"/>
                  </a:lnTo>
                  <a:lnTo>
                    <a:pt x="49" y="0"/>
                  </a:lnTo>
                  <a:lnTo>
                    <a:pt x="49" y="0"/>
                  </a:lnTo>
                  <a:lnTo>
                    <a:pt x="49" y="0"/>
                  </a:lnTo>
                  <a:close/>
                  <a:moveTo>
                    <a:pt x="49" y="0"/>
                  </a:moveTo>
                  <a:lnTo>
                    <a:pt x="49" y="0"/>
                  </a:lnTo>
                  <a:lnTo>
                    <a:pt x="49" y="0"/>
                  </a:lnTo>
                  <a:lnTo>
                    <a:pt x="49" y="0"/>
                  </a:lnTo>
                  <a:lnTo>
                    <a:pt x="49" y="0"/>
                  </a:lnTo>
                  <a:close/>
                  <a:moveTo>
                    <a:pt x="49" y="0"/>
                  </a:moveTo>
                  <a:lnTo>
                    <a:pt x="49" y="0"/>
                  </a:lnTo>
                  <a:lnTo>
                    <a:pt x="49" y="0"/>
                  </a:lnTo>
                  <a:lnTo>
                    <a:pt x="49" y="0"/>
                  </a:lnTo>
                  <a:lnTo>
                    <a:pt x="49" y="0"/>
                  </a:lnTo>
                  <a:close/>
                </a:path>
              </a:pathLst>
            </a:custGeom>
            <a:solidFill>
              <a:srgbClr val="FFF2F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54" name="Google Shape;4073;p71">
              <a:extLst>
                <a:ext uri="{FF2B5EF4-FFF2-40B4-BE49-F238E27FC236}">
                  <a16:creationId xmlns:a16="http://schemas.microsoft.com/office/drawing/2014/main" id="{22CB0A17-A48B-35B2-E81F-0D1AA7AA205E}"/>
                </a:ext>
              </a:extLst>
            </p:cNvPr>
            <p:cNvSpPr/>
            <p:nvPr/>
          </p:nvSpPr>
          <p:spPr>
            <a:xfrm>
              <a:off x="2562525" y="3449375"/>
              <a:ext cx="25" cy="25"/>
            </a:xfrm>
            <a:custGeom>
              <a:avLst/>
              <a:gdLst/>
              <a:ahLst/>
              <a:cxnLst/>
              <a:rect l="l" t="t" r="r" b="b"/>
              <a:pathLst>
                <a:path w="1" h="1" fill="none" extrusionOk="0">
                  <a:moveTo>
                    <a:pt x="1" y="1"/>
                  </a:moveTo>
                  <a:lnTo>
                    <a:pt x="1" y="1"/>
                  </a:lnTo>
                  <a:lnTo>
                    <a:pt x="1" y="1"/>
                  </a:lnTo>
                  <a:lnTo>
                    <a:pt x="1" y="1"/>
                  </a:lnTo>
                  <a:lnTo>
                    <a:pt x="1" y="1"/>
                  </a:lnTo>
                  <a:lnTo>
                    <a:pt x="1" y="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55" name="Google Shape;4074;p71">
              <a:extLst>
                <a:ext uri="{FF2B5EF4-FFF2-40B4-BE49-F238E27FC236}">
                  <a16:creationId xmlns:a16="http://schemas.microsoft.com/office/drawing/2014/main" id="{266AD449-766F-880B-3D03-74ADB0FFCC5F}"/>
                </a:ext>
              </a:extLst>
            </p:cNvPr>
            <p:cNvSpPr/>
            <p:nvPr/>
          </p:nvSpPr>
          <p:spPr>
            <a:xfrm>
              <a:off x="2563725" y="3445775"/>
              <a:ext cx="21650" cy="3625"/>
            </a:xfrm>
            <a:custGeom>
              <a:avLst/>
              <a:gdLst/>
              <a:ahLst/>
              <a:cxnLst/>
              <a:rect l="l" t="t" r="r" b="b"/>
              <a:pathLst>
                <a:path w="866" h="145" fill="none" extrusionOk="0">
                  <a:moveTo>
                    <a:pt x="865" y="1"/>
                  </a:moveTo>
                  <a:lnTo>
                    <a:pt x="865" y="1"/>
                  </a:lnTo>
                  <a:lnTo>
                    <a:pt x="529" y="97"/>
                  </a:lnTo>
                  <a:lnTo>
                    <a:pt x="1" y="145"/>
                  </a:lnTo>
                  <a:lnTo>
                    <a:pt x="1" y="145"/>
                  </a:lnTo>
                  <a:lnTo>
                    <a:pt x="529" y="97"/>
                  </a:lnTo>
                  <a:lnTo>
                    <a:pt x="865" y="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56" name="Google Shape;4075;p71">
              <a:extLst>
                <a:ext uri="{FF2B5EF4-FFF2-40B4-BE49-F238E27FC236}">
                  <a16:creationId xmlns:a16="http://schemas.microsoft.com/office/drawing/2014/main" id="{239AAFD2-1D21-CF00-8F18-AC557EF84A86}"/>
                </a:ext>
              </a:extLst>
            </p:cNvPr>
            <p:cNvSpPr/>
            <p:nvPr/>
          </p:nvSpPr>
          <p:spPr>
            <a:xfrm>
              <a:off x="2518100" y="3362950"/>
              <a:ext cx="25" cy="25"/>
            </a:xfrm>
            <a:custGeom>
              <a:avLst/>
              <a:gdLst/>
              <a:ahLst/>
              <a:cxnLst/>
              <a:rect l="l" t="t" r="r" b="b"/>
              <a:pathLst>
                <a:path w="1" h="1" fill="none" extrusionOk="0">
                  <a:moveTo>
                    <a:pt x="1" y="0"/>
                  </a:moveTo>
                  <a:lnTo>
                    <a:pt x="1" y="0"/>
                  </a:lnTo>
                  <a:lnTo>
                    <a:pt x="1" y="0"/>
                  </a:lnTo>
                  <a:lnTo>
                    <a:pt x="1" y="0"/>
                  </a:lnTo>
                  <a:lnTo>
                    <a:pt x="1" y="0"/>
                  </a:lnTo>
                  <a:lnTo>
                    <a:pt x="1" y="0"/>
                  </a:lnTo>
                  <a:lnTo>
                    <a:pt x="1" y="0"/>
                  </a:lnTo>
                  <a:lnTo>
                    <a:pt x="1" y="0"/>
                  </a:lnTo>
                  <a:lnTo>
                    <a:pt x="1"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57" name="Google Shape;4076;p71">
              <a:extLst>
                <a:ext uri="{FF2B5EF4-FFF2-40B4-BE49-F238E27FC236}">
                  <a16:creationId xmlns:a16="http://schemas.microsoft.com/office/drawing/2014/main" id="{26F24B07-B0D3-6273-E0FD-86D505FA1517}"/>
                </a:ext>
              </a:extLst>
            </p:cNvPr>
            <p:cNvSpPr/>
            <p:nvPr/>
          </p:nvSpPr>
          <p:spPr>
            <a:xfrm>
              <a:off x="2518100" y="33629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58" name="Google Shape;4077;p71">
              <a:extLst>
                <a:ext uri="{FF2B5EF4-FFF2-40B4-BE49-F238E27FC236}">
                  <a16:creationId xmlns:a16="http://schemas.microsoft.com/office/drawing/2014/main" id="{A5AEE314-C04E-ACCD-16CC-3CF9E2629762}"/>
                </a:ext>
              </a:extLst>
            </p:cNvPr>
            <p:cNvSpPr/>
            <p:nvPr/>
          </p:nvSpPr>
          <p:spPr>
            <a:xfrm>
              <a:off x="2518100" y="3361750"/>
              <a:ext cx="1225" cy="1225"/>
            </a:xfrm>
            <a:custGeom>
              <a:avLst/>
              <a:gdLst/>
              <a:ahLst/>
              <a:cxnLst/>
              <a:rect l="l" t="t" r="r" b="b"/>
              <a:pathLst>
                <a:path w="49" h="49" fill="none" extrusionOk="0">
                  <a:moveTo>
                    <a:pt x="49" y="0"/>
                  </a:moveTo>
                  <a:lnTo>
                    <a:pt x="49" y="0"/>
                  </a:lnTo>
                  <a:lnTo>
                    <a:pt x="1" y="48"/>
                  </a:lnTo>
                  <a:lnTo>
                    <a:pt x="1" y="48"/>
                  </a:lnTo>
                  <a:lnTo>
                    <a:pt x="49"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59" name="Google Shape;4078;p71">
              <a:extLst>
                <a:ext uri="{FF2B5EF4-FFF2-40B4-BE49-F238E27FC236}">
                  <a16:creationId xmlns:a16="http://schemas.microsoft.com/office/drawing/2014/main" id="{568CA105-1980-2B58-BCF0-44497A40E19A}"/>
                </a:ext>
              </a:extLst>
            </p:cNvPr>
            <p:cNvSpPr/>
            <p:nvPr/>
          </p:nvSpPr>
          <p:spPr>
            <a:xfrm>
              <a:off x="2519300" y="3360550"/>
              <a:ext cx="25" cy="1225"/>
            </a:xfrm>
            <a:custGeom>
              <a:avLst/>
              <a:gdLst/>
              <a:ahLst/>
              <a:cxnLst/>
              <a:rect l="l" t="t" r="r" b="b"/>
              <a:pathLst>
                <a:path w="1" h="49" fill="none" extrusionOk="0">
                  <a:moveTo>
                    <a:pt x="1" y="0"/>
                  </a:moveTo>
                  <a:lnTo>
                    <a:pt x="1" y="0"/>
                  </a:lnTo>
                  <a:lnTo>
                    <a:pt x="1" y="48"/>
                  </a:lnTo>
                  <a:lnTo>
                    <a:pt x="1" y="48"/>
                  </a:lnTo>
                  <a:lnTo>
                    <a:pt x="1"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60" name="Google Shape;4079;p71">
              <a:extLst>
                <a:ext uri="{FF2B5EF4-FFF2-40B4-BE49-F238E27FC236}">
                  <a16:creationId xmlns:a16="http://schemas.microsoft.com/office/drawing/2014/main" id="{690AA35F-A6D5-BAEA-AC02-48AFB662A020}"/>
                </a:ext>
              </a:extLst>
            </p:cNvPr>
            <p:cNvSpPr/>
            <p:nvPr/>
          </p:nvSpPr>
          <p:spPr>
            <a:xfrm>
              <a:off x="2519300" y="3360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61" name="Google Shape;4080;p71">
              <a:extLst>
                <a:ext uri="{FF2B5EF4-FFF2-40B4-BE49-F238E27FC236}">
                  <a16:creationId xmlns:a16="http://schemas.microsoft.com/office/drawing/2014/main" id="{1B564F02-4D00-3E86-7216-250F2A453351}"/>
                </a:ext>
              </a:extLst>
            </p:cNvPr>
            <p:cNvSpPr/>
            <p:nvPr/>
          </p:nvSpPr>
          <p:spPr>
            <a:xfrm>
              <a:off x="2519300" y="3360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62" name="Google Shape;4081;p71">
              <a:extLst>
                <a:ext uri="{FF2B5EF4-FFF2-40B4-BE49-F238E27FC236}">
                  <a16:creationId xmlns:a16="http://schemas.microsoft.com/office/drawing/2014/main" id="{D61FC763-70B3-16E3-6ADB-326B57522FF1}"/>
                </a:ext>
              </a:extLst>
            </p:cNvPr>
            <p:cNvSpPr/>
            <p:nvPr/>
          </p:nvSpPr>
          <p:spPr>
            <a:xfrm>
              <a:off x="2519300" y="3360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63" name="Google Shape;4082;p71">
              <a:extLst>
                <a:ext uri="{FF2B5EF4-FFF2-40B4-BE49-F238E27FC236}">
                  <a16:creationId xmlns:a16="http://schemas.microsoft.com/office/drawing/2014/main" id="{CCF58806-C14D-5A8A-88CE-F84F4C36A90F}"/>
                </a:ext>
              </a:extLst>
            </p:cNvPr>
            <p:cNvSpPr/>
            <p:nvPr/>
          </p:nvSpPr>
          <p:spPr>
            <a:xfrm>
              <a:off x="2519300" y="3360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64" name="Google Shape;4083;p71">
              <a:extLst>
                <a:ext uri="{FF2B5EF4-FFF2-40B4-BE49-F238E27FC236}">
                  <a16:creationId xmlns:a16="http://schemas.microsoft.com/office/drawing/2014/main" id="{AD649AF6-E090-E5D8-E82D-BCBC1BEE4878}"/>
                </a:ext>
              </a:extLst>
            </p:cNvPr>
            <p:cNvSpPr/>
            <p:nvPr/>
          </p:nvSpPr>
          <p:spPr>
            <a:xfrm>
              <a:off x="2519300" y="3360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65" name="Google Shape;4084;p71">
              <a:extLst>
                <a:ext uri="{FF2B5EF4-FFF2-40B4-BE49-F238E27FC236}">
                  <a16:creationId xmlns:a16="http://schemas.microsoft.com/office/drawing/2014/main" id="{0465E0BA-944D-E0DE-51E8-27E62F58A8C2}"/>
                </a:ext>
              </a:extLst>
            </p:cNvPr>
            <p:cNvSpPr/>
            <p:nvPr/>
          </p:nvSpPr>
          <p:spPr>
            <a:xfrm>
              <a:off x="2546925" y="3413375"/>
              <a:ext cx="13225" cy="14425"/>
            </a:xfrm>
            <a:custGeom>
              <a:avLst/>
              <a:gdLst/>
              <a:ahLst/>
              <a:cxnLst/>
              <a:rect l="l" t="t" r="r" b="b"/>
              <a:pathLst>
                <a:path w="529" h="577" extrusionOk="0">
                  <a:moveTo>
                    <a:pt x="529" y="0"/>
                  </a:moveTo>
                  <a:lnTo>
                    <a:pt x="529" y="0"/>
                  </a:lnTo>
                  <a:lnTo>
                    <a:pt x="289" y="48"/>
                  </a:lnTo>
                  <a:lnTo>
                    <a:pt x="289" y="48"/>
                  </a:lnTo>
                  <a:lnTo>
                    <a:pt x="145" y="144"/>
                  </a:lnTo>
                  <a:lnTo>
                    <a:pt x="49" y="240"/>
                  </a:lnTo>
                  <a:lnTo>
                    <a:pt x="0" y="432"/>
                  </a:lnTo>
                  <a:lnTo>
                    <a:pt x="0" y="576"/>
                  </a:lnTo>
                  <a:lnTo>
                    <a:pt x="0" y="576"/>
                  </a:lnTo>
                  <a:lnTo>
                    <a:pt x="0" y="432"/>
                  </a:lnTo>
                  <a:lnTo>
                    <a:pt x="49" y="240"/>
                  </a:lnTo>
                  <a:lnTo>
                    <a:pt x="145" y="144"/>
                  </a:lnTo>
                  <a:lnTo>
                    <a:pt x="289" y="48"/>
                  </a:lnTo>
                  <a:lnTo>
                    <a:pt x="289" y="48"/>
                  </a:lnTo>
                  <a:lnTo>
                    <a:pt x="529" y="0"/>
                  </a:lnTo>
                  <a:close/>
                  <a:moveTo>
                    <a:pt x="529" y="0"/>
                  </a:moveTo>
                  <a:lnTo>
                    <a:pt x="529" y="0"/>
                  </a:lnTo>
                  <a:lnTo>
                    <a:pt x="529" y="0"/>
                  </a:lnTo>
                  <a:lnTo>
                    <a:pt x="529" y="0"/>
                  </a:lnTo>
                  <a:lnTo>
                    <a:pt x="529" y="0"/>
                  </a:lnTo>
                  <a:lnTo>
                    <a:pt x="529" y="0"/>
                  </a:lnTo>
                  <a:close/>
                </a:path>
              </a:pathLst>
            </a:custGeom>
            <a:solidFill>
              <a:srgbClr val="FFF2F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66" name="Google Shape;4085;p71">
              <a:extLst>
                <a:ext uri="{FF2B5EF4-FFF2-40B4-BE49-F238E27FC236}">
                  <a16:creationId xmlns:a16="http://schemas.microsoft.com/office/drawing/2014/main" id="{C5CBFFA4-81AC-813A-86BF-676C38D7D9ED}"/>
                </a:ext>
              </a:extLst>
            </p:cNvPr>
            <p:cNvSpPr/>
            <p:nvPr/>
          </p:nvSpPr>
          <p:spPr>
            <a:xfrm>
              <a:off x="2546925" y="3413375"/>
              <a:ext cx="13225" cy="14425"/>
            </a:xfrm>
            <a:custGeom>
              <a:avLst/>
              <a:gdLst/>
              <a:ahLst/>
              <a:cxnLst/>
              <a:rect l="l" t="t" r="r" b="b"/>
              <a:pathLst>
                <a:path w="529" h="577" fill="none" extrusionOk="0">
                  <a:moveTo>
                    <a:pt x="529" y="0"/>
                  </a:moveTo>
                  <a:lnTo>
                    <a:pt x="529" y="0"/>
                  </a:lnTo>
                  <a:lnTo>
                    <a:pt x="289" y="48"/>
                  </a:lnTo>
                  <a:lnTo>
                    <a:pt x="289" y="48"/>
                  </a:lnTo>
                  <a:lnTo>
                    <a:pt x="145" y="144"/>
                  </a:lnTo>
                  <a:lnTo>
                    <a:pt x="49" y="240"/>
                  </a:lnTo>
                  <a:lnTo>
                    <a:pt x="0" y="432"/>
                  </a:lnTo>
                  <a:lnTo>
                    <a:pt x="0" y="576"/>
                  </a:lnTo>
                  <a:lnTo>
                    <a:pt x="0" y="576"/>
                  </a:lnTo>
                  <a:lnTo>
                    <a:pt x="0" y="432"/>
                  </a:lnTo>
                  <a:lnTo>
                    <a:pt x="49" y="240"/>
                  </a:lnTo>
                  <a:lnTo>
                    <a:pt x="145" y="144"/>
                  </a:lnTo>
                  <a:lnTo>
                    <a:pt x="289" y="48"/>
                  </a:lnTo>
                  <a:lnTo>
                    <a:pt x="289" y="48"/>
                  </a:lnTo>
                  <a:lnTo>
                    <a:pt x="529"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67" name="Google Shape;4086;p71">
              <a:extLst>
                <a:ext uri="{FF2B5EF4-FFF2-40B4-BE49-F238E27FC236}">
                  <a16:creationId xmlns:a16="http://schemas.microsoft.com/office/drawing/2014/main" id="{5D6CEDC7-850F-B5D4-2569-006594656C1B}"/>
                </a:ext>
              </a:extLst>
            </p:cNvPr>
            <p:cNvSpPr/>
            <p:nvPr/>
          </p:nvSpPr>
          <p:spPr>
            <a:xfrm>
              <a:off x="2560125" y="3413375"/>
              <a:ext cx="25" cy="25"/>
            </a:xfrm>
            <a:custGeom>
              <a:avLst/>
              <a:gdLst/>
              <a:ahLst/>
              <a:cxnLst/>
              <a:rect l="l" t="t" r="r" b="b"/>
              <a:pathLst>
                <a:path w="1" h="1" fill="none" extrusionOk="0">
                  <a:moveTo>
                    <a:pt x="1" y="0"/>
                  </a:moveTo>
                  <a:lnTo>
                    <a:pt x="1" y="0"/>
                  </a:lnTo>
                  <a:lnTo>
                    <a:pt x="1" y="0"/>
                  </a:lnTo>
                  <a:lnTo>
                    <a:pt x="1" y="0"/>
                  </a:lnTo>
                  <a:lnTo>
                    <a:pt x="1" y="0"/>
                  </a:lnTo>
                  <a:lnTo>
                    <a:pt x="1"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68" name="Google Shape;4087;p71">
              <a:extLst>
                <a:ext uri="{FF2B5EF4-FFF2-40B4-BE49-F238E27FC236}">
                  <a16:creationId xmlns:a16="http://schemas.microsoft.com/office/drawing/2014/main" id="{DC3381E4-9BF7-A301-6EC3-A89AFCEF12DC}"/>
                </a:ext>
              </a:extLst>
            </p:cNvPr>
            <p:cNvSpPr/>
            <p:nvPr/>
          </p:nvSpPr>
          <p:spPr>
            <a:xfrm>
              <a:off x="2518100" y="3344925"/>
              <a:ext cx="120100" cy="109300"/>
            </a:xfrm>
            <a:custGeom>
              <a:avLst/>
              <a:gdLst/>
              <a:ahLst/>
              <a:cxnLst/>
              <a:rect l="l" t="t" r="r" b="b"/>
              <a:pathLst>
                <a:path w="4804" h="4372" extrusionOk="0">
                  <a:moveTo>
                    <a:pt x="577" y="1"/>
                  </a:moveTo>
                  <a:lnTo>
                    <a:pt x="289" y="337"/>
                  </a:lnTo>
                  <a:lnTo>
                    <a:pt x="49" y="625"/>
                  </a:lnTo>
                  <a:lnTo>
                    <a:pt x="49" y="673"/>
                  </a:lnTo>
                  <a:lnTo>
                    <a:pt x="1" y="721"/>
                  </a:lnTo>
                  <a:lnTo>
                    <a:pt x="97" y="913"/>
                  </a:lnTo>
                  <a:lnTo>
                    <a:pt x="385" y="1201"/>
                  </a:lnTo>
                  <a:lnTo>
                    <a:pt x="1250" y="1970"/>
                  </a:lnTo>
                  <a:lnTo>
                    <a:pt x="2498" y="2978"/>
                  </a:lnTo>
                  <a:lnTo>
                    <a:pt x="2210" y="2834"/>
                  </a:lnTo>
                  <a:lnTo>
                    <a:pt x="1970" y="2786"/>
                  </a:lnTo>
                  <a:lnTo>
                    <a:pt x="1682" y="2738"/>
                  </a:lnTo>
                  <a:lnTo>
                    <a:pt x="1442" y="2786"/>
                  </a:lnTo>
                  <a:lnTo>
                    <a:pt x="1298" y="2882"/>
                  </a:lnTo>
                  <a:lnTo>
                    <a:pt x="1202" y="2978"/>
                  </a:lnTo>
                  <a:lnTo>
                    <a:pt x="1153" y="3170"/>
                  </a:lnTo>
                  <a:lnTo>
                    <a:pt x="1153" y="3314"/>
                  </a:lnTo>
                  <a:lnTo>
                    <a:pt x="1202" y="3651"/>
                  </a:lnTo>
                  <a:lnTo>
                    <a:pt x="1298" y="3987"/>
                  </a:lnTo>
                  <a:lnTo>
                    <a:pt x="1346" y="4083"/>
                  </a:lnTo>
                  <a:lnTo>
                    <a:pt x="1442" y="4131"/>
                  </a:lnTo>
                  <a:lnTo>
                    <a:pt x="1778" y="4179"/>
                  </a:lnTo>
                  <a:lnTo>
                    <a:pt x="1826" y="4179"/>
                  </a:lnTo>
                  <a:lnTo>
                    <a:pt x="2354" y="4131"/>
                  </a:lnTo>
                  <a:lnTo>
                    <a:pt x="2690" y="4035"/>
                  </a:lnTo>
                  <a:lnTo>
                    <a:pt x="3267" y="4227"/>
                  </a:lnTo>
                  <a:lnTo>
                    <a:pt x="3795" y="4323"/>
                  </a:lnTo>
                  <a:lnTo>
                    <a:pt x="4323" y="4371"/>
                  </a:lnTo>
                  <a:lnTo>
                    <a:pt x="4563" y="4323"/>
                  </a:lnTo>
                  <a:lnTo>
                    <a:pt x="4803" y="4275"/>
                  </a:lnTo>
                  <a:lnTo>
                    <a:pt x="4467" y="3795"/>
                  </a:lnTo>
                  <a:lnTo>
                    <a:pt x="3987" y="3218"/>
                  </a:lnTo>
                  <a:lnTo>
                    <a:pt x="3411" y="2594"/>
                  </a:lnTo>
                  <a:lnTo>
                    <a:pt x="2786" y="1970"/>
                  </a:lnTo>
                  <a:lnTo>
                    <a:pt x="1490" y="769"/>
                  </a:lnTo>
                  <a:lnTo>
                    <a:pt x="577" y="1"/>
                  </a:lnTo>
                  <a:close/>
                </a:path>
              </a:pathLst>
            </a:custGeom>
            <a:solidFill>
              <a:srgbClr val="FFF2F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69" name="Google Shape;4088;p71">
              <a:extLst>
                <a:ext uri="{FF2B5EF4-FFF2-40B4-BE49-F238E27FC236}">
                  <a16:creationId xmlns:a16="http://schemas.microsoft.com/office/drawing/2014/main" id="{CEF6BB3A-7875-CB14-0C8A-854CCE822AC8}"/>
                </a:ext>
              </a:extLst>
            </p:cNvPr>
            <p:cNvSpPr/>
            <p:nvPr/>
          </p:nvSpPr>
          <p:spPr>
            <a:xfrm>
              <a:off x="2518100" y="3344925"/>
              <a:ext cx="120100" cy="109300"/>
            </a:xfrm>
            <a:custGeom>
              <a:avLst/>
              <a:gdLst/>
              <a:ahLst/>
              <a:cxnLst/>
              <a:rect l="l" t="t" r="r" b="b"/>
              <a:pathLst>
                <a:path w="4804" h="4372" fill="none" extrusionOk="0">
                  <a:moveTo>
                    <a:pt x="577" y="1"/>
                  </a:moveTo>
                  <a:lnTo>
                    <a:pt x="577" y="1"/>
                  </a:lnTo>
                  <a:lnTo>
                    <a:pt x="289" y="337"/>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25"/>
                  </a:lnTo>
                  <a:lnTo>
                    <a:pt x="49" y="673"/>
                  </a:lnTo>
                  <a:lnTo>
                    <a:pt x="49" y="673"/>
                  </a:lnTo>
                  <a:lnTo>
                    <a:pt x="49" y="673"/>
                  </a:lnTo>
                  <a:lnTo>
                    <a:pt x="49" y="673"/>
                  </a:lnTo>
                  <a:lnTo>
                    <a:pt x="1" y="721"/>
                  </a:lnTo>
                  <a:lnTo>
                    <a:pt x="1" y="721"/>
                  </a:lnTo>
                  <a:lnTo>
                    <a:pt x="1" y="721"/>
                  </a:lnTo>
                  <a:lnTo>
                    <a:pt x="1" y="721"/>
                  </a:lnTo>
                  <a:lnTo>
                    <a:pt x="1" y="721"/>
                  </a:lnTo>
                  <a:lnTo>
                    <a:pt x="1" y="721"/>
                  </a:lnTo>
                  <a:lnTo>
                    <a:pt x="1" y="721"/>
                  </a:lnTo>
                  <a:lnTo>
                    <a:pt x="1" y="721"/>
                  </a:lnTo>
                  <a:lnTo>
                    <a:pt x="1" y="721"/>
                  </a:lnTo>
                  <a:lnTo>
                    <a:pt x="1" y="721"/>
                  </a:lnTo>
                  <a:lnTo>
                    <a:pt x="1" y="721"/>
                  </a:lnTo>
                  <a:lnTo>
                    <a:pt x="1" y="721"/>
                  </a:lnTo>
                  <a:lnTo>
                    <a:pt x="97" y="913"/>
                  </a:lnTo>
                  <a:lnTo>
                    <a:pt x="385" y="1201"/>
                  </a:lnTo>
                  <a:lnTo>
                    <a:pt x="1250" y="1970"/>
                  </a:lnTo>
                  <a:lnTo>
                    <a:pt x="2498" y="2978"/>
                  </a:lnTo>
                  <a:lnTo>
                    <a:pt x="2498" y="2978"/>
                  </a:lnTo>
                  <a:lnTo>
                    <a:pt x="2498" y="2978"/>
                  </a:lnTo>
                  <a:lnTo>
                    <a:pt x="2498" y="2978"/>
                  </a:lnTo>
                  <a:lnTo>
                    <a:pt x="2498" y="2978"/>
                  </a:lnTo>
                  <a:lnTo>
                    <a:pt x="2498" y="2978"/>
                  </a:lnTo>
                  <a:lnTo>
                    <a:pt x="2210" y="2834"/>
                  </a:lnTo>
                  <a:lnTo>
                    <a:pt x="1970" y="2786"/>
                  </a:lnTo>
                  <a:lnTo>
                    <a:pt x="1682" y="2738"/>
                  </a:lnTo>
                  <a:lnTo>
                    <a:pt x="1682" y="2738"/>
                  </a:lnTo>
                  <a:lnTo>
                    <a:pt x="1682" y="2738"/>
                  </a:lnTo>
                  <a:lnTo>
                    <a:pt x="1682" y="2738"/>
                  </a:lnTo>
                  <a:lnTo>
                    <a:pt x="1682" y="2738"/>
                  </a:lnTo>
                  <a:lnTo>
                    <a:pt x="1682" y="2738"/>
                  </a:lnTo>
                  <a:lnTo>
                    <a:pt x="1442" y="2786"/>
                  </a:lnTo>
                  <a:lnTo>
                    <a:pt x="1442" y="2786"/>
                  </a:lnTo>
                  <a:lnTo>
                    <a:pt x="1298" y="2882"/>
                  </a:lnTo>
                  <a:lnTo>
                    <a:pt x="1202" y="2978"/>
                  </a:lnTo>
                  <a:lnTo>
                    <a:pt x="1153" y="3170"/>
                  </a:lnTo>
                  <a:lnTo>
                    <a:pt x="1153" y="3314"/>
                  </a:lnTo>
                  <a:lnTo>
                    <a:pt x="1153" y="3314"/>
                  </a:lnTo>
                  <a:lnTo>
                    <a:pt x="1202" y="3651"/>
                  </a:lnTo>
                  <a:lnTo>
                    <a:pt x="1298" y="3987"/>
                  </a:lnTo>
                  <a:lnTo>
                    <a:pt x="1298" y="3987"/>
                  </a:lnTo>
                  <a:lnTo>
                    <a:pt x="1346" y="4083"/>
                  </a:lnTo>
                  <a:lnTo>
                    <a:pt x="1442" y="4131"/>
                  </a:lnTo>
                  <a:lnTo>
                    <a:pt x="1778" y="4179"/>
                  </a:lnTo>
                  <a:lnTo>
                    <a:pt x="1778" y="4179"/>
                  </a:lnTo>
                  <a:lnTo>
                    <a:pt x="1778" y="4179"/>
                  </a:lnTo>
                  <a:lnTo>
                    <a:pt x="1778" y="4179"/>
                  </a:lnTo>
                  <a:lnTo>
                    <a:pt x="1826" y="4179"/>
                  </a:lnTo>
                  <a:lnTo>
                    <a:pt x="1826" y="4179"/>
                  </a:lnTo>
                  <a:lnTo>
                    <a:pt x="2354" y="4131"/>
                  </a:lnTo>
                  <a:lnTo>
                    <a:pt x="2690" y="4035"/>
                  </a:lnTo>
                  <a:lnTo>
                    <a:pt x="2690" y="4035"/>
                  </a:lnTo>
                  <a:lnTo>
                    <a:pt x="2690" y="4035"/>
                  </a:lnTo>
                  <a:lnTo>
                    <a:pt x="2690" y="4035"/>
                  </a:lnTo>
                  <a:lnTo>
                    <a:pt x="3267" y="4227"/>
                  </a:lnTo>
                  <a:lnTo>
                    <a:pt x="3795" y="4323"/>
                  </a:lnTo>
                  <a:lnTo>
                    <a:pt x="4323" y="4371"/>
                  </a:lnTo>
                  <a:lnTo>
                    <a:pt x="4323" y="4371"/>
                  </a:lnTo>
                  <a:lnTo>
                    <a:pt x="4563" y="4323"/>
                  </a:lnTo>
                  <a:lnTo>
                    <a:pt x="4803" y="4275"/>
                  </a:lnTo>
                  <a:lnTo>
                    <a:pt x="4803" y="4275"/>
                  </a:lnTo>
                  <a:lnTo>
                    <a:pt x="4467" y="3795"/>
                  </a:lnTo>
                  <a:lnTo>
                    <a:pt x="3987" y="3218"/>
                  </a:lnTo>
                  <a:lnTo>
                    <a:pt x="3411" y="2594"/>
                  </a:lnTo>
                  <a:lnTo>
                    <a:pt x="2786" y="1970"/>
                  </a:lnTo>
                  <a:lnTo>
                    <a:pt x="1490" y="769"/>
                  </a:lnTo>
                  <a:lnTo>
                    <a:pt x="577" y="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70" name="Google Shape;4089;p71">
              <a:extLst>
                <a:ext uri="{FF2B5EF4-FFF2-40B4-BE49-F238E27FC236}">
                  <a16:creationId xmlns:a16="http://schemas.microsoft.com/office/drawing/2014/main" id="{A59E94AB-B2E6-6049-1924-D3BA55A17622}"/>
                </a:ext>
              </a:extLst>
            </p:cNvPr>
            <p:cNvSpPr/>
            <p:nvPr/>
          </p:nvSpPr>
          <p:spPr>
            <a:xfrm>
              <a:off x="2318800" y="3414575"/>
              <a:ext cx="104475" cy="87675"/>
            </a:xfrm>
            <a:custGeom>
              <a:avLst/>
              <a:gdLst/>
              <a:ahLst/>
              <a:cxnLst/>
              <a:rect l="l" t="t" r="r" b="b"/>
              <a:pathLst>
                <a:path w="4179" h="3507" extrusionOk="0">
                  <a:moveTo>
                    <a:pt x="3795" y="0"/>
                  </a:moveTo>
                  <a:lnTo>
                    <a:pt x="2018" y="1393"/>
                  </a:lnTo>
                  <a:lnTo>
                    <a:pt x="1" y="2882"/>
                  </a:lnTo>
                  <a:lnTo>
                    <a:pt x="769" y="3506"/>
                  </a:lnTo>
                  <a:lnTo>
                    <a:pt x="4179" y="288"/>
                  </a:lnTo>
                  <a:lnTo>
                    <a:pt x="3795" y="0"/>
                  </a:lnTo>
                  <a:close/>
                </a:path>
              </a:pathLst>
            </a:custGeom>
            <a:solidFill>
              <a:srgbClr val="FEA68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71" name="Google Shape;4090;p71">
              <a:extLst>
                <a:ext uri="{FF2B5EF4-FFF2-40B4-BE49-F238E27FC236}">
                  <a16:creationId xmlns:a16="http://schemas.microsoft.com/office/drawing/2014/main" id="{0D4ABD1F-FA1F-6F32-EB65-07BF670C59C1}"/>
                </a:ext>
              </a:extLst>
            </p:cNvPr>
            <p:cNvSpPr/>
            <p:nvPr/>
          </p:nvSpPr>
          <p:spPr>
            <a:xfrm>
              <a:off x="2318800" y="3414575"/>
              <a:ext cx="104475" cy="87675"/>
            </a:xfrm>
            <a:custGeom>
              <a:avLst/>
              <a:gdLst/>
              <a:ahLst/>
              <a:cxnLst/>
              <a:rect l="l" t="t" r="r" b="b"/>
              <a:pathLst>
                <a:path w="4179" h="3507" fill="none" extrusionOk="0">
                  <a:moveTo>
                    <a:pt x="3795" y="0"/>
                  </a:moveTo>
                  <a:lnTo>
                    <a:pt x="3795" y="0"/>
                  </a:lnTo>
                  <a:lnTo>
                    <a:pt x="2018" y="1393"/>
                  </a:lnTo>
                  <a:lnTo>
                    <a:pt x="1" y="2882"/>
                  </a:lnTo>
                  <a:lnTo>
                    <a:pt x="1" y="2882"/>
                  </a:lnTo>
                  <a:lnTo>
                    <a:pt x="769" y="3506"/>
                  </a:lnTo>
                  <a:lnTo>
                    <a:pt x="4179" y="288"/>
                  </a:lnTo>
                  <a:lnTo>
                    <a:pt x="3795"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72" name="Google Shape;4091;p71">
              <a:extLst>
                <a:ext uri="{FF2B5EF4-FFF2-40B4-BE49-F238E27FC236}">
                  <a16:creationId xmlns:a16="http://schemas.microsoft.com/office/drawing/2014/main" id="{17962F57-EC9C-7FE1-81A4-783196B22219}"/>
                </a:ext>
              </a:extLst>
            </p:cNvPr>
            <p:cNvSpPr/>
            <p:nvPr/>
          </p:nvSpPr>
          <p:spPr>
            <a:xfrm>
              <a:off x="2095500" y="3340125"/>
              <a:ext cx="344600" cy="360225"/>
            </a:xfrm>
            <a:custGeom>
              <a:avLst/>
              <a:gdLst/>
              <a:ahLst/>
              <a:cxnLst/>
              <a:rect l="l" t="t" r="r" b="b"/>
              <a:pathLst>
                <a:path w="13784" h="14409" extrusionOk="0">
                  <a:moveTo>
                    <a:pt x="0" y="1"/>
                  </a:moveTo>
                  <a:lnTo>
                    <a:pt x="144" y="1778"/>
                  </a:lnTo>
                  <a:lnTo>
                    <a:pt x="336" y="3651"/>
                  </a:lnTo>
                  <a:lnTo>
                    <a:pt x="672" y="5812"/>
                  </a:lnTo>
                  <a:lnTo>
                    <a:pt x="864" y="6916"/>
                  </a:lnTo>
                  <a:lnTo>
                    <a:pt x="1105" y="7973"/>
                  </a:lnTo>
                  <a:lnTo>
                    <a:pt x="1393" y="8981"/>
                  </a:lnTo>
                  <a:lnTo>
                    <a:pt x="1681" y="9942"/>
                  </a:lnTo>
                  <a:lnTo>
                    <a:pt x="2017" y="10710"/>
                  </a:lnTo>
                  <a:lnTo>
                    <a:pt x="2209" y="11046"/>
                  </a:lnTo>
                  <a:lnTo>
                    <a:pt x="2449" y="11383"/>
                  </a:lnTo>
                  <a:lnTo>
                    <a:pt x="2641" y="11623"/>
                  </a:lnTo>
                  <a:lnTo>
                    <a:pt x="2882" y="11815"/>
                  </a:lnTo>
                  <a:lnTo>
                    <a:pt x="3122" y="11959"/>
                  </a:lnTo>
                  <a:lnTo>
                    <a:pt x="3362" y="12055"/>
                  </a:lnTo>
                  <a:lnTo>
                    <a:pt x="3890" y="12151"/>
                  </a:lnTo>
                  <a:lnTo>
                    <a:pt x="4466" y="12247"/>
                  </a:lnTo>
                  <a:lnTo>
                    <a:pt x="5715" y="12343"/>
                  </a:lnTo>
                  <a:lnTo>
                    <a:pt x="7012" y="12391"/>
                  </a:lnTo>
                  <a:lnTo>
                    <a:pt x="8308" y="12391"/>
                  </a:lnTo>
                  <a:lnTo>
                    <a:pt x="10373" y="12295"/>
                  </a:lnTo>
                  <a:lnTo>
                    <a:pt x="11238" y="12247"/>
                  </a:lnTo>
                  <a:lnTo>
                    <a:pt x="11574" y="12679"/>
                  </a:lnTo>
                  <a:lnTo>
                    <a:pt x="12342" y="13496"/>
                  </a:lnTo>
                  <a:lnTo>
                    <a:pt x="12775" y="13928"/>
                  </a:lnTo>
                  <a:lnTo>
                    <a:pt x="13159" y="14264"/>
                  </a:lnTo>
                  <a:lnTo>
                    <a:pt x="13351" y="14360"/>
                  </a:lnTo>
                  <a:lnTo>
                    <a:pt x="13495" y="14408"/>
                  </a:lnTo>
                  <a:lnTo>
                    <a:pt x="13639" y="14408"/>
                  </a:lnTo>
                  <a:lnTo>
                    <a:pt x="13735" y="14360"/>
                  </a:lnTo>
                  <a:lnTo>
                    <a:pt x="13783" y="14216"/>
                  </a:lnTo>
                  <a:lnTo>
                    <a:pt x="13783" y="13976"/>
                  </a:lnTo>
                  <a:lnTo>
                    <a:pt x="13639" y="13352"/>
                  </a:lnTo>
                  <a:lnTo>
                    <a:pt x="13351" y="12583"/>
                  </a:lnTo>
                  <a:lnTo>
                    <a:pt x="13015" y="11719"/>
                  </a:lnTo>
                  <a:lnTo>
                    <a:pt x="12391" y="10182"/>
                  </a:lnTo>
                  <a:lnTo>
                    <a:pt x="12054" y="9510"/>
                  </a:lnTo>
                  <a:lnTo>
                    <a:pt x="11286" y="9510"/>
                  </a:lnTo>
                  <a:lnTo>
                    <a:pt x="9509" y="9414"/>
                  </a:lnTo>
                  <a:lnTo>
                    <a:pt x="8548" y="9269"/>
                  </a:lnTo>
                  <a:lnTo>
                    <a:pt x="7636" y="9125"/>
                  </a:lnTo>
                  <a:lnTo>
                    <a:pt x="7252" y="9029"/>
                  </a:lnTo>
                  <a:lnTo>
                    <a:pt x="6916" y="8933"/>
                  </a:lnTo>
                  <a:lnTo>
                    <a:pt x="6627" y="8789"/>
                  </a:lnTo>
                  <a:lnTo>
                    <a:pt x="6483" y="8645"/>
                  </a:lnTo>
                  <a:lnTo>
                    <a:pt x="6339" y="8453"/>
                  </a:lnTo>
                  <a:lnTo>
                    <a:pt x="6195" y="8069"/>
                  </a:lnTo>
                  <a:lnTo>
                    <a:pt x="5859" y="7012"/>
                  </a:lnTo>
                  <a:lnTo>
                    <a:pt x="5523" y="5716"/>
                  </a:lnTo>
                  <a:lnTo>
                    <a:pt x="5187" y="4227"/>
                  </a:lnTo>
                  <a:lnTo>
                    <a:pt x="4658" y="1585"/>
                  </a:lnTo>
                  <a:lnTo>
                    <a:pt x="4466" y="433"/>
                  </a:lnTo>
                  <a:lnTo>
                    <a:pt x="0" y="1"/>
                  </a:lnTo>
                  <a:close/>
                </a:path>
              </a:pathLst>
            </a:custGeom>
            <a:solidFill>
              <a:srgbClr val="FDC5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73" name="Google Shape;4092;p71">
              <a:extLst>
                <a:ext uri="{FF2B5EF4-FFF2-40B4-BE49-F238E27FC236}">
                  <a16:creationId xmlns:a16="http://schemas.microsoft.com/office/drawing/2014/main" id="{78A505D6-3C7B-5BE7-1731-7D3602072E24}"/>
                </a:ext>
              </a:extLst>
            </p:cNvPr>
            <p:cNvSpPr/>
            <p:nvPr/>
          </p:nvSpPr>
          <p:spPr>
            <a:xfrm>
              <a:off x="2095500" y="3340125"/>
              <a:ext cx="344600" cy="360225"/>
            </a:xfrm>
            <a:custGeom>
              <a:avLst/>
              <a:gdLst/>
              <a:ahLst/>
              <a:cxnLst/>
              <a:rect l="l" t="t" r="r" b="b"/>
              <a:pathLst>
                <a:path w="13784" h="14409" fill="none" extrusionOk="0">
                  <a:moveTo>
                    <a:pt x="0" y="1"/>
                  </a:moveTo>
                  <a:lnTo>
                    <a:pt x="0" y="1"/>
                  </a:lnTo>
                  <a:lnTo>
                    <a:pt x="144" y="1778"/>
                  </a:lnTo>
                  <a:lnTo>
                    <a:pt x="336" y="3651"/>
                  </a:lnTo>
                  <a:lnTo>
                    <a:pt x="672" y="5812"/>
                  </a:lnTo>
                  <a:lnTo>
                    <a:pt x="864" y="6916"/>
                  </a:lnTo>
                  <a:lnTo>
                    <a:pt x="1105" y="7973"/>
                  </a:lnTo>
                  <a:lnTo>
                    <a:pt x="1393" y="8981"/>
                  </a:lnTo>
                  <a:lnTo>
                    <a:pt x="1681" y="9942"/>
                  </a:lnTo>
                  <a:lnTo>
                    <a:pt x="2017" y="10710"/>
                  </a:lnTo>
                  <a:lnTo>
                    <a:pt x="2209" y="11046"/>
                  </a:lnTo>
                  <a:lnTo>
                    <a:pt x="2449" y="11383"/>
                  </a:lnTo>
                  <a:lnTo>
                    <a:pt x="2641" y="11623"/>
                  </a:lnTo>
                  <a:lnTo>
                    <a:pt x="2882" y="11815"/>
                  </a:lnTo>
                  <a:lnTo>
                    <a:pt x="3122" y="11959"/>
                  </a:lnTo>
                  <a:lnTo>
                    <a:pt x="3362" y="12055"/>
                  </a:lnTo>
                  <a:lnTo>
                    <a:pt x="3362" y="12055"/>
                  </a:lnTo>
                  <a:lnTo>
                    <a:pt x="3890" y="12151"/>
                  </a:lnTo>
                  <a:lnTo>
                    <a:pt x="4466" y="12247"/>
                  </a:lnTo>
                  <a:lnTo>
                    <a:pt x="5715" y="12343"/>
                  </a:lnTo>
                  <a:lnTo>
                    <a:pt x="7012" y="12391"/>
                  </a:lnTo>
                  <a:lnTo>
                    <a:pt x="8308" y="12391"/>
                  </a:lnTo>
                  <a:lnTo>
                    <a:pt x="10373" y="12295"/>
                  </a:lnTo>
                  <a:lnTo>
                    <a:pt x="11238" y="12247"/>
                  </a:lnTo>
                  <a:lnTo>
                    <a:pt x="11238" y="12247"/>
                  </a:lnTo>
                  <a:lnTo>
                    <a:pt x="11574" y="12679"/>
                  </a:lnTo>
                  <a:lnTo>
                    <a:pt x="12342" y="13496"/>
                  </a:lnTo>
                  <a:lnTo>
                    <a:pt x="12775" y="13928"/>
                  </a:lnTo>
                  <a:lnTo>
                    <a:pt x="13159" y="14264"/>
                  </a:lnTo>
                  <a:lnTo>
                    <a:pt x="13351" y="14360"/>
                  </a:lnTo>
                  <a:lnTo>
                    <a:pt x="13495" y="14408"/>
                  </a:lnTo>
                  <a:lnTo>
                    <a:pt x="13639" y="14408"/>
                  </a:lnTo>
                  <a:lnTo>
                    <a:pt x="13735" y="14360"/>
                  </a:lnTo>
                  <a:lnTo>
                    <a:pt x="13735" y="14360"/>
                  </a:lnTo>
                  <a:lnTo>
                    <a:pt x="13783" y="14216"/>
                  </a:lnTo>
                  <a:lnTo>
                    <a:pt x="13783" y="13976"/>
                  </a:lnTo>
                  <a:lnTo>
                    <a:pt x="13639" y="13352"/>
                  </a:lnTo>
                  <a:lnTo>
                    <a:pt x="13351" y="12583"/>
                  </a:lnTo>
                  <a:lnTo>
                    <a:pt x="13015" y="11719"/>
                  </a:lnTo>
                  <a:lnTo>
                    <a:pt x="12391" y="10182"/>
                  </a:lnTo>
                  <a:lnTo>
                    <a:pt x="12054" y="9510"/>
                  </a:lnTo>
                  <a:lnTo>
                    <a:pt x="12054" y="9510"/>
                  </a:lnTo>
                  <a:lnTo>
                    <a:pt x="11286" y="9510"/>
                  </a:lnTo>
                  <a:lnTo>
                    <a:pt x="9509" y="9414"/>
                  </a:lnTo>
                  <a:lnTo>
                    <a:pt x="8548" y="9269"/>
                  </a:lnTo>
                  <a:lnTo>
                    <a:pt x="7636" y="9125"/>
                  </a:lnTo>
                  <a:lnTo>
                    <a:pt x="7252" y="9029"/>
                  </a:lnTo>
                  <a:lnTo>
                    <a:pt x="6916" y="8933"/>
                  </a:lnTo>
                  <a:lnTo>
                    <a:pt x="6627" y="8789"/>
                  </a:lnTo>
                  <a:lnTo>
                    <a:pt x="6483" y="8645"/>
                  </a:lnTo>
                  <a:lnTo>
                    <a:pt x="6483" y="8645"/>
                  </a:lnTo>
                  <a:lnTo>
                    <a:pt x="6339" y="8453"/>
                  </a:lnTo>
                  <a:lnTo>
                    <a:pt x="6195" y="8069"/>
                  </a:lnTo>
                  <a:lnTo>
                    <a:pt x="5859" y="7012"/>
                  </a:lnTo>
                  <a:lnTo>
                    <a:pt x="5523" y="5716"/>
                  </a:lnTo>
                  <a:lnTo>
                    <a:pt x="5187" y="4227"/>
                  </a:lnTo>
                  <a:lnTo>
                    <a:pt x="4658" y="1585"/>
                  </a:lnTo>
                  <a:lnTo>
                    <a:pt x="4466" y="433"/>
                  </a:lnTo>
                  <a:lnTo>
                    <a:pt x="0" y="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74" name="Google Shape;4093;p71">
              <a:extLst>
                <a:ext uri="{FF2B5EF4-FFF2-40B4-BE49-F238E27FC236}">
                  <a16:creationId xmlns:a16="http://schemas.microsoft.com/office/drawing/2014/main" id="{CAC2EC9F-1CE8-643A-C015-BDA267C40554}"/>
                </a:ext>
              </a:extLst>
            </p:cNvPr>
            <p:cNvSpPr/>
            <p:nvPr/>
          </p:nvSpPr>
          <p:spPr>
            <a:xfrm>
              <a:off x="2338025" y="3575450"/>
              <a:ext cx="91275" cy="112875"/>
            </a:xfrm>
            <a:custGeom>
              <a:avLst/>
              <a:gdLst/>
              <a:ahLst/>
              <a:cxnLst/>
              <a:rect l="l" t="t" r="r" b="b"/>
              <a:pathLst>
                <a:path w="3651" h="4515" extrusionOk="0">
                  <a:moveTo>
                    <a:pt x="0" y="1"/>
                  </a:moveTo>
                  <a:lnTo>
                    <a:pt x="192" y="2930"/>
                  </a:lnTo>
                  <a:lnTo>
                    <a:pt x="1537" y="2834"/>
                  </a:lnTo>
                  <a:lnTo>
                    <a:pt x="2017" y="3410"/>
                  </a:lnTo>
                  <a:lnTo>
                    <a:pt x="2545" y="3987"/>
                  </a:lnTo>
                  <a:lnTo>
                    <a:pt x="3074" y="4515"/>
                  </a:lnTo>
                  <a:lnTo>
                    <a:pt x="3650" y="3170"/>
                  </a:lnTo>
                  <a:lnTo>
                    <a:pt x="3266" y="2066"/>
                  </a:lnTo>
                  <a:lnTo>
                    <a:pt x="2834" y="1105"/>
                  </a:lnTo>
                  <a:lnTo>
                    <a:pt x="2353" y="97"/>
                  </a:lnTo>
                  <a:lnTo>
                    <a:pt x="1633" y="97"/>
                  </a:lnTo>
                  <a:lnTo>
                    <a:pt x="0"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75" name="Google Shape;4094;p71">
              <a:extLst>
                <a:ext uri="{FF2B5EF4-FFF2-40B4-BE49-F238E27FC236}">
                  <a16:creationId xmlns:a16="http://schemas.microsoft.com/office/drawing/2014/main" id="{934B111C-02AC-2167-29E1-BDC20A3DCEE4}"/>
                </a:ext>
              </a:extLst>
            </p:cNvPr>
            <p:cNvSpPr/>
            <p:nvPr/>
          </p:nvSpPr>
          <p:spPr>
            <a:xfrm>
              <a:off x="2338025" y="3575450"/>
              <a:ext cx="91275" cy="112875"/>
            </a:xfrm>
            <a:custGeom>
              <a:avLst/>
              <a:gdLst/>
              <a:ahLst/>
              <a:cxnLst/>
              <a:rect l="l" t="t" r="r" b="b"/>
              <a:pathLst>
                <a:path w="3651" h="4515" fill="none" extrusionOk="0">
                  <a:moveTo>
                    <a:pt x="3650" y="3170"/>
                  </a:moveTo>
                  <a:lnTo>
                    <a:pt x="3650" y="3170"/>
                  </a:lnTo>
                  <a:lnTo>
                    <a:pt x="3266" y="2066"/>
                  </a:lnTo>
                  <a:lnTo>
                    <a:pt x="2834" y="1105"/>
                  </a:lnTo>
                  <a:lnTo>
                    <a:pt x="2353" y="97"/>
                  </a:lnTo>
                  <a:lnTo>
                    <a:pt x="2353" y="97"/>
                  </a:lnTo>
                  <a:lnTo>
                    <a:pt x="1633" y="97"/>
                  </a:lnTo>
                  <a:lnTo>
                    <a:pt x="0" y="1"/>
                  </a:lnTo>
                  <a:lnTo>
                    <a:pt x="192" y="2930"/>
                  </a:lnTo>
                  <a:lnTo>
                    <a:pt x="192" y="2930"/>
                  </a:lnTo>
                  <a:lnTo>
                    <a:pt x="1537" y="2834"/>
                  </a:lnTo>
                  <a:lnTo>
                    <a:pt x="1537" y="2834"/>
                  </a:lnTo>
                  <a:lnTo>
                    <a:pt x="2017" y="3410"/>
                  </a:lnTo>
                  <a:lnTo>
                    <a:pt x="2545" y="3987"/>
                  </a:lnTo>
                  <a:lnTo>
                    <a:pt x="3074" y="4515"/>
                  </a:lnTo>
                  <a:lnTo>
                    <a:pt x="3650" y="317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76" name="Google Shape;4095;p71">
              <a:extLst>
                <a:ext uri="{FF2B5EF4-FFF2-40B4-BE49-F238E27FC236}">
                  <a16:creationId xmlns:a16="http://schemas.microsoft.com/office/drawing/2014/main" id="{CE85DB0A-CCFB-4C6B-6B7E-357A2E23D6D5}"/>
                </a:ext>
              </a:extLst>
            </p:cNvPr>
            <p:cNvSpPr/>
            <p:nvPr/>
          </p:nvSpPr>
          <p:spPr>
            <a:xfrm>
              <a:off x="2364425" y="3561050"/>
              <a:ext cx="82875" cy="146500"/>
            </a:xfrm>
            <a:custGeom>
              <a:avLst/>
              <a:gdLst/>
              <a:ahLst/>
              <a:cxnLst/>
              <a:rect l="l" t="t" r="r" b="b"/>
              <a:pathLst>
                <a:path w="3315" h="5860" extrusionOk="0">
                  <a:moveTo>
                    <a:pt x="1537" y="0"/>
                  </a:moveTo>
                  <a:lnTo>
                    <a:pt x="1153" y="96"/>
                  </a:lnTo>
                  <a:lnTo>
                    <a:pt x="769" y="240"/>
                  </a:lnTo>
                  <a:lnTo>
                    <a:pt x="481" y="384"/>
                  </a:lnTo>
                  <a:lnTo>
                    <a:pt x="481" y="432"/>
                  </a:lnTo>
                  <a:lnTo>
                    <a:pt x="481" y="529"/>
                  </a:lnTo>
                  <a:lnTo>
                    <a:pt x="577" y="913"/>
                  </a:lnTo>
                  <a:lnTo>
                    <a:pt x="961" y="2017"/>
                  </a:lnTo>
                  <a:lnTo>
                    <a:pt x="1585" y="3602"/>
                  </a:lnTo>
                  <a:lnTo>
                    <a:pt x="1489" y="3458"/>
                  </a:lnTo>
                  <a:lnTo>
                    <a:pt x="1297" y="3266"/>
                  </a:lnTo>
                  <a:lnTo>
                    <a:pt x="1057" y="3026"/>
                  </a:lnTo>
                  <a:lnTo>
                    <a:pt x="913" y="2930"/>
                  </a:lnTo>
                  <a:lnTo>
                    <a:pt x="721" y="2882"/>
                  </a:lnTo>
                  <a:lnTo>
                    <a:pt x="577" y="2882"/>
                  </a:lnTo>
                  <a:lnTo>
                    <a:pt x="433" y="2930"/>
                  </a:lnTo>
                  <a:lnTo>
                    <a:pt x="337" y="3026"/>
                  </a:lnTo>
                  <a:lnTo>
                    <a:pt x="241" y="3170"/>
                  </a:lnTo>
                  <a:lnTo>
                    <a:pt x="97" y="3506"/>
                  </a:lnTo>
                  <a:lnTo>
                    <a:pt x="1" y="3794"/>
                  </a:lnTo>
                  <a:lnTo>
                    <a:pt x="1" y="3890"/>
                  </a:lnTo>
                  <a:lnTo>
                    <a:pt x="49" y="3986"/>
                  </a:lnTo>
                  <a:lnTo>
                    <a:pt x="145" y="4130"/>
                  </a:lnTo>
                  <a:lnTo>
                    <a:pt x="337" y="4226"/>
                  </a:lnTo>
                  <a:lnTo>
                    <a:pt x="577" y="4371"/>
                  </a:lnTo>
                  <a:lnTo>
                    <a:pt x="1009" y="4515"/>
                  </a:lnTo>
                  <a:lnTo>
                    <a:pt x="1201" y="4611"/>
                  </a:lnTo>
                  <a:lnTo>
                    <a:pt x="1441" y="4803"/>
                  </a:lnTo>
                  <a:lnTo>
                    <a:pt x="1970" y="5331"/>
                  </a:lnTo>
                  <a:lnTo>
                    <a:pt x="2306" y="5571"/>
                  </a:lnTo>
                  <a:lnTo>
                    <a:pt x="2642" y="5763"/>
                  </a:lnTo>
                  <a:lnTo>
                    <a:pt x="2930" y="5859"/>
                  </a:lnTo>
                  <a:lnTo>
                    <a:pt x="3074" y="5859"/>
                  </a:lnTo>
                  <a:lnTo>
                    <a:pt x="3170" y="5811"/>
                  </a:lnTo>
                  <a:lnTo>
                    <a:pt x="3266" y="5667"/>
                  </a:lnTo>
                  <a:lnTo>
                    <a:pt x="3314" y="5475"/>
                  </a:lnTo>
                  <a:lnTo>
                    <a:pt x="3314" y="5139"/>
                  </a:lnTo>
                  <a:lnTo>
                    <a:pt x="3266" y="4755"/>
                  </a:lnTo>
                  <a:lnTo>
                    <a:pt x="3074" y="3842"/>
                  </a:lnTo>
                  <a:lnTo>
                    <a:pt x="2786" y="2834"/>
                  </a:lnTo>
                  <a:lnTo>
                    <a:pt x="2498" y="1825"/>
                  </a:lnTo>
                  <a:lnTo>
                    <a:pt x="2162" y="961"/>
                  </a:lnTo>
                  <a:lnTo>
                    <a:pt x="1922" y="288"/>
                  </a:lnTo>
                  <a:lnTo>
                    <a:pt x="1778" y="48"/>
                  </a:lnTo>
                  <a:lnTo>
                    <a:pt x="1682"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77" name="Google Shape;4096;p71">
              <a:extLst>
                <a:ext uri="{FF2B5EF4-FFF2-40B4-BE49-F238E27FC236}">
                  <a16:creationId xmlns:a16="http://schemas.microsoft.com/office/drawing/2014/main" id="{7ED3673B-E184-027A-FB96-869E7B48D780}"/>
                </a:ext>
              </a:extLst>
            </p:cNvPr>
            <p:cNvSpPr/>
            <p:nvPr/>
          </p:nvSpPr>
          <p:spPr>
            <a:xfrm>
              <a:off x="2364425" y="3561050"/>
              <a:ext cx="82875" cy="146500"/>
            </a:xfrm>
            <a:custGeom>
              <a:avLst/>
              <a:gdLst/>
              <a:ahLst/>
              <a:cxnLst/>
              <a:rect l="l" t="t" r="r" b="b"/>
              <a:pathLst>
                <a:path w="3315" h="5860" fill="none" extrusionOk="0">
                  <a:moveTo>
                    <a:pt x="1" y="3794"/>
                  </a:moveTo>
                  <a:lnTo>
                    <a:pt x="1" y="3794"/>
                  </a:lnTo>
                  <a:lnTo>
                    <a:pt x="97" y="3506"/>
                  </a:lnTo>
                  <a:lnTo>
                    <a:pt x="241" y="3170"/>
                  </a:lnTo>
                  <a:lnTo>
                    <a:pt x="337" y="3026"/>
                  </a:lnTo>
                  <a:lnTo>
                    <a:pt x="433" y="2930"/>
                  </a:lnTo>
                  <a:lnTo>
                    <a:pt x="577" y="2882"/>
                  </a:lnTo>
                  <a:lnTo>
                    <a:pt x="721" y="2882"/>
                  </a:lnTo>
                  <a:lnTo>
                    <a:pt x="721" y="2882"/>
                  </a:lnTo>
                  <a:lnTo>
                    <a:pt x="913" y="2930"/>
                  </a:lnTo>
                  <a:lnTo>
                    <a:pt x="1057" y="3026"/>
                  </a:lnTo>
                  <a:lnTo>
                    <a:pt x="1297" y="3266"/>
                  </a:lnTo>
                  <a:lnTo>
                    <a:pt x="1489" y="3458"/>
                  </a:lnTo>
                  <a:lnTo>
                    <a:pt x="1585" y="3602"/>
                  </a:lnTo>
                  <a:lnTo>
                    <a:pt x="1585" y="3602"/>
                  </a:lnTo>
                  <a:lnTo>
                    <a:pt x="961" y="2017"/>
                  </a:lnTo>
                  <a:lnTo>
                    <a:pt x="577" y="913"/>
                  </a:lnTo>
                  <a:lnTo>
                    <a:pt x="481" y="529"/>
                  </a:lnTo>
                  <a:lnTo>
                    <a:pt x="481" y="432"/>
                  </a:lnTo>
                  <a:lnTo>
                    <a:pt x="481" y="384"/>
                  </a:lnTo>
                  <a:lnTo>
                    <a:pt x="481" y="384"/>
                  </a:lnTo>
                  <a:lnTo>
                    <a:pt x="769" y="240"/>
                  </a:lnTo>
                  <a:lnTo>
                    <a:pt x="1153" y="96"/>
                  </a:lnTo>
                  <a:lnTo>
                    <a:pt x="1537" y="0"/>
                  </a:lnTo>
                  <a:lnTo>
                    <a:pt x="1682" y="0"/>
                  </a:lnTo>
                  <a:lnTo>
                    <a:pt x="1778" y="48"/>
                  </a:lnTo>
                  <a:lnTo>
                    <a:pt x="1778" y="48"/>
                  </a:lnTo>
                  <a:lnTo>
                    <a:pt x="1922" y="288"/>
                  </a:lnTo>
                  <a:lnTo>
                    <a:pt x="2162" y="961"/>
                  </a:lnTo>
                  <a:lnTo>
                    <a:pt x="2498" y="1825"/>
                  </a:lnTo>
                  <a:lnTo>
                    <a:pt x="2786" y="2834"/>
                  </a:lnTo>
                  <a:lnTo>
                    <a:pt x="3074" y="3842"/>
                  </a:lnTo>
                  <a:lnTo>
                    <a:pt x="3266" y="4755"/>
                  </a:lnTo>
                  <a:lnTo>
                    <a:pt x="3314" y="5139"/>
                  </a:lnTo>
                  <a:lnTo>
                    <a:pt x="3314" y="5475"/>
                  </a:lnTo>
                  <a:lnTo>
                    <a:pt x="3266" y="5667"/>
                  </a:lnTo>
                  <a:lnTo>
                    <a:pt x="3170" y="5811"/>
                  </a:lnTo>
                  <a:lnTo>
                    <a:pt x="3170" y="5811"/>
                  </a:lnTo>
                  <a:lnTo>
                    <a:pt x="3074" y="5859"/>
                  </a:lnTo>
                  <a:lnTo>
                    <a:pt x="2930" y="5859"/>
                  </a:lnTo>
                  <a:lnTo>
                    <a:pt x="2642" y="5763"/>
                  </a:lnTo>
                  <a:lnTo>
                    <a:pt x="2306" y="5571"/>
                  </a:lnTo>
                  <a:lnTo>
                    <a:pt x="1970" y="5331"/>
                  </a:lnTo>
                  <a:lnTo>
                    <a:pt x="1441" y="4803"/>
                  </a:lnTo>
                  <a:lnTo>
                    <a:pt x="1201" y="4611"/>
                  </a:lnTo>
                  <a:lnTo>
                    <a:pt x="1201" y="4611"/>
                  </a:lnTo>
                  <a:lnTo>
                    <a:pt x="1009" y="4515"/>
                  </a:lnTo>
                  <a:lnTo>
                    <a:pt x="577" y="4371"/>
                  </a:lnTo>
                  <a:lnTo>
                    <a:pt x="337" y="4226"/>
                  </a:lnTo>
                  <a:lnTo>
                    <a:pt x="145" y="4130"/>
                  </a:lnTo>
                  <a:lnTo>
                    <a:pt x="49" y="3986"/>
                  </a:lnTo>
                  <a:lnTo>
                    <a:pt x="1" y="3890"/>
                  </a:lnTo>
                  <a:lnTo>
                    <a:pt x="1" y="3794"/>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78" name="Google Shape;4097;p71">
              <a:extLst>
                <a:ext uri="{FF2B5EF4-FFF2-40B4-BE49-F238E27FC236}">
                  <a16:creationId xmlns:a16="http://schemas.microsoft.com/office/drawing/2014/main" id="{D3E39E01-BB15-C475-424B-44DFF98EB898}"/>
                </a:ext>
              </a:extLst>
            </p:cNvPr>
            <p:cNvSpPr/>
            <p:nvPr/>
          </p:nvSpPr>
          <p:spPr>
            <a:xfrm>
              <a:off x="2364425" y="3568250"/>
              <a:ext cx="16825" cy="87675"/>
            </a:xfrm>
            <a:custGeom>
              <a:avLst/>
              <a:gdLst/>
              <a:ahLst/>
              <a:cxnLst/>
              <a:rect l="l" t="t" r="r" b="b"/>
              <a:pathLst>
                <a:path w="673" h="3507" extrusionOk="0">
                  <a:moveTo>
                    <a:pt x="97" y="3170"/>
                  </a:moveTo>
                  <a:lnTo>
                    <a:pt x="97" y="3170"/>
                  </a:lnTo>
                  <a:lnTo>
                    <a:pt x="97" y="3170"/>
                  </a:lnTo>
                  <a:lnTo>
                    <a:pt x="1" y="3506"/>
                  </a:lnTo>
                  <a:lnTo>
                    <a:pt x="1" y="3506"/>
                  </a:lnTo>
                  <a:lnTo>
                    <a:pt x="97" y="3170"/>
                  </a:lnTo>
                  <a:close/>
                  <a:moveTo>
                    <a:pt x="673" y="0"/>
                  </a:moveTo>
                  <a:lnTo>
                    <a:pt x="673" y="0"/>
                  </a:lnTo>
                  <a:lnTo>
                    <a:pt x="481" y="96"/>
                  </a:lnTo>
                  <a:lnTo>
                    <a:pt x="481" y="96"/>
                  </a:lnTo>
                  <a:lnTo>
                    <a:pt x="481" y="193"/>
                  </a:lnTo>
                  <a:lnTo>
                    <a:pt x="529" y="385"/>
                  </a:lnTo>
                  <a:lnTo>
                    <a:pt x="529" y="385"/>
                  </a:lnTo>
                  <a:lnTo>
                    <a:pt x="529" y="385"/>
                  </a:lnTo>
                  <a:lnTo>
                    <a:pt x="529" y="385"/>
                  </a:lnTo>
                  <a:lnTo>
                    <a:pt x="481" y="193"/>
                  </a:lnTo>
                  <a:lnTo>
                    <a:pt x="481" y="96"/>
                  </a:lnTo>
                  <a:lnTo>
                    <a:pt x="481" y="96"/>
                  </a:lnTo>
                  <a:lnTo>
                    <a:pt x="673" y="0"/>
                  </a:lnTo>
                  <a:close/>
                </a:path>
              </a:pathLst>
            </a:custGeom>
            <a:solidFill>
              <a:srgbClr val="FFF2F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79" name="Google Shape;4098;p71">
              <a:extLst>
                <a:ext uri="{FF2B5EF4-FFF2-40B4-BE49-F238E27FC236}">
                  <a16:creationId xmlns:a16="http://schemas.microsoft.com/office/drawing/2014/main" id="{E1DDFF4D-BC93-6AB5-00B1-5EF957CDB611}"/>
                </a:ext>
              </a:extLst>
            </p:cNvPr>
            <p:cNvSpPr/>
            <p:nvPr/>
          </p:nvSpPr>
          <p:spPr>
            <a:xfrm>
              <a:off x="2376425" y="3568250"/>
              <a:ext cx="4825" cy="9625"/>
            </a:xfrm>
            <a:custGeom>
              <a:avLst/>
              <a:gdLst/>
              <a:ahLst/>
              <a:cxnLst/>
              <a:rect l="l" t="t" r="r" b="b"/>
              <a:pathLst>
                <a:path w="193" h="385" fill="none" extrusionOk="0">
                  <a:moveTo>
                    <a:pt x="193" y="0"/>
                  </a:moveTo>
                  <a:lnTo>
                    <a:pt x="193" y="0"/>
                  </a:lnTo>
                  <a:lnTo>
                    <a:pt x="1" y="96"/>
                  </a:lnTo>
                  <a:lnTo>
                    <a:pt x="1" y="96"/>
                  </a:lnTo>
                  <a:lnTo>
                    <a:pt x="1" y="193"/>
                  </a:lnTo>
                  <a:lnTo>
                    <a:pt x="49" y="385"/>
                  </a:lnTo>
                  <a:lnTo>
                    <a:pt x="49" y="385"/>
                  </a:lnTo>
                  <a:lnTo>
                    <a:pt x="49" y="385"/>
                  </a:lnTo>
                  <a:lnTo>
                    <a:pt x="49" y="385"/>
                  </a:lnTo>
                  <a:lnTo>
                    <a:pt x="1" y="193"/>
                  </a:lnTo>
                  <a:lnTo>
                    <a:pt x="1" y="96"/>
                  </a:lnTo>
                  <a:lnTo>
                    <a:pt x="1" y="96"/>
                  </a:lnTo>
                  <a:lnTo>
                    <a:pt x="193"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80" name="Google Shape;4099;p71">
              <a:extLst>
                <a:ext uri="{FF2B5EF4-FFF2-40B4-BE49-F238E27FC236}">
                  <a16:creationId xmlns:a16="http://schemas.microsoft.com/office/drawing/2014/main" id="{A3E19885-5A52-8AED-B1CD-F6B282B9521E}"/>
                </a:ext>
              </a:extLst>
            </p:cNvPr>
            <p:cNvSpPr/>
            <p:nvPr/>
          </p:nvSpPr>
          <p:spPr>
            <a:xfrm>
              <a:off x="2366825" y="3577850"/>
              <a:ext cx="36050" cy="69675"/>
            </a:xfrm>
            <a:custGeom>
              <a:avLst/>
              <a:gdLst/>
              <a:ahLst/>
              <a:cxnLst/>
              <a:rect l="l" t="t" r="r" b="b"/>
              <a:pathLst>
                <a:path w="1442" h="2787" extrusionOk="0">
                  <a:moveTo>
                    <a:pt x="577" y="2210"/>
                  </a:moveTo>
                  <a:lnTo>
                    <a:pt x="577" y="2210"/>
                  </a:lnTo>
                  <a:lnTo>
                    <a:pt x="385" y="2258"/>
                  </a:lnTo>
                  <a:lnTo>
                    <a:pt x="241" y="2354"/>
                  </a:lnTo>
                  <a:lnTo>
                    <a:pt x="97" y="2546"/>
                  </a:lnTo>
                  <a:lnTo>
                    <a:pt x="1" y="2786"/>
                  </a:lnTo>
                  <a:lnTo>
                    <a:pt x="1" y="2786"/>
                  </a:lnTo>
                  <a:lnTo>
                    <a:pt x="1" y="2786"/>
                  </a:lnTo>
                  <a:lnTo>
                    <a:pt x="1" y="2786"/>
                  </a:lnTo>
                  <a:lnTo>
                    <a:pt x="97" y="2546"/>
                  </a:lnTo>
                  <a:lnTo>
                    <a:pt x="241" y="2354"/>
                  </a:lnTo>
                  <a:lnTo>
                    <a:pt x="385" y="2258"/>
                  </a:lnTo>
                  <a:lnTo>
                    <a:pt x="577" y="2210"/>
                  </a:lnTo>
                  <a:close/>
                  <a:moveTo>
                    <a:pt x="577" y="2210"/>
                  </a:moveTo>
                  <a:lnTo>
                    <a:pt x="577" y="2210"/>
                  </a:lnTo>
                  <a:lnTo>
                    <a:pt x="577" y="2210"/>
                  </a:lnTo>
                  <a:lnTo>
                    <a:pt x="577" y="2210"/>
                  </a:lnTo>
                  <a:lnTo>
                    <a:pt x="577" y="2210"/>
                  </a:lnTo>
                  <a:lnTo>
                    <a:pt x="577" y="2210"/>
                  </a:lnTo>
                  <a:close/>
                  <a:moveTo>
                    <a:pt x="433" y="1"/>
                  </a:moveTo>
                  <a:lnTo>
                    <a:pt x="433" y="1"/>
                  </a:lnTo>
                  <a:lnTo>
                    <a:pt x="625" y="673"/>
                  </a:lnTo>
                  <a:lnTo>
                    <a:pt x="913" y="1489"/>
                  </a:lnTo>
                  <a:lnTo>
                    <a:pt x="1441" y="2786"/>
                  </a:lnTo>
                  <a:lnTo>
                    <a:pt x="1441" y="2786"/>
                  </a:lnTo>
                  <a:lnTo>
                    <a:pt x="913" y="1489"/>
                  </a:lnTo>
                  <a:lnTo>
                    <a:pt x="625" y="673"/>
                  </a:lnTo>
                  <a:lnTo>
                    <a:pt x="433" y="1"/>
                  </a:lnTo>
                  <a:lnTo>
                    <a:pt x="433" y="1"/>
                  </a:lnTo>
                  <a:lnTo>
                    <a:pt x="433" y="1"/>
                  </a:lnTo>
                  <a:close/>
                </a:path>
              </a:pathLst>
            </a:custGeom>
            <a:solidFill>
              <a:srgbClr val="FFF2F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81" name="Google Shape;4100;p71">
              <a:extLst>
                <a:ext uri="{FF2B5EF4-FFF2-40B4-BE49-F238E27FC236}">
                  <a16:creationId xmlns:a16="http://schemas.microsoft.com/office/drawing/2014/main" id="{3E28C43C-0C32-6BED-40B1-4AC1A2302F08}"/>
                </a:ext>
              </a:extLst>
            </p:cNvPr>
            <p:cNvSpPr/>
            <p:nvPr/>
          </p:nvSpPr>
          <p:spPr>
            <a:xfrm>
              <a:off x="2377625" y="3577850"/>
              <a:ext cx="25250" cy="69675"/>
            </a:xfrm>
            <a:custGeom>
              <a:avLst/>
              <a:gdLst/>
              <a:ahLst/>
              <a:cxnLst/>
              <a:rect l="l" t="t" r="r" b="b"/>
              <a:pathLst>
                <a:path w="1010" h="2787" fill="none" extrusionOk="0">
                  <a:moveTo>
                    <a:pt x="1" y="1"/>
                  </a:moveTo>
                  <a:lnTo>
                    <a:pt x="1" y="1"/>
                  </a:lnTo>
                  <a:lnTo>
                    <a:pt x="193" y="673"/>
                  </a:lnTo>
                  <a:lnTo>
                    <a:pt x="481" y="1489"/>
                  </a:lnTo>
                  <a:lnTo>
                    <a:pt x="1009" y="2786"/>
                  </a:lnTo>
                  <a:lnTo>
                    <a:pt x="1009" y="2786"/>
                  </a:lnTo>
                  <a:lnTo>
                    <a:pt x="481" y="1489"/>
                  </a:lnTo>
                  <a:lnTo>
                    <a:pt x="193" y="673"/>
                  </a:lnTo>
                  <a:lnTo>
                    <a:pt x="1" y="1"/>
                  </a:lnTo>
                  <a:lnTo>
                    <a:pt x="1" y="1"/>
                  </a:lnTo>
                  <a:lnTo>
                    <a:pt x="1" y="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82" name="Google Shape;4101;p71">
              <a:extLst>
                <a:ext uri="{FF2B5EF4-FFF2-40B4-BE49-F238E27FC236}">
                  <a16:creationId xmlns:a16="http://schemas.microsoft.com/office/drawing/2014/main" id="{48C13E2B-B47D-2338-0C3D-0AE81CCEF873}"/>
                </a:ext>
              </a:extLst>
            </p:cNvPr>
            <p:cNvSpPr/>
            <p:nvPr/>
          </p:nvSpPr>
          <p:spPr>
            <a:xfrm>
              <a:off x="2364425" y="3562250"/>
              <a:ext cx="72075" cy="145300"/>
            </a:xfrm>
            <a:custGeom>
              <a:avLst/>
              <a:gdLst/>
              <a:ahLst/>
              <a:cxnLst/>
              <a:rect l="l" t="t" r="r" b="b"/>
              <a:pathLst>
                <a:path w="2883" h="5812" extrusionOk="0">
                  <a:moveTo>
                    <a:pt x="1393" y="0"/>
                  </a:moveTo>
                  <a:lnTo>
                    <a:pt x="1009" y="96"/>
                  </a:lnTo>
                  <a:lnTo>
                    <a:pt x="673" y="240"/>
                  </a:lnTo>
                  <a:lnTo>
                    <a:pt x="481" y="336"/>
                  </a:lnTo>
                  <a:lnTo>
                    <a:pt x="481" y="433"/>
                  </a:lnTo>
                  <a:lnTo>
                    <a:pt x="529" y="625"/>
                  </a:lnTo>
                  <a:lnTo>
                    <a:pt x="721" y="1297"/>
                  </a:lnTo>
                  <a:lnTo>
                    <a:pt x="1009" y="2113"/>
                  </a:lnTo>
                  <a:lnTo>
                    <a:pt x="1537" y="3410"/>
                  </a:lnTo>
                  <a:lnTo>
                    <a:pt x="1585" y="3554"/>
                  </a:lnTo>
                  <a:lnTo>
                    <a:pt x="1489" y="3410"/>
                  </a:lnTo>
                  <a:lnTo>
                    <a:pt x="1297" y="3218"/>
                  </a:lnTo>
                  <a:lnTo>
                    <a:pt x="1057" y="2978"/>
                  </a:lnTo>
                  <a:lnTo>
                    <a:pt x="913" y="2882"/>
                  </a:lnTo>
                  <a:lnTo>
                    <a:pt x="721" y="2834"/>
                  </a:lnTo>
                  <a:lnTo>
                    <a:pt x="673" y="2834"/>
                  </a:lnTo>
                  <a:lnTo>
                    <a:pt x="481" y="2882"/>
                  </a:lnTo>
                  <a:lnTo>
                    <a:pt x="337" y="2978"/>
                  </a:lnTo>
                  <a:lnTo>
                    <a:pt x="193" y="3170"/>
                  </a:lnTo>
                  <a:lnTo>
                    <a:pt x="97" y="3410"/>
                  </a:lnTo>
                  <a:lnTo>
                    <a:pt x="1" y="3746"/>
                  </a:lnTo>
                  <a:lnTo>
                    <a:pt x="1" y="3794"/>
                  </a:lnTo>
                  <a:lnTo>
                    <a:pt x="49" y="3938"/>
                  </a:lnTo>
                  <a:lnTo>
                    <a:pt x="193" y="4082"/>
                  </a:lnTo>
                  <a:lnTo>
                    <a:pt x="385" y="4227"/>
                  </a:lnTo>
                  <a:lnTo>
                    <a:pt x="577" y="4323"/>
                  </a:lnTo>
                  <a:lnTo>
                    <a:pt x="1009" y="4467"/>
                  </a:lnTo>
                  <a:lnTo>
                    <a:pt x="1201" y="4563"/>
                  </a:lnTo>
                  <a:lnTo>
                    <a:pt x="1345" y="4707"/>
                  </a:lnTo>
                  <a:lnTo>
                    <a:pt x="1778" y="5139"/>
                  </a:lnTo>
                  <a:lnTo>
                    <a:pt x="2354" y="5571"/>
                  </a:lnTo>
                  <a:lnTo>
                    <a:pt x="2642" y="5715"/>
                  </a:lnTo>
                  <a:lnTo>
                    <a:pt x="2882" y="5811"/>
                  </a:lnTo>
                  <a:lnTo>
                    <a:pt x="2882" y="5235"/>
                  </a:lnTo>
                  <a:lnTo>
                    <a:pt x="2738" y="4467"/>
                  </a:lnTo>
                  <a:lnTo>
                    <a:pt x="2546" y="3650"/>
                  </a:lnTo>
                  <a:lnTo>
                    <a:pt x="2306" y="2786"/>
                  </a:lnTo>
                  <a:lnTo>
                    <a:pt x="1778" y="1105"/>
                  </a:lnTo>
                  <a:lnTo>
                    <a:pt x="1393" y="0"/>
                  </a:lnTo>
                  <a:close/>
                </a:path>
              </a:pathLst>
            </a:custGeom>
            <a:solidFill>
              <a:srgbClr val="FFF2F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83" name="Google Shape;4102;p71">
              <a:extLst>
                <a:ext uri="{FF2B5EF4-FFF2-40B4-BE49-F238E27FC236}">
                  <a16:creationId xmlns:a16="http://schemas.microsoft.com/office/drawing/2014/main" id="{56B19D0E-8D82-37A2-D96D-093DE02D10D3}"/>
                </a:ext>
              </a:extLst>
            </p:cNvPr>
            <p:cNvSpPr/>
            <p:nvPr/>
          </p:nvSpPr>
          <p:spPr>
            <a:xfrm>
              <a:off x="2364425" y="3562250"/>
              <a:ext cx="72075" cy="145300"/>
            </a:xfrm>
            <a:custGeom>
              <a:avLst/>
              <a:gdLst/>
              <a:ahLst/>
              <a:cxnLst/>
              <a:rect l="l" t="t" r="r" b="b"/>
              <a:pathLst>
                <a:path w="2883" h="5812" fill="none" extrusionOk="0">
                  <a:moveTo>
                    <a:pt x="1393" y="0"/>
                  </a:moveTo>
                  <a:lnTo>
                    <a:pt x="1393" y="0"/>
                  </a:lnTo>
                  <a:lnTo>
                    <a:pt x="1009" y="96"/>
                  </a:lnTo>
                  <a:lnTo>
                    <a:pt x="673" y="240"/>
                  </a:lnTo>
                  <a:lnTo>
                    <a:pt x="673" y="240"/>
                  </a:lnTo>
                  <a:lnTo>
                    <a:pt x="481" y="336"/>
                  </a:lnTo>
                  <a:lnTo>
                    <a:pt x="481" y="336"/>
                  </a:lnTo>
                  <a:lnTo>
                    <a:pt x="481" y="433"/>
                  </a:lnTo>
                  <a:lnTo>
                    <a:pt x="529" y="625"/>
                  </a:lnTo>
                  <a:lnTo>
                    <a:pt x="529" y="625"/>
                  </a:lnTo>
                  <a:lnTo>
                    <a:pt x="721" y="1297"/>
                  </a:lnTo>
                  <a:lnTo>
                    <a:pt x="1009" y="2113"/>
                  </a:lnTo>
                  <a:lnTo>
                    <a:pt x="1537" y="3410"/>
                  </a:lnTo>
                  <a:lnTo>
                    <a:pt x="1537" y="3410"/>
                  </a:lnTo>
                  <a:lnTo>
                    <a:pt x="1585" y="3554"/>
                  </a:lnTo>
                  <a:lnTo>
                    <a:pt x="1585" y="3554"/>
                  </a:lnTo>
                  <a:lnTo>
                    <a:pt x="1585" y="3554"/>
                  </a:lnTo>
                  <a:lnTo>
                    <a:pt x="1585" y="3554"/>
                  </a:lnTo>
                  <a:lnTo>
                    <a:pt x="1489" y="3410"/>
                  </a:lnTo>
                  <a:lnTo>
                    <a:pt x="1297" y="3218"/>
                  </a:lnTo>
                  <a:lnTo>
                    <a:pt x="1057" y="2978"/>
                  </a:lnTo>
                  <a:lnTo>
                    <a:pt x="913" y="2882"/>
                  </a:lnTo>
                  <a:lnTo>
                    <a:pt x="721" y="2834"/>
                  </a:lnTo>
                  <a:lnTo>
                    <a:pt x="721" y="2834"/>
                  </a:lnTo>
                  <a:lnTo>
                    <a:pt x="721" y="2834"/>
                  </a:lnTo>
                  <a:lnTo>
                    <a:pt x="673" y="2834"/>
                  </a:lnTo>
                  <a:lnTo>
                    <a:pt x="673" y="2834"/>
                  </a:lnTo>
                  <a:lnTo>
                    <a:pt x="673" y="2834"/>
                  </a:lnTo>
                  <a:lnTo>
                    <a:pt x="673" y="2834"/>
                  </a:lnTo>
                  <a:lnTo>
                    <a:pt x="673" y="2834"/>
                  </a:lnTo>
                  <a:lnTo>
                    <a:pt x="673" y="2834"/>
                  </a:lnTo>
                  <a:lnTo>
                    <a:pt x="481" y="2882"/>
                  </a:lnTo>
                  <a:lnTo>
                    <a:pt x="337" y="2978"/>
                  </a:lnTo>
                  <a:lnTo>
                    <a:pt x="193" y="3170"/>
                  </a:lnTo>
                  <a:lnTo>
                    <a:pt x="97" y="3410"/>
                  </a:lnTo>
                  <a:lnTo>
                    <a:pt x="97" y="3410"/>
                  </a:lnTo>
                  <a:lnTo>
                    <a:pt x="97" y="3410"/>
                  </a:lnTo>
                  <a:lnTo>
                    <a:pt x="97" y="3410"/>
                  </a:lnTo>
                  <a:lnTo>
                    <a:pt x="1" y="3746"/>
                  </a:lnTo>
                  <a:lnTo>
                    <a:pt x="1" y="3746"/>
                  </a:lnTo>
                  <a:lnTo>
                    <a:pt x="1" y="3746"/>
                  </a:lnTo>
                  <a:lnTo>
                    <a:pt x="1" y="3746"/>
                  </a:lnTo>
                  <a:lnTo>
                    <a:pt x="1" y="3746"/>
                  </a:lnTo>
                  <a:lnTo>
                    <a:pt x="1" y="3794"/>
                  </a:lnTo>
                  <a:lnTo>
                    <a:pt x="1" y="3794"/>
                  </a:lnTo>
                  <a:lnTo>
                    <a:pt x="49" y="3938"/>
                  </a:lnTo>
                  <a:lnTo>
                    <a:pt x="193" y="4082"/>
                  </a:lnTo>
                  <a:lnTo>
                    <a:pt x="385" y="4227"/>
                  </a:lnTo>
                  <a:lnTo>
                    <a:pt x="577" y="4323"/>
                  </a:lnTo>
                  <a:lnTo>
                    <a:pt x="1009" y="4467"/>
                  </a:lnTo>
                  <a:lnTo>
                    <a:pt x="1201" y="4563"/>
                  </a:lnTo>
                  <a:lnTo>
                    <a:pt x="1201" y="4563"/>
                  </a:lnTo>
                  <a:lnTo>
                    <a:pt x="1201" y="4563"/>
                  </a:lnTo>
                  <a:lnTo>
                    <a:pt x="1201" y="4563"/>
                  </a:lnTo>
                  <a:lnTo>
                    <a:pt x="1201" y="4563"/>
                  </a:lnTo>
                  <a:lnTo>
                    <a:pt x="1345" y="4707"/>
                  </a:lnTo>
                  <a:lnTo>
                    <a:pt x="1778" y="5139"/>
                  </a:lnTo>
                  <a:lnTo>
                    <a:pt x="2354" y="5571"/>
                  </a:lnTo>
                  <a:lnTo>
                    <a:pt x="2642" y="5715"/>
                  </a:lnTo>
                  <a:lnTo>
                    <a:pt x="2882" y="5811"/>
                  </a:lnTo>
                  <a:lnTo>
                    <a:pt x="2882" y="5811"/>
                  </a:lnTo>
                  <a:lnTo>
                    <a:pt x="2882" y="5235"/>
                  </a:lnTo>
                  <a:lnTo>
                    <a:pt x="2738" y="4467"/>
                  </a:lnTo>
                  <a:lnTo>
                    <a:pt x="2546" y="3650"/>
                  </a:lnTo>
                  <a:lnTo>
                    <a:pt x="2306" y="2786"/>
                  </a:lnTo>
                  <a:lnTo>
                    <a:pt x="1778" y="1105"/>
                  </a:lnTo>
                  <a:lnTo>
                    <a:pt x="1393"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84" name="Google Shape;4103;p71">
              <a:extLst>
                <a:ext uri="{FF2B5EF4-FFF2-40B4-BE49-F238E27FC236}">
                  <a16:creationId xmlns:a16="http://schemas.microsoft.com/office/drawing/2014/main" id="{AE9A9D7C-1D07-7E58-4827-FF54B889914A}"/>
                </a:ext>
              </a:extLst>
            </p:cNvPr>
            <p:cNvSpPr/>
            <p:nvPr/>
          </p:nvSpPr>
          <p:spPr>
            <a:xfrm>
              <a:off x="2238375" y="3502225"/>
              <a:ext cx="6025" cy="20425"/>
            </a:xfrm>
            <a:custGeom>
              <a:avLst/>
              <a:gdLst/>
              <a:ahLst/>
              <a:cxnLst/>
              <a:rect l="l" t="t" r="r" b="b"/>
              <a:pathLst>
                <a:path w="241" h="817" extrusionOk="0">
                  <a:moveTo>
                    <a:pt x="0" y="0"/>
                  </a:moveTo>
                  <a:lnTo>
                    <a:pt x="0" y="0"/>
                  </a:lnTo>
                  <a:lnTo>
                    <a:pt x="0" y="0"/>
                  </a:lnTo>
                  <a:lnTo>
                    <a:pt x="0" y="0"/>
                  </a:lnTo>
                  <a:lnTo>
                    <a:pt x="240" y="816"/>
                  </a:lnTo>
                  <a:lnTo>
                    <a:pt x="240" y="816"/>
                  </a:lnTo>
                  <a:lnTo>
                    <a:pt x="240" y="816"/>
                  </a:lnTo>
                  <a:lnTo>
                    <a:pt x="0" y="0"/>
                  </a:lnTo>
                  <a:close/>
                </a:path>
              </a:pathLst>
            </a:custGeom>
            <a:solidFill>
              <a:srgbClr val="FFCBC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85" name="Google Shape;4104;p71">
              <a:extLst>
                <a:ext uri="{FF2B5EF4-FFF2-40B4-BE49-F238E27FC236}">
                  <a16:creationId xmlns:a16="http://schemas.microsoft.com/office/drawing/2014/main" id="{FF7968EB-577B-F97B-2525-70D8F8350067}"/>
                </a:ext>
              </a:extLst>
            </p:cNvPr>
            <p:cNvSpPr/>
            <p:nvPr/>
          </p:nvSpPr>
          <p:spPr>
            <a:xfrm>
              <a:off x="2238375" y="3502225"/>
              <a:ext cx="6025" cy="20425"/>
            </a:xfrm>
            <a:custGeom>
              <a:avLst/>
              <a:gdLst/>
              <a:ahLst/>
              <a:cxnLst/>
              <a:rect l="l" t="t" r="r" b="b"/>
              <a:pathLst>
                <a:path w="241" h="817" fill="none" extrusionOk="0">
                  <a:moveTo>
                    <a:pt x="0" y="0"/>
                  </a:moveTo>
                  <a:lnTo>
                    <a:pt x="0" y="0"/>
                  </a:lnTo>
                  <a:lnTo>
                    <a:pt x="0" y="0"/>
                  </a:lnTo>
                  <a:lnTo>
                    <a:pt x="0" y="0"/>
                  </a:lnTo>
                  <a:lnTo>
                    <a:pt x="240" y="816"/>
                  </a:lnTo>
                  <a:lnTo>
                    <a:pt x="240" y="816"/>
                  </a:lnTo>
                  <a:lnTo>
                    <a:pt x="240" y="816"/>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86" name="Google Shape;4105;p71">
              <a:extLst>
                <a:ext uri="{FF2B5EF4-FFF2-40B4-BE49-F238E27FC236}">
                  <a16:creationId xmlns:a16="http://schemas.microsoft.com/office/drawing/2014/main" id="{40FE9F53-CE95-A01E-5C1B-F1CD241A5C65}"/>
                </a:ext>
              </a:extLst>
            </p:cNvPr>
            <p:cNvSpPr/>
            <p:nvPr/>
          </p:nvSpPr>
          <p:spPr>
            <a:xfrm>
              <a:off x="2117100" y="3502225"/>
              <a:ext cx="127300" cy="26425"/>
            </a:xfrm>
            <a:custGeom>
              <a:avLst/>
              <a:gdLst/>
              <a:ahLst/>
              <a:cxnLst/>
              <a:rect l="l" t="t" r="r" b="b"/>
              <a:pathLst>
                <a:path w="5092" h="1057" extrusionOk="0">
                  <a:moveTo>
                    <a:pt x="4851" y="0"/>
                  </a:moveTo>
                  <a:lnTo>
                    <a:pt x="2738" y="192"/>
                  </a:lnTo>
                  <a:lnTo>
                    <a:pt x="0" y="384"/>
                  </a:lnTo>
                  <a:lnTo>
                    <a:pt x="145" y="1057"/>
                  </a:lnTo>
                  <a:lnTo>
                    <a:pt x="5091" y="816"/>
                  </a:lnTo>
                  <a:lnTo>
                    <a:pt x="4851" y="0"/>
                  </a:lnTo>
                  <a:close/>
                </a:path>
              </a:pathLst>
            </a:custGeom>
            <a:solidFill>
              <a:srgbClr val="FEA68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87" name="Google Shape;4106;p71">
              <a:extLst>
                <a:ext uri="{FF2B5EF4-FFF2-40B4-BE49-F238E27FC236}">
                  <a16:creationId xmlns:a16="http://schemas.microsoft.com/office/drawing/2014/main" id="{46B35395-E1F8-5111-1E00-DF5930EBFACF}"/>
                </a:ext>
              </a:extLst>
            </p:cNvPr>
            <p:cNvSpPr/>
            <p:nvPr/>
          </p:nvSpPr>
          <p:spPr>
            <a:xfrm>
              <a:off x="2117100" y="3502225"/>
              <a:ext cx="127300" cy="26425"/>
            </a:xfrm>
            <a:custGeom>
              <a:avLst/>
              <a:gdLst/>
              <a:ahLst/>
              <a:cxnLst/>
              <a:rect l="l" t="t" r="r" b="b"/>
              <a:pathLst>
                <a:path w="5092" h="1057" fill="none" extrusionOk="0">
                  <a:moveTo>
                    <a:pt x="4851" y="0"/>
                  </a:moveTo>
                  <a:lnTo>
                    <a:pt x="4851" y="0"/>
                  </a:lnTo>
                  <a:lnTo>
                    <a:pt x="2738" y="192"/>
                  </a:lnTo>
                  <a:lnTo>
                    <a:pt x="2738" y="192"/>
                  </a:lnTo>
                  <a:lnTo>
                    <a:pt x="0" y="384"/>
                  </a:lnTo>
                  <a:lnTo>
                    <a:pt x="0" y="384"/>
                  </a:lnTo>
                  <a:lnTo>
                    <a:pt x="145" y="1057"/>
                  </a:lnTo>
                  <a:lnTo>
                    <a:pt x="5091" y="816"/>
                  </a:lnTo>
                  <a:lnTo>
                    <a:pt x="5091" y="816"/>
                  </a:lnTo>
                  <a:lnTo>
                    <a:pt x="4851"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88" name="Google Shape;4107;p71">
              <a:extLst>
                <a:ext uri="{FF2B5EF4-FFF2-40B4-BE49-F238E27FC236}">
                  <a16:creationId xmlns:a16="http://schemas.microsoft.com/office/drawing/2014/main" id="{564849B8-DE84-0EFA-8DED-B8033C99866F}"/>
                </a:ext>
              </a:extLst>
            </p:cNvPr>
            <p:cNvSpPr/>
            <p:nvPr/>
          </p:nvSpPr>
          <p:spPr>
            <a:xfrm>
              <a:off x="2085875" y="3340125"/>
              <a:ext cx="333800" cy="153700"/>
            </a:xfrm>
            <a:custGeom>
              <a:avLst/>
              <a:gdLst/>
              <a:ahLst/>
              <a:cxnLst/>
              <a:rect l="l" t="t" r="r" b="b"/>
              <a:pathLst>
                <a:path w="13352" h="6148" extrusionOk="0">
                  <a:moveTo>
                    <a:pt x="385" y="1"/>
                  </a:moveTo>
                  <a:lnTo>
                    <a:pt x="241" y="625"/>
                  </a:lnTo>
                  <a:lnTo>
                    <a:pt x="145" y="1345"/>
                  </a:lnTo>
                  <a:lnTo>
                    <a:pt x="49" y="2210"/>
                  </a:lnTo>
                  <a:lnTo>
                    <a:pt x="1" y="3170"/>
                  </a:lnTo>
                  <a:lnTo>
                    <a:pt x="49" y="4179"/>
                  </a:lnTo>
                  <a:lnTo>
                    <a:pt x="97" y="4707"/>
                  </a:lnTo>
                  <a:lnTo>
                    <a:pt x="193" y="5235"/>
                  </a:lnTo>
                  <a:lnTo>
                    <a:pt x="337" y="5668"/>
                  </a:lnTo>
                  <a:lnTo>
                    <a:pt x="529" y="6148"/>
                  </a:lnTo>
                  <a:lnTo>
                    <a:pt x="6628" y="5812"/>
                  </a:lnTo>
                  <a:lnTo>
                    <a:pt x="6148" y="4275"/>
                  </a:lnTo>
                  <a:lnTo>
                    <a:pt x="5908" y="3266"/>
                  </a:lnTo>
                  <a:lnTo>
                    <a:pt x="5860" y="2978"/>
                  </a:lnTo>
                  <a:lnTo>
                    <a:pt x="5860" y="2882"/>
                  </a:lnTo>
                  <a:lnTo>
                    <a:pt x="6340" y="3410"/>
                  </a:lnTo>
                  <a:lnTo>
                    <a:pt x="7061" y="4371"/>
                  </a:lnTo>
                  <a:lnTo>
                    <a:pt x="7829" y="5379"/>
                  </a:lnTo>
                  <a:lnTo>
                    <a:pt x="8165" y="5716"/>
                  </a:lnTo>
                  <a:lnTo>
                    <a:pt x="8357" y="5860"/>
                  </a:lnTo>
                  <a:lnTo>
                    <a:pt x="8501" y="5860"/>
                  </a:lnTo>
                  <a:lnTo>
                    <a:pt x="8741" y="5812"/>
                  </a:lnTo>
                  <a:lnTo>
                    <a:pt x="9366" y="5476"/>
                  </a:lnTo>
                  <a:lnTo>
                    <a:pt x="10182" y="4899"/>
                  </a:lnTo>
                  <a:lnTo>
                    <a:pt x="11095" y="4275"/>
                  </a:lnTo>
                  <a:lnTo>
                    <a:pt x="12679" y="3026"/>
                  </a:lnTo>
                  <a:lnTo>
                    <a:pt x="13352" y="2498"/>
                  </a:lnTo>
                  <a:lnTo>
                    <a:pt x="11383" y="1153"/>
                  </a:lnTo>
                  <a:lnTo>
                    <a:pt x="385" y="1"/>
                  </a:lnTo>
                  <a:close/>
                </a:path>
              </a:pathLst>
            </a:custGeom>
            <a:solidFill>
              <a:srgbClr val="4D6D8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89" name="Google Shape;4108;p71">
              <a:extLst>
                <a:ext uri="{FF2B5EF4-FFF2-40B4-BE49-F238E27FC236}">
                  <a16:creationId xmlns:a16="http://schemas.microsoft.com/office/drawing/2014/main" id="{B1F5F2A7-C7EF-0815-5BB8-976AD090F3EF}"/>
                </a:ext>
              </a:extLst>
            </p:cNvPr>
            <p:cNvSpPr/>
            <p:nvPr/>
          </p:nvSpPr>
          <p:spPr>
            <a:xfrm>
              <a:off x="2389650" y="3380950"/>
              <a:ext cx="4825" cy="3625"/>
            </a:xfrm>
            <a:custGeom>
              <a:avLst/>
              <a:gdLst/>
              <a:ahLst/>
              <a:cxnLst/>
              <a:rect l="l" t="t" r="r" b="b"/>
              <a:pathLst>
                <a:path w="193" h="145" extrusionOk="0">
                  <a:moveTo>
                    <a:pt x="0" y="0"/>
                  </a:moveTo>
                  <a:lnTo>
                    <a:pt x="0" y="0"/>
                  </a:lnTo>
                  <a:lnTo>
                    <a:pt x="192" y="145"/>
                  </a:lnTo>
                  <a:lnTo>
                    <a:pt x="192" y="145"/>
                  </a:lnTo>
                  <a:lnTo>
                    <a:pt x="0" y="0"/>
                  </a:lnTo>
                  <a:close/>
                </a:path>
              </a:pathLst>
            </a:custGeom>
            <a:solidFill>
              <a:srgbClr val="FFF2F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90" name="Google Shape;4109;p71">
              <a:extLst>
                <a:ext uri="{FF2B5EF4-FFF2-40B4-BE49-F238E27FC236}">
                  <a16:creationId xmlns:a16="http://schemas.microsoft.com/office/drawing/2014/main" id="{ADC1F023-7B86-DF60-CB2E-8BAED29D05D5}"/>
                </a:ext>
              </a:extLst>
            </p:cNvPr>
            <p:cNvSpPr/>
            <p:nvPr/>
          </p:nvSpPr>
          <p:spPr>
            <a:xfrm>
              <a:off x="2389650" y="3380950"/>
              <a:ext cx="4825" cy="3625"/>
            </a:xfrm>
            <a:custGeom>
              <a:avLst/>
              <a:gdLst/>
              <a:ahLst/>
              <a:cxnLst/>
              <a:rect l="l" t="t" r="r" b="b"/>
              <a:pathLst>
                <a:path w="193" h="145" fill="none" extrusionOk="0">
                  <a:moveTo>
                    <a:pt x="0" y="0"/>
                  </a:moveTo>
                  <a:lnTo>
                    <a:pt x="0" y="0"/>
                  </a:lnTo>
                  <a:lnTo>
                    <a:pt x="192" y="145"/>
                  </a:lnTo>
                  <a:lnTo>
                    <a:pt x="192" y="145"/>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91" name="Google Shape;4110;p71">
              <a:extLst>
                <a:ext uri="{FF2B5EF4-FFF2-40B4-BE49-F238E27FC236}">
                  <a16:creationId xmlns:a16="http://schemas.microsoft.com/office/drawing/2014/main" id="{42F53556-BC86-7F68-FC54-5AAA06108D50}"/>
                </a:ext>
              </a:extLst>
            </p:cNvPr>
            <p:cNvSpPr/>
            <p:nvPr/>
          </p:nvSpPr>
          <p:spPr>
            <a:xfrm>
              <a:off x="2085875" y="3380950"/>
              <a:ext cx="308600" cy="15625"/>
            </a:xfrm>
            <a:custGeom>
              <a:avLst/>
              <a:gdLst/>
              <a:ahLst/>
              <a:cxnLst/>
              <a:rect l="l" t="t" r="r" b="b"/>
              <a:pathLst>
                <a:path w="12344" h="625" extrusionOk="0">
                  <a:moveTo>
                    <a:pt x="12151" y="0"/>
                  </a:moveTo>
                  <a:lnTo>
                    <a:pt x="97" y="97"/>
                  </a:lnTo>
                  <a:lnTo>
                    <a:pt x="1" y="625"/>
                  </a:lnTo>
                  <a:lnTo>
                    <a:pt x="11959" y="433"/>
                  </a:lnTo>
                  <a:lnTo>
                    <a:pt x="12343" y="145"/>
                  </a:lnTo>
                  <a:lnTo>
                    <a:pt x="12151" y="0"/>
                  </a:lnTo>
                  <a:close/>
                </a:path>
              </a:pathLst>
            </a:custGeom>
            <a:solidFill>
              <a:srgbClr val="95BFF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92" name="Google Shape;4111;p71">
              <a:extLst>
                <a:ext uri="{FF2B5EF4-FFF2-40B4-BE49-F238E27FC236}">
                  <a16:creationId xmlns:a16="http://schemas.microsoft.com/office/drawing/2014/main" id="{DF494FF8-145E-3C55-8739-C340FE7B1CDB}"/>
                </a:ext>
              </a:extLst>
            </p:cNvPr>
            <p:cNvSpPr/>
            <p:nvPr/>
          </p:nvSpPr>
          <p:spPr>
            <a:xfrm>
              <a:off x="2085875" y="3380950"/>
              <a:ext cx="308600" cy="15625"/>
            </a:xfrm>
            <a:custGeom>
              <a:avLst/>
              <a:gdLst/>
              <a:ahLst/>
              <a:cxnLst/>
              <a:rect l="l" t="t" r="r" b="b"/>
              <a:pathLst>
                <a:path w="12344" h="625" fill="none" extrusionOk="0">
                  <a:moveTo>
                    <a:pt x="12151" y="0"/>
                  </a:moveTo>
                  <a:lnTo>
                    <a:pt x="97" y="97"/>
                  </a:lnTo>
                  <a:lnTo>
                    <a:pt x="97" y="97"/>
                  </a:lnTo>
                  <a:lnTo>
                    <a:pt x="1" y="625"/>
                  </a:lnTo>
                  <a:lnTo>
                    <a:pt x="11959" y="433"/>
                  </a:lnTo>
                  <a:lnTo>
                    <a:pt x="11959" y="433"/>
                  </a:lnTo>
                  <a:lnTo>
                    <a:pt x="12343" y="145"/>
                  </a:lnTo>
                  <a:lnTo>
                    <a:pt x="12151"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93" name="Google Shape;4112;p71">
              <a:extLst>
                <a:ext uri="{FF2B5EF4-FFF2-40B4-BE49-F238E27FC236}">
                  <a16:creationId xmlns:a16="http://schemas.microsoft.com/office/drawing/2014/main" id="{9274EFE8-A354-0067-6AE0-A00C171DC05A}"/>
                </a:ext>
              </a:extLst>
            </p:cNvPr>
            <p:cNvSpPr/>
            <p:nvPr/>
          </p:nvSpPr>
          <p:spPr>
            <a:xfrm>
              <a:off x="2076275" y="3466200"/>
              <a:ext cx="182525" cy="45650"/>
            </a:xfrm>
            <a:custGeom>
              <a:avLst/>
              <a:gdLst/>
              <a:ahLst/>
              <a:cxnLst/>
              <a:rect l="l" t="t" r="r" b="b"/>
              <a:pathLst>
                <a:path w="7301" h="1826" extrusionOk="0">
                  <a:moveTo>
                    <a:pt x="5956" y="0"/>
                  </a:moveTo>
                  <a:lnTo>
                    <a:pt x="3506" y="48"/>
                  </a:lnTo>
                  <a:lnTo>
                    <a:pt x="1" y="192"/>
                  </a:lnTo>
                  <a:lnTo>
                    <a:pt x="49" y="913"/>
                  </a:lnTo>
                  <a:lnTo>
                    <a:pt x="145" y="1441"/>
                  </a:lnTo>
                  <a:lnTo>
                    <a:pt x="193" y="1681"/>
                  </a:lnTo>
                  <a:lnTo>
                    <a:pt x="289" y="1777"/>
                  </a:lnTo>
                  <a:lnTo>
                    <a:pt x="433" y="1825"/>
                  </a:lnTo>
                  <a:lnTo>
                    <a:pt x="1681" y="1825"/>
                  </a:lnTo>
                  <a:lnTo>
                    <a:pt x="4371" y="1633"/>
                  </a:lnTo>
                  <a:lnTo>
                    <a:pt x="6340" y="1441"/>
                  </a:lnTo>
                  <a:lnTo>
                    <a:pt x="7252" y="1393"/>
                  </a:lnTo>
                  <a:lnTo>
                    <a:pt x="7252" y="1345"/>
                  </a:lnTo>
                  <a:lnTo>
                    <a:pt x="7300" y="1249"/>
                  </a:lnTo>
                  <a:lnTo>
                    <a:pt x="7252" y="817"/>
                  </a:lnTo>
                  <a:lnTo>
                    <a:pt x="7156" y="336"/>
                  </a:lnTo>
                  <a:lnTo>
                    <a:pt x="7108" y="48"/>
                  </a:lnTo>
                  <a:lnTo>
                    <a:pt x="6772" y="48"/>
                  </a:lnTo>
                  <a:lnTo>
                    <a:pt x="5956" y="0"/>
                  </a:lnTo>
                  <a:close/>
                </a:path>
              </a:pathLst>
            </a:custGeom>
            <a:solidFill>
              <a:srgbClr val="82B7F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94" name="Google Shape;4113;p71">
              <a:extLst>
                <a:ext uri="{FF2B5EF4-FFF2-40B4-BE49-F238E27FC236}">
                  <a16:creationId xmlns:a16="http://schemas.microsoft.com/office/drawing/2014/main" id="{6A9FAF14-620C-20FB-18F6-320D382F369C}"/>
                </a:ext>
              </a:extLst>
            </p:cNvPr>
            <p:cNvSpPr/>
            <p:nvPr/>
          </p:nvSpPr>
          <p:spPr>
            <a:xfrm>
              <a:off x="2076275" y="3466200"/>
              <a:ext cx="182525" cy="45650"/>
            </a:xfrm>
            <a:custGeom>
              <a:avLst/>
              <a:gdLst/>
              <a:ahLst/>
              <a:cxnLst/>
              <a:rect l="l" t="t" r="r" b="b"/>
              <a:pathLst>
                <a:path w="7301" h="1826" fill="none" extrusionOk="0">
                  <a:moveTo>
                    <a:pt x="1" y="192"/>
                  </a:moveTo>
                  <a:lnTo>
                    <a:pt x="1" y="192"/>
                  </a:lnTo>
                  <a:lnTo>
                    <a:pt x="3506" y="48"/>
                  </a:lnTo>
                  <a:lnTo>
                    <a:pt x="5956" y="0"/>
                  </a:lnTo>
                  <a:lnTo>
                    <a:pt x="6772" y="48"/>
                  </a:lnTo>
                  <a:lnTo>
                    <a:pt x="7108" y="48"/>
                  </a:lnTo>
                  <a:lnTo>
                    <a:pt x="7108" y="48"/>
                  </a:lnTo>
                  <a:lnTo>
                    <a:pt x="7156" y="336"/>
                  </a:lnTo>
                  <a:lnTo>
                    <a:pt x="7252" y="817"/>
                  </a:lnTo>
                  <a:lnTo>
                    <a:pt x="7300" y="1249"/>
                  </a:lnTo>
                  <a:lnTo>
                    <a:pt x="7252" y="1345"/>
                  </a:lnTo>
                  <a:lnTo>
                    <a:pt x="7252" y="1393"/>
                  </a:lnTo>
                  <a:lnTo>
                    <a:pt x="7252" y="1393"/>
                  </a:lnTo>
                  <a:lnTo>
                    <a:pt x="6340" y="1441"/>
                  </a:lnTo>
                  <a:lnTo>
                    <a:pt x="4371" y="1633"/>
                  </a:lnTo>
                  <a:lnTo>
                    <a:pt x="4371" y="1633"/>
                  </a:lnTo>
                  <a:lnTo>
                    <a:pt x="1681" y="1825"/>
                  </a:lnTo>
                  <a:lnTo>
                    <a:pt x="721" y="1825"/>
                  </a:lnTo>
                  <a:lnTo>
                    <a:pt x="433" y="1825"/>
                  </a:lnTo>
                  <a:lnTo>
                    <a:pt x="289" y="1777"/>
                  </a:lnTo>
                  <a:lnTo>
                    <a:pt x="289" y="1777"/>
                  </a:lnTo>
                  <a:lnTo>
                    <a:pt x="193" y="1681"/>
                  </a:lnTo>
                  <a:lnTo>
                    <a:pt x="145" y="1441"/>
                  </a:lnTo>
                  <a:lnTo>
                    <a:pt x="49" y="913"/>
                  </a:lnTo>
                  <a:lnTo>
                    <a:pt x="1" y="192"/>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95" name="Google Shape;4114;p71">
              <a:extLst>
                <a:ext uri="{FF2B5EF4-FFF2-40B4-BE49-F238E27FC236}">
                  <a16:creationId xmlns:a16="http://schemas.microsoft.com/office/drawing/2014/main" id="{A4FA274B-2010-027C-B404-2754DA424D92}"/>
                </a:ext>
              </a:extLst>
            </p:cNvPr>
            <p:cNvSpPr/>
            <p:nvPr/>
          </p:nvSpPr>
          <p:spPr>
            <a:xfrm>
              <a:off x="2076275" y="3466200"/>
              <a:ext cx="182525" cy="45650"/>
            </a:xfrm>
            <a:custGeom>
              <a:avLst/>
              <a:gdLst/>
              <a:ahLst/>
              <a:cxnLst/>
              <a:rect l="l" t="t" r="r" b="b"/>
              <a:pathLst>
                <a:path w="7301" h="1826" extrusionOk="0">
                  <a:moveTo>
                    <a:pt x="6244" y="0"/>
                  </a:moveTo>
                  <a:lnTo>
                    <a:pt x="2402" y="96"/>
                  </a:lnTo>
                  <a:lnTo>
                    <a:pt x="1" y="192"/>
                  </a:lnTo>
                  <a:lnTo>
                    <a:pt x="49" y="913"/>
                  </a:lnTo>
                  <a:lnTo>
                    <a:pt x="145" y="1441"/>
                  </a:lnTo>
                  <a:lnTo>
                    <a:pt x="193" y="1681"/>
                  </a:lnTo>
                  <a:lnTo>
                    <a:pt x="289" y="1777"/>
                  </a:lnTo>
                  <a:lnTo>
                    <a:pt x="433" y="1825"/>
                  </a:lnTo>
                  <a:lnTo>
                    <a:pt x="721" y="1825"/>
                  </a:lnTo>
                  <a:lnTo>
                    <a:pt x="2306" y="1777"/>
                  </a:lnTo>
                  <a:lnTo>
                    <a:pt x="4371" y="1633"/>
                  </a:lnTo>
                  <a:lnTo>
                    <a:pt x="7204" y="1393"/>
                  </a:lnTo>
                  <a:lnTo>
                    <a:pt x="7252" y="1393"/>
                  </a:lnTo>
                  <a:lnTo>
                    <a:pt x="7252" y="1345"/>
                  </a:lnTo>
                  <a:lnTo>
                    <a:pt x="7300" y="1249"/>
                  </a:lnTo>
                  <a:lnTo>
                    <a:pt x="7204" y="577"/>
                  </a:lnTo>
                  <a:lnTo>
                    <a:pt x="7108" y="48"/>
                  </a:lnTo>
                  <a:lnTo>
                    <a:pt x="6868" y="48"/>
                  </a:lnTo>
                  <a:lnTo>
                    <a:pt x="6244" y="0"/>
                  </a:lnTo>
                  <a:close/>
                </a:path>
              </a:pathLst>
            </a:custGeom>
            <a:solidFill>
              <a:srgbClr val="95BFF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96" name="Google Shape;4115;p71">
              <a:extLst>
                <a:ext uri="{FF2B5EF4-FFF2-40B4-BE49-F238E27FC236}">
                  <a16:creationId xmlns:a16="http://schemas.microsoft.com/office/drawing/2014/main" id="{E9033718-7534-F33A-CD10-DB75F6FD7678}"/>
                </a:ext>
              </a:extLst>
            </p:cNvPr>
            <p:cNvSpPr/>
            <p:nvPr/>
          </p:nvSpPr>
          <p:spPr>
            <a:xfrm>
              <a:off x="2076275" y="3466200"/>
              <a:ext cx="182525" cy="45650"/>
            </a:xfrm>
            <a:custGeom>
              <a:avLst/>
              <a:gdLst/>
              <a:ahLst/>
              <a:cxnLst/>
              <a:rect l="l" t="t" r="r" b="b"/>
              <a:pathLst>
                <a:path w="7301" h="1826" fill="none" extrusionOk="0">
                  <a:moveTo>
                    <a:pt x="6244" y="0"/>
                  </a:moveTo>
                  <a:lnTo>
                    <a:pt x="6244" y="0"/>
                  </a:lnTo>
                  <a:lnTo>
                    <a:pt x="2402" y="96"/>
                  </a:lnTo>
                  <a:lnTo>
                    <a:pt x="1" y="192"/>
                  </a:lnTo>
                  <a:lnTo>
                    <a:pt x="1" y="192"/>
                  </a:lnTo>
                  <a:lnTo>
                    <a:pt x="49" y="913"/>
                  </a:lnTo>
                  <a:lnTo>
                    <a:pt x="145" y="1441"/>
                  </a:lnTo>
                  <a:lnTo>
                    <a:pt x="193" y="1681"/>
                  </a:lnTo>
                  <a:lnTo>
                    <a:pt x="289" y="1777"/>
                  </a:lnTo>
                  <a:lnTo>
                    <a:pt x="289" y="1777"/>
                  </a:lnTo>
                  <a:lnTo>
                    <a:pt x="433" y="1825"/>
                  </a:lnTo>
                  <a:lnTo>
                    <a:pt x="721" y="1825"/>
                  </a:lnTo>
                  <a:lnTo>
                    <a:pt x="721" y="1825"/>
                  </a:lnTo>
                  <a:lnTo>
                    <a:pt x="2306" y="1777"/>
                  </a:lnTo>
                  <a:lnTo>
                    <a:pt x="4371" y="1633"/>
                  </a:lnTo>
                  <a:lnTo>
                    <a:pt x="4371" y="1633"/>
                  </a:lnTo>
                  <a:lnTo>
                    <a:pt x="7204" y="1393"/>
                  </a:lnTo>
                  <a:lnTo>
                    <a:pt x="7204" y="1393"/>
                  </a:lnTo>
                  <a:lnTo>
                    <a:pt x="7252" y="1393"/>
                  </a:lnTo>
                  <a:lnTo>
                    <a:pt x="7252" y="1393"/>
                  </a:lnTo>
                  <a:lnTo>
                    <a:pt x="7252" y="1393"/>
                  </a:lnTo>
                  <a:lnTo>
                    <a:pt x="7252" y="1393"/>
                  </a:lnTo>
                  <a:lnTo>
                    <a:pt x="7252" y="1345"/>
                  </a:lnTo>
                  <a:lnTo>
                    <a:pt x="7300" y="1249"/>
                  </a:lnTo>
                  <a:lnTo>
                    <a:pt x="7300" y="1249"/>
                  </a:lnTo>
                  <a:lnTo>
                    <a:pt x="7204" y="577"/>
                  </a:lnTo>
                  <a:lnTo>
                    <a:pt x="7108" y="48"/>
                  </a:lnTo>
                  <a:lnTo>
                    <a:pt x="7108" y="48"/>
                  </a:lnTo>
                  <a:lnTo>
                    <a:pt x="6868" y="48"/>
                  </a:lnTo>
                  <a:lnTo>
                    <a:pt x="6244"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97" name="Google Shape;4116;p71">
              <a:extLst>
                <a:ext uri="{FF2B5EF4-FFF2-40B4-BE49-F238E27FC236}">
                  <a16:creationId xmlns:a16="http://schemas.microsoft.com/office/drawing/2014/main" id="{FBF70C92-B753-54D5-9C44-DD620934082C}"/>
                </a:ext>
              </a:extLst>
            </p:cNvPr>
            <p:cNvSpPr/>
            <p:nvPr/>
          </p:nvSpPr>
          <p:spPr>
            <a:xfrm>
              <a:off x="2269575" y="3379750"/>
              <a:ext cx="156100" cy="120075"/>
            </a:xfrm>
            <a:custGeom>
              <a:avLst/>
              <a:gdLst/>
              <a:ahLst/>
              <a:cxnLst/>
              <a:rect l="l" t="t" r="r" b="b"/>
              <a:pathLst>
                <a:path w="6244" h="4803" extrusionOk="0">
                  <a:moveTo>
                    <a:pt x="5428" y="0"/>
                  </a:moveTo>
                  <a:lnTo>
                    <a:pt x="5187" y="145"/>
                  </a:lnTo>
                  <a:lnTo>
                    <a:pt x="4515" y="529"/>
                  </a:lnTo>
                  <a:lnTo>
                    <a:pt x="2690" y="1729"/>
                  </a:lnTo>
                  <a:lnTo>
                    <a:pt x="1" y="3554"/>
                  </a:lnTo>
                  <a:lnTo>
                    <a:pt x="481" y="4131"/>
                  </a:lnTo>
                  <a:lnTo>
                    <a:pt x="817" y="4563"/>
                  </a:lnTo>
                  <a:lnTo>
                    <a:pt x="961" y="4707"/>
                  </a:lnTo>
                  <a:lnTo>
                    <a:pt x="1105" y="4803"/>
                  </a:lnTo>
                  <a:lnTo>
                    <a:pt x="1201" y="4755"/>
                  </a:lnTo>
                  <a:lnTo>
                    <a:pt x="1393" y="4659"/>
                  </a:lnTo>
                  <a:lnTo>
                    <a:pt x="2018" y="4227"/>
                  </a:lnTo>
                  <a:lnTo>
                    <a:pt x="3747" y="2978"/>
                  </a:lnTo>
                  <a:lnTo>
                    <a:pt x="5428" y="1681"/>
                  </a:lnTo>
                  <a:lnTo>
                    <a:pt x="6244" y="1057"/>
                  </a:lnTo>
                  <a:lnTo>
                    <a:pt x="6244" y="1009"/>
                  </a:lnTo>
                  <a:lnTo>
                    <a:pt x="6196" y="913"/>
                  </a:lnTo>
                  <a:lnTo>
                    <a:pt x="5908" y="529"/>
                  </a:lnTo>
                  <a:lnTo>
                    <a:pt x="5428" y="0"/>
                  </a:lnTo>
                  <a:close/>
                </a:path>
              </a:pathLst>
            </a:custGeom>
            <a:solidFill>
              <a:srgbClr val="82B7F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98" name="Google Shape;4117;p71">
              <a:extLst>
                <a:ext uri="{FF2B5EF4-FFF2-40B4-BE49-F238E27FC236}">
                  <a16:creationId xmlns:a16="http://schemas.microsoft.com/office/drawing/2014/main" id="{4C9CFF4C-497B-60FE-5883-09D71852AED0}"/>
                </a:ext>
              </a:extLst>
            </p:cNvPr>
            <p:cNvSpPr/>
            <p:nvPr/>
          </p:nvSpPr>
          <p:spPr>
            <a:xfrm>
              <a:off x="2269575" y="3379750"/>
              <a:ext cx="156100" cy="120075"/>
            </a:xfrm>
            <a:custGeom>
              <a:avLst/>
              <a:gdLst/>
              <a:ahLst/>
              <a:cxnLst/>
              <a:rect l="l" t="t" r="r" b="b"/>
              <a:pathLst>
                <a:path w="6244" h="4803" fill="none" extrusionOk="0">
                  <a:moveTo>
                    <a:pt x="1" y="3554"/>
                  </a:moveTo>
                  <a:lnTo>
                    <a:pt x="1" y="3554"/>
                  </a:lnTo>
                  <a:lnTo>
                    <a:pt x="2690" y="1729"/>
                  </a:lnTo>
                  <a:lnTo>
                    <a:pt x="4515" y="529"/>
                  </a:lnTo>
                  <a:lnTo>
                    <a:pt x="5187" y="145"/>
                  </a:lnTo>
                  <a:lnTo>
                    <a:pt x="5428" y="0"/>
                  </a:lnTo>
                  <a:lnTo>
                    <a:pt x="5428" y="0"/>
                  </a:lnTo>
                  <a:lnTo>
                    <a:pt x="5908" y="529"/>
                  </a:lnTo>
                  <a:lnTo>
                    <a:pt x="6196" y="913"/>
                  </a:lnTo>
                  <a:lnTo>
                    <a:pt x="6244" y="1009"/>
                  </a:lnTo>
                  <a:lnTo>
                    <a:pt x="6244" y="1057"/>
                  </a:lnTo>
                  <a:lnTo>
                    <a:pt x="6244" y="1057"/>
                  </a:lnTo>
                  <a:lnTo>
                    <a:pt x="5428" y="1681"/>
                  </a:lnTo>
                  <a:lnTo>
                    <a:pt x="3747" y="2978"/>
                  </a:lnTo>
                  <a:lnTo>
                    <a:pt x="2018" y="4227"/>
                  </a:lnTo>
                  <a:lnTo>
                    <a:pt x="1393" y="4659"/>
                  </a:lnTo>
                  <a:lnTo>
                    <a:pt x="1201" y="4755"/>
                  </a:lnTo>
                  <a:lnTo>
                    <a:pt x="1105" y="4803"/>
                  </a:lnTo>
                  <a:lnTo>
                    <a:pt x="1105" y="4803"/>
                  </a:lnTo>
                  <a:lnTo>
                    <a:pt x="961" y="4707"/>
                  </a:lnTo>
                  <a:lnTo>
                    <a:pt x="817" y="4563"/>
                  </a:lnTo>
                  <a:lnTo>
                    <a:pt x="481" y="4131"/>
                  </a:lnTo>
                  <a:lnTo>
                    <a:pt x="1" y="3554"/>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99" name="Google Shape;4118;p71">
              <a:extLst>
                <a:ext uri="{FF2B5EF4-FFF2-40B4-BE49-F238E27FC236}">
                  <a16:creationId xmlns:a16="http://schemas.microsoft.com/office/drawing/2014/main" id="{2F452CA6-D776-15C0-96A8-3E9C28007F78}"/>
                </a:ext>
              </a:extLst>
            </p:cNvPr>
            <p:cNvSpPr/>
            <p:nvPr/>
          </p:nvSpPr>
          <p:spPr>
            <a:xfrm>
              <a:off x="2269575" y="3379750"/>
              <a:ext cx="156100" cy="120075"/>
            </a:xfrm>
            <a:custGeom>
              <a:avLst/>
              <a:gdLst/>
              <a:ahLst/>
              <a:cxnLst/>
              <a:rect l="l" t="t" r="r" b="b"/>
              <a:pathLst>
                <a:path w="6244" h="4803" extrusionOk="0">
                  <a:moveTo>
                    <a:pt x="5428" y="0"/>
                  </a:moveTo>
                  <a:lnTo>
                    <a:pt x="4995" y="193"/>
                  </a:lnTo>
                  <a:lnTo>
                    <a:pt x="4611" y="481"/>
                  </a:lnTo>
                  <a:lnTo>
                    <a:pt x="1730" y="2402"/>
                  </a:lnTo>
                  <a:lnTo>
                    <a:pt x="1" y="3554"/>
                  </a:lnTo>
                  <a:lnTo>
                    <a:pt x="481" y="4131"/>
                  </a:lnTo>
                  <a:lnTo>
                    <a:pt x="817" y="4563"/>
                  </a:lnTo>
                  <a:lnTo>
                    <a:pt x="961" y="4707"/>
                  </a:lnTo>
                  <a:lnTo>
                    <a:pt x="1105" y="4803"/>
                  </a:lnTo>
                  <a:lnTo>
                    <a:pt x="1249" y="4755"/>
                  </a:lnTo>
                  <a:lnTo>
                    <a:pt x="1441" y="4611"/>
                  </a:lnTo>
                  <a:lnTo>
                    <a:pt x="2066" y="4227"/>
                  </a:lnTo>
                  <a:lnTo>
                    <a:pt x="3747" y="2930"/>
                  </a:lnTo>
                  <a:lnTo>
                    <a:pt x="5428" y="1681"/>
                  </a:lnTo>
                  <a:lnTo>
                    <a:pt x="6244" y="1057"/>
                  </a:lnTo>
                  <a:lnTo>
                    <a:pt x="6148" y="817"/>
                  </a:lnTo>
                  <a:lnTo>
                    <a:pt x="5860" y="481"/>
                  </a:lnTo>
                  <a:lnTo>
                    <a:pt x="5428" y="0"/>
                  </a:lnTo>
                  <a:close/>
                </a:path>
              </a:pathLst>
            </a:custGeom>
            <a:solidFill>
              <a:srgbClr val="95BFF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00" name="Google Shape;4119;p71">
              <a:extLst>
                <a:ext uri="{FF2B5EF4-FFF2-40B4-BE49-F238E27FC236}">
                  <a16:creationId xmlns:a16="http://schemas.microsoft.com/office/drawing/2014/main" id="{B5548F02-D0DD-DCC0-FA25-0446ACE250F1}"/>
                </a:ext>
              </a:extLst>
            </p:cNvPr>
            <p:cNvSpPr/>
            <p:nvPr/>
          </p:nvSpPr>
          <p:spPr>
            <a:xfrm>
              <a:off x="2269575" y="3379750"/>
              <a:ext cx="156100" cy="120075"/>
            </a:xfrm>
            <a:custGeom>
              <a:avLst/>
              <a:gdLst/>
              <a:ahLst/>
              <a:cxnLst/>
              <a:rect l="l" t="t" r="r" b="b"/>
              <a:pathLst>
                <a:path w="6244" h="4803" fill="none" extrusionOk="0">
                  <a:moveTo>
                    <a:pt x="5428" y="0"/>
                  </a:moveTo>
                  <a:lnTo>
                    <a:pt x="5428" y="0"/>
                  </a:lnTo>
                  <a:lnTo>
                    <a:pt x="4995" y="193"/>
                  </a:lnTo>
                  <a:lnTo>
                    <a:pt x="4995" y="193"/>
                  </a:lnTo>
                  <a:lnTo>
                    <a:pt x="4611" y="481"/>
                  </a:lnTo>
                  <a:lnTo>
                    <a:pt x="4611" y="481"/>
                  </a:lnTo>
                  <a:lnTo>
                    <a:pt x="1730" y="2402"/>
                  </a:lnTo>
                  <a:lnTo>
                    <a:pt x="1" y="3554"/>
                  </a:lnTo>
                  <a:lnTo>
                    <a:pt x="1" y="3554"/>
                  </a:lnTo>
                  <a:lnTo>
                    <a:pt x="481" y="4131"/>
                  </a:lnTo>
                  <a:lnTo>
                    <a:pt x="817" y="4563"/>
                  </a:lnTo>
                  <a:lnTo>
                    <a:pt x="961" y="4707"/>
                  </a:lnTo>
                  <a:lnTo>
                    <a:pt x="1105" y="4803"/>
                  </a:lnTo>
                  <a:lnTo>
                    <a:pt x="1105" y="4803"/>
                  </a:lnTo>
                  <a:lnTo>
                    <a:pt x="1105" y="4803"/>
                  </a:lnTo>
                  <a:lnTo>
                    <a:pt x="1105" y="4803"/>
                  </a:lnTo>
                  <a:lnTo>
                    <a:pt x="1249" y="4755"/>
                  </a:lnTo>
                  <a:lnTo>
                    <a:pt x="1441" y="4611"/>
                  </a:lnTo>
                  <a:lnTo>
                    <a:pt x="2066" y="4227"/>
                  </a:lnTo>
                  <a:lnTo>
                    <a:pt x="3747" y="2930"/>
                  </a:lnTo>
                  <a:lnTo>
                    <a:pt x="5428" y="1681"/>
                  </a:lnTo>
                  <a:lnTo>
                    <a:pt x="6244" y="1057"/>
                  </a:lnTo>
                  <a:lnTo>
                    <a:pt x="6244" y="1057"/>
                  </a:lnTo>
                  <a:lnTo>
                    <a:pt x="6244" y="1057"/>
                  </a:lnTo>
                  <a:lnTo>
                    <a:pt x="6244" y="1057"/>
                  </a:lnTo>
                  <a:lnTo>
                    <a:pt x="6148" y="817"/>
                  </a:lnTo>
                  <a:lnTo>
                    <a:pt x="5860" y="481"/>
                  </a:lnTo>
                  <a:lnTo>
                    <a:pt x="5428" y="0"/>
                  </a:lnTo>
                  <a:lnTo>
                    <a:pt x="5428" y="0"/>
                  </a:lnTo>
                  <a:lnTo>
                    <a:pt x="5428"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01" name="Google Shape;4120;p71">
              <a:extLst>
                <a:ext uri="{FF2B5EF4-FFF2-40B4-BE49-F238E27FC236}">
                  <a16:creationId xmlns:a16="http://schemas.microsoft.com/office/drawing/2014/main" id="{BA3FE766-4B3E-1EB7-09B4-0046A0CE4F0E}"/>
                </a:ext>
              </a:extLst>
            </p:cNvPr>
            <p:cNvSpPr/>
            <p:nvPr/>
          </p:nvSpPr>
          <p:spPr>
            <a:xfrm>
              <a:off x="1932200" y="3009950"/>
              <a:ext cx="234150" cy="184925"/>
            </a:xfrm>
            <a:custGeom>
              <a:avLst/>
              <a:gdLst/>
              <a:ahLst/>
              <a:cxnLst/>
              <a:rect l="l" t="t" r="r" b="b"/>
              <a:pathLst>
                <a:path w="9366" h="7397" extrusionOk="0">
                  <a:moveTo>
                    <a:pt x="7252" y="1"/>
                  </a:moveTo>
                  <a:lnTo>
                    <a:pt x="6820" y="145"/>
                  </a:lnTo>
                  <a:lnTo>
                    <a:pt x="6244" y="337"/>
                  </a:lnTo>
                  <a:lnTo>
                    <a:pt x="5668" y="577"/>
                  </a:lnTo>
                  <a:lnTo>
                    <a:pt x="4995" y="913"/>
                  </a:lnTo>
                  <a:lnTo>
                    <a:pt x="3602" y="1634"/>
                  </a:lnTo>
                  <a:lnTo>
                    <a:pt x="2306" y="2402"/>
                  </a:lnTo>
                  <a:lnTo>
                    <a:pt x="1153" y="3074"/>
                  </a:lnTo>
                  <a:lnTo>
                    <a:pt x="97" y="3747"/>
                  </a:lnTo>
                  <a:lnTo>
                    <a:pt x="49" y="4227"/>
                  </a:lnTo>
                  <a:lnTo>
                    <a:pt x="1" y="5283"/>
                  </a:lnTo>
                  <a:lnTo>
                    <a:pt x="1" y="6484"/>
                  </a:lnTo>
                  <a:lnTo>
                    <a:pt x="49" y="6964"/>
                  </a:lnTo>
                  <a:lnTo>
                    <a:pt x="145" y="7301"/>
                  </a:lnTo>
                  <a:lnTo>
                    <a:pt x="193" y="7397"/>
                  </a:lnTo>
                  <a:lnTo>
                    <a:pt x="625" y="7397"/>
                  </a:lnTo>
                  <a:lnTo>
                    <a:pt x="1105" y="7349"/>
                  </a:lnTo>
                  <a:lnTo>
                    <a:pt x="1681" y="7204"/>
                  </a:lnTo>
                  <a:lnTo>
                    <a:pt x="3170" y="6868"/>
                  </a:lnTo>
                  <a:lnTo>
                    <a:pt x="4851" y="6388"/>
                  </a:lnTo>
                  <a:lnTo>
                    <a:pt x="7925" y="5380"/>
                  </a:lnTo>
                  <a:lnTo>
                    <a:pt x="9365" y="4947"/>
                  </a:lnTo>
                  <a:lnTo>
                    <a:pt x="9269" y="4275"/>
                  </a:lnTo>
                  <a:lnTo>
                    <a:pt x="8981" y="2786"/>
                  </a:lnTo>
                  <a:lnTo>
                    <a:pt x="8789" y="1922"/>
                  </a:lnTo>
                  <a:lnTo>
                    <a:pt x="8549" y="1153"/>
                  </a:lnTo>
                  <a:lnTo>
                    <a:pt x="8405" y="817"/>
                  </a:lnTo>
                  <a:lnTo>
                    <a:pt x="8261" y="481"/>
                  </a:lnTo>
                  <a:lnTo>
                    <a:pt x="8069" y="241"/>
                  </a:lnTo>
                  <a:lnTo>
                    <a:pt x="7877" y="97"/>
                  </a:lnTo>
                  <a:lnTo>
                    <a:pt x="7781" y="1"/>
                  </a:lnTo>
                  <a:close/>
                </a:path>
              </a:pathLst>
            </a:custGeom>
            <a:solidFill>
              <a:srgbClr val="FDC5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02" name="Google Shape;4121;p71">
              <a:extLst>
                <a:ext uri="{FF2B5EF4-FFF2-40B4-BE49-F238E27FC236}">
                  <a16:creationId xmlns:a16="http://schemas.microsoft.com/office/drawing/2014/main" id="{8AE0C66C-59C9-AFAA-1E7A-424CB5EAE28E}"/>
                </a:ext>
              </a:extLst>
            </p:cNvPr>
            <p:cNvSpPr/>
            <p:nvPr/>
          </p:nvSpPr>
          <p:spPr>
            <a:xfrm>
              <a:off x="1932200" y="3009950"/>
              <a:ext cx="234150" cy="184925"/>
            </a:xfrm>
            <a:custGeom>
              <a:avLst/>
              <a:gdLst/>
              <a:ahLst/>
              <a:cxnLst/>
              <a:rect l="l" t="t" r="r" b="b"/>
              <a:pathLst>
                <a:path w="9366" h="7397" fill="none" extrusionOk="0">
                  <a:moveTo>
                    <a:pt x="97" y="3747"/>
                  </a:moveTo>
                  <a:lnTo>
                    <a:pt x="97" y="3747"/>
                  </a:lnTo>
                  <a:lnTo>
                    <a:pt x="1153" y="3074"/>
                  </a:lnTo>
                  <a:lnTo>
                    <a:pt x="2306" y="2402"/>
                  </a:lnTo>
                  <a:lnTo>
                    <a:pt x="3602" y="1634"/>
                  </a:lnTo>
                  <a:lnTo>
                    <a:pt x="4995" y="913"/>
                  </a:lnTo>
                  <a:lnTo>
                    <a:pt x="5668" y="577"/>
                  </a:lnTo>
                  <a:lnTo>
                    <a:pt x="6244" y="337"/>
                  </a:lnTo>
                  <a:lnTo>
                    <a:pt x="6820" y="145"/>
                  </a:lnTo>
                  <a:lnTo>
                    <a:pt x="7252" y="1"/>
                  </a:lnTo>
                  <a:lnTo>
                    <a:pt x="7637" y="1"/>
                  </a:lnTo>
                  <a:lnTo>
                    <a:pt x="7781" y="1"/>
                  </a:lnTo>
                  <a:lnTo>
                    <a:pt x="7877" y="97"/>
                  </a:lnTo>
                  <a:lnTo>
                    <a:pt x="7877" y="97"/>
                  </a:lnTo>
                  <a:lnTo>
                    <a:pt x="8069" y="241"/>
                  </a:lnTo>
                  <a:lnTo>
                    <a:pt x="8261" y="481"/>
                  </a:lnTo>
                  <a:lnTo>
                    <a:pt x="8405" y="817"/>
                  </a:lnTo>
                  <a:lnTo>
                    <a:pt x="8549" y="1153"/>
                  </a:lnTo>
                  <a:lnTo>
                    <a:pt x="8789" y="1922"/>
                  </a:lnTo>
                  <a:lnTo>
                    <a:pt x="8981" y="2786"/>
                  </a:lnTo>
                  <a:lnTo>
                    <a:pt x="9269" y="4275"/>
                  </a:lnTo>
                  <a:lnTo>
                    <a:pt x="9365" y="4947"/>
                  </a:lnTo>
                  <a:lnTo>
                    <a:pt x="9365" y="4947"/>
                  </a:lnTo>
                  <a:lnTo>
                    <a:pt x="7925" y="5380"/>
                  </a:lnTo>
                  <a:lnTo>
                    <a:pt x="4851" y="6388"/>
                  </a:lnTo>
                  <a:lnTo>
                    <a:pt x="3170" y="6868"/>
                  </a:lnTo>
                  <a:lnTo>
                    <a:pt x="1681" y="7204"/>
                  </a:lnTo>
                  <a:lnTo>
                    <a:pt x="1105" y="7349"/>
                  </a:lnTo>
                  <a:lnTo>
                    <a:pt x="625" y="7397"/>
                  </a:lnTo>
                  <a:lnTo>
                    <a:pt x="289" y="7397"/>
                  </a:lnTo>
                  <a:lnTo>
                    <a:pt x="193" y="7397"/>
                  </a:lnTo>
                  <a:lnTo>
                    <a:pt x="145" y="7301"/>
                  </a:lnTo>
                  <a:lnTo>
                    <a:pt x="145" y="7301"/>
                  </a:lnTo>
                  <a:lnTo>
                    <a:pt x="49" y="6964"/>
                  </a:lnTo>
                  <a:lnTo>
                    <a:pt x="1" y="6484"/>
                  </a:lnTo>
                  <a:lnTo>
                    <a:pt x="1" y="5283"/>
                  </a:lnTo>
                  <a:lnTo>
                    <a:pt x="49" y="4227"/>
                  </a:lnTo>
                  <a:lnTo>
                    <a:pt x="97" y="3747"/>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03" name="Google Shape;4122;p71">
              <a:extLst>
                <a:ext uri="{FF2B5EF4-FFF2-40B4-BE49-F238E27FC236}">
                  <a16:creationId xmlns:a16="http://schemas.microsoft.com/office/drawing/2014/main" id="{09570CB1-07F4-8478-7FBC-03796DB0E590}"/>
                </a:ext>
              </a:extLst>
            </p:cNvPr>
            <p:cNvSpPr/>
            <p:nvPr/>
          </p:nvSpPr>
          <p:spPr>
            <a:xfrm>
              <a:off x="1951400" y="3085600"/>
              <a:ext cx="42050" cy="105675"/>
            </a:xfrm>
            <a:custGeom>
              <a:avLst/>
              <a:gdLst/>
              <a:ahLst/>
              <a:cxnLst/>
              <a:rect l="l" t="t" r="r" b="b"/>
              <a:pathLst>
                <a:path w="1682" h="4227" extrusionOk="0">
                  <a:moveTo>
                    <a:pt x="433" y="0"/>
                  </a:moveTo>
                  <a:lnTo>
                    <a:pt x="1" y="288"/>
                  </a:lnTo>
                  <a:lnTo>
                    <a:pt x="433" y="2257"/>
                  </a:lnTo>
                  <a:lnTo>
                    <a:pt x="913" y="4227"/>
                  </a:lnTo>
                  <a:lnTo>
                    <a:pt x="1682" y="4034"/>
                  </a:lnTo>
                  <a:lnTo>
                    <a:pt x="433" y="0"/>
                  </a:lnTo>
                  <a:close/>
                </a:path>
              </a:pathLst>
            </a:custGeom>
            <a:solidFill>
              <a:srgbClr val="FEA68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04" name="Google Shape;4123;p71">
              <a:extLst>
                <a:ext uri="{FF2B5EF4-FFF2-40B4-BE49-F238E27FC236}">
                  <a16:creationId xmlns:a16="http://schemas.microsoft.com/office/drawing/2014/main" id="{BB5B7C02-D31F-4EAA-DD6C-7F9F75811685}"/>
                </a:ext>
              </a:extLst>
            </p:cNvPr>
            <p:cNvSpPr/>
            <p:nvPr/>
          </p:nvSpPr>
          <p:spPr>
            <a:xfrm>
              <a:off x="1951400" y="3085600"/>
              <a:ext cx="42050" cy="105675"/>
            </a:xfrm>
            <a:custGeom>
              <a:avLst/>
              <a:gdLst/>
              <a:ahLst/>
              <a:cxnLst/>
              <a:rect l="l" t="t" r="r" b="b"/>
              <a:pathLst>
                <a:path w="1682" h="4227" fill="none" extrusionOk="0">
                  <a:moveTo>
                    <a:pt x="433" y="0"/>
                  </a:moveTo>
                  <a:lnTo>
                    <a:pt x="433" y="0"/>
                  </a:lnTo>
                  <a:lnTo>
                    <a:pt x="1" y="288"/>
                  </a:lnTo>
                  <a:lnTo>
                    <a:pt x="1" y="288"/>
                  </a:lnTo>
                  <a:lnTo>
                    <a:pt x="433" y="2257"/>
                  </a:lnTo>
                  <a:lnTo>
                    <a:pt x="913" y="4227"/>
                  </a:lnTo>
                  <a:lnTo>
                    <a:pt x="913" y="4227"/>
                  </a:lnTo>
                  <a:lnTo>
                    <a:pt x="1682" y="4034"/>
                  </a:lnTo>
                  <a:lnTo>
                    <a:pt x="1682" y="4034"/>
                  </a:lnTo>
                  <a:lnTo>
                    <a:pt x="433"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05" name="Google Shape;4124;p71">
              <a:extLst>
                <a:ext uri="{FF2B5EF4-FFF2-40B4-BE49-F238E27FC236}">
                  <a16:creationId xmlns:a16="http://schemas.microsoft.com/office/drawing/2014/main" id="{AB33318F-E7D0-CD85-08FB-54D63FF33756}"/>
                </a:ext>
              </a:extLst>
            </p:cNvPr>
            <p:cNvSpPr/>
            <p:nvPr/>
          </p:nvSpPr>
          <p:spPr>
            <a:xfrm>
              <a:off x="1958625" y="2995550"/>
              <a:ext cx="169300" cy="198125"/>
            </a:xfrm>
            <a:custGeom>
              <a:avLst/>
              <a:gdLst/>
              <a:ahLst/>
              <a:cxnLst/>
              <a:rect l="l" t="t" r="r" b="b"/>
              <a:pathLst>
                <a:path w="6772" h="7925" extrusionOk="0">
                  <a:moveTo>
                    <a:pt x="6772" y="0"/>
                  </a:moveTo>
                  <a:lnTo>
                    <a:pt x="5667" y="433"/>
                  </a:lnTo>
                  <a:lnTo>
                    <a:pt x="3314" y="1441"/>
                  </a:lnTo>
                  <a:lnTo>
                    <a:pt x="2065" y="1969"/>
                  </a:lnTo>
                  <a:lnTo>
                    <a:pt x="1009" y="2498"/>
                  </a:lnTo>
                  <a:lnTo>
                    <a:pt x="240" y="2882"/>
                  </a:lnTo>
                  <a:lnTo>
                    <a:pt x="48" y="3026"/>
                  </a:lnTo>
                  <a:lnTo>
                    <a:pt x="0" y="3122"/>
                  </a:lnTo>
                  <a:lnTo>
                    <a:pt x="769" y="5667"/>
                  </a:lnTo>
                  <a:lnTo>
                    <a:pt x="1489" y="7925"/>
                  </a:lnTo>
                  <a:lnTo>
                    <a:pt x="2161" y="7780"/>
                  </a:lnTo>
                  <a:lnTo>
                    <a:pt x="3650" y="7492"/>
                  </a:lnTo>
                  <a:lnTo>
                    <a:pt x="4514" y="7300"/>
                  </a:lnTo>
                  <a:lnTo>
                    <a:pt x="5283" y="7108"/>
                  </a:lnTo>
                  <a:lnTo>
                    <a:pt x="5907" y="6868"/>
                  </a:lnTo>
                  <a:lnTo>
                    <a:pt x="6099" y="6772"/>
                  </a:lnTo>
                  <a:lnTo>
                    <a:pt x="6243" y="6628"/>
                  </a:lnTo>
                  <a:lnTo>
                    <a:pt x="6339" y="6484"/>
                  </a:lnTo>
                  <a:lnTo>
                    <a:pt x="6436" y="6196"/>
                  </a:lnTo>
                  <a:lnTo>
                    <a:pt x="6580" y="5331"/>
                  </a:lnTo>
                  <a:lnTo>
                    <a:pt x="6676" y="4275"/>
                  </a:lnTo>
                  <a:lnTo>
                    <a:pt x="6724" y="3074"/>
                  </a:lnTo>
                  <a:lnTo>
                    <a:pt x="6772" y="961"/>
                  </a:lnTo>
                  <a:lnTo>
                    <a:pt x="6772" y="0"/>
                  </a:lnTo>
                  <a:close/>
                </a:path>
              </a:pathLst>
            </a:custGeom>
            <a:solidFill>
              <a:srgbClr val="FF6B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06" name="Google Shape;4125;p71">
              <a:extLst>
                <a:ext uri="{FF2B5EF4-FFF2-40B4-BE49-F238E27FC236}">
                  <a16:creationId xmlns:a16="http://schemas.microsoft.com/office/drawing/2014/main" id="{7AA2C8B5-995C-2792-0625-3317FC24B6C4}"/>
                </a:ext>
              </a:extLst>
            </p:cNvPr>
            <p:cNvSpPr/>
            <p:nvPr/>
          </p:nvSpPr>
          <p:spPr>
            <a:xfrm>
              <a:off x="1958625" y="2995550"/>
              <a:ext cx="169300" cy="198125"/>
            </a:xfrm>
            <a:custGeom>
              <a:avLst/>
              <a:gdLst/>
              <a:ahLst/>
              <a:cxnLst/>
              <a:rect l="l" t="t" r="r" b="b"/>
              <a:pathLst>
                <a:path w="6772" h="7925" fill="none" extrusionOk="0">
                  <a:moveTo>
                    <a:pt x="6772" y="0"/>
                  </a:moveTo>
                  <a:lnTo>
                    <a:pt x="6772" y="0"/>
                  </a:lnTo>
                  <a:lnTo>
                    <a:pt x="5667" y="433"/>
                  </a:lnTo>
                  <a:lnTo>
                    <a:pt x="3314" y="1441"/>
                  </a:lnTo>
                  <a:lnTo>
                    <a:pt x="2065" y="1969"/>
                  </a:lnTo>
                  <a:lnTo>
                    <a:pt x="1009" y="2498"/>
                  </a:lnTo>
                  <a:lnTo>
                    <a:pt x="240" y="2882"/>
                  </a:lnTo>
                  <a:lnTo>
                    <a:pt x="48" y="3026"/>
                  </a:lnTo>
                  <a:lnTo>
                    <a:pt x="0" y="3122"/>
                  </a:lnTo>
                  <a:lnTo>
                    <a:pt x="0" y="3122"/>
                  </a:lnTo>
                  <a:lnTo>
                    <a:pt x="769" y="5667"/>
                  </a:lnTo>
                  <a:lnTo>
                    <a:pt x="1489" y="7925"/>
                  </a:lnTo>
                  <a:lnTo>
                    <a:pt x="1489" y="7925"/>
                  </a:lnTo>
                  <a:lnTo>
                    <a:pt x="2161" y="7780"/>
                  </a:lnTo>
                  <a:lnTo>
                    <a:pt x="3650" y="7492"/>
                  </a:lnTo>
                  <a:lnTo>
                    <a:pt x="4514" y="7300"/>
                  </a:lnTo>
                  <a:lnTo>
                    <a:pt x="5283" y="7108"/>
                  </a:lnTo>
                  <a:lnTo>
                    <a:pt x="5907" y="6868"/>
                  </a:lnTo>
                  <a:lnTo>
                    <a:pt x="6099" y="6772"/>
                  </a:lnTo>
                  <a:lnTo>
                    <a:pt x="6243" y="6628"/>
                  </a:lnTo>
                  <a:lnTo>
                    <a:pt x="6243" y="6628"/>
                  </a:lnTo>
                  <a:lnTo>
                    <a:pt x="6339" y="6484"/>
                  </a:lnTo>
                  <a:lnTo>
                    <a:pt x="6436" y="6196"/>
                  </a:lnTo>
                  <a:lnTo>
                    <a:pt x="6580" y="5331"/>
                  </a:lnTo>
                  <a:lnTo>
                    <a:pt x="6676" y="4275"/>
                  </a:lnTo>
                  <a:lnTo>
                    <a:pt x="6724" y="3074"/>
                  </a:lnTo>
                  <a:lnTo>
                    <a:pt x="6772" y="961"/>
                  </a:lnTo>
                  <a:lnTo>
                    <a:pt x="6772"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07" name="Google Shape;4126;p71">
              <a:extLst>
                <a:ext uri="{FF2B5EF4-FFF2-40B4-BE49-F238E27FC236}">
                  <a16:creationId xmlns:a16="http://schemas.microsoft.com/office/drawing/2014/main" id="{69EF1730-DE3F-3E08-BF6D-0D4195CDC954}"/>
                </a:ext>
              </a:extLst>
            </p:cNvPr>
            <p:cNvSpPr/>
            <p:nvPr/>
          </p:nvSpPr>
          <p:spPr>
            <a:xfrm>
              <a:off x="2127900" y="2995550"/>
              <a:ext cx="25" cy="25"/>
            </a:xfrm>
            <a:custGeom>
              <a:avLst/>
              <a:gdLst/>
              <a:ahLst/>
              <a:cxnLst/>
              <a:rect l="l" t="t" r="r" b="b"/>
              <a:pathLst>
                <a:path w="1" h="1" extrusionOk="0">
                  <a:moveTo>
                    <a:pt x="1" y="0"/>
                  </a:moveTo>
                  <a:lnTo>
                    <a:pt x="1" y="0"/>
                  </a:lnTo>
                  <a:lnTo>
                    <a:pt x="1" y="0"/>
                  </a:lnTo>
                  <a:lnTo>
                    <a:pt x="1" y="0"/>
                  </a:lnTo>
                  <a:lnTo>
                    <a:pt x="1" y="0"/>
                  </a:lnTo>
                  <a:close/>
                  <a:moveTo>
                    <a:pt x="1" y="0"/>
                  </a:moveTo>
                  <a:lnTo>
                    <a:pt x="1" y="0"/>
                  </a:lnTo>
                  <a:lnTo>
                    <a:pt x="1" y="0"/>
                  </a:lnTo>
                  <a:lnTo>
                    <a:pt x="1" y="0"/>
                  </a:lnTo>
                  <a:lnTo>
                    <a:pt x="1" y="0"/>
                  </a:lnTo>
                  <a:close/>
                  <a:moveTo>
                    <a:pt x="1" y="0"/>
                  </a:moveTo>
                  <a:lnTo>
                    <a:pt x="1" y="0"/>
                  </a:lnTo>
                  <a:lnTo>
                    <a:pt x="1" y="0"/>
                  </a:lnTo>
                  <a:lnTo>
                    <a:pt x="1" y="0"/>
                  </a:lnTo>
                  <a:lnTo>
                    <a:pt x="1" y="0"/>
                  </a:lnTo>
                  <a:lnTo>
                    <a:pt x="1" y="0"/>
                  </a:lnTo>
                  <a:lnTo>
                    <a:pt x="1" y="0"/>
                  </a:lnTo>
                  <a:lnTo>
                    <a:pt x="1" y="0"/>
                  </a:lnTo>
                  <a:lnTo>
                    <a:pt x="1" y="0"/>
                  </a:lnTo>
                  <a:lnTo>
                    <a:pt x="1" y="0"/>
                  </a:lnTo>
                  <a:close/>
                </a:path>
              </a:pathLst>
            </a:custGeom>
            <a:solidFill>
              <a:srgbClr val="422E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08" name="Google Shape;4127;p71">
              <a:extLst>
                <a:ext uri="{FF2B5EF4-FFF2-40B4-BE49-F238E27FC236}">
                  <a16:creationId xmlns:a16="http://schemas.microsoft.com/office/drawing/2014/main" id="{BD967A0D-451C-FAD6-239C-BEA983A7EF45}"/>
                </a:ext>
              </a:extLst>
            </p:cNvPr>
            <p:cNvSpPr/>
            <p:nvPr/>
          </p:nvSpPr>
          <p:spPr>
            <a:xfrm>
              <a:off x="2127900" y="2995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09" name="Google Shape;4128;p71">
              <a:extLst>
                <a:ext uri="{FF2B5EF4-FFF2-40B4-BE49-F238E27FC236}">
                  <a16:creationId xmlns:a16="http://schemas.microsoft.com/office/drawing/2014/main" id="{7CA8D5A4-758A-F627-813A-0D36693231FB}"/>
                </a:ext>
              </a:extLst>
            </p:cNvPr>
            <p:cNvSpPr/>
            <p:nvPr/>
          </p:nvSpPr>
          <p:spPr>
            <a:xfrm>
              <a:off x="2127900" y="2995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10" name="Google Shape;4129;p71">
              <a:extLst>
                <a:ext uri="{FF2B5EF4-FFF2-40B4-BE49-F238E27FC236}">
                  <a16:creationId xmlns:a16="http://schemas.microsoft.com/office/drawing/2014/main" id="{A9DF5224-BCE0-296B-6B4E-E1D5D2B4DC95}"/>
                </a:ext>
              </a:extLst>
            </p:cNvPr>
            <p:cNvSpPr/>
            <p:nvPr/>
          </p:nvSpPr>
          <p:spPr>
            <a:xfrm>
              <a:off x="2127900" y="2995550"/>
              <a:ext cx="25" cy="25"/>
            </a:xfrm>
            <a:custGeom>
              <a:avLst/>
              <a:gdLst/>
              <a:ahLst/>
              <a:cxnLst/>
              <a:rect l="l" t="t" r="r" b="b"/>
              <a:pathLst>
                <a:path w="1" h="1" fill="none" extrusionOk="0">
                  <a:moveTo>
                    <a:pt x="1" y="0"/>
                  </a:moveTo>
                  <a:lnTo>
                    <a:pt x="1" y="0"/>
                  </a:lnTo>
                  <a:lnTo>
                    <a:pt x="1" y="0"/>
                  </a:lnTo>
                  <a:lnTo>
                    <a:pt x="1" y="0"/>
                  </a:lnTo>
                  <a:lnTo>
                    <a:pt x="1" y="0"/>
                  </a:lnTo>
                  <a:lnTo>
                    <a:pt x="1" y="0"/>
                  </a:lnTo>
                  <a:lnTo>
                    <a:pt x="1" y="0"/>
                  </a:lnTo>
                  <a:lnTo>
                    <a:pt x="1" y="0"/>
                  </a:lnTo>
                  <a:lnTo>
                    <a:pt x="1" y="0"/>
                  </a:lnTo>
                  <a:lnTo>
                    <a:pt x="1"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11" name="Google Shape;4130;p71">
              <a:extLst>
                <a:ext uri="{FF2B5EF4-FFF2-40B4-BE49-F238E27FC236}">
                  <a16:creationId xmlns:a16="http://schemas.microsoft.com/office/drawing/2014/main" id="{10CB8F67-E2A4-3D39-4DEF-28851A3A80BD}"/>
                </a:ext>
              </a:extLst>
            </p:cNvPr>
            <p:cNvSpPr/>
            <p:nvPr/>
          </p:nvSpPr>
          <p:spPr>
            <a:xfrm>
              <a:off x="2058275" y="2995550"/>
              <a:ext cx="69650" cy="186125"/>
            </a:xfrm>
            <a:custGeom>
              <a:avLst/>
              <a:gdLst/>
              <a:ahLst/>
              <a:cxnLst/>
              <a:rect l="l" t="t" r="r" b="b"/>
              <a:pathLst>
                <a:path w="2786" h="7445" extrusionOk="0">
                  <a:moveTo>
                    <a:pt x="2786" y="0"/>
                  </a:moveTo>
                  <a:lnTo>
                    <a:pt x="1201" y="625"/>
                  </a:lnTo>
                  <a:lnTo>
                    <a:pt x="1057" y="1009"/>
                  </a:lnTo>
                  <a:lnTo>
                    <a:pt x="1537" y="1153"/>
                  </a:lnTo>
                  <a:lnTo>
                    <a:pt x="1729" y="865"/>
                  </a:lnTo>
                  <a:lnTo>
                    <a:pt x="1969" y="577"/>
                  </a:lnTo>
                  <a:lnTo>
                    <a:pt x="2161" y="337"/>
                  </a:lnTo>
                  <a:lnTo>
                    <a:pt x="2401" y="193"/>
                  </a:lnTo>
                  <a:lnTo>
                    <a:pt x="2786" y="0"/>
                  </a:lnTo>
                  <a:close/>
                  <a:moveTo>
                    <a:pt x="96" y="6004"/>
                  </a:moveTo>
                  <a:lnTo>
                    <a:pt x="0" y="7444"/>
                  </a:lnTo>
                  <a:lnTo>
                    <a:pt x="0" y="7444"/>
                  </a:lnTo>
                  <a:lnTo>
                    <a:pt x="144" y="7396"/>
                  </a:lnTo>
                  <a:lnTo>
                    <a:pt x="288" y="6100"/>
                  </a:lnTo>
                  <a:lnTo>
                    <a:pt x="96" y="6004"/>
                  </a:lnTo>
                  <a:close/>
                </a:path>
              </a:pathLst>
            </a:custGeom>
            <a:solidFill>
              <a:srgbClr val="FB7F7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12" name="Google Shape;4131;p71">
              <a:extLst>
                <a:ext uri="{FF2B5EF4-FFF2-40B4-BE49-F238E27FC236}">
                  <a16:creationId xmlns:a16="http://schemas.microsoft.com/office/drawing/2014/main" id="{A177F0FB-F324-893C-A23A-7301CAE74AD2}"/>
                </a:ext>
              </a:extLst>
            </p:cNvPr>
            <p:cNvSpPr/>
            <p:nvPr/>
          </p:nvSpPr>
          <p:spPr>
            <a:xfrm>
              <a:off x="2058275" y="3145625"/>
              <a:ext cx="7225" cy="36050"/>
            </a:xfrm>
            <a:custGeom>
              <a:avLst/>
              <a:gdLst/>
              <a:ahLst/>
              <a:cxnLst/>
              <a:rect l="l" t="t" r="r" b="b"/>
              <a:pathLst>
                <a:path w="289" h="1442" fill="none" extrusionOk="0">
                  <a:moveTo>
                    <a:pt x="96" y="1"/>
                  </a:moveTo>
                  <a:lnTo>
                    <a:pt x="96" y="1"/>
                  </a:lnTo>
                  <a:lnTo>
                    <a:pt x="0" y="1441"/>
                  </a:lnTo>
                  <a:lnTo>
                    <a:pt x="0" y="1441"/>
                  </a:lnTo>
                  <a:lnTo>
                    <a:pt x="144" y="1393"/>
                  </a:lnTo>
                  <a:lnTo>
                    <a:pt x="144" y="1393"/>
                  </a:lnTo>
                  <a:lnTo>
                    <a:pt x="288" y="97"/>
                  </a:lnTo>
                  <a:lnTo>
                    <a:pt x="288" y="97"/>
                  </a:lnTo>
                  <a:lnTo>
                    <a:pt x="96" y="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13" name="Google Shape;4132;p71">
              <a:extLst>
                <a:ext uri="{FF2B5EF4-FFF2-40B4-BE49-F238E27FC236}">
                  <a16:creationId xmlns:a16="http://schemas.microsoft.com/office/drawing/2014/main" id="{67242E5C-7659-011E-4EE7-1615A35C3774}"/>
                </a:ext>
              </a:extLst>
            </p:cNvPr>
            <p:cNvSpPr/>
            <p:nvPr/>
          </p:nvSpPr>
          <p:spPr>
            <a:xfrm>
              <a:off x="2084675" y="2995550"/>
              <a:ext cx="43250" cy="28825"/>
            </a:xfrm>
            <a:custGeom>
              <a:avLst/>
              <a:gdLst/>
              <a:ahLst/>
              <a:cxnLst/>
              <a:rect l="l" t="t" r="r" b="b"/>
              <a:pathLst>
                <a:path w="1730" h="1153" fill="none" extrusionOk="0">
                  <a:moveTo>
                    <a:pt x="1730" y="0"/>
                  </a:moveTo>
                  <a:lnTo>
                    <a:pt x="1730" y="0"/>
                  </a:lnTo>
                  <a:lnTo>
                    <a:pt x="1730" y="0"/>
                  </a:lnTo>
                  <a:lnTo>
                    <a:pt x="1730" y="0"/>
                  </a:lnTo>
                  <a:lnTo>
                    <a:pt x="1730" y="0"/>
                  </a:lnTo>
                  <a:lnTo>
                    <a:pt x="1730" y="0"/>
                  </a:lnTo>
                  <a:lnTo>
                    <a:pt x="1730" y="0"/>
                  </a:lnTo>
                  <a:lnTo>
                    <a:pt x="1730" y="0"/>
                  </a:lnTo>
                  <a:lnTo>
                    <a:pt x="1730" y="0"/>
                  </a:lnTo>
                  <a:lnTo>
                    <a:pt x="1730" y="0"/>
                  </a:lnTo>
                  <a:lnTo>
                    <a:pt x="1730" y="0"/>
                  </a:lnTo>
                  <a:lnTo>
                    <a:pt x="1730" y="0"/>
                  </a:lnTo>
                  <a:lnTo>
                    <a:pt x="145" y="625"/>
                  </a:lnTo>
                  <a:lnTo>
                    <a:pt x="145" y="625"/>
                  </a:lnTo>
                  <a:lnTo>
                    <a:pt x="1" y="1009"/>
                  </a:lnTo>
                  <a:lnTo>
                    <a:pt x="1" y="1009"/>
                  </a:lnTo>
                  <a:lnTo>
                    <a:pt x="481" y="1153"/>
                  </a:lnTo>
                  <a:lnTo>
                    <a:pt x="481" y="1153"/>
                  </a:lnTo>
                  <a:lnTo>
                    <a:pt x="673" y="865"/>
                  </a:lnTo>
                  <a:lnTo>
                    <a:pt x="913" y="577"/>
                  </a:lnTo>
                  <a:lnTo>
                    <a:pt x="1105" y="337"/>
                  </a:lnTo>
                  <a:lnTo>
                    <a:pt x="1345" y="193"/>
                  </a:lnTo>
                  <a:lnTo>
                    <a:pt x="1345" y="193"/>
                  </a:lnTo>
                  <a:lnTo>
                    <a:pt x="1730" y="0"/>
                  </a:lnTo>
                  <a:lnTo>
                    <a:pt x="1730" y="0"/>
                  </a:lnTo>
                  <a:lnTo>
                    <a:pt x="173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14" name="Google Shape;4133;p71">
              <a:extLst>
                <a:ext uri="{FF2B5EF4-FFF2-40B4-BE49-F238E27FC236}">
                  <a16:creationId xmlns:a16="http://schemas.microsoft.com/office/drawing/2014/main" id="{9646D14E-0686-1A86-8344-F0CB9700220A}"/>
                </a:ext>
              </a:extLst>
            </p:cNvPr>
            <p:cNvSpPr/>
            <p:nvPr/>
          </p:nvSpPr>
          <p:spPr>
            <a:xfrm>
              <a:off x="1742500" y="2983550"/>
              <a:ext cx="212550" cy="212525"/>
            </a:xfrm>
            <a:custGeom>
              <a:avLst/>
              <a:gdLst/>
              <a:ahLst/>
              <a:cxnLst/>
              <a:rect l="l" t="t" r="r" b="b"/>
              <a:pathLst>
                <a:path w="8502" h="8501" extrusionOk="0">
                  <a:moveTo>
                    <a:pt x="1585" y="0"/>
                  </a:moveTo>
                  <a:lnTo>
                    <a:pt x="1" y="1777"/>
                  </a:lnTo>
                  <a:lnTo>
                    <a:pt x="625" y="2594"/>
                  </a:lnTo>
                  <a:lnTo>
                    <a:pt x="1345" y="3410"/>
                  </a:lnTo>
                  <a:lnTo>
                    <a:pt x="2306" y="4418"/>
                  </a:lnTo>
                  <a:lnTo>
                    <a:pt x="3410" y="5523"/>
                  </a:lnTo>
                  <a:lnTo>
                    <a:pt x="4035" y="6051"/>
                  </a:lnTo>
                  <a:lnTo>
                    <a:pt x="4707" y="6628"/>
                  </a:lnTo>
                  <a:lnTo>
                    <a:pt x="5379" y="7108"/>
                  </a:lnTo>
                  <a:lnTo>
                    <a:pt x="6100" y="7588"/>
                  </a:lnTo>
                  <a:lnTo>
                    <a:pt x="6868" y="8020"/>
                  </a:lnTo>
                  <a:lnTo>
                    <a:pt x="7589" y="8405"/>
                  </a:lnTo>
                  <a:lnTo>
                    <a:pt x="7877" y="8501"/>
                  </a:lnTo>
                  <a:lnTo>
                    <a:pt x="8117" y="8501"/>
                  </a:lnTo>
                  <a:lnTo>
                    <a:pt x="8261" y="8453"/>
                  </a:lnTo>
                  <a:lnTo>
                    <a:pt x="8357" y="8405"/>
                  </a:lnTo>
                  <a:lnTo>
                    <a:pt x="8453" y="8309"/>
                  </a:lnTo>
                  <a:lnTo>
                    <a:pt x="8501" y="8164"/>
                  </a:lnTo>
                  <a:lnTo>
                    <a:pt x="8261" y="4803"/>
                  </a:lnTo>
                  <a:lnTo>
                    <a:pt x="6868" y="3890"/>
                  </a:lnTo>
                  <a:lnTo>
                    <a:pt x="5139" y="2690"/>
                  </a:lnTo>
                  <a:lnTo>
                    <a:pt x="3266" y="1297"/>
                  </a:lnTo>
                  <a:lnTo>
                    <a:pt x="1585" y="0"/>
                  </a:lnTo>
                  <a:close/>
                </a:path>
              </a:pathLst>
            </a:custGeom>
            <a:solidFill>
              <a:srgbClr val="FDC5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15" name="Google Shape;4134;p71">
              <a:extLst>
                <a:ext uri="{FF2B5EF4-FFF2-40B4-BE49-F238E27FC236}">
                  <a16:creationId xmlns:a16="http://schemas.microsoft.com/office/drawing/2014/main" id="{A0BE7237-D5D1-5087-50EA-09E84430A2B0}"/>
                </a:ext>
              </a:extLst>
            </p:cNvPr>
            <p:cNvSpPr/>
            <p:nvPr/>
          </p:nvSpPr>
          <p:spPr>
            <a:xfrm>
              <a:off x="1652450" y="2899500"/>
              <a:ext cx="141700" cy="145300"/>
            </a:xfrm>
            <a:custGeom>
              <a:avLst/>
              <a:gdLst/>
              <a:ahLst/>
              <a:cxnLst/>
              <a:rect l="l" t="t" r="r" b="b"/>
              <a:pathLst>
                <a:path w="5668" h="5812" extrusionOk="0">
                  <a:moveTo>
                    <a:pt x="1682" y="0"/>
                  </a:moveTo>
                  <a:lnTo>
                    <a:pt x="1634" y="48"/>
                  </a:lnTo>
                  <a:lnTo>
                    <a:pt x="1634" y="289"/>
                  </a:lnTo>
                  <a:lnTo>
                    <a:pt x="1778" y="529"/>
                  </a:lnTo>
                  <a:lnTo>
                    <a:pt x="1922" y="817"/>
                  </a:lnTo>
                  <a:lnTo>
                    <a:pt x="2114" y="1153"/>
                  </a:lnTo>
                  <a:lnTo>
                    <a:pt x="2546" y="1681"/>
                  </a:lnTo>
                  <a:lnTo>
                    <a:pt x="2882" y="2065"/>
                  </a:lnTo>
                  <a:lnTo>
                    <a:pt x="2834" y="2065"/>
                  </a:lnTo>
                  <a:lnTo>
                    <a:pt x="2354" y="1729"/>
                  </a:lnTo>
                  <a:lnTo>
                    <a:pt x="1586" y="1249"/>
                  </a:lnTo>
                  <a:lnTo>
                    <a:pt x="1201" y="1057"/>
                  </a:lnTo>
                  <a:lnTo>
                    <a:pt x="817" y="913"/>
                  </a:lnTo>
                  <a:lnTo>
                    <a:pt x="577" y="865"/>
                  </a:lnTo>
                  <a:lnTo>
                    <a:pt x="529" y="913"/>
                  </a:lnTo>
                  <a:lnTo>
                    <a:pt x="481" y="1009"/>
                  </a:lnTo>
                  <a:lnTo>
                    <a:pt x="481" y="1105"/>
                  </a:lnTo>
                  <a:lnTo>
                    <a:pt x="481" y="1249"/>
                  </a:lnTo>
                  <a:lnTo>
                    <a:pt x="673" y="1537"/>
                  </a:lnTo>
                  <a:lnTo>
                    <a:pt x="913" y="1825"/>
                  </a:lnTo>
                  <a:lnTo>
                    <a:pt x="1201" y="2162"/>
                  </a:lnTo>
                  <a:lnTo>
                    <a:pt x="1826" y="2690"/>
                  </a:lnTo>
                  <a:lnTo>
                    <a:pt x="2066" y="2930"/>
                  </a:lnTo>
                  <a:lnTo>
                    <a:pt x="1730" y="2786"/>
                  </a:lnTo>
                  <a:lnTo>
                    <a:pt x="1057" y="2450"/>
                  </a:lnTo>
                  <a:lnTo>
                    <a:pt x="673" y="2306"/>
                  </a:lnTo>
                  <a:lnTo>
                    <a:pt x="337" y="2210"/>
                  </a:lnTo>
                  <a:lnTo>
                    <a:pt x="97" y="2210"/>
                  </a:lnTo>
                  <a:lnTo>
                    <a:pt x="49" y="2258"/>
                  </a:lnTo>
                  <a:lnTo>
                    <a:pt x="1" y="2306"/>
                  </a:lnTo>
                  <a:lnTo>
                    <a:pt x="1" y="2402"/>
                  </a:lnTo>
                  <a:lnTo>
                    <a:pt x="49" y="2498"/>
                  </a:lnTo>
                  <a:lnTo>
                    <a:pt x="241" y="2690"/>
                  </a:lnTo>
                  <a:lnTo>
                    <a:pt x="481" y="2882"/>
                  </a:lnTo>
                  <a:lnTo>
                    <a:pt x="769" y="3074"/>
                  </a:lnTo>
                  <a:lnTo>
                    <a:pt x="1345" y="3410"/>
                  </a:lnTo>
                  <a:lnTo>
                    <a:pt x="1730" y="3602"/>
                  </a:lnTo>
                  <a:lnTo>
                    <a:pt x="1393" y="3554"/>
                  </a:lnTo>
                  <a:lnTo>
                    <a:pt x="817" y="3506"/>
                  </a:lnTo>
                  <a:lnTo>
                    <a:pt x="529" y="3506"/>
                  </a:lnTo>
                  <a:lnTo>
                    <a:pt x="289" y="3554"/>
                  </a:lnTo>
                  <a:lnTo>
                    <a:pt x="97" y="3602"/>
                  </a:lnTo>
                  <a:lnTo>
                    <a:pt x="49" y="3650"/>
                  </a:lnTo>
                  <a:lnTo>
                    <a:pt x="49" y="3746"/>
                  </a:lnTo>
                  <a:lnTo>
                    <a:pt x="97" y="3842"/>
                  </a:lnTo>
                  <a:lnTo>
                    <a:pt x="193" y="3938"/>
                  </a:lnTo>
                  <a:lnTo>
                    <a:pt x="625" y="4131"/>
                  </a:lnTo>
                  <a:lnTo>
                    <a:pt x="1153" y="4323"/>
                  </a:lnTo>
                  <a:lnTo>
                    <a:pt x="1730" y="4515"/>
                  </a:lnTo>
                  <a:lnTo>
                    <a:pt x="1778" y="4755"/>
                  </a:lnTo>
                  <a:lnTo>
                    <a:pt x="1922" y="4995"/>
                  </a:lnTo>
                  <a:lnTo>
                    <a:pt x="2066" y="5187"/>
                  </a:lnTo>
                  <a:lnTo>
                    <a:pt x="2258" y="5379"/>
                  </a:lnTo>
                  <a:lnTo>
                    <a:pt x="2546" y="5571"/>
                  </a:lnTo>
                  <a:lnTo>
                    <a:pt x="2882" y="5715"/>
                  </a:lnTo>
                  <a:lnTo>
                    <a:pt x="3218" y="5811"/>
                  </a:lnTo>
                  <a:lnTo>
                    <a:pt x="3555" y="5811"/>
                  </a:lnTo>
                  <a:lnTo>
                    <a:pt x="3843" y="5715"/>
                  </a:lnTo>
                  <a:lnTo>
                    <a:pt x="4179" y="5619"/>
                  </a:lnTo>
                  <a:lnTo>
                    <a:pt x="4467" y="5427"/>
                  </a:lnTo>
                  <a:lnTo>
                    <a:pt x="4707" y="5187"/>
                  </a:lnTo>
                  <a:lnTo>
                    <a:pt x="5283" y="4563"/>
                  </a:lnTo>
                  <a:lnTo>
                    <a:pt x="5476" y="4275"/>
                  </a:lnTo>
                  <a:lnTo>
                    <a:pt x="5572" y="3986"/>
                  </a:lnTo>
                  <a:lnTo>
                    <a:pt x="5668" y="3746"/>
                  </a:lnTo>
                  <a:lnTo>
                    <a:pt x="5668" y="3410"/>
                  </a:lnTo>
                  <a:lnTo>
                    <a:pt x="5668" y="3122"/>
                  </a:lnTo>
                  <a:lnTo>
                    <a:pt x="5572" y="2834"/>
                  </a:lnTo>
                  <a:lnTo>
                    <a:pt x="5476" y="2594"/>
                  </a:lnTo>
                  <a:lnTo>
                    <a:pt x="5283" y="2306"/>
                  </a:lnTo>
                  <a:lnTo>
                    <a:pt x="5139" y="1825"/>
                  </a:lnTo>
                  <a:lnTo>
                    <a:pt x="4899" y="1153"/>
                  </a:lnTo>
                  <a:lnTo>
                    <a:pt x="4707" y="865"/>
                  </a:lnTo>
                  <a:lnTo>
                    <a:pt x="4563" y="673"/>
                  </a:lnTo>
                  <a:lnTo>
                    <a:pt x="4371" y="529"/>
                  </a:lnTo>
                  <a:lnTo>
                    <a:pt x="4179" y="529"/>
                  </a:lnTo>
                  <a:lnTo>
                    <a:pt x="4083" y="625"/>
                  </a:lnTo>
                  <a:lnTo>
                    <a:pt x="3987" y="721"/>
                  </a:lnTo>
                  <a:lnTo>
                    <a:pt x="3939" y="865"/>
                  </a:lnTo>
                  <a:lnTo>
                    <a:pt x="3939" y="1009"/>
                  </a:lnTo>
                  <a:lnTo>
                    <a:pt x="3939" y="1345"/>
                  </a:lnTo>
                  <a:lnTo>
                    <a:pt x="3987" y="1681"/>
                  </a:lnTo>
                  <a:lnTo>
                    <a:pt x="3699" y="1681"/>
                  </a:lnTo>
                  <a:lnTo>
                    <a:pt x="3170" y="1153"/>
                  </a:lnTo>
                  <a:lnTo>
                    <a:pt x="2498" y="529"/>
                  </a:lnTo>
                  <a:lnTo>
                    <a:pt x="2210" y="289"/>
                  </a:lnTo>
                  <a:lnTo>
                    <a:pt x="1922" y="96"/>
                  </a:lnTo>
                  <a:lnTo>
                    <a:pt x="1730" y="0"/>
                  </a:lnTo>
                  <a:close/>
                </a:path>
              </a:pathLst>
            </a:custGeom>
            <a:solidFill>
              <a:srgbClr val="FDC5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16" name="Google Shape;4135;p71">
              <a:extLst>
                <a:ext uri="{FF2B5EF4-FFF2-40B4-BE49-F238E27FC236}">
                  <a16:creationId xmlns:a16="http://schemas.microsoft.com/office/drawing/2014/main" id="{FFEF9657-CC2A-238F-54DC-778354147D54}"/>
                </a:ext>
              </a:extLst>
            </p:cNvPr>
            <p:cNvSpPr/>
            <p:nvPr/>
          </p:nvSpPr>
          <p:spPr>
            <a:xfrm>
              <a:off x="1652450" y="2899500"/>
              <a:ext cx="141700" cy="145300"/>
            </a:xfrm>
            <a:custGeom>
              <a:avLst/>
              <a:gdLst/>
              <a:ahLst/>
              <a:cxnLst/>
              <a:rect l="l" t="t" r="r" b="b"/>
              <a:pathLst>
                <a:path w="5668" h="5812" fill="none" extrusionOk="0">
                  <a:moveTo>
                    <a:pt x="49" y="3746"/>
                  </a:moveTo>
                  <a:lnTo>
                    <a:pt x="49" y="3746"/>
                  </a:lnTo>
                  <a:lnTo>
                    <a:pt x="49" y="3650"/>
                  </a:lnTo>
                  <a:lnTo>
                    <a:pt x="97" y="3602"/>
                  </a:lnTo>
                  <a:lnTo>
                    <a:pt x="289" y="3554"/>
                  </a:lnTo>
                  <a:lnTo>
                    <a:pt x="529" y="3506"/>
                  </a:lnTo>
                  <a:lnTo>
                    <a:pt x="817" y="3506"/>
                  </a:lnTo>
                  <a:lnTo>
                    <a:pt x="1393" y="3554"/>
                  </a:lnTo>
                  <a:lnTo>
                    <a:pt x="1730" y="3602"/>
                  </a:lnTo>
                  <a:lnTo>
                    <a:pt x="1730" y="3602"/>
                  </a:lnTo>
                  <a:lnTo>
                    <a:pt x="1730" y="3602"/>
                  </a:lnTo>
                  <a:lnTo>
                    <a:pt x="1345" y="3410"/>
                  </a:lnTo>
                  <a:lnTo>
                    <a:pt x="769" y="3074"/>
                  </a:lnTo>
                  <a:lnTo>
                    <a:pt x="481" y="2882"/>
                  </a:lnTo>
                  <a:lnTo>
                    <a:pt x="241" y="2690"/>
                  </a:lnTo>
                  <a:lnTo>
                    <a:pt x="49" y="2498"/>
                  </a:lnTo>
                  <a:lnTo>
                    <a:pt x="1" y="2402"/>
                  </a:lnTo>
                  <a:lnTo>
                    <a:pt x="1" y="2306"/>
                  </a:lnTo>
                  <a:lnTo>
                    <a:pt x="1" y="2306"/>
                  </a:lnTo>
                  <a:lnTo>
                    <a:pt x="49" y="2258"/>
                  </a:lnTo>
                  <a:lnTo>
                    <a:pt x="97" y="2210"/>
                  </a:lnTo>
                  <a:lnTo>
                    <a:pt x="337" y="2210"/>
                  </a:lnTo>
                  <a:lnTo>
                    <a:pt x="673" y="2306"/>
                  </a:lnTo>
                  <a:lnTo>
                    <a:pt x="1057" y="2450"/>
                  </a:lnTo>
                  <a:lnTo>
                    <a:pt x="1730" y="2786"/>
                  </a:lnTo>
                  <a:lnTo>
                    <a:pt x="2066" y="2930"/>
                  </a:lnTo>
                  <a:lnTo>
                    <a:pt x="2066" y="2930"/>
                  </a:lnTo>
                  <a:lnTo>
                    <a:pt x="1826" y="2690"/>
                  </a:lnTo>
                  <a:lnTo>
                    <a:pt x="1201" y="2162"/>
                  </a:lnTo>
                  <a:lnTo>
                    <a:pt x="913" y="1825"/>
                  </a:lnTo>
                  <a:lnTo>
                    <a:pt x="673" y="1537"/>
                  </a:lnTo>
                  <a:lnTo>
                    <a:pt x="481" y="1249"/>
                  </a:lnTo>
                  <a:lnTo>
                    <a:pt x="481" y="1105"/>
                  </a:lnTo>
                  <a:lnTo>
                    <a:pt x="481" y="1009"/>
                  </a:lnTo>
                  <a:lnTo>
                    <a:pt x="481" y="1009"/>
                  </a:lnTo>
                  <a:lnTo>
                    <a:pt x="529" y="913"/>
                  </a:lnTo>
                  <a:lnTo>
                    <a:pt x="577" y="865"/>
                  </a:lnTo>
                  <a:lnTo>
                    <a:pt x="817" y="913"/>
                  </a:lnTo>
                  <a:lnTo>
                    <a:pt x="1201" y="1057"/>
                  </a:lnTo>
                  <a:lnTo>
                    <a:pt x="1586" y="1249"/>
                  </a:lnTo>
                  <a:lnTo>
                    <a:pt x="2354" y="1729"/>
                  </a:lnTo>
                  <a:lnTo>
                    <a:pt x="2834" y="2065"/>
                  </a:lnTo>
                  <a:lnTo>
                    <a:pt x="2882" y="2065"/>
                  </a:lnTo>
                  <a:lnTo>
                    <a:pt x="2882" y="2065"/>
                  </a:lnTo>
                  <a:lnTo>
                    <a:pt x="2546" y="1681"/>
                  </a:lnTo>
                  <a:lnTo>
                    <a:pt x="2114" y="1153"/>
                  </a:lnTo>
                  <a:lnTo>
                    <a:pt x="1922" y="817"/>
                  </a:lnTo>
                  <a:lnTo>
                    <a:pt x="1778" y="529"/>
                  </a:lnTo>
                  <a:lnTo>
                    <a:pt x="1634" y="289"/>
                  </a:lnTo>
                  <a:lnTo>
                    <a:pt x="1634" y="48"/>
                  </a:lnTo>
                  <a:lnTo>
                    <a:pt x="1634" y="48"/>
                  </a:lnTo>
                  <a:lnTo>
                    <a:pt x="1682" y="0"/>
                  </a:lnTo>
                  <a:lnTo>
                    <a:pt x="1730" y="0"/>
                  </a:lnTo>
                  <a:lnTo>
                    <a:pt x="1922" y="96"/>
                  </a:lnTo>
                  <a:lnTo>
                    <a:pt x="2210" y="289"/>
                  </a:lnTo>
                  <a:lnTo>
                    <a:pt x="2498" y="529"/>
                  </a:lnTo>
                  <a:lnTo>
                    <a:pt x="3170" y="1153"/>
                  </a:lnTo>
                  <a:lnTo>
                    <a:pt x="3699" y="1681"/>
                  </a:lnTo>
                  <a:lnTo>
                    <a:pt x="3699" y="1681"/>
                  </a:lnTo>
                  <a:lnTo>
                    <a:pt x="3843" y="1681"/>
                  </a:lnTo>
                  <a:lnTo>
                    <a:pt x="3987" y="1681"/>
                  </a:lnTo>
                  <a:lnTo>
                    <a:pt x="3987" y="1681"/>
                  </a:lnTo>
                  <a:lnTo>
                    <a:pt x="3939" y="1345"/>
                  </a:lnTo>
                  <a:lnTo>
                    <a:pt x="3939" y="1009"/>
                  </a:lnTo>
                  <a:lnTo>
                    <a:pt x="3939" y="865"/>
                  </a:lnTo>
                  <a:lnTo>
                    <a:pt x="3987" y="721"/>
                  </a:lnTo>
                  <a:lnTo>
                    <a:pt x="4083" y="625"/>
                  </a:lnTo>
                  <a:lnTo>
                    <a:pt x="4179" y="529"/>
                  </a:lnTo>
                  <a:lnTo>
                    <a:pt x="4179" y="529"/>
                  </a:lnTo>
                  <a:lnTo>
                    <a:pt x="4275" y="529"/>
                  </a:lnTo>
                  <a:lnTo>
                    <a:pt x="4371" y="529"/>
                  </a:lnTo>
                  <a:lnTo>
                    <a:pt x="4563" y="673"/>
                  </a:lnTo>
                  <a:lnTo>
                    <a:pt x="4707" y="865"/>
                  </a:lnTo>
                  <a:lnTo>
                    <a:pt x="4899" y="1153"/>
                  </a:lnTo>
                  <a:lnTo>
                    <a:pt x="5139" y="1825"/>
                  </a:lnTo>
                  <a:lnTo>
                    <a:pt x="5283" y="2306"/>
                  </a:lnTo>
                  <a:lnTo>
                    <a:pt x="5283" y="2306"/>
                  </a:lnTo>
                  <a:lnTo>
                    <a:pt x="5476" y="2594"/>
                  </a:lnTo>
                  <a:lnTo>
                    <a:pt x="5572" y="2834"/>
                  </a:lnTo>
                  <a:lnTo>
                    <a:pt x="5668" y="3122"/>
                  </a:lnTo>
                  <a:lnTo>
                    <a:pt x="5668" y="3410"/>
                  </a:lnTo>
                  <a:lnTo>
                    <a:pt x="5668" y="3746"/>
                  </a:lnTo>
                  <a:lnTo>
                    <a:pt x="5572" y="3986"/>
                  </a:lnTo>
                  <a:lnTo>
                    <a:pt x="5476" y="4275"/>
                  </a:lnTo>
                  <a:lnTo>
                    <a:pt x="5283" y="4563"/>
                  </a:lnTo>
                  <a:lnTo>
                    <a:pt x="4707" y="5187"/>
                  </a:lnTo>
                  <a:lnTo>
                    <a:pt x="4707" y="5187"/>
                  </a:lnTo>
                  <a:lnTo>
                    <a:pt x="4467" y="5427"/>
                  </a:lnTo>
                  <a:lnTo>
                    <a:pt x="4179" y="5619"/>
                  </a:lnTo>
                  <a:lnTo>
                    <a:pt x="3843" y="5715"/>
                  </a:lnTo>
                  <a:lnTo>
                    <a:pt x="3555" y="5811"/>
                  </a:lnTo>
                  <a:lnTo>
                    <a:pt x="3218" y="5811"/>
                  </a:lnTo>
                  <a:lnTo>
                    <a:pt x="2882" y="5715"/>
                  </a:lnTo>
                  <a:lnTo>
                    <a:pt x="2546" y="5571"/>
                  </a:lnTo>
                  <a:lnTo>
                    <a:pt x="2258" y="5379"/>
                  </a:lnTo>
                  <a:lnTo>
                    <a:pt x="2258" y="5379"/>
                  </a:lnTo>
                  <a:lnTo>
                    <a:pt x="2258" y="5379"/>
                  </a:lnTo>
                  <a:lnTo>
                    <a:pt x="2066" y="5187"/>
                  </a:lnTo>
                  <a:lnTo>
                    <a:pt x="1922" y="4995"/>
                  </a:lnTo>
                  <a:lnTo>
                    <a:pt x="1778" y="4755"/>
                  </a:lnTo>
                  <a:lnTo>
                    <a:pt x="1730" y="4515"/>
                  </a:lnTo>
                  <a:lnTo>
                    <a:pt x="1730" y="4515"/>
                  </a:lnTo>
                  <a:lnTo>
                    <a:pt x="1153" y="4323"/>
                  </a:lnTo>
                  <a:lnTo>
                    <a:pt x="625" y="4131"/>
                  </a:lnTo>
                  <a:lnTo>
                    <a:pt x="193" y="3938"/>
                  </a:lnTo>
                  <a:lnTo>
                    <a:pt x="97" y="3842"/>
                  </a:lnTo>
                  <a:lnTo>
                    <a:pt x="49" y="3746"/>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17" name="Google Shape;4136;p71">
              <a:extLst>
                <a:ext uri="{FF2B5EF4-FFF2-40B4-BE49-F238E27FC236}">
                  <a16:creationId xmlns:a16="http://schemas.microsoft.com/office/drawing/2014/main" id="{F981D094-7F13-9836-5BD4-69940DBCBC34}"/>
                </a:ext>
              </a:extLst>
            </p:cNvPr>
            <p:cNvSpPr/>
            <p:nvPr/>
          </p:nvSpPr>
          <p:spPr>
            <a:xfrm>
              <a:off x="2059475" y="2987150"/>
              <a:ext cx="335000" cy="396225"/>
            </a:xfrm>
            <a:custGeom>
              <a:avLst/>
              <a:gdLst/>
              <a:ahLst/>
              <a:cxnLst/>
              <a:rect l="l" t="t" r="r" b="b"/>
              <a:pathLst>
                <a:path w="13400" h="15849" extrusionOk="0">
                  <a:moveTo>
                    <a:pt x="4947" y="0"/>
                  </a:moveTo>
                  <a:lnTo>
                    <a:pt x="3986" y="48"/>
                  </a:lnTo>
                  <a:lnTo>
                    <a:pt x="3506" y="144"/>
                  </a:lnTo>
                  <a:lnTo>
                    <a:pt x="3074" y="240"/>
                  </a:lnTo>
                  <a:lnTo>
                    <a:pt x="2690" y="384"/>
                  </a:lnTo>
                  <a:lnTo>
                    <a:pt x="2353" y="529"/>
                  </a:lnTo>
                  <a:lnTo>
                    <a:pt x="2113" y="673"/>
                  </a:lnTo>
                  <a:lnTo>
                    <a:pt x="1873" y="913"/>
                  </a:lnTo>
                  <a:lnTo>
                    <a:pt x="1681" y="1201"/>
                  </a:lnTo>
                  <a:lnTo>
                    <a:pt x="1489" y="1537"/>
                  </a:lnTo>
                  <a:lnTo>
                    <a:pt x="1297" y="1921"/>
                  </a:lnTo>
                  <a:lnTo>
                    <a:pt x="1105" y="2401"/>
                  </a:lnTo>
                  <a:lnTo>
                    <a:pt x="817" y="3362"/>
                  </a:lnTo>
                  <a:lnTo>
                    <a:pt x="529" y="4515"/>
                  </a:lnTo>
                  <a:lnTo>
                    <a:pt x="336" y="5763"/>
                  </a:lnTo>
                  <a:lnTo>
                    <a:pt x="192" y="7060"/>
                  </a:lnTo>
                  <a:lnTo>
                    <a:pt x="48" y="8357"/>
                  </a:lnTo>
                  <a:lnTo>
                    <a:pt x="0" y="9701"/>
                  </a:lnTo>
                  <a:lnTo>
                    <a:pt x="0" y="10950"/>
                  </a:lnTo>
                  <a:lnTo>
                    <a:pt x="48" y="12151"/>
                  </a:lnTo>
                  <a:lnTo>
                    <a:pt x="144" y="13255"/>
                  </a:lnTo>
                  <a:lnTo>
                    <a:pt x="240" y="14216"/>
                  </a:lnTo>
                  <a:lnTo>
                    <a:pt x="432" y="14984"/>
                  </a:lnTo>
                  <a:lnTo>
                    <a:pt x="577" y="15272"/>
                  </a:lnTo>
                  <a:lnTo>
                    <a:pt x="673" y="15512"/>
                  </a:lnTo>
                  <a:lnTo>
                    <a:pt x="817" y="15704"/>
                  </a:lnTo>
                  <a:lnTo>
                    <a:pt x="961" y="15849"/>
                  </a:lnTo>
                  <a:lnTo>
                    <a:pt x="13399" y="15752"/>
                  </a:lnTo>
                  <a:lnTo>
                    <a:pt x="13303" y="15656"/>
                  </a:lnTo>
                  <a:lnTo>
                    <a:pt x="13159" y="15512"/>
                  </a:lnTo>
                  <a:lnTo>
                    <a:pt x="12919" y="15032"/>
                  </a:lnTo>
                  <a:lnTo>
                    <a:pt x="12727" y="14456"/>
                  </a:lnTo>
                  <a:lnTo>
                    <a:pt x="12535" y="13687"/>
                  </a:lnTo>
                  <a:lnTo>
                    <a:pt x="12199" y="11766"/>
                  </a:lnTo>
                  <a:lnTo>
                    <a:pt x="11862" y="9557"/>
                  </a:lnTo>
                  <a:lnTo>
                    <a:pt x="11622" y="8405"/>
                  </a:lnTo>
                  <a:lnTo>
                    <a:pt x="11382" y="7204"/>
                  </a:lnTo>
                  <a:lnTo>
                    <a:pt x="11094" y="6051"/>
                  </a:lnTo>
                  <a:lnTo>
                    <a:pt x="10806" y="4899"/>
                  </a:lnTo>
                  <a:lnTo>
                    <a:pt x="10422" y="3794"/>
                  </a:lnTo>
                  <a:lnTo>
                    <a:pt x="9989" y="2786"/>
                  </a:lnTo>
                  <a:lnTo>
                    <a:pt x="9749" y="2305"/>
                  </a:lnTo>
                  <a:lnTo>
                    <a:pt x="9461" y="1873"/>
                  </a:lnTo>
                  <a:lnTo>
                    <a:pt x="9221" y="1441"/>
                  </a:lnTo>
                  <a:lnTo>
                    <a:pt x="8885" y="1057"/>
                  </a:lnTo>
                  <a:lnTo>
                    <a:pt x="8693" y="865"/>
                  </a:lnTo>
                  <a:lnTo>
                    <a:pt x="8453" y="673"/>
                  </a:lnTo>
                  <a:lnTo>
                    <a:pt x="8117" y="529"/>
                  </a:lnTo>
                  <a:lnTo>
                    <a:pt x="7780" y="384"/>
                  </a:lnTo>
                  <a:lnTo>
                    <a:pt x="6916" y="192"/>
                  </a:lnTo>
                  <a:lnTo>
                    <a:pt x="5955" y="48"/>
                  </a:lnTo>
                  <a:lnTo>
                    <a:pt x="4947"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18" name="Google Shape;4137;p71">
              <a:extLst>
                <a:ext uri="{FF2B5EF4-FFF2-40B4-BE49-F238E27FC236}">
                  <a16:creationId xmlns:a16="http://schemas.microsoft.com/office/drawing/2014/main" id="{73AFAE47-5D1F-27FB-0E2C-E480D20F80C1}"/>
                </a:ext>
              </a:extLst>
            </p:cNvPr>
            <p:cNvSpPr/>
            <p:nvPr/>
          </p:nvSpPr>
          <p:spPr>
            <a:xfrm>
              <a:off x="2059475" y="2987150"/>
              <a:ext cx="335000" cy="396225"/>
            </a:xfrm>
            <a:custGeom>
              <a:avLst/>
              <a:gdLst/>
              <a:ahLst/>
              <a:cxnLst/>
              <a:rect l="l" t="t" r="r" b="b"/>
              <a:pathLst>
                <a:path w="13400" h="15849" fill="none" extrusionOk="0">
                  <a:moveTo>
                    <a:pt x="13399" y="15752"/>
                  </a:moveTo>
                  <a:lnTo>
                    <a:pt x="13399" y="15752"/>
                  </a:lnTo>
                  <a:lnTo>
                    <a:pt x="13303" y="15656"/>
                  </a:lnTo>
                  <a:lnTo>
                    <a:pt x="13159" y="15512"/>
                  </a:lnTo>
                  <a:lnTo>
                    <a:pt x="12919" y="15032"/>
                  </a:lnTo>
                  <a:lnTo>
                    <a:pt x="12727" y="14456"/>
                  </a:lnTo>
                  <a:lnTo>
                    <a:pt x="12535" y="13687"/>
                  </a:lnTo>
                  <a:lnTo>
                    <a:pt x="12199" y="11766"/>
                  </a:lnTo>
                  <a:lnTo>
                    <a:pt x="11862" y="9557"/>
                  </a:lnTo>
                  <a:lnTo>
                    <a:pt x="11622" y="8405"/>
                  </a:lnTo>
                  <a:lnTo>
                    <a:pt x="11382" y="7204"/>
                  </a:lnTo>
                  <a:lnTo>
                    <a:pt x="11094" y="6051"/>
                  </a:lnTo>
                  <a:lnTo>
                    <a:pt x="10806" y="4899"/>
                  </a:lnTo>
                  <a:lnTo>
                    <a:pt x="10422" y="3794"/>
                  </a:lnTo>
                  <a:lnTo>
                    <a:pt x="9989" y="2786"/>
                  </a:lnTo>
                  <a:lnTo>
                    <a:pt x="9749" y="2305"/>
                  </a:lnTo>
                  <a:lnTo>
                    <a:pt x="9461" y="1873"/>
                  </a:lnTo>
                  <a:lnTo>
                    <a:pt x="9221" y="1441"/>
                  </a:lnTo>
                  <a:lnTo>
                    <a:pt x="8885" y="1057"/>
                  </a:lnTo>
                  <a:lnTo>
                    <a:pt x="8885" y="1057"/>
                  </a:lnTo>
                  <a:lnTo>
                    <a:pt x="8693" y="865"/>
                  </a:lnTo>
                  <a:lnTo>
                    <a:pt x="8453" y="673"/>
                  </a:lnTo>
                  <a:lnTo>
                    <a:pt x="8117" y="529"/>
                  </a:lnTo>
                  <a:lnTo>
                    <a:pt x="7780" y="384"/>
                  </a:lnTo>
                  <a:lnTo>
                    <a:pt x="6916" y="192"/>
                  </a:lnTo>
                  <a:lnTo>
                    <a:pt x="5955" y="48"/>
                  </a:lnTo>
                  <a:lnTo>
                    <a:pt x="4947" y="0"/>
                  </a:lnTo>
                  <a:lnTo>
                    <a:pt x="3986" y="48"/>
                  </a:lnTo>
                  <a:lnTo>
                    <a:pt x="3506" y="144"/>
                  </a:lnTo>
                  <a:lnTo>
                    <a:pt x="3074" y="240"/>
                  </a:lnTo>
                  <a:lnTo>
                    <a:pt x="2690" y="384"/>
                  </a:lnTo>
                  <a:lnTo>
                    <a:pt x="2353" y="529"/>
                  </a:lnTo>
                  <a:lnTo>
                    <a:pt x="2353" y="529"/>
                  </a:lnTo>
                  <a:lnTo>
                    <a:pt x="2113" y="673"/>
                  </a:lnTo>
                  <a:lnTo>
                    <a:pt x="1873" y="913"/>
                  </a:lnTo>
                  <a:lnTo>
                    <a:pt x="1681" y="1201"/>
                  </a:lnTo>
                  <a:lnTo>
                    <a:pt x="1489" y="1537"/>
                  </a:lnTo>
                  <a:lnTo>
                    <a:pt x="1297" y="1921"/>
                  </a:lnTo>
                  <a:lnTo>
                    <a:pt x="1105" y="2401"/>
                  </a:lnTo>
                  <a:lnTo>
                    <a:pt x="817" y="3362"/>
                  </a:lnTo>
                  <a:lnTo>
                    <a:pt x="529" y="4515"/>
                  </a:lnTo>
                  <a:lnTo>
                    <a:pt x="336" y="5763"/>
                  </a:lnTo>
                  <a:lnTo>
                    <a:pt x="192" y="7060"/>
                  </a:lnTo>
                  <a:lnTo>
                    <a:pt x="48" y="8357"/>
                  </a:lnTo>
                  <a:lnTo>
                    <a:pt x="0" y="9701"/>
                  </a:lnTo>
                  <a:lnTo>
                    <a:pt x="0" y="10950"/>
                  </a:lnTo>
                  <a:lnTo>
                    <a:pt x="48" y="12151"/>
                  </a:lnTo>
                  <a:lnTo>
                    <a:pt x="144" y="13255"/>
                  </a:lnTo>
                  <a:lnTo>
                    <a:pt x="240" y="14216"/>
                  </a:lnTo>
                  <a:lnTo>
                    <a:pt x="432" y="14984"/>
                  </a:lnTo>
                  <a:lnTo>
                    <a:pt x="577" y="15272"/>
                  </a:lnTo>
                  <a:lnTo>
                    <a:pt x="673" y="15512"/>
                  </a:lnTo>
                  <a:lnTo>
                    <a:pt x="817" y="15704"/>
                  </a:lnTo>
                  <a:lnTo>
                    <a:pt x="961" y="15849"/>
                  </a:lnTo>
                  <a:lnTo>
                    <a:pt x="13399" y="15752"/>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19" name="Google Shape;4138;p71">
              <a:extLst>
                <a:ext uri="{FF2B5EF4-FFF2-40B4-BE49-F238E27FC236}">
                  <a16:creationId xmlns:a16="http://schemas.microsoft.com/office/drawing/2014/main" id="{6E99CB04-1BB5-E15C-DF24-C5D95BB666CF}"/>
                </a:ext>
              </a:extLst>
            </p:cNvPr>
            <p:cNvSpPr/>
            <p:nvPr/>
          </p:nvSpPr>
          <p:spPr>
            <a:xfrm>
              <a:off x="2059475" y="2987150"/>
              <a:ext cx="335000" cy="396225"/>
            </a:xfrm>
            <a:custGeom>
              <a:avLst/>
              <a:gdLst/>
              <a:ahLst/>
              <a:cxnLst/>
              <a:rect l="l" t="t" r="r" b="b"/>
              <a:pathLst>
                <a:path w="13400" h="15849" extrusionOk="0">
                  <a:moveTo>
                    <a:pt x="4947" y="0"/>
                  </a:moveTo>
                  <a:lnTo>
                    <a:pt x="3986" y="48"/>
                  </a:lnTo>
                  <a:lnTo>
                    <a:pt x="3506" y="144"/>
                  </a:lnTo>
                  <a:lnTo>
                    <a:pt x="3074" y="240"/>
                  </a:lnTo>
                  <a:lnTo>
                    <a:pt x="2690" y="384"/>
                  </a:lnTo>
                  <a:lnTo>
                    <a:pt x="2353" y="529"/>
                  </a:lnTo>
                  <a:lnTo>
                    <a:pt x="2113" y="673"/>
                  </a:lnTo>
                  <a:lnTo>
                    <a:pt x="1873" y="913"/>
                  </a:lnTo>
                  <a:lnTo>
                    <a:pt x="1681" y="1201"/>
                  </a:lnTo>
                  <a:lnTo>
                    <a:pt x="1489" y="1537"/>
                  </a:lnTo>
                  <a:lnTo>
                    <a:pt x="1297" y="1921"/>
                  </a:lnTo>
                  <a:lnTo>
                    <a:pt x="1105" y="2401"/>
                  </a:lnTo>
                  <a:lnTo>
                    <a:pt x="817" y="3362"/>
                  </a:lnTo>
                  <a:lnTo>
                    <a:pt x="529" y="4515"/>
                  </a:lnTo>
                  <a:lnTo>
                    <a:pt x="336" y="5763"/>
                  </a:lnTo>
                  <a:lnTo>
                    <a:pt x="192" y="7060"/>
                  </a:lnTo>
                  <a:lnTo>
                    <a:pt x="48" y="8357"/>
                  </a:lnTo>
                  <a:lnTo>
                    <a:pt x="0" y="9701"/>
                  </a:lnTo>
                  <a:lnTo>
                    <a:pt x="0" y="10950"/>
                  </a:lnTo>
                  <a:lnTo>
                    <a:pt x="48" y="12151"/>
                  </a:lnTo>
                  <a:lnTo>
                    <a:pt x="144" y="13255"/>
                  </a:lnTo>
                  <a:lnTo>
                    <a:pt x="240" y="14216"/>
                  </a:lnTo>
                  <a:lnTo>
                    <a:pt x="432" y="14984"/>
                  </a:lnTo>
                  <a:lnTo>
                    <a:pt x="577" y="15272"/>
                  </a:lnTo>
                  <a:lnTo>
                    <a:pt x="673" y="15512"/>
                  </a:lnTo>
                  <a:lnTo>
                    <a:pt x="817" y="15704"/>
                  </a:lnTo>
                  <a:lnTo>
                    <a:pt x="961" y="15849"/>
                  </a:lnTo>
                  <a:lnTo>
                    <a:pt x="13399" y="15752"/>
                  </a:lnTo>
                  <a:lnTo>
                    <a:pt x="13303" y="15656"/>
                  </a:lnTo>
                  <a:lnTo>
                    <a:pt x="13159" y="15512"/>
                  </a:lnTo>
                  <a:lnTo>
                    <a:pt x="12919" y="15032"/>
                  </a:lnTo>
                  <a:lnTo>
                    <a:pt x="12727" y="14456"/>
                  </a:lnTo>
                  <a:lnTo>
                    <a:pt x="12535" y="13687"/>
                  </a:lnTo>
                  <a:lnTo>
                    <a:pt x="12199" y="11766"/>
                  </a:lnTo>
                  <a:lnTo>
                    <a:pt x="11862" y="9557"/>
                  </a:lnTo>
                  <a:lnTo>
                    <a:pt x="11622" y="8405"/>
                  </a:lnTo>
                  <a:lnTo>
                    <a:pt x="11382" y="7204"/>
                  </a:lnTo>
                  <a:lnTo>
                    <a:pt x="11094" y="6051"/>
                  </a:lnTo>
                  <a:lnTo>
                    <a:pt x="10806" y="4899"/>
                  </a:lnTo>
                  <a:lnTo>
                    <a:pt x="10422" y="3794"/>
                  </a:lnTo>
                  <a:lnTo>
                    <a:pt x="9989" y="2786"/>
                  </a:lnTo>
                  <a:lnTo>
                    <a:pt x="9749" y="2305"/>
                  </a:lnTo>
                  <a:lnTo>
                    <a:pt x="9461" y="1873"/>
                  </a:lnTo>
                  <a:lnTo>
                    <a:pt x="9221" y="1441"/>
                  </a:lnTo>
                  <a:lnTo>
                    <a:pt x="8885" y="1057"/>
                  </a:lnTo>
                  <a:lnTo>
                    <a:pt x="8693" y="865"/>
                  </a:lnTo>
                  <a:lnTo>
                    <a:pt x="8453" y="673"/>
                  </a:lnTo>
                  <a:lnTo>
                    <a:pt x="8117" y="529"/>
                  </a:lnTo>
                  <a:lnTo>
                    <a:pt x="7780" y="384"/>
                  </a:lnTo>
                  <a:lnTo>
                    <a:pt x="6916" y="192"/>
                  </a:lnTo>
                  <a:lnTo>
                    <a:pt x="5955" y="48"/>
                  </a:lnTo>
                  <a:lnTo>
                    <a:pt x="4947"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20" name="Google Shape;4139;p71">
              <a:extLst>
                <a:ext uri="{FF2B5EF4-FFF2-40B4-BE49-F238E27FC236}">
                  <a16:creationId xmlns:a16="http://schemas.microsoft.com/office/drawing/2014/main" id="{3B9CF56E-A381-8C3E-11DC-461AF2AC1202}"/>
                </a:ext>
              </a:extLst>
            </p:cNvPr>
            <p:cNvSpPr/>
            <p:nvPr/>
          </p:nvSpPr>
          <p:spPr>
            <a:xfrm>
              <a:off x="2059475" y="2987150"/>
              <a:ext cx="335000" cy="396225"/>
            </a:xfrm>
            <a:custGeom>
              <a:avLst/>
              <a:gdLst/>
              <a:ahLst/>
              <a:cxnLst/>
              <a:rect l="l" t="t" r="r" b="b"/>
              <a:pathLst>
                <a:path w="13400" h="15849" fill="none" extrusionOk="0">
                  <a:moveTo>
                    <a:pt x="13399" y="15752"/>
                  </a:moveTo>
                  <a:lnTo>
                    <a:pt x="13399" y="15752"/>
                  </a:lnTo>
                  <a:lnTo>
                    <a:pt x="13303" y="15656"/>
                  </a:lnTo>
                  <a:lnTo>
                    <a:pt x="13159" y="15512"/>
                  </a:lnTo>
                  <a:lnTo>
                    <a:pt x="12919" y="15032"/>
                  </a:lnTo>
                  <a:lnTo>
                    <a:pt x="12727" y="14456"/>
                  </a:lnTo>
                  <a:lnTo>
                    <a:pt x="12535" y="13687"/>
                  </a:lnTo>
                  <a:lnTo>
                    <a:pt x="12199" y="11766"/>
                  </a:lnTo>
                  <a:lnTo>
                    <a:pt x="11862" y="9557"/>
                  </a:lnTo>
                  <a:lnTo>
                    <a:pt x="11622" y="8405"/>
                  </a:lnTo>
                  <a:lnTo>
                    <a:pt x="11382" y="7204"/>
                  </a:lnTo>
                  <a:lnTo>
                    <a:pt x="11094" y="6051"/>
                  </a:lnTo>
                  <a:lnTo>
                    <a:pt x="10806" y="4899"/>
                  </a:lnTo>
                  <a:lnTo>
                    <a:pt x="10422" y="3794"/>
                  </a:lnTo>
                  <a:lnTo>
                    <a:pt x="9989" y="2786"/>
                  </a:lnTo>
                  <a:lnTo>
                    <a:pt x="9749" y="2305"/>
                  </a:lnTo>
                  <a:lnTo>
                    <a:pt x="9461" y="1873"/>
                  </a:lnTo>
                  <a:lnTo>
                    <a:pt x="9221" y="1441"/>
                  </a:lnTo>
                  <a:lnTo>
                    <a:pt x="8885" y="1057"/>
                  </a:lnTo>
                  <a:lnTo>
                    <a:pt x="8885" y="1057"/>
                  </a:lnTo>
                  <a:lnTo>
                    <a:pt x="8693" y="865"/>
                  </a:lnTo>
                  <a:lnTo>
                    <a:pt x="8453" y="673"/>
                  </a:lnTo>
                  <a:lnTo>
                    <a:pt x="8117" y="529"/>
                  </a:lnTo>
                  <a:lnTo>
                    <a:pt x="7780" y="384"/>
                  </a:lnTo>
                  <a:lnTo>
                    <a:pt x="6916" y="192"/>
                  </a:lnTo>
                  <a:lnTo>
                    <a:pt x="5955" y="48"/>
                  </a:lnTo>
                  <a:lnTo>
                    <a:pt x="4947" y="0"/>
                  </a:lnTo>
                  <a:lnTo>
                    <a:pt x="3986" y="48"/>
                  </a:lnTo>
                  <a:lnTo>
                    <a:pt x="3506" y="144"/>
                  </a:lnTo>
                  <a:lnTo>
                    <a:pt x="3074" y="240"/>
                  </a:lnTo>
                  <a:lnTo>
                    <a:pt x="2690" y="384"/>
                  </a:lnTo>
                  <a:lnTo>
                    <a:pt x="2353" y="529"/>
                  </a:lnTo>
                  <a:lnTo>
                    <a:pt x="2353" y="529"/>
                  </a:lnTo>
                  <a:lnTo>
                    <a:pt x="2113" y="673"/>
                  </a:lnTo>
                  <a:lnTo>
                    <a:pt x="1873" y="913"/>
                  </a:lnTo>
                  <a:lnTo>
                    <a:pt x="1681" y="1201"/>
                  </a:lnTo>
                  <a:lnTo>
                    <a:pt x="1489" y="1537"/>
                  </a:lnTo>
                  <a:lnTo>
                    <a:pt x="1297" y="1921"/>
                  </a:lnTo>
                  <a:lnTo>
                    <a:pt x="1105" y="2401"/>
                  </a:lnTo>
                  <a:lnTo>
                    <a:pt x="817" y="3362"/>
                  </a:lnTo>
                  <a:lnTo>
                    <a:pt x="529" y="4515"/>
                  </a:lnTo>
                  <a:lnTo>
                    <a:pt x="336" y="5763"/>
                  </a:lnTo>
                  <a:lnTo>
                    <a:pt x="192" y="7060"/>
                  </a:lnTo>
                  <a:lnTo>
                    <a:pt x="48" y="8357"/>
                  </a:lnTo>
                  <a:lnTo>
                    <a:pt x="0" y="9701"/>
                  </a:lnTo>
                  <a:lnTo>
                    <a:pt x="0" y="10950"/>
                  </a:lnTo>
                  <a:lnTo>
                    <a:pt x="48" y="12151"/>
                  </a:lnTo>
                  <a:lnTo>
                    <a:pt x="144" y="13255"/>
                  </a:lnTo>
                  <a:lnTo>
                    <a:pt x="240" y="14216"/>
                  </a:lnTo>
                  <a:lnTo>
                    <a:pt x="432" y="14984"/>
                  </a:lnTo>
                  <a:lnTo>
                    <a:pt x="577" y="15272"/>
                  </a:lnTo>
                  <a:lnTo>
                    <a:pt x="673" y="15512"/>
                  </a:lnTo>
                  <a:lnTo>
                    <a:pt x="817" y="15704"/>
                  </a:lnTo>
                  <a:lnTo>
                    <a:pt x="961" y="15849"/>
                  </a:lnTo>
                  <a:lnTo>
                    <a:pt x="13399" y="15752"/>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21" name="Google Shape;4140;p71">
              <a:extLst>
                <a:ext uri="{FF2B5EF4-FFF2-40B4-BE49-F238E27FC236}">
                  <a16:creationId xmlns:a16="http://schemas.microsoft.com/office/drawing/2014/main" id="{C30EAEF0-9DF7-9F7A-97D0-9071C3EBC051}"/>
                </a:ext>
              </a:extLst>
            </p:cNvPr>
            <p:cNvSpPr/>
            <p:nvPr/>
          </p:nvSpPr>
          <p:spPr>
            <a:xfrm>
              <a:off x="2297200" y="3032775"/>
              <a:ext cx="54050" cy="106875"/>
            </a:xfrm>
            <a:custGeom>
              <a:avLst/>
              <a:gdLst/>
              <a:ahLst/>
              <a:cxnLst/>
              <a:rect l="l" t="t" r="r" b="b"/>
              <a:pathLst>
                <a:path w="2162" h="4275" extrusionOk="0">
                  <a:moveTo>
                    <a:pt x="961" y="0"/>
                  </a:moveTo>
                  <a:lnTo>
                    <a:pt x="0" y="96"/>
                  </a:lnTo>
                  <a:lnTo>
                    <a:pt x="480" y="1009"/>
                  </a:lnTo>
                  <a:lnTo>
                    <a:pt x="913" y="2017"/>
                  </a:lnTo>
                  <a:lnTo>
                    <a:pt x="1297" y="3122"/>
                  </a:lnTo>
                  <a:lnTo>
                    <a:pt x="1633" y="4274"/>
                  </a:lnTo>
                  <a:lnTo>
                    <a:pt x="1921" y="3890"/>
                  </a:lnTo>
                  <a:lnTo>
                    <a:pt x="2161" y="3458"/>
                  </a:lnTo>
                  <a:lnTo>
                    <a:pt x="1921" y="2546"/>
                  </a:lnTo>
                  <a:lnTo>
                    <a:pt x="1633" y="1681"/>
                  </a:lnTo>
                  <a:lnTo>
                    <a:pt x="1297" y="817"/>
                  </a:lnTo>
                  <a:lnTo>
                    <a:pt x="961" y="0"/>
                  </a:lnTo>
                  <a:close/>
                </a:path>
              </a:pathLst>
            </a:custGeom>
            <a:solidFill>
              <a:srgbClr val="46322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22" name="Google Shape;4141;p71">
              <a:extLst>
                <a:ext uri="{FF2B5EF4-FFF2-40B4-BE49-F238E27FC236}">
                  <a16:creationId xmlns:a16="http://schemas.microsoft.com/office/drawing/2014/main" id="{D6F358A8-3D9D-4C2B-DDE5-42276B70B6A3}"/>
                </a:ext>
              </a:extLst>
            </p:cNvPr>
            <p:cNvSpPr/>
            <p:nvPr/>
          </p:nvSpPr>
          <p:spPr>
            <a:xfrm>
              <a:off x="2297200" y="3032775"/>
              <a:ext cx="54050" cy="106875"/>
            </a:xfrm>
            <a:custGeom>
              <a:avLst/>
              <a:gdLst/>
              <a:ahLst/>
              <a:cxnLst/>
              <a:rect l="l" t="t" r="r" b="b"/>
              <a:pathLst>
                <a:path w="2162" h="4275" fill="none" extrusionOk="0">
                  <a:moveTo>
                    <a:pt x="961" y="0"/>
                  </a:moveTo>
                  <a:lnTo>
                    <a:pt x="0" y="96"/>
                  </a:lnTo>
                  <a:lnTo>
                    <a:pt x="0" y="96"/>
                  </a:lnTo>
                  <a:lnTo>
                    <a:pt x="480" y="1009"/>
                  </a:lnTo>
                  <a:lnTo>
                    <a:pt x="913" y="2017"/>
                  </a:lnTo>
                  <a:lnTo>
                    <a:pt x="1297" y="3122"/>
                  </a:lnTo>
                  <a:lnTo>
                    <a:pt x="1633" y="4274"/>
                  </a:lnTo>
                  <a:lnTo>
                    <a:pt x="1633" y="4274"/>
                  </a:lnTo>
                  <a:lnTo>
                    <a:pt x="1921" y="3890"/>
                  </a:lnTo>
                  <a:lnTo>
                    <a:pt x="2161" y="3458"/>
                  </a:lnTo>
                  <a:lnTo>
                    <a:pt x="2161" y="3458"/>
                  </a:lnTo>
                  <a:lnTo>
                    <a:pt x="1921" y="2546"/>
                  </a:lnTo>
                  <a:lnTo>
                    <a:pt x="1633" y="1681"/>
                  </a:lnTo>
                  <a:lnTo>
                    <a:pt x="1297" y="817"/>
                  </a:lnTo>
                  <a:lnTo>
                    <a:pt x="961"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23" name="Google Shape;4142;p71">
              <a:extLst>
                <a:ext uri="{FF2B5EF4-FFF2-40B4-BE49-F238E27FC236}">
                  <a16:creationId xmlns:a16="http://schemas.microsoft.com/office/drawing/2014/main" id="{B6536F1E-7600-23B7-2AD3-BB30D3148D8B}"/>
                </a:ext>
              </a:extLst>
            </p:cNvPr>
            <p:cNvSpPr/>
            <p:nvPr/>
          </p:nvSpPr>
          <p:spPr>
            <a:xfrm>
              <a:off x="2039050" y="3109600"/>
              <a:ext cx="24050" cy="36050"/>
            </a:xfrm>
            <a:custGeom>
              <a:avLst/>
              <a:gdLst/>
              <a:ahLst/>
              <a:cxnLst/>
              <a:rect l="l" t="t" r="r" b="b"/>
              <a:pathLst>
                <a:path w="962" h="1442" extrusionOk="0">
                  <a:moveTo>
                    <a:pt x="97" y="1"/>
                  </a:moveTo>
                  <a:lnTo>
                    <a:pt x="1" y="1057"/>
                  </a:lnTo>
                  <a:lnTo>
                    <a:pt x="865" y="1442"/>
                  </a:lnTo>
                  <a:lnTo>
                    <a:pt x="961" y="433"/>
                  </a:lnTo>
                  <a:lnTo>
                    <a:pt x="97" y="1"/>
                  </a:lnTo>
                  <a:close/>
                </a:path>
              </a:pathLst>
            </a:custGeom>
            <a:solidFill>
              <a:srgbClr val="FA818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24" name="Google Shape;4143;p71">
              <a:extLst>
                <a:ext uri="{FF2B5EF4-FFF2-40B4-BE49-F238E27FC236}">
                  <a16:creationId xmlns:a16="http://schemas.microsoft.com/office/drawing/2014/main" id="{E71558A8-97BC-F700-13C7-92461CB9E7EB}"/>
                </a:ext>
              </a:extLst>
            </p:cNvPr>
            <p:cNvSpPr/>
            <p:nvPr/>
          </p:nvSpPr>
          <p:spPr>
            <a:xfrm>
              <a:off x="2039050" y="3109600"/>
              <a:ext cx="24050" cy="36050"/>
            </a:xfrm>
            <a:custGeom>
              <a:avLst/>
              <a:gdLst/>
              <a:ahLst/>
              <a:cxnLst/>
              <a:rect l="l" t="t" r="r" b="b"/>
              <a:pathLst>
                <a:path w="962" h="1442" fill="none" extrusionOk="0">
                  <a:moveTo>
                    <a:pt x="97" y="1"/>
                  </a:moveTo>
                  <a:lnTo>
                    <a:pt x="97" y="1"/>
                  </a:lnTo>
                  <a:lnTo>
                    <a:pt x="1" y="1057"/>
                  </a:lnTo>
                  <a:lnTo>
                    <a:pt x="1" y="1057"/>
                  </a:lnTo>
                  <a:lnTo>
                    <a:pt x="865" y="1442"/>
                  </a:lnTo>
                  <a:lnTo>
                    <a:pt x="865" y="1442"/>
                  </a:lnTo>
                  <a:lnTo>
                    <a:pt x="961" y="433"/>
                  </a:lnTo>
                  <a:lnTo>
                    <a:pt x="961" y="433"/>
                  </a:lnTo>
                  <a:lnTo>
                    <a:pt x="97" y="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25" name="Google Shape;4144;p71">
              <a:extLst>
                <a:ext uri="{FF2B5EF4-FFF2-40B4-BE49-F238E27FC236}">
                  <a16:creationId xmlns:a16="http://schemas.microsoft.com/office/drawing/2014/main" id="{DC3EE3EB-E5F6-787A-7CE6-5800BDA43A14}"/>
                </a:ext>
              </a:extLst>
            </p:cNvPr>
            <p:cNvSpPr/>
            <p:nvPr/>
          </p:nvSpPr>
          <p:spPr>
            <a:xfrm>
              <a:off x="2060675" y="3120425"/>
              <a:ext cx="8425" cy="27625"/>
            </a:xfrm>
            <a:custGeom>
              <a:avLst/>
              <a:gdLst/>
              <a:ahLst/>
              <a:cxnLst/>
              <a:rect l="l" t="t" r="r" b="b"/>
              <a:pathLst>
                <a:path w="337" h="1105" extrusionOk="0">
                  <a:moveTo>
                    <a:pt x="96" y="0"/>
                  </a:moveTo>
                  <a:lnTo>
                    <a:pt x="0" y="1009"/>
                  </a:lnTo>
                  <a:lnTo>
                    <a:pt x="192" y="1105"/>
                  </a:lnTo>
                  <a:lnTo>
                    <a:pt x="336" y="96"/>
                  </a:lnTo>
                  <a:lnTo>
                    <a:pt x="96" y="0"/>
                  </a:lnTo>
                  <a:close/>
                </a:path>
              </a:pathLst>
            </a:custGeom>
            <a:solidFill>
              <a:srgbClr val="F7919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26" name="Google Shape;4145;p71">
              <a:extLst>
                <a:ext uri="{FF2B5EF4-FFF2-40B4-BE49-F238E27FC236}">
                  <a16:creationId xmlns:a16="http://schemas.microsoft.com/office/drawing/2014/main" id="{897EE0F6-5F7A-55CE-337A-2E3EA7703E0E}"/>
                </a:ext>
              </a:extLst>
            </p:cNvPr>
            <p:cNvSpPr/>
            <p:nvPr/>
          </p:nvSpPr>
          <p:spPr>
            <a:xfrm>
              <a:off x="2060675" y="3120425"/>
              <a:ext cx="8425" cy="27625"/>
            </a:xfrm>
            <a:custGeom>
              <a:avLst/>
              <a:gdLst/>
              <a:ahLst/>
              <a:cxnLst/>
              <a:rect l="l" t="t" r="r" b="b"/>
              <a:pathLst>
                <a:path w="337" h="1105" fill="none" extrusionOk="0">
                  <a:moveTo>
                    <a:pt x="96" y="0"/>
                  </a:moveTo>
                  <a:lnTo>
                    <a:pt x="96" y="0"/>
                  </a:lnTo>
                  <a:lnTo>
                    <a:pt x="0" y="1009"/>
                  </a:lnTo>
                  <a:lnTo>
                    <a:pt x="0" y="1009"/>
                  </a:lnTo>
                  <a:lnTo>
                    <a:pt x="192" y="1105"/>
                  </a:lnTo>
                  <a:lnTo>
                    <a:pt x="192" y="1105"/>
                  </a:lnTo>
                  <a:lnTo>
                    <a:pt x="336" y="96"/>
                  </a:lnTo>
                  <a:lnTo>
                    <a:pt x="336" y="96"/>
                  </a:lnTo>
                  <a:lnTo>
                    <a:pt x="96"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27" name="Google Shape;4146;p71">
              <a:extLst>
                <a:ext uri="{FF2B5EF4-FFF2-40B4-BE49-F238E27FC236}">
                  <a16:creationId xmlns:a16="http://schemas.microsoft.com/office/drawing/2014/main" id="{5437BD18-743A-B6F0-230D-DC2417451AAB}"/>
                </a:ext>
              </a:extLst>
            </p:cNvPr>
            <p:cNvSpPr/>
            <p:nvPr/>
          </p:nvSpPr>
          <p:spPr>
            <a:xfrm>
              <a:off x="2065475" y="3035175"/>
              <a:ext cx="272575" cy="153700"/>
            </a:xfrm>
            <a:custGeom>
              <a:avLst/>
              <a:gdLst/>
              <a:ahLst/>
              <a:cxnLst/>
              <a:rect l="l" t="t" r="r" b="b"/>
              <a:pathLst>
                <a:path w="10903" h="6148" extrusionOk="0">
                  <a:moveTo>
                    <a:pt x="9269" y="0"/>
                  </a:moveTo>
                  <a:lnTo>
                    <a:pt x="7396" y="192"/>
                  </a:lnTo>
                  <a:lnTo>
                    <a:pt x="7684" y="240"/>
                  </a:lnTo>
                  <a:lnTo>
                    <a:pt x="7973" y="384"/>
                  </a:lnTo>
                  <a:lnTo>
                    <a:pt x="8213" y="577"/>
                  </a:lnTo>
                  <a:lnTo>
                    <a:pt x="8501" y="769"/>
                  </a:lnTo>
                  <a:lnTo>
                    <a:pt x="8693" y="961"/>
                  </a:lnTo>
                  <a:lnTo>
                    <a:pt x="8933" y="1201"/>
                  </a:lnTo>
                  <a:lnTo>
                    <a:pt x="9077" y="1489"/>
                  </a:lnTo>
                  <a:lnTo>
                    <a:pt x="9221" y="1777"/>
                  </a:lnTo>
                  <a:lnTo>
                    <a:pt x="9749" y="3026"/>
                  </a:lnTo>
                  <a:lnTo>
                    <a:pt x="9798" y="3314"/>
                  </a:lnTo>
                  <a:lnTo>
                    <a:pt x="9846" y="3554"/>
                  </a:lnTo>
                  <a:lnTo>
                    <a:pt x="9798" y="3842"/>
                  </a:lnTo>
                  <a:lnTo>
                    <a:pt x="9701" y="4082"/>
                  </a:lnTo>
                  <a:lnTo>
                    <a:pt x="9557" y="4274"/>
                  </a:lnTo>
                  <a:lnTo>
                    <a:pt x="9365" y="4467"/>
                  </a:lnTo>
                  <a:lnTo>
                    <a:pt x="9125" y="4611"/>
                  </a:lnTo>
                  <a:lnTo>
                    <a:pt x="8885" y="4707"/>
                  </a:lnTo>
                  <a:lnTo>
                    <a:pt x="8213" y="4803"/>
                  </a:lnTo>
                  <a:lnTo>
                    <a:pt x="7588" y="4899"/>
                  </a:lnTo>
                  <a:lnTo>
                    <a:pt x="6964" y="4947"/>
                  </a:lnTo>
                  <a:lnTo>
                    <a:pt x="5475" y="4947"/>
                  </a:lnTo>
                  <a:lnTo>
                    <a:pt x="4707" y="4851"/>
                  </a:lnTo>
                  <a:lnTo>
                    <a:pt x="3890" y="4707"/>
                  </a:lnTo>
                  <a:lnTo>
                    <a:pt x="3122" y="4563"/>
                  </a:lnTo>
                  <a:lnTo>
                    <a:pt x="2354" y="4371"/>
                  </a:lnTo>
                  <a:lnTo>
                    <a:pt x="1585" y="4082"/>
                  </a:lnTo>
                  <a:lnTo>
                    <a:pt x="865" y="3842"/>
                  </a:lnTo>
                  <a:lnTo>
                    <a:pt x="144" y="3506"/>
                  </a:lnTo>
                  <a:lnTo>
                    <a:pt x="0" y="4515"/>
                  </a:lnTo>
                  <a:lnTo>
                    <a:pt x="1489" y="5139"/>
                  </a:lnTo>
                  <a:lnTo>
                    <a:pt x="2258" y="5427"/>
                  </a:lnTo>
                  <a:lnTo>
                    <a:pt x="3074" y="5667"/>
                  </a:lnTo>
                  <a:lnTo>
                    <a:pt x="3890" y="5859"/>
                  </a:lnTo>
                  <a:lnTo>
                    <a:pt x="4707" y="6003"/>
                  </a:lnTo>
                  <a:lnTo>
                    <a:pt x="5523" y="6147"/>
                  </a:lnTo>
                  <a:lnTo>
                    <a:pt x="7012" y="6147"/>
                  </a:lnTo>
                  <a:lnTo>
                    <a:pt x="7636" y="6051"/>
                  </a:lnTo>
                  <a:lnTo>
                    <a:pt x="8261" y="5907"/>
                  </a:lnTo>
                  <a:lnTo>
                    <a:pt x="8837" y="5715"/>
                  </a:lnTo>
                  <a:lnTo>
                    <a:pt x="9413" y="5427"/>
                  </a:lnTo>
                  <a:lnTo>
                    <a:pt x="9942" y="5091"/>
                  </a:lnTo>
                  <a:lnTo>
                    <a:pt x="10422" y="4659"/>
                  </a:lnTo>
                  <a:lnTo>
                    <a:pt x="10902" y="4178"/>
                  </a:lnTo>
                  <a:lnTo>
                    <a:pt x="10566" y="3026"/>
                  </a:lnTo>
                  <a:lnTo>
                    <a:pt x="10182" y="1921"/>
                  </a:lnTo>
                  <a:lnTo>
                    <a:pt x="9749" y="913"/>
                  </a:lnTo>
                  <a:lnTo>
                    <a:pt x="9269" y="0"/>
                  </a:lnTo>
                  <a:close/>
                </a:path>
              </a:pathLst>
            </a:custGeom>
            <a:solidFill>
              <a:srgbClr val="FFF2F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28" name="Google Shape;4147;p71">
              <a:extLst>
                <a:ext uri="{FF2B5EF4-FFF2-40B4-BE49-F238E27FC236}">
                  <a16:creationId xmlns:a16="http://schemas.microsoft.com/office/drawing/2014/main" id="{59EBA471-F079-7013-66DD-904F8840F6CB}"/>
                </a:ext>
              </a:extLst>
            </p:cNvPr>
            <p:cNvSpPr/>
            <p:nvPr/>
          </p:nvSpPr>
          <p:spPr>
            <a:xfrm>
              <a:off x="2065475" y="3035175"/>
              <a:ext cx="272575" cy="153700"/>
            </a:xfrm>
            <a:custGeom>
              <a:avLst/>
              <a:gdLst/>
              <a:ahLst/>
              <a:cxnLst/>
              <a:rect l="l" t="t" r="r" b="b"/>
              <a:pathLst>
                <a:path w="10903" h="6148" fill="none" extrusionOk="0">
                  <a:moveTo>
                    <a:pt x="9269" y="0"/>
                  </a:moveTo>
                  <a:lnTo>
                    <a:pt x="7396" y="192"/>
                  </a:lnTo>
                  <a:lnTo>
                    <a:pt x="7396" y="192"/>
                  </a:lnTo>
                  <a:lnTo>
                    <a:pt x="7684" y="240"/>
                  </a:lnTo>
                  <a:lnTo>
                    <a:pt x="7973" y="384"/>
                  </a:lnTo>
                  <a:lnTo>
                    <a:pt x="8213" y="577"/>
                  </a:lnTo>
                  <a:lnTo>
                    <a:pt x="8501" y="769"/>
                  </a:lnTo>
                  <a:lnTo>
                    <a:pt x="8693" y="961"/>
                  </a:lnTo>
                  <a:lnTo>
                    <a:pt x="8933" y="1201"/>
                  </a:lnTo>
                  <a:lnTo>
                    <a:pt x="9077" y="1489"/>
                  </a:lnTo>
                  <a:lnTo>
                    <a:pt x="9221" y="1777"/>
                  </a:lnTo>
                  <a:lnTo>
                    <a:pt x="9749" y="3026"/>
                  </a:lnTo>
                  <a:lnTo>
                    <a:pt x="9749" y="3026"/>
                  </a:lnTo>
                  <a:lnTo>
                    <a:pt x="9798" y="3314"/>
                  </a:lnTo>
                  <a:lnTo>
                    <a:pt x="9846" y="3554"/>
                  </a:lnTo>
                  <a:lnTo>
                    <a:pt x="9798" y="3842"/>
                  </a:lnTo>
                  <a:lnTo>
                    <a:pt x="9701" y="4082"/>
                  </a:lnTo>
                  <a:lnTo>
                    <a:pt x="9557" y="4274"/>
                  </a:lnTo>
                  <a:lnTo>
                    <a:pt x="9365" y="4467"/>
                  </a:lnTo>
                  <a:lnTo>
                    <a:pt x="9125" y="4611"/>
                  </a:lnTo>
                  <a:lnTo>
                    <a:pt x="8885" y="4707"/>
                  </a:lnTo>
                  <a:lnTo>
                    <a:pt x="8885" y="4707"/>
                  </a:lnTo>
                  <a:lnTo>
                    <a:pt x="8213" y="4803"/>
                  </a:lnTo>
                  <a:lnTo>
                    <a:pt x="7588" y="4899"/>
                  </a:lnTo>
                  <a:lnTo>
                    <a:pt x="6964" y="4947"/>
                  </a:lnTo>
                  <a:lnTo>
                    <a:pt x="6340" y="4947"/>
                  </a:lnTo>
                  <a:lnTo>
                    <a:pt x="6340" y="4947"/>
                  </a:lnTo>
                  <a:lnTo>
                    <a:pt x="5475" y="4947"/>
                  </a:lnTo>
                  <a:lnTo>
                    <a:pt x="4707" y="4851"/>
                  </a:lnTo>
                  <a:lnTo>
                    <a:pt x="3890" y="4707"/>
                  </a:lnTo>
                  <a:lnTo>
                    <a:pt x="3122" y="4563"/>
                  </a:lnTo>
                  <a:lnTo>
                    <a:pt x="2354" y="4371"/>
                  </a:lnTo>
                  <a:lnTo>
                    <a:pt x="1585" y="4082"/>
                  </a:lnTo>
                  <a:lnTo>
                    <a:pt x="865" y="3842"/>
                  </a:lnTo>
                  <a:lnTo>
                    <a:pt x="144" y="3506"/>
                  </a:lnTo>
                  <a:lnTo>
                    <a:pt x="144" y="3506"/>
                  </a:lnTo>
                  <a:lnTo>
                    <a:pt x="0" y="4515"/>
                  </a:lnTo>
                  <a:lnTo>
                    <a:pt x="0" y="4515"/>
                  </a:lnTo>
                  <a:lnTo>
                    <a:pt x="1489" y="5139"/>
                  </a:lnTo>
                  <a:lnTo>
                    <a:pt x="2258" y="5427"/>
                  </a:lnTo>
                  <a:lnTo>
                    <a:pt x="3074" y="5667"/>
                  </a:lnTo>
                  <a:lnTo>
                    <a:pt x="3890" y="5859"/>
                  </a:lnTo>
                  <a:lnTo>
                    <a:pt x="4707" y="6003"/>
                  </a:lnTo>
                  <a:lnTo>
                    <a:pt x="5523" y="6147"/>
                  </a:lnTo>
                  <a:lnTo>
                    <a:pt x="6340" y="6147"/>
                  </a:lnTo>
                  <a:lnTo>
                    <a:pt x="6340" y="6147"/>
                  </a:lnTo>
                  <a:lnTo>
                    <a:pt x="7012" y="6147"/>
                  </a:lnTo>
                  <a:lnTo>
                    <a:pt x="7636" y="6051"/>
                  </a:lnTo>
                  <a:lnTo>
                    <a:pt x="8261" y="5907"/>
                  </a:lnTo>
                  <a:lnTo>
                    <a:pt x="8837" y="5715"/>
                  </a:lnTo>
                  <a:lnTo>
                    <a:pt x="9413" y="5427"/>
                  </a:lnTo>
                  <a:lnTo>
                    <a:pt x="9942" y="5091"/>
                  </a:lnTo>
                  <a:lnTo>
                    <a:pt x="10422" y="4659"/>
                  </a:lnTo>
                  <a:lnTo>
                    <a:pt x="10902" y="4178"/>
                  </a:lnTo>
                  <a:lnTo>
                    <a:pt x="10902" y="4178"/>
                  </a:lnTo>
                  <a:lnTo>
                    <a:pt x="10566" y="3026"/>
                  </a:lnTo>
                  <a:lnTo>
                    <a:pt x="10182" y="1921"/>
                  </a:lnTo>
                  <a:lnTo>
                    <a:pt x="9749" y="913"/>
                  </a:lnTo>
                  <a:lnTo>
                    <a:pt x="9269"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29" name="Google Shape;4148;p71">
              <a:extLst>
                <a:ext uri="{FF2B5EF4-FFF2-40B4-BE49-F238E27FC236}">
                  <a16:creationId xmlns:a16="http://schemas.microsoft.com/office/drawing/2014/main" id="{19A00986-45A8-9CD6-D9A0-20135AEDCB13}"/>
                </a:ext>
              </a:extLst>
            </p:cNvPr>
            <p:cNvSpPr/>
            <p:nvPr/>
          </p:nvSpPr>
          <p:spPr>
            <a:xfrm>
              <a:off x="2155525" y="2987150"/>
              <a:ext cx="87675" cy="55250"/>
            </a:xfrm>
            <a:custGeom>
              <a:avLst/>
              <a:gdLst/>
              <a:ahLst/>
              <a:cxnLst/>
              <a:rect l="l" t="t" r="r" b="b"/>
              <a:pathLst>
                <a:path w="3507" h="2210" extrusionOk="0">
                  <a:moveTo>
                    <a:pt x="1009" y="0"/>
                  </a:moveTo>
                  <a:lnTo>
                    <a:pt x="192" y="48"/>
                  </a:lnTo>
                  <a:lnTo>
                    <a:pt x="48" y="384"/>
                  </a:lnTo>
                  <a:lnTo>
                    <a:pt x="0" y="721"/>
                  </a:lnTo>
                  <a:lnTo>
                    <a:pt x="0" y="1009"/>
                  </a:lnTo>
                  <a:lnTo>
                    <a:pt x="96" y="1297"/>
                  </a:lnTo>
                  <a:lnTo>
                    <a:pt x="240" y="1537"/>
                  </a:lnTo>
                  <a:lnTo>
                    <a:pt x="481" y="1777"/>
                  </a:lnTo>
                  <a:lnTo>
                    <a:pt x="721" y="1921"/>
                  </a:lnTo>
                  <a:lnTo>
                    <a:pt x="1009" y="2065"/>
                  </a:lnTo>
                  <a:lnTo>
                    <a:pt x="1345" y="2161"/>
                  </a:lnTo>
                  <a:lnTo>
                    <a:pt x="1681" y="2209"/>
                  </a:lnTo>
                  <a:lnTo>
                    <a:pt x="2065" y="2209"/>
                  </a:lnTo>
                  <a:lnTo>
                    <a:pt x="2402" y="2113"/>
                  </a:lnTo>
                  <a:lnTo>
                    <a:pt x="2690" y="2017"/>
                  </a:lnTo>
                  <a:lnTo>
                    <a:pt x="2978" y="1825"/>
                  </a:lnTo>
                  <a:lnTo>
                    <a:pt x="3170" y="1633"/>
                  </a:lnTo>
                  <a:lnTo>
                    <a:pt x="3362" y="1393"/>
                  </a:lnTo>
                  <a:lnTo>
                    <a:pt x="3458" y="1153"/>
                  </a:lnTo>
                  <a:lnTo>
                    <a:pt x="3506" y="865"/>
                  </a:lnTo>
                  <a:lnTo>
                    <a:pt x="3506" y="529"/>
                  </a:lnTo>
                  <a:lnTo>
                    <a:pt x="3362" y="240"/>
                  </a:lnTo>
                  <a:lnTo>
                    <a:pt x="2642" y="96"/>
                  </a:lnTo>
                  <a:lnTo>
                    <a:pt x="1825" y="48"/>
                  </a:lnTo>
                  <a:lnTo>
                    <a:pt x="1009" y="0"/>
                  </a:lnTo>
                  <a:close/>
                </a:path>
              </a:pathLst>
            </a:custGeom>
            <a:solidFill>
              <a:srgbClr val="FF6B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30" name="Google Shape;4149;p71">
              <a:extLst>
                <a:ext uri="{FF2B5EF4-FFF2-40B4-BE49-F238E27FC236}">
                  <a16:creationId xmlns:a16="http://schemas.microsoft.com/office/drawing/2014/main" id="{B4317174-D83F-A037-4561-6DB7E4331333}"/>
                </a:ext>
              </a:extLst>
            </p:cNvPr>
            <p:cNvSpPr/>
            <p:nvPr/>
          </p:nvSpPr>
          <p:spPr>
            <a:xfrm>
              <a:off x="2155525" y="2987150"/>
              <a:ext cx="87675" cy="55250"/>
            </a:xfrm>
            <a:custGeom>
              <a:avLst/>
              <a:gdLst/>
              <a:ahLst/>
              <a:cxnLst/>
              <a:rect l="l" t="t" r="r" b="b"/>
              <a:pathLst>
                <a:path w="3507" h="2210" fill="none" extrusionOk="0">
                  <a:moveTo>
                    <a:pt x="1681" y="2209"/>
                  </a:moveTo>
                  <a:lnTo>
                    <a:pt x="1681" y="2209"/>
                  </a:lnTo>
                  <a:lnTo>
                    <a:pt x="2065" y="2209"/>
                  </a:lnTo>
                  <a:lnTo>
                    <a:pt x="2402" y="2113"/>
                  </a:lnTo>
                  <a:lnTo>
                    <a:pt x="2690" y="2017"/>
                  </a:lnTo>
                  <a:lnTo>
                    <a:pt x="2978" y="1825"/>
                  </a:lnTo>
                  <a:lnTo>
                    <a:pt x="3170" y="1633"/>
                  </a:lnTo>
                  <a:lnTo>
                    <a:pt x="3362" y="1393"/>
                  </a:lnTo>
                  <a:lnTo>
                    <a:pt x="3458" y="1153"/>
                  </a:lnTo>
                  <a:lnTo>
                    <a:pt x="3506" y="865"/>
                  </a:lnTo>
                  <a:lnTo>
                    <a:pt x="3506" y="865"/>
                  </a:lnTo>
                  <a:lnTo>
                    <a:pt x="3506" y="529"/>
                  </a:lnTo>
                  <a:lnTo>
                    <a:pt x="3362" y="240"/>
                  </a:lnTo>
                  <a:lnTo>
                    <a:pt x="3362" y="240"/>
                  </a:lnTo>
                  <a:lnTo>
                    <a:pt x="2642" y="96"/>
                  </a:lnTo>
                  <a:lnTo>
                    <a:pt x="1825" y="48"/>
                  </a:lnTo>
                  <a:lnTo>
                    <a:pt x="1009" y="0"/>
                  </a:lnTo>
                  <a:lnTo>
                    <a:pt x="192" y="48"/>
                  </a:lnTo>
                  <a:lnTo>
                    <a:pt x="192" y="48"/>
                  </a:lnTo>
                  <a:lnTo>
                    <a:pt x="48" y="384"/>
                  </a:lnTo>
                  <a:lnTo>
                    <a:pt x="0" y="721"/>
                  </a:lnTo>
                  <a:lnTo>
                    <a:pt x="0" y="721"/>
                  </a:lnTo>
                  <a:lnTo>
                    <a:pt x="0" y="1009"/>
                  </a:lnTo>
                  <a:lnTo>
                    <a:pt x="96" y="1297"/>
                  </a:lnTo>
                  <a:lnTo>
                    <a:pt x="240" y="1537"/>
                  </a:lnTo>
                  <a:lnTo>
                    <a:pt x="481" y="1777"/>
                  </a:lnTo>
                  <a:lnTo>
                    <a:pt x="721" y="1921"/>
                  </a:lnTo>
                  <a:lnTo>
                    <a:pt x="1009" y="2065"/>
                  </a:lnTo>
                  <a:lnTo>
                    <a:pt x="1345" y="2161"/>
                  </a:lnTo>
                  <a:lnTo>
                    <a:pt x="1681" y="2209"/>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31" name="Google Shape;4150;p71">
              <a:extLst>
                <a:ext uri="{FF2B5EF4-FFF2-40B4-BE49-F238E27FC236}">
                  <a16:creationId xmlns:a16="http://schemas.microsoft.com/office/drawing/2014/main" id="{A57C2426-CE2C-CBEB-257D-0EF3DE8C1289}"/>
                </a:ext>
              </a:extLst>
            </p:cNvPr>
            <p:cNvSpPr/>
            <p:nvPr/>
          </p:nvSpPr>
          <p:spPr>
            <a:xfrm>
              <a:off x="2155525" y="2988350"/>
              <a:ext cx="87675" cy="50450"/>
            </a:xfrm>
            <a:custGeom>
              <a:avLst/>
              <a:gdLst/>
              <a:ahLst/>
              <a:cxnLst/>
              <a:rect l="l" t="t" r="r" b="b"/>
              <a:pathLst>
                <a:path w="3507" h="2018" extrusionOk="0">
                  <a:moveTo>
                    <a:pt x="192" y="0"/>
                  </a:moveTo>
                  <a:lnTo>
                    <a:pt x="48" y="336"/>
                  </a:lnTo>
                  <a:lnTo>
                    <a:pt x="0" y="673"/>
                  </a:lnTo>
                  <a:lnTo>
                    <a:pt x="0" y="721"/>
                  </a:lnTo>
                  <a:lnTo>
                    <a:pt x="0" y="913"/>
                  </a:lnTo>
                  <a:lnTo>
                    <a:pt x="48" y="1105"/>
                  </a:lnTo>
                  <a:lnTo>
                    <a:pt x="144" y="1297"/>
                  </a:lnTo>
                  <a:lnTo>
                    <a:pt x="240" y="1489"/>
                  </a:lnTo>
                  <a:lnTo>
                    <a:pt x="529" y="1777"/>
                  </a:lnTo>
                  <a:lnTo>
                    <a:pt x="913" y="2017"/>
                  </a:lnTo>
                  <a:lnTo>
                    <a:pt x="1441" y="2017"/>
                  </a:lnTo>
                  <a:lnTo>
                    <a:pt x="2690" y="1969"/>
                  </a:lnTo>
                  <a:lnTo>
                    <a:pt x="3026" y="1777"/>
                  </a:lnTo>
                  <a:lnTo>
                    <a:pt x="3266" y="1489"/>
                  </a:lnTo>
                  <a:lnTo>
                    <a:pt x="3458" y="1153"/>
                  </a:lnTo>
                  <a:lnTo>
                    <a:pt x="3506" y="1009"/>
                  </a:lnTo>
                  <a:lnTo>
                    <a:pt x="3506" y="817"/>
                  </a:lnTo>
                  <a:lnTo>
                    <a:pt x="3506" y="769"/>
                  </a:lnTo>
                  <a:lnTo>
                    <a:pt x="3506" y="529"/>
                  </a:lnTo>
                  <a:lnTo>
                    <a:pt x="3410" y="288"/>
                  </a:lnTo>
                  <a:lnTo>
                    <a:pt x="2642" y="336"/>
                  </a:lnTo>
                  <a:lnTo>
                    <a:pt x="2498" y="336"/>
                  </a:lnTo>
                  <a:lnTo>
                    <a:pt x="2498" y="1105"/>
                  </a:lnTo>
                  <a:lnTo>
                    <a:pt x="913" y="913"/>
                  </a:lnTo>
                  <a:lnTo>
                    <a:pt x="961" y="144"/>
                  </a:lnTo>
                  <a:lnTo>
                    <a:pt x="240" y="0"/>
                  </a:lnTo>
                  <a:close/>
                </a:path>
              </a:pathLst>
            </a:custGeom>
            <a:solidFill>
              <a:srgbClr val="FA818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32" name="Google Shape;4151;p71">
              <a:extLst>
                <a:ext uri="{FF2B5EF4-FFF2-40B4-BE49-F238E27FC236}">
                  <a16:creationId xmlns:a16="http://schemas.microsoft.com/office/drawing/2014/main" id="{BC894EB3-E4A9-199B-A2C7-5FC44BDB47D5}"/>
                </a:ext>
              </a:extLst>
            </p:cNvPr>
            <p:cNvSpPr/>
            <p:nvPr/>
          </p:nvSpPr>
          <p:spPr>
            <a:xfrm>
              <a:off x="2155525" y="2988350"/>
              <a:ext cx="87675" cy="50450"/>
            </a:xfrm>
            <a:custGeom>
              <a:avLst/>
              <a:gdLst/>
              <a:ahLst/>
              <a:cxnLst/>
              <a:rect l="l" t="t" r="r" b="b"/>
              <a:pathLst>
                <a:path w="3507" h="2018" fill="none" extrusionOk="0">
                  <a:moveTo>
                    <a:pt x="240" y="0"/>
                  </a:moveTo>
                  <a:lnTo>
                    <a:pt x="240" y="0"/>
                  </a:lnTo>
                  <a:lnTo>
                    <a:pt x="192" y="0"/>
                  </a:lnTo>
                  <a:lnTo>
                    <a:pt x="192" y="0"/>
                  </a:lnTo>
                  <a:lnTo>
                    <a:pt x="48" y="336"/>
                  </a:lnTo>
                  <a:lnTo>
                    <a:pt x="0" y="673"/>
                  </a:lnTo>
                  <a:lnTo>
                    <a:pt x="0" y="673"/>
                  </a:lnTo>
                  <a:lnTo>
                    <a:pt x="0" y="721"/>
                  </a:lnTo>
                  <a:lnTo>
                    <a:pt x="0" y="721"/>
                  </a:lnTo>
                  <a:lnTo>
                    <a:pt x="0" y="913"/>
                  </a:lnTo>
                  <a:lnTo>
                    <a:pt x="48" y="1105"/>
                  </a:lnTo>
                  <a:lnTo>
                    <a:pt x="144" y="1297"/>
                  </a:lnTo>
                  <a:lnTo>
                    <a:pt x="240" y="1489"/>
                  </a:lnTo>
                  <a:lnTo>
                    <a:pt x="529" y="1777"/>
                  </a:lnTo>
                  <a:lnTo>
                    <a:pt x="913" y="2017"/>
                  </a:lnTo>
                  <a:lnTo>
                    <a:pt x="913" y="2017"/>
                  </a:lnTo>
                  <a:lnTo>
                    <a:pt x="1249" y="2017"/>
                  </a:lnTo>
                  <a:lnTo>
                    <a:pt x="1249" y="2017"/>
                  </a:lnTo>
                  <a:lnTo>
                    <a:pt x="1249" y="2017"/>
                  </a:lnTo>
                  <a:lnTo>
                    <a:pt x="1441" y="2017"/>
                  </a:lnTo>
                  <a:lnTo>
                    <a:pt x="1441" y="2017"/>
                  </a:lnTo>
                  <a:lnTo>
                    <a:pt x="2690" y="1969"/>
                  </a:lnTo>
                  <a:lnTo>
                    <a:pt x="2690" y="1969"/>
                  </a:lnTo>
                  <a:lnTo>
                    <a:pt x="3026" y="1777"/>
                  </a:lnTo>
                  <a:lnTo>
                    <a:pt x="3266" y="1489"/>
                  </a:lnTo>
                  <a:lnTo>
                    <a:pt x="3458" y="1153"/>
                  </a:lnTo>
                  <a:lnTo>
                    <a:pt x="3506" y="1009"/>
                  </a:lnTo>
                  <a:lnTo>
                    <a:pt x="3506" y="817"/>
                  </a:lnTo>
                  <a:lnTo>
                    <a:pt x="3506" y="817"/>
                  </a:lnTo>
                  <a:lnTo>
                    <a:pt x="3506" y="769"/>
                  </a:lnTo>
                  <a:lnTo>
                    <a:pt x="3506" y="769"/>
                  </a:lnTo>
                  <a:lnTo>
                    <a:pt x="3506" y="529"/>
                  </a:lnTo>
                  <a:lnTo>
                    <a:pt x="3410" y="288"/>
                  </a:lnTo>
                  <a:lnTo>
                    <a:pt x="3410" y="288"/>
                  </a:lnTo>
                  <a:lnTo>
                    <a:pt x="2642" y="336"/>
                  </a:lnTo>
                  <a:lnTo>
                    <a:pt x="2642" y="336"/>
                  </a:lnTo>
                  <a:lnTo>
                    <a:pt x="2498" y="336"/>
                  </a:lnTo>
                  <a:lnTo>
                    <a:pt x="2498" y="1105"/>
                  </a:lnTo>
                  <a:lnTo>
                    <a:pt x="913" y="913"/>
                  </a:lnTo>
                  <a:lnTo>
                    <a:pt x="961" y="144"/>
                  </a:lnTo>
                  <a:lnTo>
                    <a:pt x="961" y="144"/>
                  </a:lnTo>
                  <a:lnTo>
                    <a:pt x="24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33" name="Google Shape;4152;p71">
              <a:extLst>
                <a:ext uri="{FF2B5EF4-FFF2-40B4-BE49-F238E27FC236}">
                  <a16:creationId xmlns:a16="http://schemas.microsoft.com/office/drawing/2014/main" id="{073A3DB0-FF03-DEF3-D8DA-AE6426CA5E1A}"/>
                </a:ext>
              </a:extLst>
            </p:cNvPr>
            <p:cNvSpPr/>
            <p:nvPr/>
          </p:nvSpPr>
          <p:spPr>
            <a:xfrm>
              <a:off x="2178325" y="2971525"/>
              <a:ext cx="39650" cy="44450"/>
            </a:xfrm>
            <a:custGeom>
              <a:avLst/>
              <a:gdLst/>
              <a:ahLst/>
              <a:cxnLst/>
              <a:rect l="l" t="t" r="r" b="b"/>
              <a:pathLst>
                <a:path w="1586" h="1778" extrusionOk="0">
                  <a:moveTo>
                    <a:pt x="97" y="1"/>
                  </a:moveTo>
                  <a:lnTo>
                    <a:pt x="1" y="1586"/>
                  </a:lnTo>
                  <a:lnTo>
                    <a:pt x="1586" y="1778"/>
                  </a:lnTo>
                  <a:lnTo>
                    <a:pt x="1586" y="1778"/>
                  </a:lnTo>
                  <a:lnTo>
                    <a:pt x="1538" y="97"/>
                  </a:lnTo>
                  <a:lnTo>
                    <a:pt x="97" y="1"/>
                  </a:lnTo>
                  <a:close/>
                </a:path>
              </a:pathLst>
            </a:custGeom>
            <a:solidFill>
              <a:srgbClr val="FDC5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34" name="Google Shape;4153;p71">
              <a:extLst>
                <a:ext uri="{FF2B5EF4-FFF2-40B4-BE49-F238E27FC236}">
                  <a16:creationId xmlns:a16="http://schemas.microsoft.com/office/drawing/2014/main" id="{878F4233-BBFC-3043-AF99-7FC8A1CFB861}"/>
                </a:ext>
              </a:extLst>
            </p:cNvPr>
            <p:cNvSpPr/>
            <p:nvPr/>
          </p:nvSpPr>
          <p:spPr>
            <a:xfrm>
              <a:off x="2178325" y="2971525"/>
              <a:ext cx="39650" cy="44450"/>
            </a:xfrm>
            <a:custGeom>
              <a:avLst/>
              <a:gdLst/>
              <a:ahLst/>
              <a:cxnLst/>
              <a:rect l="l" t="t" r="r" b="b"/>
              <a:pathLst>
                <a:path w="1586" h="1778" fill="none" extrusionOk="0">
                  <a:moveTo>
                    <a:pt x="97" y="1"/>
                  </a:moveTo>
                  <a:lnTo>
                    <a:pt x="1" y="1586"/>
                  </a:lnTo>
                  <a:lnTo>
                    <a:pt x="1586" y="1778"/>
                  </a:lnTo>
                  <a:lnTo>
                    <a:pt x="1538" y="97"/>
                  </a:lnTo>
                  <a:lnTo>
                    <a:pt x="97" y="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35" name="Google Shape;4154;p71">
              <a:extLst>
                <a:ext uri="{FF2B5EF4-FFF2-40B4-BE49-F238E27FC236}">
                  <a16:creationId xmlns:a16="http://schemas.microsoft.com/office/drawing/2014/main" id="{24FF81DC-1F03-8BBE-34A7-6CEDF1A24AA3}"/>
                </a:ext>
              </a:extLst>
            </p:cNvPr>
            <p:cNvSpPr/>
            <p:nvPr/>
          </p:nvSpPr>
          <p:spPr>
            <a:xfrm>
              <a:off x="2178325" y="2991950"/>
              <a:ext cx="39650" cy="24025"/>
            </a:xfrm>
            <a:custGeom>
              <a:avLst/>
              <a:gdLst/>
              <a:ahLst/>
              <a:cxnLst/>
              <a:rect l="l" t="t" r="r" b="b"/>
              <a:pathLst>
                <a:path w="1586" h="961" extrusionOk="0">
                  <a:moveTo>
                    <a:pt x="49" y="0"/>
                  </a:moveTo>
                  <a:lnTo>
                    <a:pt x="1" y="769"/>
                  </a:lnTo>
                  <a:lnTo>
                    <a:pt x="1586" y="961"/>
                  </a:lnTo>
                  <a:lnTo>
                    <a:pt x="1586" y="192"/>
                  </a:lnTo>
                  <a:lnTo>
                    <a:pt x="769" y="144"/>
                  </a:lnTo>
                  <a:lnTo>
                    <a:pt x="49" y="0"/>
                  </a:lnTo>
                  <a:close/>
                </a:path>
              </a:pathLst>
            </a:custGeom>
            <a:solidFill>
              <a:srgbClr val="FEA68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36" name="Google Shape;4155;p71">
              <a:extLst>
                <a:ext uri="{FF2B5EF4-FFF2-40B4-BE49-F238E27FC236}">
                  <a16:creationId xmlns:a16="http://schemas.microsoft.com/office/drawing/2014/main" id="{77B83F82-7DC4-4F08-447B-7A1F5A996826}"/>
                </a:ext>
              </a:extLst>
            </p:cNvPr>
            <p:cNvSpPr/>
            <p:nvPr/>
          </p:nvSpPr>
          <p:spPr>
            <a:xfrm>
              <a:off x="2178325" y="2991950"/>
              <a:ext cx="39650" cy="24025"/>
            </a:xfrm>
            <a:custGeom>
              <a:avLst/>
              <a:gdLst/>
              <a:ahLst/>
              <a:cxnLst/>
              <a:rect l="l" t="t" r="r" b="b"/>
              <a:pathLst>
                <a:path w="1586" h="961" fill="none" extrusionOk="0">
                  <a:moveTo>
                    <a:pt x="49" y="0"/>
                  </a:moveTo>
                  <a:lnTo>
                    <a:pt x="1" y="769"/>
                  </a:lnTo>
                  <a:lnTo>
                    <a:pt x="1586" y="961"/>
                  </a:lnTo>
                  <a:lnTo>
                    <a:pt x="1586" y="192"/>
                  </a:lnTo>
                  <a:lnTo>
                    <a:pt x="1586" y="192"/>
                  </a:lnTo>
                  <a:lnTo>
                    <a:pt x="769" y="144"/>
                  </a:lnTo>
                  <a:lnTo>
                    <a:pt x="49"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37" name="Google Shape;4156;p71">
              <a:extLst>
                <a:ext uri="{FF2B5EF4-FFF2-40B4-BE49-F238E27FC236}">
                  <a16:creationId xmlns:a16="http://schemas.microsoft.com/office/drawing/2014/main" id="{82DA5014-E664-3BD1-D97C-E4B654B48801}"/>
                </a:ext>
              </a:extLst>
            </p:cNvPr>
            <p:cNvSpPr/>
            <p:nvPr/>
          </p:nvSpPr>
          <p:spPr>
            <a:xfrm>
              <a:off x="1874575" y="2642550"/>
              <a:ext cx="144100" cy="154925"/>
            </a:xfrm>
            <a:custGeom>
              <a:avLst/>
              <a:gdLst/>
              <a:ahLst/>
              <a:cxnLst/>
              <a:rect l="l" t="t" r="r" b="b"/>
              <a:pathLst>
                <a:path w="5764" h="6197" extrusionOk="0">
                  <a:moveTo>
                    <a:pt x="2642" y="1"/>
                  </a:moveTo>
                  <a:lnTo>
                    <a:pt x="2354" y="97"/>
                  </a:lnTo>
                  <a:lnTo>
                    <a:pt x="2065" y="145"/>
                  </a:lnTo>
                  <a:lnTo>
                    <a:pt x="1585" y="385"/>
                  </a:lnTo>
                  <a:lnTo>
                    <a:pt x="1105" y="721"/>
                  </a:lnTo>
                  <a:lnTo>
                    <a:pt x="673" y="1154"/>
                  </a:lnTo>
                  <a:lnTo>
                    <a:pt x="385" y="1682"/>
                  </a:lnTo>
                  <a:lnTo>
                    <a:pt x="240" y="1970"/>
                  </a:lnTo>
                  <a:lnTo>
                    <a:pt x="144" y="2258"/>
                  </a:lnTo>
                  <a:lnTo>
                    <a:pt x="48" y="2594"/>
                  </a:lnTo>
                  <a:lnTo>
                    <a:pt x="0" y="2883"/>
                  </a:lnTo>
                  <a:lnTo>
                    <a:pt x="0" y="3507"/>
                  </a:lnTo>
                  <a:lnTo>
                    <a:pt x="96" y="4083"/>
                  </a:lnTo>
                  <a:lnTo>
                    <a:pt x="289" y="4659"/>
                  </a:lnTo>
                  <a:lnTo>
                    <a:pt x="577" y="5140"/>
                  </a:lnTo>
                  <a:lnTo>
                    <a:pt x="769" y="5332"/>
                  </a:lnTo>
                  <a:lnTo>
                    <a:pt x="961" y="5524"/>
                  </a:lnTo>
                  <a:lnTo>
                    <a:pt x="1201" y="5716"/>
                  </a:lnTo>
                  <a:lnTo>
                    <a:pt x="1441" y="5860"/>
                  </a:lnTo>
                  <a:lnTo>
                    <a:pt x="1681" y="6004"/>
                  </a:lnTo>
                  <a:lnTo>
                    <a:pt x="1969" y="6100"/>
                  </a:lnTo>
                  <a:lnTo>
                    <a:pt x="2258" y="6196"/>
                  </a:lnTo>
                  <a:lnTo>
                    <a:pt x="3122" y="6196"/>
                  </a:lnTo>
                  <a:lnTo>
                    <a:pt x="3362" y="6148"/>
                  </a:lnTo>
                  <a:lnTo>
                    <a:pt x="3650" y="6052"/>
                  </a:lnTo>
                  <a:lnTo>
                    <a:pt x="4179" y="5812"/>
                  </a:lnTo>
                  <a:lnTo>
                    <a:pt x="4659" y="5476"/>
                  </a:lnTo>
                  <a:lnTo>
                    <a:pt x="5043" y="5044"/>
                  </a:lnTo>
                  <a:lnTo>
                    <a:pt x="5379" y="4515"/>
                  </a:lnTo>
                  <a:lnTo>
                    <a:pt x="5523" y="4227"/>
                  </a:lnTo>
                  <a:lnTo>
                    <a:pt x="5619" y="3939"/>
                  </a:lnTo>
                  <a:lnTo>
                    <a:pt x="5715" y="3651"/>
                  </a:lnTo>
                  <a:lnTo>
                    <a:pt x="5763" y="3315"/>
                  </a:lnTo>
                  <a:lnTo>
                    <a:pt x="5763" y="2690"/>
                  </a:lnTo>
                  <a:lnTo>
                    <a:pt x="5667" y="2114"/>
                  </a:lnTo>
                  <a:lnTo>
                    <a:pt x="5475" y="1586"/>
                  </a:lnTo>
                  <a:lnTo>
                    <a:pt x="5139" y="1106"/>
                  </a:lnTo>
                  <a:lnTo>
                    <a:pt x="4995" y="865"/>
                  </a:lnTo>
                  <a:lnTo>
                    <a:pt x="4803" y="673"/>
                  </a:lnTo>
                  <a:lnTo>
                    <a:pt x="4563" y="481"/>
                  </a:lnTo>
                  <a:lnTo>
                    <a:pt x="4323" y="337"/>
                  </a:lnTo>
                  <a:lnTo>
                    <a:pt x="4034" y="193"/>
                  </a:lnTo>
                  <a:lnTo>
                    <a:pt x="3794" y="97"/>
                  </a:lnTo>
                  <a:lnTo>
                    <a:pt x="3506" y="49"/>
                  </a:lnTo>
                  <a:lnTo>
                    <a:pt x="3218" y="1"/>
                  </a:lnTo>
                  <a:close/>
                </a:path>
              </a:pathLst>
            </a:custGeom>
            <a:solidFill>
              <a:srgbClr val="FDC5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38" name="Google Shape;4157;p71">
              <a:extLst>
                <a:ext uri="{FF2B5EF4-FFF2-40B4-BE49-F238E27FC236}">
                  <a16:creationId xmlns:a16="http://schemas.microsoft.com/office/drawing/2014/main" id="{9A065692-C32B-C853-8D1B-9967356CF83E}"/>
                </a:ext>
              </a:extLst>
            </p:cNvPr>
            <p:cNvSpPr/>
            <p:nvPr/>
          </p:nvSpPr>
          <p:spPr>
            <a:xfrm>
              <a:off x="1874575" y="2642550"/>
              <a:ext cx="144100" cy="154925"/>
            </a:xfrm>
            <a:custGeom>
              <a:avLst/>
              <a:gdLst/>
              <a:ahLst/>
              <a:cxnLst/>
              <a:rect l="l" t="t" r="r" b="b"/>
              <a:pathLst>
                <a:path w="5764" h="6197" fill="none" extrusionOk="0">
                  <a:moveTo>
                    <a:pt x="144" y="2258"/>
                  </a:moveTo>
                  <a:lnTo>
                    <a:pt x="144" y="2258"/>
                  </a:lnTo>
                  <a:lnTo>
                    <a:pt x="48" y="2594"/>
                  </a:lnTo>
                  <a:lnTo>
                    <a:pt x="0" y="2883"/>
                  </a:lnTo>
                  <a:lnTo>
                    <a:pt x="0" y="3507"/>
                  </a:lnTo>
                  <a:lnTo>
                    <a:pt x="96" y="4083"/>
                  </a:lnTo>
                  <a:lnTo>
                    <a:pt x="289" y="4659"/>
                  </a:lnTo>
                  <a:lnTo>
                    <a:pt x="577" y="5140"/>
                  </a:lnTo>
                  <a:lnTo>
                    <a:pt x="769" y="5332"/>
                  </a:lnTo>
                  <a:lnTo>
                    <a:pt x="961" y="5524"/>
                  </a:lnTo>
                  <a:lnTo>
                    <a:pt x="1201" y="5716"/>
                  </a:lnTo>
                  <a:lnTo>
                    <a:pt x="1441" y="5860"/>
                  </a:lnTo>
                  <a:lnTo>
                    <a:pt x="1681" y="6004"/>
                  </a:lnTo>
                  <a:lnTo>
                    <a:pt x="1969" y="6100"/>
                  </a:lnTo>
                  <a:lnTo>
                    <a:pt x="1969" y="6100"/>
                  </a:lnTo>
                  <a:lnTo>
                    <a:pt x="2258" y="6196"/>
                  </a:lnTo>
                  <a:lnTo>
                    <a:pt x="2546" y="6196"/>
                  </a:lnTo>
                  <a:lnTo>
                    <a:pt x="2834" y="6196"/>
                  </a:lnTo>
                  <a:lnTo>
                    <a:pt x="3122" y="6196"/>
                  </a:lnTo>
                  <a:lnTo>
                    <a:pt x="3362" y="6148"/>
                  </a:lnTo>
                  <a:lnTo>
                    <a:pt x="3650" y="6052"/>
                  </a:lnTo>
                  <a:lnTo>
                    <a:pt x="4179" y="5812"/>
                  </a:lnTo>
                  <a:lnTo>
                    <a:pt x="4659" y="5476"/>
                  </a:lnTo>
                  <a:lnTo>
                    <a:pt x="5043" y="5044"/>
                  </a:lnTo>
                  <a:lnTo>
                    <a:pt x="5379" y="4515"/>
                  </a:lnTo>
                  <a:lnTo>
                    <a:pt x="5523" y="4227"/>
                  </a:lnTo>
                  <a:lnTo>
                    <a:pt x="5619" y="3939"/>
                  </a:lnTo>
                  <a:lnTo>
                    <a:pt x="5619" y="3939"/>
                  </a:lnTo>
                  <a:lnTo>
                    <a:pt x="5715" y="3651"/>
                  </a:lnTo>
                  <a:lnTo>
                    <a:pt x="5763" y="3315"/>
                  </a:lnTo>
                  <a:lnTo>
                    <a:pt x="5763" y="2690"/>
                  </a:lnTo>
                  <a:lnTo>
                    <a:pt x="5667" y="2114"/>
                  </a:lnTo>
                  <a:lnTo>
                    <a:pt x="5475" y="1586"/>
                  </a:lnTo>
                  <a:lnTo>
                    <a:pt x="5139" y="1106"/>
                  </a:lnTo>
                  <a:lnTo>
                    <a:pt x="4995" y="865"/>
                  </a:lnTo>
                  <a:lnTo>
                    <a:pt x="4803" y="673"/>
                  </a:lnTo>
                  <a:lnTo>
                    <a:pt x="4563" y="481"/>
                  </a:lnTo>
                  <a:lnTo>
                    <a:pt x="4323" y="337"/>
                  </a:lnTo>
                  <a:lnTo>
                    <a:pt x="4034" y="193"/>
                  </a:lnTo>
                  <a:lnTo>
                    <a:pt x="3794" y="97"/>
                  </a:lnTo>
                  <a:lnTo>
                    <a:pt x="3794" y="97"/>
                  </a:lnTo>
                  <a:lnTo>
                    <a:pt x="3506" y="49"/>
                  </a:lnTo>
                  <a:lnTo>
                    <a:pt x="3218" y="1"/>
                  </a:lnTo>
                  <a:lnTo>
                    <a:pt x="2930" y="1"/>
                  </a:lnTo>
                  <a:lnTo>
                    <a:pt x="2642" y="1"/>
                  </a:lnTo>
                  <a:lnTo>
                    <a:pt x="2354" y="97"/>
                  </a:lnTo>
                  <a:lnTo>
                    <a:pt x="2065" y="145"/>
                  </a:lnTo>
                  <a:lnTo>
                    <a:pt x="1585" y="385"/>
                  </a:lnTo>
                  <a:lnTo>
                    <a:pt x="1105" y="721"/>
                  </a:lnTo>
                  <a:lnTo>
                    <a:pt x="673" y="1154"/>
                  </a:lnTo>
                  <a:lnTo>
                    <a:pt x="385" y="1682"/>
                  </a:lnTo>
                  <a:lnTo>
                    <a:pt x="240" y="1970"/>
                  </a:lnTo>
                  <a:lnTo>
                    <a:pt x="144" y="2258"/>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39" name="Google Shape;4158;p71">
              <a:extLst>
                <a:ext uri="{FF2B5EF4-FFF2-40B4-BE49-F238E27FC236}">
                  <a16:creationId xmlns:a16="http://schemas.microsoft.com/office/drawing/2014/main" id="{D0AFCE73-FA2F-5556-0184-F01BD4063FC5}"/>
                </a:ext>
              </a:extLst>
            </p:cNvPr>
            <p:cNvSpPr/>
            <p:nvPr/>
          </p:nvSpPr>
          <p:spPr>
            <a:xfrm>
              <a:off x="1892575" y="2676175"/>
              <a:ext cx="51650" cy="86475"/>
            </a:xfrm>
            <a:custGeom>
              <a:avLst/>
              <a:gdLst/>
              <a:ahLst/>
              <a:cxnLst/>
              <a:rect l="l" t="t" r="r" b="b"/>
              <a:pathLst>
                <a:path w="2066" h="3459" extrusionOk="0">
                  <a:moveTo>
                    <a:pt x="1009" y="1"/>
                  </a:moveTo>
                  <a:lnTo>
                    <a:pt x="721" y="193"/>
                  </a:lnTo>
                  <a:lnTo>
                    <a:pt x="433" y="481"/>
                  </a:lnTo>
                  <a:lnTo>
                    <a:pt x="241" y="769"/>
                  </a:lnTo>
                  <a:lnTo>
                    <a:pt x="97" y="1153"/>
                  </a:lnTo>
                  <a:lnTo>
                    <a:pt x="1" y="1489"/>
                  </a:lnTo>
                  <a:lnTo>
                    <a:pt x="1" y="1874"/>
                  </a:lnTo>
                  <a:lnTo>
                    <a:pt x="49" y="2210"/>
                  </a:lnTo>
                  <a:lnTo>
                    <a:pt x="193" y="2546"/>
                  </a:lnTo>
                  <a:lnTo>
                    <a:pt x="337" y="2834"/>
                  </a:lnTo>
                  <a:lnTo>
                    <a:pt x="577" y="3074"/>
                  </a:lnTo>
                  <a:lnTo>
                    <a:pt x="865" y="3266"/>
                  </a:lnTo>
                  <a:lnTo>
                    <a:pt x="1153" y="3410"/>
                  </a:lnTo>
                  <a:lnTo>
                    <a:pt x="1393" y="3459"/>
                  </a:lnTo>
                  <a:lnTo>
                    <a:pt x="1634" y="3459"/>
                  </a:lnTo>
                  <a:lnTo>
                    <a:pt x="1970" y="3410"/>
                  </a:lnTo>
                  <a:lnTo>
                    <a:pt x="2066" y="2978"/>
                  </a:lnTo>
                  <a:lnTo>
                    <a:pt x="1682" y="2210"/>
                  </a:lnTo>
                  <a:lnTo>
                    <a:pt x="1393" y="1441"/>
                  </a:lnTo>
                  <a:lnTo>
                    <a:pt x="1201" y="721"/>
                  </a:lnTo>
                  <a:lnTo>
                    <a:pt x="1009" y="1"/>
                  </a:lnTo>
                  <a:close/>
                </a:path>
              </a:pathLst>
            </a:custGeom>
            <a:solidFill>
              <a:srgbClr val="FEA68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40" name="Google Shape;4159;p71">
              <a:extLst>
                <a:ext uri="{FF2B5EF4-FFF2-40B4-BE49-F238E27FC236}">
                  <a16:creationId xmlns:a16="http://schemas.microsoft.com/office/drawing/2014/main" id="{D98A18DA-3183-D717-36C7-7362FE797FA8}"/>
                </a:ext>
              </a:extLst>
            </p:cNvPr>
            <p:cNvSpPr/>
            <p:nvPr/>
          </p:nvSpPr>
          <p:spPr>
            <a:xfrm>
              <a:off x="1892575" y="2676175"/>
              <a:ext cx="51650" cy="86475"/>
            </a:xfrm>
            <a:custGeom>
              <a:avLst/>
              <a:gdLst/>
              <a:ahLst/>
              <a:cxnLst/>
              <a:rect l="l" t="t" r="r" b="b"/>
              <a:pathLst>
                <a:path w="2066" h="3459" fill="none" extrusionOk="0">
                  <a:moveTo>
                    <a:pt x="1009" y="1"/>
                  </a:moveTo>
                  <a:lnTo>
                    <a:pt x="1009" y="1"/>
                  </a:lnTo>
                  <a:lnTo>
                    <a:pt x="721" y="193"/>
                  </a:lnTo>
                  <a:lnTo>
                    <a:pt x="433" y="481"/>
                  </a:lnTo>
                  <a:lnTo>
                    <a:pt x="241" y="769"/>
                  </a:lnTo>
                  <a:lnTo>
                    <a:pt x="97" y="1153"/>
                  </a:lnTo>
                  <a:lnTo>
                    <a:pt x="97" y="1153"/>
                  </a:lnTo>
                  <a:lnTo>
                    <a:pt x="1" y="1489"/>
                  </a:lnTo>
                  <a:lnTo>
                    <a:pt x="1" y="1874"/>
                  </a:lnTo>
                  <a:lnTo>
                    <a:pt x="49" y="2210"/>
                  </a:lnTo>
                  <a:lnTo>
                    <a:pt x="193" y="2546"/>
                  </a:lnTo>
                  <a:lnTo>
                    <a:pt x="337" y="2834"/>
                  </a:lnTo>
                  <a:lnTo>
                    <a:pt x="577" y="3074"/>
                  </a:lnTo>
                  <a:lnTo>
                    <a:pt x="865" y="3266"/>
                  </a:lnTo>
                  <a:lnTo>
                    <a:pt x="1153" y="3410"/>
                  </a:lnTo>
                  <a:lnTo>
                    <a:pt x="1153" y="3410"/>
                  </a:lnTo>
                  <a:lnTo>
                    <a:pt x="1393" y="3459"/>
                  </a:lnTo>
                  <a:lnTo>
                    <a:pt x="1634" y="3459"/>
                  </a:lnTo>
                  <a:lnTo>
                    <a:pt x="1634" y="3459"/>
                  </a:lnTo>
                  <a:lnTo>
                    <a:pt x="1970" y="3410"/>
                  </a:lnTo>
                  <a:lnTo>
                    <a:pt x="1970" y="3410"/>
                  </a:lnTo>
                  <a:lnTo>
                    <a:pt x="2066" y="2978"/>
                  </a:lnTo>
                  <a:lnTo>
                    <a:pt x="2066" y="2978"/>
                  </a:lnTo>
                  <a:lnTo>
                    <a:pt x="1682" y="2210"/>
                  </a:lnTo>
                  <a:lnTo>
                    <a:pt x="1393" y="1441"/>
                  </a:lnTo>
                  <a:lnTo>
                    <a:pt x="1201" y="721"/>
                  </a:lnTo>
                  <a:lnTo>
                    <a:pt x="1009" y="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41" name="Google Shape;4160;p71">
              <a:extLst>
                <a:ext uri="{FF2B5EF4-FFF2-40B4-BE49-F238E27FC236}">
                  <a16:creationId xmlns:a16="http://schemas.microsoft.com/office/drawing/2014/main" id="{B268758C-820F-9483-F76D-AF1909833ADB}"/>
                </a:ext>
              </a:extLst>
            </p:cNvPr>
            <p:cNvSpPr/>
            <p:nvPr/>
          </p:nvSpPr>
          <p:spPr>
            <a:xfrm>
              <a:off x="1941800" y="2540500"/>
              <a:ext cx="475475" cy="456275"/>
            </a:xfrm>
            <a:custGeom>
              <a:avLst/>
              <a:gdLst/>
              <a:ahLst/>
              <a:cxnLst/>
              <a:rect l="l" t="t" r="r" b="b"/>
              <a:pathLst>
                <a:path w="19019" h="18251" extrusionOk="0">
                  <a:moveTo>
                    <a:pt x="8117" y="1"/>
                  </a:moveTo>
                  <a:lnTo>
                    <a:pt x="7349" y="97"/>
                  </a:lnTo>
                  <a:lnTo>
                    <a:pt x="6580" y="289"/>
                  </a:lnTo>
                  <a:lnTo>
                    <a:pt x="5860" y="529"/>
                  </a:lnTo>
                  <a:lnTo>
                    <a:pt x="5139" y="865"/>
                  </a:lnTo>
                  <a:lnTo>
                    <a:pt x="4467" y="1250"/>
                  </a:lnTo>
                  <a:lnTo>
                    <a:pt x="3843" y="1682"/>
                  </a:lnTo>
                  <a:lnTo>
                    <a:pt x="3218" y="2162"/>
                  </a:lnTo>
                  <a:lnTo>
                    <a:pt x="2642" y="2738"/>
                  </a:lnTo>
                  <a:lnTo>
                    <a:pt x="2162" y="3363"/>
                  </a:lnTo>
                  <a:lnTo>
                    <a:pt x="1682" y="3987"/>
                  </a:lnTo>
                  <a:lnTo>
                    <a:pt x="1297" y="4659"/>
                  </a:lnTo>
                  <a:lnTo>
                    <a:pt x="961" y="5380"/>
                  </a:lnTo>
                  <a:lnTo>
                    <a:pt x="673" y="6148"/>
                  </a:lnTo>
                  <a:lnTo>
                    <a:pt x="337" y="7349"/>
                  </a:lnTo>
                  <a:lnTo>
                    <a:pt x="145" y="8117"/>
                  </a:lnTo>
                  <a:lnTo>
                    <a:pt x="1" y="8886"/>
                  </a:lnTo>
                  <a:lnTo>
                    <a:pt x="1" y="9606"/>
                  </a:lnTo>
                  <a:lnTo>
                    <a:pt x="49" y="10374"/>
                  </a:lnTo>
                  <a:lnTo>
                    <a:pt x="145" y="11095"/>
                  </a:lnTo>
                  <a:lnTo>
                    <a:pt x="337" y="11815"/>
                  </a:lnTo>
                  <a:lnTo>
                    <a:pt x="577" y="12535"/>
                  </a:lnTo>
                  <a:lnTo>
                    <a:pt x="865" y="13160"/>
                  </a:lnTo>
                  <a:lnTo>
                    <a:pt x="1249" y="13832"/>
                  </a:lnTo>
                  <a:lnTo>
                    <a:pt x="1682" y="14408"/>
                  </a:lnTo>
                  <a:lnTo>
                    <a:pt x="2210" y="14937"/>
                  </a:lnTo>
                  <a:lnTo>
                    <a:pt x="2738" y="15465"/>
                  </a:lnTo>
                  <a:lnTo>
                    <a:pt x="3315" y="15897"/>
                  </a:lnTo>
                  <a:lnTo>
                    <a:pt x="3987" y="16281"/>
                  </a:lnTo>
                  <a:lnTo>
                    <a:pt x="4659" y="16618"/>
                  </a:lnTo>
                  <a:lnTo>
                    <a:pt x="5428" y="16906"/>
                  </a:lnTo>
                  <a:lnTo>
                    <a:pt x="8549" y="17866"/>
                  </a:lnTo>
                  <a:lnTo>
                    <a:pt x="9318" y="18058"/>
                  </a:lnTo>
                  <a:lnTo>
                    <a:pt x="10134" y="18154"/>
                  </a:lnTo>
                  <a:lnTo>
                    <a:pt x="10951" y="18250"/>
                  </a:lnTo>
                  <a:lnTo>
                    <a:pt x="11767" y="18202"/>
                  </a:lnTo>
                  <a:lnTo>
                    <a:pt x="12583" y="18154"/>
                  </a:lnTo>
                  <a:lnTo>
                    <a:pt x="13352" y="17962"/>
                  </a:lnTo>
                  <a:lnTo>
                    <a:pt x="14168" y="17770"/>
                  </a:lnTo>
                  <a:lnTo>
                    <a:pt x="14889" y="17482"/>
                  </a:lnTo>
                  <a:lnTo>
                    <a:pt x="15561" y="17098"/>
                  </a:lnTo>
                  <a:lnTo>
                    <a:pt x="16185" y="16714"/>
                  </a:lnTo>
                  <a:lnTo>
                    <a:pt x="16762" y="16185"/>
                  </a:lnTo>
                  <a:lnTo>
                    <a:pt x="17194" y="15657"/>
                  </a:lnTo>
                  <a:lnTo>
                    <a:pt x="17434" y="15321"/>
                  </a:lnTo>
                  <a:lnTo>
                    <a:pt x="17578" y="15033"/>
                  </a:lnTo>
                  <a:lnTo>
                    <a:pt x="17770" y="14697"/>
                  </a:lnTo>
                  <a:lnTo>
                    <a:pt x="17866" y="14312"/>
                  </a:lnTo>
                  <a:lnTo>
                    <a:pt x="17962" y="13976"/>
                  </a:lnTo>
                  <a:lnTo>
                    <a:pt x="18058" y="13592"/>
                  </a:lnTo>
                  <a:lnTo>
                    <a:pt x="18106" y="13160"/>
                  </a:lnTo>
                  <a:lnTo>
                    <a:pt x="18106" y="12728"/>
                  </a:lnTo>
                  <a:lnTo>
                    <a:pt x="18490" y="11527"/>
                  </a:lnTo>
                  <a:lnTo>
                    <a:pt x="18683" y="10758"/>
                  </a:lnTo>
                  <a:lnTo>
                    <a:pt x="18827" y="9990"/>
                  </a:lnTo>
                  <a:lnTo>
                    <a:pt x="18971" y="9222"/>
                  </a:lnTo>
                  <a:lnTo>
                    <a:pt x="19019" y="8453"/>
                  </a:lnTo>
                  <a:lnTo>
                    <a:pt x="19019" y="7685"/>
                  </a:lnTo>
                  <a:lnTo>
                    <a:pt x="18971" y="6916"/>
                  </a:lnTo>
                  <a:lnTo>
                    <a:pt x="18875" y="6196"/>
                  </a:lnTo>
                  <a:lnTo>
                    <a:pt x="18683" y="5476"/>
                  </a:lnTo>
                  <a:lnTo>
                    <a:pt x="18442" y="4803"/>
                  </a:lnTo>
                  <a:lnTo>
                    <a:pt x="18106" y="4179"/>
                  </a:lnTo>
                  <a:lnTo>
                    <a:pt x="17674" y="3603"/>
                  </a:lnTo>
                  <a:lnTo>
                    <a:pt x="17146" y="3074"/>
                  </a:lnTo>
                  <a:lnTo>
                    <a:pt x="16569" y="2642"/>
                  </a:lnTo>
                  <a:lnTo>
                    <a:pt x="15897" y="2258"/>
                  </a:lnTo>
                  <a:lnTo>
                    <a:pt x="15081" y="1922"/>
                  </a:lnTo>
                  <a:lnTo>
                    <a:pt x="14216" y="1682"/>
                  </a:lnTo>
                  <a:lnTo>
                    <a:pt x="10374" y="289"/>
                  </a:lnTo>
                  <a:lnTo>
                    <a:pt x="9654" y="97"/>
                  </a:lnTo>
                  <a:lnTo>
                    <a:pt x="8885" y="1"/>
                  </a:lnTo>
                  <a:close/>
                </a:path>
              </a:pathLst>
            </a:custGeom>
            <a:solidFill>
              <a:srgbClr val="FDC5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42" name="Google Shape;4161;p71">
              <a:extLst>
                <a:ext uri="{FF2B5EF4-FFF2-40B4-BE49-F238E27FC236}">
                  <a16:creationId xmlns:a16="http://schemas.microsoft.com/office/drawing/2014/main" id="{2F392DE5-128F-2515-39DE-8D59822DF147}"/>
                </a:ext>
              </a:extLst>
            </p:cNvPr>
            <p:cNvSpPr/>
            <p:nvPr/>
          </p:nvSpPr>
          <p:spPr>
            <a:xfrm>
              <a:off x="1941800" y="2540500"/>
              <a:ext cx="475475" cy="456275"/>
            </a:xfrm>
            <a:custGeom>
              <a:avLst/>
              <a:gdLst/>
              <a:ahLst/>
              <a:cxnLst/>
              <a:rect l="l" t="t" r="r" b="b"/>
              <a:pathLst>
                <a:path w="19019" h="18251" fill="none" extrusionOk="0">
                  <a:moveTo>
                    <a:pt x="10374" y="289"/>
                  </a:moveTo>
                  <a:lnTo>
                    <a:pt x="14216" y="1682"/>
                  </a:lnTo>
                  <a:lnTo>
                    <a:pt x="14216" y="1682"/>
                  </a:lnTo>
                  <a:lnTo>
                    <a:pt x="15081" y="1922"/>
                  </a:lnTo>
                  <a:lnTo>
                    <a:pt x="15897" y="2258"/>
                  </a:lnTo>
                  <a:lnTo>
                    <a:pt x="16569" y="2642"/>
                  </a:lnTo>
                  <a:lnTo>
                    <a:pt x="17146" y="3074"/>
                  </a:lnTo>
                  <a:lnTo>
                    <a:pt x="17674" y="3603"/>
                  </a:lnTo>
                  <a:lnTo>
                    <a:pt x="18106" y="4179"/>
                  </a:lnTo>
                  <a:lnTo>
                    <a:pt x="18442" y="4803"/>
                  </a:lnTo>
                  <a:lnTo>
                    <a:pt x="18683" y="5476"/>
                  </a:lnTo>
                  <a:lnTo>
                    <a:pt x="18875" y="6196"/>
                  </a:lnTo>
                  <a:lnTo>
                    <a:pt x="18971" y="6916"/>
                  </a:lnTo>
                  <a:lnTo>
                    <a:pt x="19019" y="7685"/>
                  </a:lnTo>
                  <a:lnTo>
                    <a:pt x="19019" y="8453"/>
                  </a:lnTo>
                  <a:lnTo>
                    <a:pt x="18971" y="9222"/>
                  </a:lnTo>
                  <a:lnTo>
                    <a:pt x="18827" y="9990"/>
                  </a:lnTo>
                  <a:lnTo>
                    <a:pt x="18683" y="10758"/>
                  </a:lnTo>
                  <a:lnTo>
                    <a:pt x="18490" y="11527"/>
                  </a:lnTo>
                  <a:lnTo>
                    <a:pt x="18106" y="12728"/>
                  </a:lnTo>
                  <a:lnTo>
                    <a:pt x="18106" y="12728"/>
                  </a:lnTo>
                  <a:lnTo>
                    <a:pt x="18106" y="13160"/>
                  </a:lnTo>
                  <a:lnTo>
                    <a:pt x="18058" y="13592"/>
                  </a:lnTo>
                  <a:lnTo>
                    <a:pt x="17962" y="13976"/>
                  </a:lnTo>
                  <a:lnTo>
                    <a:pt x="17866" y="14312"/>
                  </a:lnTo>
                  <a:lnTo>
                    <a:pt x="17770" y="14697"/>
                  </a:lnTo>
                  <a:lnTo>
                    <a:pt x="17578" y="15033"/>
                  </a:lnTo>
                  <a:lnTo>
                    <a:pt x="17434" y="15321"/>
                  </a:lnTo>
                  <a:lnTo>
                    <a:pt x="17194" y="15657"/>
                  </a:lnTo>
                  <a:lnTo>
                    <a:pt x="16762" y="16185"/>
                  </a:lnTo>
                  <a:lnTo>
                    <a:pt x="16185" y="16714"/>
                  </a:lnTo>
                  <a:lnTo>
                    <a:pt x="15561" y="17098"/>
                  </a:lnTo>
                  <a:lnTo>
                    <a:pt x="14889" y="17482"/>
                  </a:lnTo>
                  <a:lnTo>
                    <a:pt x="14168" y="17770"/>
                  </a:lnTo>
                  <a:lnTo>
                    <a:pt x="13352" y="17962"/>
                  </a:lnTo>
                  <a:lnTo>
                    <a:pt x="12583" y="18154"/>
                  </a:lnTo>
                  <a:lnTo>
                    <a:pt x="11767" y="18202"/>
                  </a:lnTo>
                  <a:lnTo>
                    <a:pt x="10951" y="18250"/>
                  </a:lnTo>
                  <a:lnTo>
                    <a:pt x="10134" y="18154"/>
                  </a:lnTo>
                  <a:lnTo>
                    <a:pt x="9318" y="18058"/>
                  </a:lnTo>
                  <a:lnTo>
                    <a:pt x="8549" y="17866"/>
                  </a:lnTo>
                  <a:lnTo>
                    <a:pt x="5428" y="16906"/>
                  </a:lnTo>
                  <a:lnTo>
                    <a:pt x="5428" y="16906"/>
                  </a:lnTo>
                  <a:lnTo>
                    <a:pt x="4659" y="16618"/>
                  </a:lnTo>
                  <a:lnTo>
                    <a:pt x="3987" y="16281"/>
                  </a:lnTo>
                  <a:lnTo>
                    <a:pt x="3315" y="15897"/>
                  </a:lnTo>
                  <a:lnTo>
                    <a:pt x="2738" y="15465"/>
                  </a:lnTo>
                  <a:lnTo>
                    <a:pt x="2210" y="14937"/>
                  </a:lnTo>
                  <a:lnTo>
                    <a:pt x="1682" y="14408"/>
                  </a:lnTo>
                  <a:lnTo>
                    <a:pt x="1249" y="13832"/>
                  </a:lnTo>
                  <a:lnTo>
                    <a:pt x="865" y="13160"/>
                  </a:lnTo>
                  <a:lnTo>
                    <a:pt x="577" y="12535"/>
                  </a:lnTo>
                  <a:lnTo>
                    <a:pt x="337" y="11815"/>
                  </a:lnTo>
                  <a:lnTo>
                    <a:pt x="145" y="11095"/>
                  </a:lnTo>
                  <a:lnTo>
                    <a:pt x="49" y="10374"/>
                  </a:lnTo>
                  <a:lnTo>
                    <a:pt x="1" y="9606"/>
                  </a:lnTo>
                  <a:lnTo>
                    <a:pt x="1" y="8886"/>
                  </a:lnTo>
                  <a:lnTo>
                    <a:pt x="145" y="8117"/>
                  </a:lnTo>
                  <a:lnTo>
                    <a:pt x="337" y="7349"/>
                  </a:lnTo>
                  <a:lnTo>
                    <a:pt x="673" y="6148"/>
                  </a:lnTo>
                  <a:lnTo>
                    <a:pt x="673" y="6148"/>
                  </a:lnTo>
                  <a:lnTo>
                    <a:pt x="961" y="5380"/>
                  </a:lnTo>
                  <a:lnTo>
                    <a:pt x="1297" y="4659"/>
                  </a:lnTo>
                  <a:lnTo>
                    <a:pt x="1682" y="3987"/>
                  </a:lnTo>
                  <a:lnTo>
                    <a:pt x="2162" y="3363"/>
                  </a:lnTo>
                  <a:lnTo>
                    <a:pt x="2642" y="2738"/>
                  </a:lnTo>
                  <a:lnTo>
                    <a:pt x="3218" y="2162"/>
                  </a:lnTo>
                  <a:lnTo>
                    <a:pt x="3843" y="1682"/>
                  </a:lnTo>
                  <a:lnTo>
                    <a:pt x="4467" y="1250"/>
                  </a:lnTo>
                  <a:lnTo>
                    <a:pt x="5139" y="865"/>
                  </a:lnTo>
                  <a:lnTo>
                    <a:pt x="5860" y="529"/>
                  </a:lnTo>
                  <a:lnTo>
                    <a:pt x="6580" y="289"/>
                  </a:lnTo>
                  <a:lnTo>
                    <a:pt x="7349" y="97"/>
                  </a:lnTo>
                  <a:lnTo>
                    <a:pt x="8117" y="1"/>
                  </a:lnTo>
                  <a:lnTo>
                    <a:pt x="8885" y="1"/>
                  </a:lnTo>
                  <a:lnTo>
                    <a:pt x="9654" y="97"/>
                  </a:lnTo>
                  <a:lnTo>
                    <a:pt x="10374" y="289"/>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43" name="Google Shape;4162;p71">
              <a:extLst>
                <a:ext uri="{FF2B5EF4-FFF2-40B4-BE49-F238E27FC236}">
                  <a16:creationId xmlns:a16="http://schemas.microsoft.com/office/drawing/2014/main" id="{2D008B0F-E9F1-FD0E-DE84-B4CC8325C73B}"/>
                </a:ext>
              </a:extLst>
            </p:cNvPr>
            <p:cNvSpPr/>
            <p:nvPr/>
          </p:nvSpPr>
          <p:spPr>
            <a:xfrm>
              <a:off x="2126700" y="2775825"/>
              <a:ext cx="93675" cy="38450"/>
            </a:xfrm>
            <a:custGeom>
              <a:avLst/>
              <a:gdLst/>
              <a:ahLst/>
              <a:cxnLst/>
              <a:rect l="l" t="t" r="r" b="b"/>
              <a:pathLst>
                <a:path w="3747" h="1538" extrusionOk="0">
                  <a:moveTo>
                    <a:pt x="97" y="1"/>
                  </a:moveTo>
                  <a:lnTo>
                    <a:pt x="49" y="49"/>
                  </a:lnTo>
                  <a:lnTo>
                    <a:pt x="1" y="97"/>
                  </a:lnTo>
                  <a:lnTo>
                    <a:pt x="49" y="385"/>
                  </a:lnTo>
                  <a:lnTo>
                    <a:pt x="193" y="673"/>
                  </a:lnTo>
                  <a:lnTo>
                    <a:pt x="385" y="913"/>
                  </a:lnTo>
                  <a:lnTo>
                    <a:pt x="577" y="1105"/>
                  </a:lnTo>
                  <a:lnTo>
                    <a:pt x="817" y="1249"/>
                  </a:lnTo>
                  <a:lnTo>
                    <a:pt x="1105" y="1394"/>
                  </a:lnTo>
                  <a:lnTo>
                    <a:pt x="1393" y="1490"/>
                  </a:lnTo>
                  <a:lnTo>
                    <a:pt x="1682" y="1538"/>
                  </a:lnTo>
                  <a:lnTo>
                    <a:pt x="2594" y="1538"/>
                  </a:lnTo>
                  <a:lnTo>
                    <a:pt x="2882" y="1442"/>
                  </a:lnTo>
                  <a:lnTo>
                    <a:pt x="3170" y="1345"/>
                  </a:lnTo>
                  <a:lnTo>
                    <a:pt x="3410" y="1153"/>
                  </a:lnTo>
                  <a:lnTo>
                    <a:pt x="3603" y="961"/>
                  </a:lnTo>
                  <a:lnTo>
                    <a:pt x="3747" y="673"/>
                  </a:lnTo>
                  <a:lnTo>
                    <a:pt x="3747" y="625"/>
                  </a:lnTo>
                  <a:lnTo>
                    <a:pt x="3699" y="577"/>
                  </a:lnTo>
                  <a:lnTo>
                    <a:pt x="3651" y="625"/>
                  </a:lnTo>
                  <a:lnTo>
                    <a:pt x="3506" y="865"/>
                  </a:lnTo>
                  <a:lnTo>
                    <a:pt x="3314" y="1057"/>
                  </a:lnTo>
                  <a:lnTo>
                    <a:pt x="3074" y="1201"/>
                  </a:lnTo>
                  <a:lnTo>
                    <a:pt x="2786" y="1297"/>
                  </a:lnTo>
                  <a:lnTo>
                    <a:pt x="2498" y="1345"/>
                  </a:lnTo>
                  <a:lnTo>
                    <a:pt x="2210" y="1394"/>
                  </a:lnTo>
                  <a:lnTo>
                    <a:pt x="1634" y="1345"/>
                  </a:lnTo>
                  <a:lnTo>
                    <a:pt x="1153" y="1201"/>
                  </a:lnTo>
                  <a:lnTo>
                    <a:pt x="913" y="1057"/>
                  </a:lnTo>
                  <a:lnTo>
                    <a:pt x="673" y="913"/>
                  </a:lnTo>
                  <a:lnTo>
                    <a:pt x="481" y="769"/>
                  </a:lnTo>
                  <a:lnTo>
                    <a:pt x="337" y="577"/>
                  </a:lnTo>
                  <a:lnTo>
                    <a:pt x="241" y="337"/>
                  </a:lnTo>
                  <a:lnTo>
                    <a:pt x="145" y="49"/>
                  </a:lnTo>
                  <a:lnTo>
                    <a:pt x="97" y="1"/>
                  </a:lnTo>
                  <a:close/>
                </a:path>
              </a:pathLst>
            </a:custGeom>
            <a:solidFill>
              <a:srgbClr val="4D2A2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44" name="Google Shape;4163;p71">
              <a:extLst>
                <a:ext uri="{FF2B5EF4-FFF2-40B4-BE49-F238E27FC236}">
                  <a16:creationId xmlns:a16="http://schemas.microsoft.com/office/drawing/2014/main" id="{BE102FD4-21C1-9762-9EAE-8848FC94D7DD}"/>
                </a:ext>
              </a:extLst>
            </p:cNvPr>
            <p:cNvSpPr/>
            <p:nvPr/>
          </p:nvSpPr>
          <p:spPr>
            <a:xfrm>
              <a:off x="2211950" y="2787850"/>
              <a:ext cx="12025" cy="13225"/>
            </a:xfrm>
            <a:custGeom>
              <a:avLst/>
              <a:gdLst/>
              <a:ahLst/>
              <a:cxnLst/>
              <a:rect l="l" t="t" r="r" b="b"/>
              <a:pathLst>
                <a:path w="481" h="529" extrusionOk="0">
                  <a:moveTo>
                    <a:pt x="193" y="0"/>
                  </a:moveTo>
                  <a:lnTo>
                    <a:pt x="193" y="48"/>
                  </a:lnTo>
                  <a:lnTo>
                    <a:pt x="48" y="48"/>
                  </a:lnTo>
                  <a:lnTo>
                    <a:pt x="0" y="96"/>
                  </a:lnTo>
                  <a:lnTo>
                    <a:pt x="0" y="144"/>
                  </a:lnTo>
                  <a:lnTo>
                    <a:pt x="48" y="144"/>
                  </a:lnTo>
                  <a:lnTo>
                    <a:pt x="96" y="192"/>
                  </a:lnTo>
                  <a:lnTo>
                    <a:pt x="96" y="144"/>
                  </a:lnTo>
                  <a:lnTo>
                    <a:pt x="145" y="144"/>
                  </a:lnTo>
                  <a:lnTo>
                    <a:pt x="193" y="192"/>
                  </a:lnTo>
                  <a:lnTo>
                    <a:pt x="241" y="192"/>
                  </a:lnTo>
                  <a:lnTo>
                    <a:pt x="289" y="240"/>
                  </a:lnTo>
                  <a:lnTo>
                    <a:pt x="337" y="240"/>
                  </a:lnTo>
                  <a:lnTo>
                    <a:pt x="337" y="288"/>
                  </a:lnTo>
                  <a:lnTo>
                    <a:pt x="337" y="336"/>
                  </a:lnTo>
                  <a:lnTo>
                    <a:pt x="385" y="384"/>
                  </a:lnTo>
                  <a:lnTo>
                    <a:pt x="385" y="432"/>
                  </a:lnTo>
                  <a:lnTo>
                    <a:pt x="337" y="480"/>
                  </a:lnTo>
                  <a:lnTo>
                    <a:pt x="337" y="528"/>
                  </a:lnTo>
                  <a:lnTo>
                    <a:pt x="433" y="528"/>
                  </a:lnTo>
                  <a:lnTo>
                    <a:pt x="481" y="336"/>
                  </a:lnTo>
                  <a:lnTo>
                    <a:pt x="481" y="192"/>
                  </a:lnTo>
                  <a:lnTo>
                    <a:pt x="337" y="48"/>
                  </a:lnTo>
                  <a:lnTo>
                    <a:pt x="289" y="48"/>
                  </a:lnTo>
                  <a:lnTo>
                    <a:pt x="241" y="0"/>
                  </a:lnTo>
                  <a:close/>
                </a:path>
              </a:pathLst>
            </a:custGeom>
            <a:solidFill>
              <a:srgbClr val="4D2A2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45" name="Google Shape;4164;p71">
              <a:extLst>
                <a:ext uri="{FF2B5EF4-FFF2-40B4-BE49-F238E27FC236}">
                  <a16:creationId xmlns:a16="http://schemas.microsoft.com/office/drawing/2014/main" id="{3E2AADDD-25FC-6212-531D-854CF8212613}"/>
                </a:ext>
              </a:extLst>
            </p:cNvPr>
            <p:cNvSpPr/>
            <p:nvPr/>
          </p:nvSpPr>
          <p:spPr>
            <a:xfrm>
              <a:off x="2120700" y="2774625"/>
              <a:ext cx="18025" cy="8425"/>
            </a:xfrm>
            <a:custGeom>
              <a:avLst/>
              <a:gdLst/>
              <a:ahLst/>
              <a:cxnLst/>
              <a:rect l="l" t="t" r="r" b="b"/>
              <a:pathLst>
                <a:path w="721" h="337" extrusionOk="0">
                  <a:moveTo>
                    <a:pt x="385" y="1"/>
                  </a:moveTo>
                  <a:lnTo>
                    <a:pt x="145" y="49"/>
                  </a:lnTo>
                  <a:lnTo>
                    <a:pt x="49" y="241"/>
                  </a:lnTo>
                  <a:lnTo>
                    <a:pt x="1" y="289"/>
                  </a:lnTo>
                  <a:lnTo>
                    <a:pt x="49" y="337"/>
                  </a:lnTo>
                  <a:lnTo>
                    <a:pt x="97" y="337"/>
                  </a:lnTo>
                  <a:lnTo>
                    <a:pt x="193" y="289"/>
                  </a:lnTo>
                  <a:lnTo>
                    <a:pt x="193" y="241"/>
                  </a:lnTo>
                  <a:lnTo>
                    <a:pt x="241" y="241"/>
                  </a:lnTo>
                  <a:lnTo>
                    <a:pt x="289" y="193"/>
                  </a:lnTo>
                  <a:lnTo>
                    <a:pt x="481" y="193"/>
                  </a:lnTo>
                  <a:lnTo>
                    <a:pt x="577" y="241"/>
                  </a:lnTo>
                  <a:lnTo>
                    <a:pt x="625" y="289"/>
                  </a:lnTo>
                  <a:lnTo>
                    <a:pt x="673" y="289"/>
                  </a:lnTo>
                  <a:lnTo>
                    <a:pt x="721" y="241"/>
                  </a:lnTo>
                  <a:lnTo>
                    <a:pt x="721" y="193"/>
                  </a:lnTo>
                  <a:lnTo>
                    <a:pt x="577" y="49"/>
                  </a:lnTo>
                  <a:lnTo>
                    <a:pt x="481" y="1"/>
                  </a:lnTo>
                  <a:close/>
                </a:path>
              </a:pathLst>
            </a:custGeom>
            <a:solidFill>
              <a:srgbClr val="4D2A2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46" name="Google Shape;4165;p71">
              <a:extLst>
                <a:ext uri="{FF2B5EF4-FFF2-40B4-BE49-F238E27FC236}">
                  <a16:creationId xmlns:a16="http://schemas.microsoft.com/office/drawing/2014/main" id="{F1A2C270-DF2A-9CC4-0570-98C399EF8540}"/>
                </a:ext>
              </a:extLst>
            </p:cNvPr>
            <p:cNvSpPr/>
            <p:nvPr/>
          </p:nvSpPr>
          <p:spPr>
            <a:xfrm>
              <a:off x="2334425" y="2762625"/>
              <a:ext cx="144100" cy="156100"/>
            </a:xfrm>
            <a:custGeom>
              <a:avLst/>
              <a:gdLst/>
              <a:ahLst/>
              <a:cxnLst/>
              <a:rect l="l" t="t" r="r" b="b"/>
              <a:pathLst>
                <a:path w="5764" h="6244" extrusionOk="0">
                  <a:moveTo>
                    <a:pt x="2930" y="1"/>
                  </a:moveTo>
                  <a:lnTo>
                    <a:pt x="2641" y="49"/>
                  </a:lnTo>
                  <a:lnTo>
                    <a:pt x="2401" y="97"/>
                  </a:lnTo>
                  <a:lnTo>
                    <a:pt x="2113" y="145"/>
                  </a:lnTo>
                  <a:lnTo>
                    <a:pt x="1585" y="433"/>
                  </a:lnTo>
                  <a:lnTo>
                    <a:pt x="1105" y="769"/>
                  </a:lnTo>
                  <a:lnTo>
                    <a:pt x="720" y="1201"/>
                  </a:lnTo>
                  <a:lnTo>
                    <a:pt x="384" y="1681"/>
                  </a:lnTo>
                  <a:lnTo>
                    <a:pt x="240" y="1970"/>
                  </a:lnTo>
                  <a:lnTo>
                    <a:pt x="144" y="2306"/>
                  </a:lnTo>
                  <a:lnTo>
                    <a:pt x="48" y="2594"/>
                  </a:lnTo>
                  <a:lnTo>
                    <a:pt x="0" y="2930"/>
                  </a:lnTo>
                  <a:lnTo>
                    <a:pt x="0" y="3506"/>
                  </a:lnTo>
                  <a:lnTo>
                    <a:pt x="96" y="4083"/>
                  </a:lnTo>
                  <a:lnTo>
                    <a:pt x="288" y="4659"/>
                  </a:lnTo>
                  <a:lnTo>
                    <a:pt x="576" y="5139"/>
                  </a:lnTo>
                  <a:lnTo>
                    <a:pt x="768" y="5379"/>
                  </a:lnTo>
                  <a:lnTo>
                    <a:pt x="961" y="5571"/>
                  </a:lnTo>
                  <a:lnTo>
                    <a:pt x="1201" y="5716"/>
                  </a:lnTo>
                  <a:lnTo>
                    <a:pt x="1441" y="5908"/>
                  </a:lnTo>
                  <a:lnTo>
                    <a:pt x="1681" y="6004"/>
                  </a:lnTo>
                  <a:lnTo>
                    <a:pt x="1969" y="6100"/>
                  </a:lnTo>
                  <a:lnTo>
                    <a:pt x="2257" y="6196"/>
                  </a:lnTo>
                  <a:lnTo>
                    <a:pt x="2545" y="6244"/>
                  </a:lnTo>
                  <a:lnTo>
                    <a:pt x="2834" y="6244"/>
                  </a:lnTo>
                  <a:lnTo>
                    <a:pt x="3122" y="6196"/>
                  </a:lnTo>
                  <a:lnTo>
                    <a:pt x="3410" y="6148"/>
                  </a:lnTo>
                  <a:lnTo>
                    <a:pt x="3650" y="6052"/>
                  </a:lnTo>
                  <a:lnTo>
                    <a:pt x="4178" y="5812"/>
                  </a:lnTo>
                  <a:lnTo>
                    <a:pt x="4658" y="5475"/>
                  </a:lnTo>
                  <a:lnTo>
                    <a:pt x="5043" y="5043"/>
                  </a:lnTo>
                  <a:lnTo>
                    <a:pt x="5379" y="4563"/>
                  </a:lnTo>
                  <a:lnTo>
                    <a:pt x="5523" y="4275"/>
                  </a:lnTo>
                  <a:lnTo>
                    <a:pt x="5619" y="3939"/>
                  </a:lnTo>
                  <a:lnTo>
                    <a:pt x="5715" y="3650"/>
                  </a:lnTo>
                  <a:lnTo>
                    <a:pt x="5763" y="3314"/>
                  </a:lnTo>
                  <a:lnTo>
                    <a:pt x="5763" y="2738"/>
                  </a:lnTo>
                  <a:lnTo>
                    <a:pt x="5667" y="2114"/>
                  </a:lnTo>
                  <a:lnTo>
                    <a:pt x="5475" y="1585"/>
                  </a:lnTo>
                  <a:lnTo>
                    <a:pt x="5187" y="1105"/>
                  </a:lnTo>
                  <a:lnTo>
                    <a:pt x="4995" y="865"/>
                  </a:lnTo>
                  <a:lnTo>
                    <a:pt x="4803" y="673"/>
                  </a:lnTo>
                  <a:lnTo>
                    <a:pt x="4562" y="481"/>
                  </a:lnTo>
                  <a:lnTo>
                    <a:pt x="4322" y="337"/>
                  </a:lnTo>
                  <a:lnTo>
                    <a:pt x="4082" y="241"/>
                  </a:lnTo>
                  <a:lnTo>
                    <a:pt x="3794" y="145"/>
                  </a:lnTo>
                  <a:lnTo>
                    <a:pt x="3506" y="49"/>
                  </a:lnTo>
                  <a:lnTo>
                    <a:pt x="3218" y="1"/>
                  </a:lnTo>
                  <a:close/>
                </a:path>
              </a:pathLst>
            </a:custGeom>
            <a:solidFill>
              <a:srgbClr val="FDC5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47" name="Google Shape;4166;p71">
              <a:extLst>
                <a:ext uri="{FF2B5EF4-FFF2-40B4-BE49-F238E27FC236}">
                  <a16:creationId xmlns:a16="http://schemas.microsoft.com/office/drawing/2014/main" id="{562A36DD-727B-0728-16BE-EE7353263016}"/>
                </a:ext>
              </a:extLst>
            </p:cNvPr>
            <p:cNvSpPr/>
            <p:nvPr/>
          </p:nvSpPr>
          <p:spPr>
            <a:xfrm>
              <a:off x="2334425" y="2762625"/>
              <a:ext cx="144100" cy="156100"/>
            </a:xfrm>
            <a:custGeom>
              <a:avLst/>
              <a:gdLst/>
              <a:ahLst/>
              <a:cxnLst/>
              <a:rect l="l" t="t" r="r" b="b"/>
              <a:pathLst>
                <a:path w="5764" h="6244" fill="none" extrusionOk="0">
                  <a:moveTo>
                    <a:pt x="144" y="2306"/>
                  </a:moveTo>
                  <a:lnTo>
                    <a:pt x="144" y="2306"/>
                  </a:lnTo>
                  <a:lnTo>
                    <a:pt x="48" y="2594"/>
                  </a:lnTo>
                  <a:lnTo>
                    <a:pt x="0" y="2930"/>
                  </a:lnTo>
                  <a:lnTo>
                    <a:pt x="0" y="3506"/>
                  </a:lnTo>
                  <a:lnTo>
                    <a:pt x="96" y="4083"/>
                  </a:lnTo>
                  <a:lnTo>
                    <a:pt x="288" y="4659"/>
                  </a:lnTo>
                  <a:lnTo>
                    <a:pt x="576" y="5139"/>
                  </a:lnTo>
                  <a:lnTo>
                    <a:pt x="768" y="5379"/>
                  </a:lnTo>
                  <a:lnTo>
                    <a:pt x="961" y="5571"/>
                  </a:lnTo>
                  <a:lnTo>
                    <a:pt x="1201" y="5716"/>
                  </a:lnTo>
                  <a:lnTo>
                    <a:pt x="1441" y="5908"/>
                  </a:lnTo>
                  <a:lnTo>
                    <a:pt x="1681" y="6004"/>
                  </a:lnTo>
                  <a:lnTo>
                    <a:pt x="1969" y="6100"/>
                  </a:lnTo>
                  <a:lnTo>
                    <a:pt x="1969" y="6100"/>
                  </a:lnTo>
                  <a:lnTo>
                    <a:pt x="2257" y="6196"/>
                  </a:lnTo>
                  <a:lnTo>
                    <a:pt x="2545" y="6244"/>
                  </a:lnTo>
                  <a:lnTo>
                    <a:pt x="2834" y="6244"/>
                  </a:lnTo>
                  <a:lnTo>
                    <a:pt x="3122" y="6196"/>
                  </a:lnTo>
                  <a:lnTo>
                    <a:pt x="3410" y="6148"/>
                  </a:lnTo>
                  <a:lnTo>
                    <a:pt x="3650" y="6052"/>
                  </a:lnTo>
                  <a:lnTo>
                    <a:pt x="4178" y="5812"/>
                  </a:lnTo>
                  <a:lnTo>
                    <a:pt x="4658" y="5475"/>
                  </a:lnTo>
                  <a:lnTo>
                    <a:pt x="5043" y="5043"/>
                  </a:lnTo>
                  <a:lnTo>
                    <a:pt x="5379" y="4563"/>
                  </a:lnTo>
                  <a:lnTo>
                    <a:pt x="5523" y="4275"/>
                  </a:lnTo>
                  <a:lnTo>
                    <a:pt x="5619" y="3939"/>
                  </a:lnTo>
                  <a:lnTo>
                    <a:pt x="5619" y="3939"/>
                  </a:lnTo>
                  <a:lnTo>
                    <a:pt x="5715" y="3650"/>
                  </a:lnTo>
                  <a:lnTo>
                    <a:pt x="5763" y="3314"/>
                  </a:lnTo>
                  <a:lnTo>
                    <a:pt x="5763" y="2738"/>
                  </a:lnTo>
                  <a:lnTo>
                    <a:pt x="5667" y="2114"/>
                  </a:lnTo>
                  <a:lnTo>
                    <a:pt x="5475" y="1585"/>
                  </a:lnTo>
                  <a:lnTo>
                    <a:pt x="5187" y="1105"/>
                  </a:lnTo>
                  <a:lnTo>
                    <a:pt x="4995" y="865"/>
                  </a:lnTo>
                  <a:lnTo>
                    <a:pt x="4803" y="673"/>
                  </a:lnTo>
                  <a:lnTo>
                    <a:pt x="4562" y="481"/>
                  </a:lnTo>
                  <a:lnTo>
                    <a:pt x="4322" y="337"/>
                  </a:lnTo>
                  <a:lnTo>
                    <a:pt x="4082" y="241"/>
                  </a:lnTo>
                  <a:lnTo>
                    <a:pt x="3794" y="145"/>
                  </a:lnTo>
                  <a:lnTo>
                    <a:pt x="3794" y="145"/>
                  </a:lnTo>
                  <a:lnTo>
                    <a:pt x="3506" y="49"/>
                  </a:lnTo>
                  <a:lnTo>
                    <a:pt x="3218" y="1"/>
                  </a:lnTo>
                  <a:lnTo>
                    <a:pt x="2930" y="1"/>
                  </a:lnTo>
                  <a:lnTo>
                    <a:pt x="2641" y="49"/>
                  </a:lnTo>
                  <a:lnTo>
                    <a:pt x="2401" y="97"/>
                  </a:lnTo>
                  <a:lnTo>
                    <a:pt x="2113" y="145"/>
                  </a:lnTo>
                  <a:lnTo>
                    <a:pt x="1585" y="433"/>
                  </a:lnTo>
                  <a:lnTo>
                    <a:pt x="1105" y="769"/>
                  </a:lnTo>
                  <a:lnTo>
                    <a:pt x="720" y="1201"/>
                  </a:lnTo>
                  <a:lnTo>
                    <a:pt x="384" y="1681"/>
                  </a:lnTo>
                  <a:lnTo>
                    <a:pt x="240" y="1970"/>
                  </a:lnTo>
                  <a:lnTo>
                    <a:pt x="144" y="2306"/>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48" name="Google Shape;4167;p71">
              <a:extLst>
                <a:ext uri="{FF2B5EF4-FFF2-40B4-BE49-F238E27FC236}">
                  <a16:creationId xmlns:a16="http://schemas.microsoft.com/office/drawing/2014/main" id="{748AE4D6-7796-3268-46DA-AB08324BC188}"/>
                </a:ext>
              </a:extLst>
            </p:cNvPr>
            <p:cNvSpPr/>
            <p:nvPr/>
          </p:nvSpPr>
          <p:spPr>
            <a:xfrm>
              <a:off x="2368025" y="2795050"/>
              <a:ext cx="84075" cy="92475"/>
            </a:xfrm>
            <a:custGeom>
              <a:avLst/>
              <a:gdLst/>
              <a:ahLst/>
              <a:cxnLst/>
              <a:rect l="l" t="t" r="r" b="b"/>
              <a:pathLst>
                <a:path w="3363" h="3699" extrusionOk="0">
                  <a:moveTo>
                    <a:pt x="1778" y="0"/>
                  </a:moveTo>
                  <a:lnTo>
                    <a:pt x="1490" y="48"/>
                  </a:lnTo>
                  <a:lnTo>
                    <a:pt x="1201" y="96"/>
                  </a:lnTo>
                  <a:lnTo>
                    <a:pt x="961" y="192"/>
                  </a:lnTo>
                  <a:lnTo>
                    <a:pt x="721" y="384"/>
                  </a:lnTo>
                  <a:lnTo>
                    <a:pt x="529" y="576"/>
                  </a:lnTo>
                  <a:lnTo>
                    <a:pt x="337" y="817"/>
                  </a:lnTo>
                  <a:lnTo>
                    <a:pt x="193" y="1057"/>
                  </a:lnTo>
                  <a:lnTo>
                    <a:pt x="49" y="1345"/>
                  </a:lnTo>
                  <a:lnTo>
                    <a:pt x="1" y="1729"/>
                  </a:lnTo>
                  <a:lnTo>
                    <a:pt x="1" y="2065"/>
                  </a:lnTo>
                  <a:lnTo>
                    <a:pt x="49" y="2401"/>
                  </a:lnTo>
                  <a:lnTo>
                    <a:pt x="145" y="2738"/>
                  </a:lnTo>
                  <a:lnTo>
                    <a:pt x="337" y="3026"/>
                  </a:lnTo>
                  <a:lnTo>
                    <a:pt x="577" y="3266"/>
                  </a:lnTo>
                  <a:lnTo>
                    <a:pt x="817" y="3458"/>
                  </a:lnTo>
                  <a:lnTo>
                    <a:pt x="1153" y="3602"/>
                  </a:lnTo>
                  <a:lnTo>
                    <a:pt x="1393" y="3650"/>
                  </a:lnTo>
                  <a:lnTo>
                    <a:pt x="1586" y="3698"/>
                  </a:lnTo>
                  <a:lnTo>
                    <a:pt x="1874" y="3650"/>
                  </a:lnTo>
                  <a:lnTo>
                    <a:pt x="2162" y="3602"/>
                  </a:lnTo>
                  <a:lnTo>
                    <a:pt x="2402" y="3458"/>
                  </a:lnTo>
                  <a:lnTo>
                    <a:pt x="2642" y="3314"/>
                  </a:lnTo>
                  <a:lnTo>
                    <a:pt x="2834" y="3122"/>
                  </a:lnTo>
                  <a:lnTo>
                    <a:pt x="3026" y="2882"/>
                  </a:lnTo>
                  <a:lnTo>
                    <a:pt x="3170" y="2642"/>
                  </a:lnTo>
                  <a:lnTo>
                    <a:pt x="3314" y="2353"/>
                  </a:lnTo>
                  <a:lnTo>
                    <a:pt x="3362" y="1969"/>
                  </a:lnTo>
                  <a:lnTo>
                    <a:pt x="3362" y="1585"/>
                  </a:lnTo>
                  <a:lnTo>
                    <a:pt x="3314" y="1249"/>
                  </a:lnTo>
                  <a:lnTo>
                    <a:pt x="3218" y="961"/>
                  </a:lnTo>
                  <a:lnTo>
                    <a:pt x="3026" y="673"/>
                  </a:lnTo>
                  <a:lnTo>
                    <a:pt x="2786" y="384"/>
                  </a:lnTo>
                  <a:lnTo>
                    <a:pt x="2546" y="192"/>
                  </a:lnTo>
                  <a:lnTo>
                    <a:pt x="2210" y="96"/>
                  </a:lnTo>
                  <a:lnTo>
                    <a:pt x="1970" y="0"/>
                  </a:lnTo>
                  <a:close/>
                </a:path>
              </a:pathLst>
            </a:custGeom>
            <a:solidFill>
              <a:srgbClr val="FEA68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49" name="Google Shape;4168;p71">
              <a:extLst>
                <a:ext uri="{FF2B5EF4-FFF2-40B4-BE49-F238E27FC236}">
                  <a16:creationId xmlns:a16="http://schemas.microsoft.com/office/drawing/2014/main" id="{54B5F4C8-119B-E531-1096-3AF853DE77BA}"/>
                </a:ext>
              </a:extLst>
            </p:cNvPr>
            <p:cNvSpPr/>
            <p:nvPr/>
          </p:nvSpPr>
          <p:spPr>
            <a:xfrm>
              <a:off x="2368025" y="2795050"/>
              <a:ext cx="84075" cy="92475"/>
            </a:xfrm>
            <a:custGeom>
              <a:avLst/>
              <a:gdLst/>
              <a:ahLst/>
              <a:cxnLst/>
              <a:rect l="l" t="t" r="r" b="b"/>
              <a:pathLst>
                <a:path w="3363" h="3699" fill="none" extrusionOk="0">
                  <a:moveTo>
                    <a:pt x="1778" y="0"/>
                  </a:moveTo>
                  <a:lnTo>
                    <a:pt x="1778" y="0"/>
                  </a:lnTo>
                  <a:lnTo>
                    <a:pt x="1490" y="48"/>
                  </a:lnTo>
                  <a:lnTo>
                    <a:pt x="1201" y="96"/>
                  </a:lnTo>
                  <a:lnTo>
                    <a:pt x="961" y="192"/>
                  </a:lnTo>
                  <a:lnTo>
                    <a:pt x="721" y="384"/>
                  </a:lnTo>
                  <a:lnTo>
                    <a:pt x="529" y="576"/>
                  </a:lnTo>
                  <a:lnTo>
                    <a:pt x="337" y="817"/>
                  </a:lnTo>
                  <a:lnTo>
                    <a:pt x="193" y="1057"/>
                  </a:lnTo>
                  <a:lnTo>
                    <a:pt x="49" y="1345"/>
                  </a:lnTo>
                  <a:lnTo>
                    <a:pt x="49" y="1345"/>
                  </a:lnTo>
                  <a:lnTo>
                    <a:pt x="1" y="1729"/>
                  </a:lnTo>
                  <a:lnTo>
                    <a:pt x="1" y="2065"/>
                  </a:lnTo>
                  <a:lnTo>
                    <a:pt x="49" y="2401"/>
                  </a:lnTo>
                  <a:lnTo>
                    <a:pt x="145" y="2738"/>
                  </a:lnTo>
                  <a:lnTo>
                    <a:pt x="337" y="3026"/>
                  </a:lnTo>
                  <a:lnTo>
                    <a:pt x="577" y="3266"/>
                  </a:lnTo>
                  <a:lnTo>
                    <a:pt x="817" y="3458"/>
                  </a:lnTo>
                  <a:lnTo>
                    <a:pt x="1153" y="3602"/>
                  </a:lnTo>
                  <a:lnTo>
                    <a:pt x="1153" y="3602"/>
                  </a:lnTo>
                  <a:lnTo>
                    <a:pt x="1393" y="3650"/>
                  </a:lnTo>
                  <a:lnTo>
                    <a:pt x="1586" y="3698"/>
                  </a:lnTo>
                  <a:lnTo>
                    <a:pt x="1586" y="3698"/>
                  </a:lnTo>
                  <a:lnTo>
                    <a:pt x="1874" y="3650"/>
                  </a:lnTo>
                  <a:lnTo>
                    <a:pt x="2162" y="3602"/>
                  </a:lnTo>
                  <a:lnTo>
                    <a:pt x="2402" y="3458"/>
                  </a:lnTo>
                  <a:lnTo>
                    <a:pt x="2642" y="3314"/>
                  </a:lnTo>
                  <a:lnTo>
                    <a:pt x="2834" y="3122"/>
                  </a:lnTo>
                  <a:lnTo>
                    <a:pt x="3026" y="2882"/>
                  </a:lnTo>
                  <a:lnTo>
                    <a:pt x="3170" y="2642"/>
                  </a:lnTo>
                  <a:lnTo>
                    <a:pt x="3314" y="2353"/>
                  </a:lnTo>
                  <a:lnTo>
                    <a:pt x="3314" y="2353"/>
                  </a:lnTo>
                  <a:lnTo>
                    <a:pt x="3362" y="1969"/>
                  </a:lnTo>
                  <a:lnTo>
                    <a:pt x="3362" y="1585"/>
                  </a:lnTo>
                  <a:lnTo>
                    <a:pt x="3314" y="1249"/>
                  </a:lnTo>
                  <a:lnTo>
                    <a:pt x="3218" y="961"/>
                  </a:lnTo>
                  <a:lnTo>
                    <a:pt x="3026" y="673"/>
                  </a:lnTo>
                  <a:lnTo>
                    <a:pt x="2786" y="384"/>
                  </a:lnTo>
                  <a:lnTo>
                    <a:pt x="2546" y="192"/>
                  </a:lnTo>
                  <a:lnTo>
                    <a:pt x="2210" y="96"/>
                  </a:lnTo>
                  <a:lnTo>
                    <a:pt x="2210" y="96"/>
                  </a:lnTo>
                  <a:lnTo>
                    <a:pt x="1970" y="0"/>
                  </a:lnTo>
                  <a:lnTo>
                    <a:pt x="1778"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50" name="Google Shape;4169;p71">
              <a:extLst>
                <a:ext uri="{FF2B5EF4-FFF2-40B4-BE49-F238E27FC236}">
                  <a16:creationId xmlns:a16="http://schemas.microsoft.com/office/drawing/2014/main" id="{B21C9608-53F0-76A1-9B24-E1D07F843AEE}"/>
                </a:ext>
              </a:extLst>
            </p:cNvPr>
            <p:cNvSpPr/>
            <p:nvPr/>
          </p:nvSpPr>
          <p:spPr>
            <a:xfrm>
              <a:off x="2467675" y="2816650"/>
              <a:ext cx="25" cy="1225"/>
            </a:xfrm>
            <a:custGeom>
              <a:avLst/>
              <a:gdLst/>
              <a:ahLst/>
              <a:cxnLst/>
              <a:rect l="l" t="t" r="r" b="b"/>
              <a:pathLst>
                <a:path w="1" h="49" extrusionOk="0">
                  <a:moveTo>
                    <a:pt x="1" y="49"/>
                  </a:moveTo>
                  <a:lnTo>
                    <a:pt x="1" y="1"/>
                  </a:lnTo>
                  <a:lnTo>
                    <a:pt x="1" y="49"/>
                  </a:lnTo>
                  <a:close/>
                </a:path>
              </a:pathLst>
            </a:custGeom>
            <a:solidFill>
              <a:srgbClr val="210A0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51" name="Google Shape;4170;p71">
              <a:extLst>
                <a:ext uri="{FF2B5EF4-FFF2-40B4-BE49-F238E27FC236}">
                  <a16:creationId xmlns:a16="http://schemas.microsoft.com/office/drawing/2014/main" id="{E813451D-4F1E-180A-8C8F-40BEE7FE2836}"/>
                </a:ext>
              </a:extLst>
            </p:cNvPr>
            <p:cNvSpPr/>
            <p:nvPr/>
          </p:nvSpPr>
          <p:spPr>
            <a:xfrm>
              <a:off x="2477300" y="2808250"/>
              <a:ext cx="1225" cy="25"/>
            </a:xfrm>
            <a:custGeom>
              <a:avLst/>
              <a:gdLst/>
              <a:ahLst/>
              <a:cxnLst/>
              <a:rect l="l" t="t" r="r" b="b"/>
              <a:pathLst>
                <a:path w="49" h="1" extrusionOk="0">
                  <a:moveTo>
                    <a:pt x="0" y="0"/>
                  </a:moveTo>
                  <a:lnTo>
                    <a:pt x="48" y="0"/>
                  </a:lnTo>
                  <a:lnTo>
                    <a:pt x="0" y="0"/>
                  </a:lnTo>
                  <a:close/>
                </a:path>
              </a:pathLst>
            </a:custGeom>
            <a:solidFill>
              <a:srgbClr val="210A0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52" name="Google Shape;4171;p71">
              <a:extLst>
                <a:ext uri="{FF2B5EF4-FFF2-40B4-BE49-F238E27FC236}">
                  <a16:creationId xmlns:a16="http://schemas.microsoft.com/office/drawing/2014/main" id="{AF66B52E-45FE-4F1F-64BA-1FE1131DF483}"/>
                </a:ext>
              </a:extLst>
            </p:cNvPr>
            <p:cNvSpPr/>
            <p:nvPr/>
          </p:nvSpPr>
          <p:spPr>
            <a:xfrm>
              <a:off x="2262375" y="2826250"/>
              <a:ext cx="79275" cy="66075"/>
            </a:xfrm>
            <a:custGeom>
              <a:avLst/>
              <a:gdLst/>
              <a:ahLst/>
              <a:cxnLst/>
              <a:rect l="l" t="t" r="r" b="b"/>
              <a:pathLst>
                <a:path w="3171" h="2643" extrusionOk="0">
                  <a:moveTo>
                    <a:pt x="1681" y="1"/>
                  </a:moveTo>
                  <a:lnTo>
                    <a:pt x="1345" y="49"/>
                  </a:lnTo>
                  <a:lnTo>
                    <a:pt x="1009" y="97"/>
                  </a:lnTo>
                  <a:lnTo>
                    <a:pt x="721" y="241"/>
                  </a:lnTo>
                  <a:lnTo>
                    <a:pt x="481" y="433"/>
                  </a:lnTo>
                  <a:lnTo>
                    <a:pt x="289" y="625"/>
                  </a:lnTo>
                  <a:lnTo>
                    <a:pt x="97" y="865"/>
                  </a:lnTo>
                  <a:lnTo>
                    <a:pt x="49" y="1105"/>
                  </a:lnTo>
                  <a:lnTo>
                    <a:pt x="1" y="1346"/>
                  </a:lnTo>
                  <a:lnTo>
                    <a:pt x="49" y="1634"/>
                  </a:lnTo>
                  <a:lnTo>
                    <a:pt x="145" y="1874"/>
                  </a:lnTo>
                  <a:lnTo>
                    <a:pt x="289" y="2066"/>
                  </a:lnTo>
                  <a:lnTo>
                    <a:pt x="529" y="2258"/>
                  </a:lnTo>
                  <a:lnTo>
                    <a:pt x="769" y="2402"/>
                  </a:lnTo>
                  <a:lnTo>
                    <a:pt x="1057" y="2546"/>
                  </a:lnTo>
                  <a:lnTo>
                    <a:pt x="1345" y="2594"/>
                  </a:lnTo>
                  <a:lnTo>
                    <a:pt x="1681" y="2642"/>
                  </a:lnTo>
                  <a:lnTo>
                    <a:pt x="1777" y="2642"/>
                  </a:lnTo>
                  <a:lnTo>
                    <a:pt x="2162" y="2546"/>
                  </a:lnTo>
                  <a:lnTo>
                    <a:pt x="2546" y="2450"/>
                  </a:lnTo>
                  <a:lnTo>
                    <a:pt x="2882" y="2258"/>
                  </a:lnTo>
                  <a:lnTo>
                    <a:pt x="3170" y="2018"/>
                  </a:lnTo>
                  <a:lnTo>
                    <a:pt x="2978" y="1634"/>
                  </a:lnTo>
                  <a:lnTo>
                    <a:pt x="2930" y="1201"/>
                  </a:lnTo>
                  <a:lnTo>
                    <a:pt x="2882" y="769"/>
                  </a:lnTo>
                  <a:lnTo>
                    <a:pt x="2882" y="337"/>
                  </a:lnTo>
                  <a:lnTo>
                    <a:pt x="2642" y="193"/>
                  </a:lnTo>
                  <a:lnTo>
                    <a:pt x="2402" y="97"/>
                  </a:lnTo>
                  <a:lnTo>
                    <a:pt x="2066" y="1"/>
                  </a:lnTo>
                  <a:close/>
                </a:path>
              </a:pathLst>
            </a:custGeom>
            <a:solidFill>
              <a:srgbClr val="FEA68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53" name="Google Shape;4172;p71">
              <a:extLst>
                <a:ext uri="{FF2B5EF4-FFF2-40B4-BE49-F238E27FC236}">
                  <a16:creationId xmlns:a16="http://schemas.microsoft.com/office/drawing/2014/main" id="{74E7EF9A-97BD-7491-205A-B983548BCA60}"/>
                </a:ext>
              </a:extLst>
            </p:cNvPr>
            <p:cNvSpPr/>
            <p:nvPr/>
          </p:nvSpPr>
          <p:spPr>
            <a:xfrm>
              <a:off x="2262375" y="2826250"/>
              <a:ext cx="79275" cy="66075"/>
            </a:xfrm>
            <a:custGeom>
              <a:avLst/>
              <a:gdLst/>
              <a:ahLst/>
              <a:cxnLst/>
              <a:rect l="l" t="t" r="r" b="b"/>
              <a:pathLst>
                <a:path w="3171" h="2643" fill="none" extrusionOk="0">
                  <a:moveTo>
                    <a:pt x="1777" y="1"/>
                  </a:moveTo>
                  <a:lnTo>
                    <a:pt x="1777" y="1"/>
                  </a:lnTo>
                  <a:lnTo>
                    <a:pt x="1681" y="1"/>
                  </a:lnTo>
                  <a:lnTo>
                    <a:pt x="1681" y="1"/>
                  </a:lnTo>
                  <a:lnTo>
                    <a:pt x="1345" y="49"/>
                  </a:lnTo>
                  <a:lnTo>
                    <a:pt x="1009" y="97"/>
                  </a:lnTo>
                  <a:lnTo>
                    <a:pt x="721" y="241"/>
                  </a:lnTo>
                  <a:lnTo>
                    <a:pt x="481" y="433"/>
                  </a:lnTo>
                  <a:lnTo>
                    <a:pt x="289" y="625"/>
                  </a:lnTo>
                  <a:lnTo>
                    <a:pt x="97" y="865"/>
                  </a:lnTo>
                  <a:lnTo>
                    <a:pt x="49" y="1105"/>
                  </a:lnTo>
                  <a:lnTo>
                    <a:pt x="1" y="1346"/>
                  </a:lnTo>
                  <a:lnTo>
                    <a:pt x="1" y="1346"/>
                  </a:lnTo>
                  <a:lnTo>
                    <a:pt x="49" y="1634"/>
                  </a:lnTo>
                  <a:lnTo>
                    <a:pt x="145" y="1874"/>
                  </a:lnTo>
                  <a:lnTo>
                    <a:pt x="289" y="2066"/>
                  </a:lnTo>
                  <a:lnTo>
                    <a:pt x="529" y="2258"/>
                  </a:lnTo>
                  <a:lnTo>
                    <a:pt x="769" y="2402"/>
                  </a:lnTo>
                  <a:lnTo>
                    <a:pt x="1057" y="2546"/>
                  </a:lnTo>
                  <a:lnTo>
                    <a:pt x="1345" y="2594"/>
                  </a:lnTo>
                  <a:lnTo>
                    <a:pt x="1681" y="2642"/>
                  </a:lnTo>
                  <a:lnTo>
                    <a:pt x="1681" y="2642"/>
                  </a:lnTo>
                  <a:lnTo>
                    <a:pt x="1777" y="2642"/>
                  </a:lnTo>
                  <a:lnTo>
                    <a:pt x="1777" y="2642"/>
                  </a:lnTo>
                  <a:lnTo>
                    <a:pt x="2162" y="2546"/>
                  </a:lnTo>
                  <a:lnTo>
                    <a:pt x="2546" y="2450"/>
                  </a:lnTo>
                  <a:lnTo>
                    <a:pt x="2882" y="2258"/>
                  </a:lnTo>
                  <a:lnTo>
                    <a:pt x="3170" y="2018"/>
                  </a:lnTo>
                  <a:lnTo>
                    <a:pt x="3170" y="2018"/>
                  </a:lnTo>
                  <a:lnTo>
                    <a:pt x="2978" y="1634"/>
                  </a:lnTo>
                  <a:lnTo>
                    <a:pt x="2930" y="1201"/>
                  </a:lnTo>
                  <a:lnTo>
                    <a:pt x="2882" y="769"/>
                  </a:lnTo>
                  <a:lnTo>
                    <a:pt x="2882" y="337"/>
                  </a:lnTo>
                  <a:lnTo>
                    <a:pt x="2882" y="337"/>
                  </a:lnTo>
                  <a:lnTo>
                    <a:pt x="2642" y="193"/>
                  </a:lnTo>
                  <a:lnTo>
                    <a:pt x="2402" y="97"/>
                  </a:lnTo>
                  <a:lnTo>
                    <a:pt x="2066" y="1"/>
                  </a:lnTo>
                  <a:lnTo>
                    <a:pt x="1777" y="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54" name="Google Shape;4173;p71">
              <a:extLst>
                <a:ext uri="{FF2B5EF4-FFF2-40B4-BE49-F238E27FC236}">
                  <a16:creationId xmlns:a16="http://schemas.microsoft.com/office/drawing/2014/main" id="{B0B77E06-8C47-DCC2-9DCE-92E7F64D035C}"/>
                </a:ext>
              </a:extLst>
            </p:cNvPr>
            <p:cNvSpPr/>
            <p:nvPr/>
          </p:nvSpPr>
          <p:spPr>
            <a:xfrm>
              <a:off x="2334425" y="2834675"/>
              <a:ext cx="14425" cy="42025"/>
            </a:xfrm>
            <a:custGeom>
              <a:avLst/>
              <a:gdLst/>
              <a:ahLst/>
              <a:cxnLst/>
              <a:rect l="l" t="t" r="r" b="b"/>
              <a:pathLst>
                <a:path w="577" h="1681" extrusionOk="0">
                  <a:moveTo>
                    <a:pt x="0" y="0"/>
                  </a:moveTo>
                  <a:lnTo>
                    <a:pt x="0" y="432"/>
                  </a:lnTo>
                  <a:lnTo>
                    <a:pt x="48" y="864"/>
                  </a:lnTo>
                  <a:lnTo>
                    <a:pt x="96" y="1297"/>
                  </a:lnTo>
                  <a:lnTo>
                    <a:pt x="288" y="1681"/>
                  </a:lnTo>
                  <a:lnTo>
                    <a:pt x="384" y="1537"/>
                  </a:lnTo>
                  <a:lnTo>
                    <a:pt x="480" y="1345"/>
                  </a:lnTo>
                  <a:lnTo>
                    <a:pt x="576" y="1105"/>
                  </a:lnTo>
                  <a:lnTo>
                    <a:pt x="576" y="913"/>
                  </a:lnTo>
                  <a:lnTo>
                    <a:pt x="528" y="624"/>
                  </a:lnTo>
                  <a:lnTo>
                    <a:pt x="432" y="384"/>
                  </a:lnTo>
                  <a:lnTo>
                    <a:pt x="240" y="192"/>
                  </a:lnTo>
                  <a:lnTo>
                    <a:pt x="0" y="0"/>
                  </a:lnTo>
                  <a:close/>
                </a:path>
              </a:pathLst>
            </a:custGeom>
            <a:solidFill>
              <a:srgbClr val="FEA68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55" name="Google Shape;4174;p71">
              <a:extLst>
                <a:ext uri="{FF2B5EF4-FFF2-40B4-BE49-F238E27FC236}">
                  <a16:creationId xmlns:a16="http://schemas.microsoft.com/office/drawing/2014/main" id="{8175AC72-7493-FA78-9EE0-EB03A90E667B}"/>
                </a:ext>
              </a:extLst>
            </p:cNvPr>
            <p:cNvSpPr/>
            <p:nvPr/>
          </p:nvSpPr>
          <p:spPr>
            <a:xfrm>
              <a:off x="2334425" y="2834675"/>
              <a:ext cx="14425" cy="42025"/>
            </a:xfrm>
            <a:custGeom>
              <a:avLst/>
              <a:gdLst/>
              <a:ahLst/>
              <a:cxnLst/>
              <a:rect l="l" t="t" r="r" b="b"/>
              <a:pathLst>
                <a:path w="577" h="1681" fill="none" extrusionOk="0">
                  <a:moveTo>
                    <a:pt x="0" y="0"/>
                  </a:moveTo>
                  <a:lnTo>
                    <a:pt x="0" y="0"/>
                  </a:lnTo>
                  <a:lnTo>
                    <a:pt x="0" y="432"/>
                  </a:lnTo>
                  <a:lnTo>
                    <a:pt x="48" y="864"/>
                  </a:lnTo>
                  <a:lnTo>
                    <a:pt x="96" y="1297"/>
                  </a:lnTo>
                  <a:lnTo>
                    <a:pt x="288" y="1681"/>
                  </a:lnTo>
                  <a:lnTo>
                    <a:pt x="288" y="1681"/>
                  </a:lnTo>
                  <a:lnTo>
                    <a:pt x="384" y="1537"/>
                  </a:lnTo>
                  <a:lnTo>
                    <a:pt x="480" y="1345"/>
                  </a:lnTo>
                  <a:lnTo>
                    <a:pt x="576" y="1105"/>
                  </a:lnTo>
                  <a:lnTo>
                    <a:pt x="576" y="913"/>
                  </a:lnTo>
                  <a:lnTo>
                    <a:pt x="576" y="913"/>
                  </a:lnTo>
                  <a:lnTo>
                    <a:pt x="528" y="624"/>
                  </a:lnTo>
                  <a:lnTo>
                    <a:pt x="432" y="384"/>
                  </a:lnTo>
                  <a:lnTo>
                    <a:pt x="240" y="192"/>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56" name="Google Shape;4175;p71">
              <a:extLst>
                <a:ext uri="{FF2B5EF4-FFF2-40B4-BE49-F238E27FC236}">
                  <a16:creationId xmlns:a16="http://schemas.microsoft.com/office/drawing/2014/main" id="{B406DD2C-B073-ECE2-0D82-E96533508EE4}"/>
                </a:ext>
              </a:extLst>
            </p:cNvPr>
            <p:cNvSpPr/>
            <p:nvPr/>
          </p:nvSpPr>
          <p:spPr>
            <a:xfrm>
              <a:off x="2053475" y="2612550"/>
              <a:ext cx="84050" cy="37250"/>
            </a:xfrm>
            <a:custGeom>
              <a:avLst/>
              <a:gdLst/>
              <a:ahLst/>
              <a:cxnLst/>
              <a:rect l="l" t="t" r="r" b="b"/>
              <a:pathLst>
                <a:path w="3362" h="1490" extrusionOk="0">
                  <a:moveTo>
                    <a:pt x="1825" y="0"/>
                  </a:moveTo>
                  <a:lnTo>
                    <a:pt x="1585" y="48"/>
                  </a:lnTo>
                  <a:lnTo>
                    <a:pt x="1345" y="96"/>
                  </a:lnTo>
                  <a:lnTo>
                    <a:pt x="1057" y="192"/>
                  </a:lnTo>
                  <a:lnTo>
                    <a:pt x="865" y="289"/>
                  </a:lnTo>
                  <a:lnTo>
                    <a:pt x="624" y="433"/>
                  </a:lnTo>
                  <a:lnTo>
                    <a:pt x="432" y="625"/>
                  </a:lnTo>
                  <a:lnTo>
                    <a:pt x="288" y="817"/>
                  </a:lnTo>
                  <a:lnTo>
                    <a:pt x="144" y="1057"/>
                  </a:lnTo>
                  <a:lnTo>
                    <a:pt x="0" y="1297"/>
                  </a:lnTo>
                  <a:lnTo>
                    <a:pt x="0" y="1393"/>
                  </a:lnTo>
                  <a:lnTo>
                    <a:pt x="96" y="1441"/>
                  </a:lnTo>
                  <a:lnTo>
                    <a:pt x="192" y="1489"/>
                  </a:lnTo>
                  <a:lnTo>
                    <a:pt x="288" y="1393"/>
                  </a:lnTo>
                  <a:lnTo>
                    <a:pt x="384" y="1201"/>
                  </a:lnTo>
                  <a:lnTo>
                    <a:pt x="528" y="1057"/>
                  </a:lnTo>
                  <a:lnTo>
                    <a:pt x="817" y="769"/>
                  </a:lnTo>
                  <a:lnTo>
                    <a:pt x="1201" y="529"/>
                  </a:lnTo>
                  <a:lnTo>
                    <a:pt x="1633" y="433"/>
                  </a:lnTo>
                  <a:lnTo>
                    <a:pt x="2017" y="385"/>
                  </a:lnTo>
                  <a:lnTo>
                    <a:pt x="2209" y="433"/>
                  </a:lnTo>
                  <a:lnTo>
                    <a:pt x="2449" y="481"/>
                  </a:lnTo>
                  <a:lnTo>
                    <a:pt x="2642" y="625"/>
                  </a:lnTo>
                  <a:lnTo>
                    <a:pt x="2786" y="817"/>
                  </a:lnTo>
                  <a:lnTo>
                    <a:pt x="2930" y="1009"/>
                  </a:lnTo>
                  <a:lnTo>
                    <a:pt x="3074" y="1201"/>
                  </a:lnTo>
                  <a:lnTo>
                    <a:pt x="3122" y="1297"/>
                  </a:lnTo>
                  <a:lnTo>
                    <a:pt x="3266" y="1297"/>
                  </a:lnTo>
                  <a:lnTo>
                    <a:pt x="3362" y="1201"/>
                  </a:lnTo>
                  <a:lnTo>
                    <a:pt x="3362" y="1105"/>
                  </a:lnTo>
                  <a:lnTo>
                    <a:pt x="3362" y="1057"/>
                  </a:lnTo>
                  <a:lnTo>
                    <a:pt x="3218" y="817"/>
                  </a:lnTo>
                  <a:lnTo>
                    <a:pt x="3026" y="577"/>
                  </a:lnTo>
                  <a:lnTo>
                    <a:pt x="2834" y="385"/>
                  </a:lnTo>
                  <a:lnTo>
                    <a:pt x="2593" y="240"/>
                  </a:lnTo>
                  <a:lnTo>
                    <a:pt x="2353" y="144"/>
                  </a:lnTo>
                  <a:lnTo>
                    <a:pt x="2113" y="48"/>
                  </a:lnTo>
                  <a:lnTo>
                    <a:pt x="1825" y="0"/>
                  </a:lnTo>
                  <a:close/>
                </a:path>
              </a:pathLst>
            </a:custGeom>
            <a:solidFill>
              <a:srgbClr val="4D2A2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57" name="Google Shape;4176;p71">
              <a:extLst>
                <a:ext uri="{FF2B5EF4-FFF2-40B4-BE49-F238E27FC236}">
                  <a16:creationId xmlns:a16="http://schemas.microsoft.com/office/drawing/2014/main" id="{E7F8B4C6-F8D1-BA7B-DDDC-C6174E1CCE41}"/>
                </a:ext>
              </a:extLst>
            </p:cNvPr>
            <p:cNvSpPr/>
            <p:nvPr/>
          </p:nvSpPr>
          <p:spPr>
            <a:xfrm>
              <a:off x="2257575" y="2640150"/>
              <a:ext cx="79275" cy="45650"/>
            </a:xfrm>
            <a:custGeom>
              <a:avLst/>
              <a:gdLst/>
              <a:ahLst/>
              <a:cxnLst/>
              <a:rect l="l" t="t" r="r" b="b"/>
              <a:pathLst>
                <a:path w="3171" h="1826" extrusionOk="0">
                  <a:moveTo>
                    <a:pt x="1009" y="1"/>
                  </a:moveTo>
                  <a:lnTo>
                    <a:pt x="769" y="49"/>
                  </a:lnTo>
                  <a:lnTo>
                    <a:pt x="529" y="145"/>
                  </a:lnTo>
                  <a:lnTo>
                    <a:pt x="289" y="289"/>
                  </a:lnTo>
                  <a:lnTo>
                    <a:pt x="48" y="433"/>
                  </a:lnTo>
                  <a:lnTo>
                    <a:pt x="48" y="529"/>
                  </a:lnTo>
                  <a:lnTo>
                    <a:pt x="0" y="577"/>
                  </a:lnTo>
                  <a:lnTo>
                    <a:pt x="48" y="673"/>
                  </a:lnTo>
                  <a:lnTo>
                    <a:pt x="193" y="721"/>
                  </a:lnTo>
                  <a:lnTo>
                    <a:pt x="241" y="721"/>
                  </a:lnTo>
                  <a:lnTo>
                    <a:pt x="289" y="673"/>
                  </a:lnTo>
                  <a:lnTo>
                    <a:pt x="481" y="529"/>
                  </a:lnTo>
                  <a:lnTo>
                    <a:pt x="673" y="433"/>
                  </a:lnTo>
                  <a:lnTo>
                    <a:pt x="865" y="385"/>
                  </a:lnTo>
                  <a:lnTo>
                    <a:pt x="1057" y="337"/>
                  </a:lnTo>
                  <a:lnTo>
                    <a:pt x="1297" y="337"/>
                  </a:lnTo>
                  <a:lnTo>
                    <a:pt x="1489" y="385"/>
                  </a:lnTo>
                  <a:lnTo>
                    <a:pt x="1873" y="529"/>
                  </a:lnTo>
                  <a:lnTo>
                    <a:pt x="2210" y="721"/>
                  </a:lnTo>
                  <a:lnTo>
                    <a:pt x="2546" y="1009"/>
                  </a:lnTo>
                  <a:lnTo>
                    <a:pt x="2786" y="1346"/>
                  </a:lnTo>
                  <a:lnTo>
                    <a:pt x="2834" y="1538"/>
                  </a:lnTo>
                  <a:lnTo>
                    <a:pt x="2882" y="1730"/>
                  </a:lnTo>
                  <a:lnTo>
                    <a:pt x="2978" y="1826"/>
                  </a:lnTo>
                  <a:lnTo>
                    <a:pt x="3074" y="1826"/>
                  </a:lnTo>
                  <a:lnTo>
                    <a:pt x="3170" y="1730"/>
                  </a:lnTo>
                  <a:lnTo>
                    <a:pt x="3170" y="1634"/>
                  </a:lnTo>
                  <a:lnTo>
                    <a:pt x="3122" y="1394"/>
                  </a:lnTo>
                  <a:lnTo>
                    <a:pt x="3026" y="1154"/>
                  </a:lnTo>
                  <a:lnTo>
                    <a:pt x="2930" y="961"/>
                  </a:lnTo>
                  <a:lnTo>
                    <a:pt x="2786" y="769"/>
                  </a:lnTo>
                  <a:lnTo>
                    <a:pt x="2642" y="577"/>
                  </a:lnTo>
                  <a:lnTo>
                    <a:pt x="2450" y="385"/>
                  </a:lnTo>
                  <a:lnTo>
                    <a:pt x="2017" y="145"/>
                  </a:lnTo>
                  <a:lnTo>
                    <a:pt x="1777" y="49"/>
                  </a:lnTo>
                  <a:lnTo>
                    <a:pt x="1489" y="49"/>
                  </a:lnTo>
                  <a:lnTo>
                    <a:pt x="1249" y="1"/>
                  </a:lnTo>
                  <a:close/>
                </a:path>
              </a:pathLst>
            </a:custGeom>
            <a:solidFill>
              <a:srgbClr val="4D2A2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58" name="Google Shape;4177;p71">
              <a:extLst>
                <a:ext uri="{FF2B5EF4-FFF2-40B4-BE49-F238E27FC236}">
                  <a16:creationId xmlns:a16="http://schemas.microsoft.com/office/drawing/2014/main" id="{98D09E5C-66E7-7B16-399A-33D9955779ED}"/>
                </a:ext>
              </a:extLst>
            </p:cNvPr>
            <p:cNvSpPr/>
            <p:nvPr/>
          </p:nvSpPr>
          <p:spPr>
            <a:xfrm>
              <a:off x="1988625" y="2762625"/>
              <a:ext cx="85275" cy="67250"/>
            </a:xfrm>
            <a:custGeom>
              <a:avLst/>
              <a:gdLst/>
              <a:ahLst/>
              <a:cxnLst/>
              <a:rect l="l" t="t" r="r" b="b"/>
              <a:pathLst>
                <a:path w="3411" h="2690" extrusionOk="0">
                  <a:moveTo>
                    <a:pt x="1201" y="1"/>
                  </a:moveTo>
                  <a:lnTo>
                    <a:pt x="961" y="49"/>
                  </a:lnTo>
                  <a:lnTo>
                    <a:pt x="721" y="97"/>
                  </a:lnTo>
                  <a:lnTo>
                    <a:pt x="529" y="241"/>
                  </a:lnTo>
                  <a:lnTo>
                    <a:pt x="385" y="337"/>
                  </a:lnTo>
                  <a:lnTo>
                    <a:pt x="193" y="481"/>
                  </a:lnTo>
                  <a:lnTo>
                    <a:pt x="97" y="673"/>
                  </a:lnTo>
                  <a:lnTo>
                    <a:pt x="49" y="865"/>
                  </a:lnTo>
                  <a:lnTo>
                    <a:pt x="1" y="1153"/>
                  </a:lnTo>
                  <a:lnTo>
                    <a:pt x="1" y="1393"/>
                  </a:lnTo>
                  <a:lnTo>
                    <a:pt x="97" y="1681"/>
                  </a:lnTo>
                  <a:lnTo>
                    <a:pt x="289" y="1922"/>
                  </a:lnTo>
                  <a:lnTo>
                    <a:pt x="481" y="2114"/>
                  </a:lnTo>
                  <a:lnTo>
                    <a:pt x="721" y="2306"/>
                  </a:lnTo>
                  <a:lnTo>
                    <a:pt x="1009" y="2450"/>
                  </a:lnTo>
                  <a:lnTo>
                    <a:pt x="1345" y="2594"/>
                  </a:lnTo>
                  <a:lnTo>
                    <a:pt x="1634" y="2642"/>
                  </a:lnTo>
                  <a:lnTo>
                    <a:pt x="1922" y="2690"/>
                  </a:lnTo>
                  <a:lnTo>
                    <a:pt x="2162" y="2642"/>
                  </a:lnTo>
                  <a:lnTo>
                    <a:pt x="2402" y="2594"/>
                  </a:lnTo>
                  <a:lnTo>
                    <a:pt x="2642" y="2546"/>
                  </a:lnTo>
                  <a:lnTo>
                    <a:pt x="2834" y="2402"/>
                  </a:lnTo>
                  <a:lnTo>
                    <a:pt x="3026" y="2306"/>
                  </a:lnTo>
                  <a:lnTo>
                    <a:pt x="3170" y="2162"/>
                  </a:lnTo>
                  <a:lnTo>
                    <a:pt x="3266" y="1970"/>
                  </a:lnTo>
                  <a:lnTo>
                    <a:pt x="3363" y="1777"/>
                  </a:lnTo>
                  <a:lnTo>
                    <a:pt x="3411" y="1489"/>
                  </a:lnTo>
                  <a:lnTo>
                    <a:pt x="3363" y="1249"/>
                  </a:lnTo>
                  <a:lnTo>
                    <a:pt x="3266" y="1009"/>
                  </a:lnTo>
                  <a:lnTo>
                    <a:pt x="3122" y="721"/>
                  </a:lnTo>
                  <a:lnTo>
                    <a:pt x="2882" y="529"/>
                  </a:lnTo>
                  <a:lnTo>
                    <a:pt x="2642" y="337"/>
                  </a:lnTo>
                  <a:lnTo>
                    <a:pt x="2354" y="193"/>
                  </a:lnTo>
                  <a:lnTo>
                    <a:pt x="2018" y="49"/>
                  </a:lnTo>
                  <a:lnTo>
                    <a:pt x="1730" y="1"/>
                  </a:lnTo>
                  <a:close/>
                </a:path>
              </a:pathLst>
            </a:custGeom>
            <a:solidFill>
              <a:srgbClr val="FEA68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59" name="Google Shape;4178;p71">
              <a:extLst>
                <a:ext uri="{FF2B5EF4-FFF2-40B4-BE49-F238E27FC236}">
                  <a16:creationId xmlns:a16="http://schemas.microsoft.com/office/drawing/2014/main" id="{1C344CB3-B561-6275-4CA0-15307D898766}"/>
                </a:ext>
              </a:extLst>
            </p:cNvPr>
            <p:cNvSpPr/>
            <p:nvPr/>
          </p:nvSpPr>
          <p:spPr>
            <a:xfrm>
              <a:off x="1988625" y="2762625"/>
              <a:ext cx="85275" cy="67250"/>
            </a:xfrm>
            <a:custGeom>
              <a:avLst/>
              <a:gdLst/>
              <a:ahLst/>
              <a:cxnLst/>
              <a:rect l="l" t="t" r="r" b="b"/>
              <a:pathLst>
                <a:path w="3411" h="2690" fill="none" extrusionOk="0">
                  <a:moveTo>
                    <a:pt x="1442" y="1"/>
                  </a:moveTo>
                  <a:lnTo>
                    <a:pt x="1442" y="1"/>
                  </a:lnTo>
                  <a:lnTo>
                    <a:pt x="1201" y="1"/>
                  </a:lnTo>
                  <a:lnTo>
                    <a:pt x="961" y="49"/>
                  </a:lnTo>
                  <a:lnTo>
                    <a:pt x="721" y="97"/>
                  </a:lnTo>
                  <a:lnTo>
                    <a:pt x="529" y="241"/>
                  </a:lnTo>
                  <a:lnTo>
                    <a:pt x="385" y="337"/>
                  </a:lnTo>
                  <a:lnTo>
                    <a:pt x="193" y="481"/>
                  </a:lnTo>
                  <a:lnTo>
                    <a:pt x="97" y="673"/>
                  </a:lnTo>
                  <a:lnTo>
                    <a:pt x="49" y="865"/>
                  </a:lnTo>
                  <a:lnTo>
                    <a:pt x="49" y="865"/>
                  </a:lnTo>
                  <a:lnTo>
                    <a:pt x="1" y="1153"/>
                  </a:lnTo>
                  <a:lnTo>
                    <a:pt x="1" y="1393"/>
                  </a:lnTo>
                  <a:lnTo>
                    <a:pt x="97" y="1681"/>
                  </a:lnTo>
                  <a:lnTo>
                    <a:pt x="289" y="1922"/>
                  </a:lnTo>
                  <a:lnTo>
                    <a:pt x="481" y="2114"/>
                  </a:lnTo>
                  <a:lnTo>
                    <a:pt x="721" y="2306"/>
                  </a:lnTo>
                  <a:lnTo>
                    <a:pt x="1009" y="2450"/>
                  </a:lnTo>
                  <a:lnTo>
                    <a:pt x="1345" y="2594"/>
                  </a:lnTo>
                  <a:lnTo>
                    <a:pt x="1345" y="2594"/>
                  </a:lnTo>
                  <a:lnTo>
                    <a:pt x="1634" y="2642"/>
                  </a:lnTo>
                  <a:lnTo>
                    <a:pt x="1922" y="2690"/>
                  </a:lnTo>
                  <a:lnTo>
                    <a:pt x="1922" y="2690"/>
                  </a:lnTo>
                  <a:lnTo>
                    <a:pt x="2162" y="2642"/>
                  </a:lnTo>
                  <a:lnTo>
                    <a:pt x="2402" y="2594"/>
                  </a:lnTo>
                  <a:lnTo>
                    <a:pt x="2642" y="2546"/>
                  </a:lnTo>
                  <a:lnTo>
                    <a:pt x="2834" y="2402"/>
                  </a:lnTo>
                  <a:lnTo>
                    <a:pt x="3026" y="2306"/>
                  </a:lnTo>
                  <a:lnTo>
                    <a:pt x="3170" y="2162"/>
                  </a:lnTo>
                  <a:lnTo>
                    <a:pt x="3266" y="1970"/>
                  </a:lnTo>
                  <a:lnTo>
                    <a:pt x="3363" y="1777"/>
                  </a:lnTo>
                  <a:lnTo>
                    <a:pt x="3363" y="1777"/>
                  </a:lnTo>
                  <a:lnTo>
                    <a:pt x="3411" y="1489"/>
                  </a:lnTo>
                  <a:lnTo>
                    <a:pt x="3363" y="1249"/>
                  </a:lnTo>
                  <a:lnTo>
                    <a:pt x="3266" y="1009"/>
                  </a:lnTo>
                  <a:lnTo>
                    <a:pt x="3122" y="721"/>
                  </a:lnTo>
                  <a:lnTo>
                    <a:pt x="2882" y="529"/>
                  </a:lnTo>
                  <a:lnTo>
                    <a:pt x="2642" y="337"/>
                  </a:lnTo>
                  <a:lnTo>
                    <a:pt x="2354" y="193"/>
                  </a:lnTo>
                  <a:lnTo>
                    <a:pt x="2018" y="49"/>
                  </a:lnTo>
                  <a:lnTo>
                    <a:pt x="2018" y="49"/>
                  </a:lnTo>
                  <a:lnTo>
                    <a:pt x="1730" y="1"/>
                  </a:lnTo>
                  <a:lnTo>
                    <a:pt x="1442" y="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60" name="Google Shape;4179;p71">
              <a:extLst>
                <a:ext uri="{FF2B5EF4-FFF2-40B4-BE49-F238E27FC236}">
                  <a16:creationId xmlns:a16="http://schemas.microsoft.com/office/drawing/2014/main" id="{30C2984A-424E-454E-610D-AED945C155CD}"/>
                </a:ext>
              </a:extLst>
            </p:cNvPr>
            <p:cNvSpPr/>
            <p:nvPr/>
          </p:nvSpPr>
          <p:spPr>
            <a:xfrm>
              <a:off x="2229950" y="2694200"/>
              <a:ext cx="100875" cy="121275"/>
            </a:xfrm>
            <a:custGeom>
              <a:avLst/>
              <a:gdLst/>
              <a:ahLst/>
              <a:cxnLst/>
              <a:rect l="l" t="t" r="r" b="b"/>
              <a:pathLst>
                <a:path w="4035" h="4851" extrusionOk="0">
                  <a:moveTo>
                    <a:pt x="2018" y="0"/>
                  </a:moveTo>
                  <a:lnTo>
                    <a:pt x="1634" y="96"/>
                  </a:lnTo>
                  <a:lnTo>
                    <a:pt x="1298" y="192"/>
                  </a:lnTo>
                  <a:lnTo>
                    <a:pt x="961" y="384"/>
                  </a:lnTo>
                  <a:lnTo>
                    <a:pt x="721" y="624"/>
                  </a:lnTo>
                  <a:lnTo>
                    <a:pt x="481" y="913"/>
                  </a:lnTo>
                  <a:lnTo>
                    <a:pt x="289" y="1249"/>
                  </a:lnTo>
                  <a:lnTo>
                    <a:pt x="193" y="1633"/>
                  </a:lnTo>
                  <a:lnTo>
                    <a:pt x="49" y="2641"/>
                  </a:lnTo>
                  <a:lnTo>
                    <a:pt x="1" y="3026"/>
                  </a:lnTo>
                  <a:lnTo>
                    <a:pt x="49" y="3410"/>
                  </a:lnTo>
                  <a:lnTo>
                    <a:pt x="193" y="3746"/>
                  </a:lnTo>
                  <a:lnTo>
                    <a:pt x="385" y="4082"/>
                  </a:lnTo>
                  <a:lnTo>
                    <a:pt x="625" y="4370"/>
                  </a:lnTo>
                  <a:lnTo>
                    <a:pt x="913" y="4562"/>
                  </a:lnTo>
                  <a:lnTo>
                    <a:pt x="1249" y="4755"/>
                  </a:lnTo>
                  <a:lnTo>
                    <a:pt x="1634" y="4851"/>
                  </a:lnTo>
                  <a:lnTo>
                    <a:pt x="2018" y="4851"/>
                  </a:lnTo>
                  <a:lnTo>
                    <a:pt x="2402" y="4803"/>
                  </a:lnTo>
                  <a:lnTo>
                    <a:pt x="2738" y="4707"/>
                  </a:lnTo>
                  <a:lnTo>
                    <a:pt x="3074" y="4514"/>
                  </a:lnTo>
                  <a:lnTo>
                    <a:pt x="3315" y="4274"/>
                  </a:lnTo>
                  <a:lnTo>
                    <a:pt x="3555" y="3986"/>
                  </a:lnTo>
                  <a:lnTo>
                    <a:pt x="3747" y="3650"/>
                  </a:lnTo>
                  <a:lnTo>
                    <a:pt x="3843" y="3266"/>
                  </a:lnTo>
                  <a:lnTo>
                    <a:pt x="3987" y="2257"/>
                  </a:lnTo>
                  <a:lnTo>
                    <a:pt x="4035" y="1873"/>
                  </a:lnTo>
                  <a:lnTo>
                    <a:pt x="3987" y="1489"/>
                  </a:lnTo>
                  <a:lnTo>
                    <a:pt x="3843" y="1153"/>
                  </a:lnTo>
                  <a:lnTo>
                    <a:pt x="3651" y="817"/>
                  </a:lnTo>
                  <a:lnTo>
                    <a:pt x="3411" y="528"/>
                  </a:lnTo>
                  <a:lnTo>
                    <a:pt x="3122" y="336"/>
                  </a:lnTo>
                  <a:lnTo>
                    <a:pt x="2786" y="144"/>
                  </a:lnTo>
                  <a:lnTo>
                    <a:pt x="2402" y="48"/>
                  </a:lnTo>
                  <a:lnTo>
                    <a:pt x="2018"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61" name="Google Shape;4180;p71">
              <a:extLst>
                <a:ext uri="{FF2B5EF4-FFF2-40B4-BE49-F238E27FC236}">
                  <a16:creationId xmlns:a16="http://schemas.microsoft.com/office/drawing/2014/main" id="{A86B2D61-F203-AA6F-CF46-109E48379C30}"/>
                </a:ext>
              </a:extLst>
            </p:cNvPr>
            <p:cNvSpPr/>
            <p:nvPr/>
          </p:nvSpPr>
          <p:spPr>
            <a:xfrm>
              <a:off x="2229950" y="2701400"/>
              <a:ext cx="73275" cy="104475"/>
            </a:xfrm>
            <a:custGeom>
              <a:avLst/>
              <a:gdLst/>
              <a:ahLst/>
              <a:cxnLst/>
              <a:rect l="l" t="t" r="r" b="b"/>
              <a:pathLst>
                <a:path w="2931" h="4179" extrusionOk="0">
                  <a:moveTo>
                    <a:pt x="1298" y="0"/>
                  </a:moveTo>
                  <a:lnTo>
                    <a:pt x="1057" y="48"/>
                  </a:lnTo>
                  <a:lnTo>
                    <a:pt x="769" y="288"/>
                  </a:lnTo>
                  <a:lnTo>
                    <a:pt x="481" y="577"/>
                  </a:lnTo>
                  <a:lnTo>
                    <a:pt x="289" y="961"/>
                  </a:lnTo>
                  <a:lnTo>
                    <a:pt x="193" y="1345"/>
                  </a:lnTo>
                  <a:lnTo>
                    <a:pt x="49" y="2353"/>
                  </a:lnTo>
                  <a:lnTo>
                    <a:pt x="1" y="2594"/>
                  </a:lnTo>
                  <a:lnTo>
                    <a:pt x="1" y="2834"/>
                  </a:lnTo>
                  <a:lnTo>
                    <a:pt x="49" y="3074"/>
                  </a:lnTo>
                  <a:lnTo>
                    <a:pt x="145" y="3314"/>
                  </a:lnTo>
                  <a:lnTo>
                    <a:pt x="193" y="3554"/>
                  </a:lnTo>
                  <a:lnTo>
                    <a:pt x="337" y="3746"/>
                  </a:lnTo>
                  <a:lnTo>
                    <a:pt x="625" y="4082"/>
                  </a:lnTo>
                  <a:lnTo>
                    <a:pt x="865" y="4178"/>
                  </a:lnTo>
                  <a:lnTo>
                    <a:pt x="1249" y="4178"/>
                  </a:lnTo>
                  <a:lnTo>
                    <a:pt x="1586" y="4082"/>
                  </a:lnTo>
                  <a:lnTo>
                    <a:pt x="1874" y="3938"/>
                  </a:lnTo>
                  <a:lnTo>
                    <a:pt x="2162" y="3746"/>
                  </a:lnTo>
                  <a:lnTo>
                    <a:pt x="2402" y="3458"/>
                  </a:lnTo>
                  <a:lnTo>
                    <a:pt x="2642" y="3122"/>
                  </a:lnTo>
                  <a:lnTo>
                    <a:pt x="2786" y="2786"/>
                  </a:lnTo>
                  <a:lnTo>
                    <a:pt x="2882" y="2353"/>
                  </a:lnTo>
                  <a:lnTo>
                    <a:pt x="2930" y="1921"/>
                  </a:lnTo>
                  <a:lnTo>
                    <a:pt x="2882" y="1537"/>
                  </a:lnTo>
                  <a:lnTo>
                    <a:pt x="2786" y="1153"/>
                  </a:lnTo>
                  <a:lnTo>
                    <a:pt x="2642" y="817"/>
                  </a:lnTo>
                  <a:lnTo>
                    <a:pt x="2450" y="529"/>
                  </a:lnTo>
                  <a:lnTo>
                    <a:pt x="2210" y="288"/>
                  </a:lnTo>
                  <a:lnTo>
                    <a:pt x="1874" y="96"/>
                  </a:lnTo>
                  <a:lnTo>
                    <a:pt x="1586" y="0"/>
                  </a:lnTo>
                  <a:close/>
                </a:path>
              </a:pathLst>
            </a:custGeom>
            <a:solidFill>
              <a:srgbClr val="210A0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62" name="Google Shape;4181;p71">
              <a:extLst>
                <a:ext uri="{FF2B5EF4-FFF2-40B4-BE49-F238E27FC236}">
                  <a16:creationId xmlns:a16="http://schemas.microsoft.com/office/drawing/2014/main" id="{DFA75A1A-722C-B30F-D6B6-7656FA77E256}"/>
                </a:ext>
              </a:extLst>
            </p:cNvPr>
            <p:cNvSpPr/>
            <p:nvPr/>
          </p:nvSpPr>
          <p:spPr>
            <a:xfrm>
              <a:off x="2161525" y="2737400"/>
              <a:ext cx="22825" cy="22850"/>
            </a:xfrm>
            <a:custGeom>
              <a:avLst/>
              <a:gdLst/>
              <a:ahLst/>
              <a:cxnLst/>
              <a:rect l="l" t="t" r="r" b="b"/>
              <a:pathLst>
                <a:path w="913" h="914" extrusionOk="0">
                  <a:moveTo>
                    <a:pt x="144" y="1"/>
                  </a:moveTo>
                  <a:lnTo>
                    <a:pt x="96" y="49"/>
                  </a:lnTo>
                  <a:lnTo>
                    <a:pt x="0" y="433"/>
                  </a:lnTo>
                  <a:lnTo>
                    <a:pt x="0" y="625"/>
                  </a:lnTo>
                  <a:lnTo>
                    <a:pt x="0" y="769"/>
                  </a:lnTo>
                  <a:lnTo>
                    <a:pt x="0" y="865"/>
                  </a:lnTo>
                  <a:lnTo>
                    <a:pt x="48" y="913"/>
                  </a:lnTo>
                  <a:lnTo>
                    <a:pt x="144" y="865"/>
                  </a:lnTo>
                  <a:lnTo>
                    <a:pt x="144" y="769"/>
                  </a:lnTo>
                  <a:lnTo>
                    <a:pt x="144" y="673"/>
                  </a:lnTo>
                  <a:lnTo>
                    <a:pt x="192" y="481"/>
                  </a:lnTo>
                  <a:lnTo>
                    <a:pt x="213" y="319"/>
                  </a:lnTo>
                  <a:lnTo>
                    <a:pt x="289" y="433"/>
                  </a:lnTo>
                  <a:lnTo>
                    <a:pt x="433" y="673"/>
                  </a:lnTo>
                  <a:lnTo>
                    <a:pt x="481" y="721"/>
                  </a:lnTo>
                  <a:lnTo>
                    <a:pt x="529" y="721"/>
                  </a:lnTo>
                  <a:lnTo>
                    <a:pt x="625" y="673"/>
                  </a:lnTo>
                  <a:lnTo>
                    <a:pt x="913" y="241"/>
                  </a:lnTo>
                  <a:lnTo>
                    <a:pt x="913" y="193"/>
                  </a:lnTo>
                  <a:lnTo>
                    <a:pt x="865" y="145"/>
                  </a:lnTo>
                  <a:lnTo>
                    <a:pt x="769" y="97"/>
                  </a:lnTo>
                  <a:lnTo>
                    <a:pt x="721" y="145"/>
                  </a:lnTo>
                  <a:lnTo>
                    <a:pt x="520" y="446"/>
                  </a:lnTo>
                  <a:lnTo>
                    <a:pt x="520" y="446"/>
                  </a:lnTo>
                  <a:lnTo>
                    <a:pt x="433" y="337"/>
                  </a:lnTo>
                  <a:lnTo>
                    <a:pt x="337" y="193"/>
                  </a:lnTo>
                  <a:lnTo>
                    <a:pt x="241" y="49"/>
                  </a:lnTo>
                  <a:lnTo>
                    <a:pt x="192" y="49"/>
                  </a:lnTo>
                  <a:lnTo>
                    <a:pt x="144" y="1"/>
                  </a:lnTo>
                  <a:close/>
                </a:path>
              </a:pathLst>
            </a:custGeom>
            <a:solidFill>
              <a:srgbClr val="4D2A2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63" name="Google Shape;4182;p71">
              <a:extLst>
                <a:ext uri="{FF2B5EF4-FFF2-40B4-BE49-F238E27FC236}">
                  <a16:creationId xmlns:a16="http://schemas.microsoft.com/office/drawing/2014/main" id="{A42AF23F-2040-0D52-F760-900F797C291E}"/>
                </a:ext>
              </a:extLst>
            </p:cNvPr>
            <p:cNvSpPr/>
            <p:nvPr/>
          </p:nvSpPr>
          <p:spPr>
            <a:xfrm>
              <a:off x="2046250" y="2656975"/>
              <a:ext cx="102100" cy="121275"/>
            </a:xfrm>
            <a:custGeom>
              <a:avLst/>
              <a:gdLst/>
              <a:ahLst/>
              <a:cxnLst/>
              <a:rect l="l" t="t" r="r" b="b"/>
              <a:pathLst>
                <a:path w="4084" h="4851" extrusionOk="0">
                  <a:moveTo>
                    <a:pt x="2162" y="0"/>
                  </a:moveTo>
                  <a:lnTo>
                    <a:pt x="1826" y="48"/>
                  </a:lnTo>
                  <a:lnTo>
                    <a:pt x="1442" y="144"/>
                  </a:lnTo>
                  <a:lnTo>
                    <a:pt x="1106" y="288"/>
                  </a:lnTo>
                  <a:lnTo>
                    <a:pt x="817" y="529"/>
                  </a:lnTo>
                  <a:lnTo>
                    <a:pt x="577" y="817"/>
                  </a:lnTo>
                  <a:lnTo>
                    <a:pt x="385" y="1153"/>
                  </a:lnTo>
                  <a:lnTo>
                    <a:pt x="289" y="1489"/>
                  </a:lnTo>
                  <a:lnTo>
                    <a:pt x="49" y="2498"/>
                  </a:lnTo>
                  <a:lnTo>
                    <a:pt x="1" y="2882"/>
                  </a:lnTo>
                  <a:lnTo>
                    <a:pt x="49" y="3266"/>
                  </a:lnTo>
                  <a:lnTo>
                    <a:pt x="145" y="3650"/>
                  </a:lnTo>
                  <a:lnTo>
                    <a:pt x="337" y="3938"/>
                  </a:lnTo>
                  <a:lnTo>
                    <a:pt x="577" y="4227"/>
                  </a:lnTo>
                  <a:lnTo>
                    <a:pt x="817" y="4467"/>
                  </a:lnTo>
                  <a:lnTo>
                    <a:pt x="1154" y="4659"/>
                  </a:lnTo>
                  <a:lnTo>
                    <a:pt x="1538" y="4803"/>
                  </a:lnTo>
                  <a:lnTo>
                    <a:pt x="1922" y="4851"/>
                  </a:lnTo>
                  <a:lnTo>
                    <a:pt x="2306" y="4803"/>
                  </a:lnTo>
                  <a:lnTo>
                    <a:pt x="2642" y="4707"/>
                  </a:lnTo>
                  <a:lnTo>
                    <a:pt x="2979" y="4515"/>
                  </a:lnTo>
                  <a:lnTo>
                    <a:pt x="3267" y="4323"/>
                  </a:lnTo>
                  <a:lnTo>
                    <a:pt x="3507" y="4034"/>
                  </a:lnTo>
                  <a:lnTo>
                    <a:pt x="3699" y="3698"/>
                  </a:lnTo>
                  <a:lnTo>
                    <a:pt x="3843" y="3314"/>
                  </a:lnTo>
                  <a:lnTo>
                    <a:pt x="4035" y="2306"/>
                  </a:lnTo>
                  <a:lnTo>
                    <a:pt x="4083" y="1921"/>
                  </a:lnTo>
                  <a:lnTo>
                    <a:pt x="4035" y="1537"/>
                  </a:lnTo>
                  <a:lnTo>
                    <a:pt x="3939" y="1201"/>
                  </a:lnTo>
                  <a:lnTo>
                    <a:pt x="3795" y="865"/>
                  </a:lnTo>
                  <a:lnTo>
                    <a:pt x="3555" y="577"/>
                  </a:lnTo>
                  <a:lnTo>
                    <a:pt x="3267" y="336"/>
                  </a:lnTo>
                  <a:lnTo>
                    <a:pt x="2931" y="144"/>
                  </a:lnTo>
                  <a:lnTo>
                    <a:pt x="2594" y="48"/>
                  </a:lnTo>
                  <a:lnTo>
                    <a:pt x="2162"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64" name="Google Shape;4183;p71">
              <a:extLst>
                <a:ext uri="{FF2B5EF4-FFF2-40B4-BE49-F238E27FC236}">
                  <a16:creationId xmlns:a16="http://schemas.microsoft.com/office/drawing/2014/main" id="{73DBB6D8-3FAF-4C3C-890B-0EA5C7ED872A}"/>
                </a:ext>
              </a:extLst>
            </p:cNvPr>
            <p:cNvSpPr/>
            <p:nvPr/>
          </p:nvSpPr>
          <p:spPr>
            <a:xfrm>
              <a:off x="2046250" y="2656975"/>
              <a:ext cx="102100" cy="121275"/>
            </a:xfrm>
            <a:custGeom>
              <a:avLst/>
              <a:gdLst/>
              <a:ahLst/>
              <a:cxnLst/>
              <a:rect l="l" t="t" r="r" b="b"/>
              <a:pathLst>
                <a:path w="4084" h="4851" fill="none" extrusionOk="0">
                  <a:moveTo>
                    <a:pt x="1538" y="4803"/>
                  </a:moveTo>
                  <a:lnTo>
                    <a:pt x="1538" y="4803"/>
                  </a:lnTo>
                  <a:lnTo>
                    <a:pt x="1538" y="4803"/>
                  </a:lnTo>
                  <a:lnTo>
                    <a:pt x="1154" y="4659"/>
                  </a:lnTo>
                  <a:lnTo>
                    <a:pt x="817" y="4467"/>
                  </a:lnTo>
                  <a:lnTo>
                    <a:pt x="577" y="4227"/>
                  </a:lnTo>
                  <a:lnTo>
                    <a:pt x="337" y="3938"/>
                  </a:lnTo>
                  <a:lnTo>
                    <a:pt x="145" y="3650"/>
                  </a:lnTo>
                  <a:lnTo>
                    <a:pt x="49" y="3266"/>
                  </a:lnTo>
                  <a:lnTo>
                    <a:pt x="1" y="2882"/>
                  </a:lnTo>
                  <a:lnTo>
                    <a:pt x="49" y="2498"/>
                  </a:lnTo>
                  <a:lnTo>
                    <a:pt x="289" y="1489"/>
                  </a:lnTo>
                  <a:lnTo>
                    <a:pt x="289" y="1489"/>
                  </a:lnTo>
                  <a:lnTo>
                    <a:pt x="385" y="1153"/>
                  </a:lnTo>
                  <a:lnTo>
                    <a:pt x="577" y="817"/>
                  </a:lnTo>
                  <a:lnTo>
                    <a:pt x="817" y="529"/>
                  </a:lnTo>
                  <a:lnTo>
                    <a:pt x="1106" y="288"/>
                  </a:lnTo>
                  <a:lnTo>
                    <a:pt x="1442" y="144"/>
                  </a:lnTo>
                  <a:lnTo>
                    <a:pt x="1826" y="48"/>
                  </a:lnTo>
                  <a:lnTo>
                    <a:pt x="2162" y="0"/>
                  </a:lnTo>
                  <a:lnTo>
                    <a:pt x="2594" y="48"/>
                  </a:lnTo>
                  <a:lnTo>
                    <a:pt x="2594" y="48"/>
                  </a:lnTo>
                  <a:lnTo>
                    <a:pt x="2931" y="144"/>
                  </a:lnTo>
                  <a:lnTo>
                    <a:pt x="3267" y="336"/>
                  </a:lnTo>
                  <a:lnTo>
                    <a:pt x="3555" y="577"/>
                  </a:lnTo>
                  <a:lnTo>
                    <a:pt x="3795" y="865"/>
                  </a:lnTo>
                  <a:lnTo>
                    <a:pt x="3939" y="1201"/>
                  </a:lnTo>
                  <a:lnTo>
                    <a:pt x="4035" y="1537"/>
                  </a:lnTo>
                  <a:lnTo>
                    <a:pt x="4083" y="1921"/>
                  </a:lnTo>
                  <a:lnTo>
                    <a:pt x="4035" y="2306"/>
                  </a:lnTo>
                  <a:lnTo>
                    <a:pt x="3843" y="3314"/>
                  </a:lnTo>
                  <a:lnTo>
                    <a:pt x="3843" y="3314"/>
                  </a:lnTo>
                  <a:lnTo>
                    <a:pt x="3699" y="3698"/>
                  </a:lnTo>
                  <a:lnTo>
                    <a:pt x="3507" y="4034"/>
                  </a:lnTo>
                  <a:lnTo>
                    <a:pt x="3267" y="4323"/>
                  </a:lnTo>
                  <a:lnTo>
                    <a:pt x="2979" y="4515"/>
                  </a:lnTo>
                  <a:lnTo>
                    <a:pt x="2642" y="4707"/>
                  </a:lnTo>
                  <a:lnTo>
                    <a:pt x="2306" y="4803"/>
                  </a:lnTo>
                  <a:lnTo>
                    <a:pt x="1922" y="4851"/>
                  </a:lnTo>
                  <a:lnTo>
                    <a:pt x="1538" y="4803"/>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65" name="Google Shape;4184;p71">
              <a:extLst>
                <a:ext uri="{FF2B5EF4-FFF2-40B4-BE49-F238E27FC236}">
                  <a16:creationId xmlns:a16="http://schemas.microsoft.com/office/drawing/2014/main" id="{830B0DA6-36E3-1032-7A81-93E1ABF76067}"/>
                </a:ext>
              </a:extLst>
            </p:cNvPr>
            <p:cNvSpPr/>
            <p:nvPr/>
          </p:nvSpPr>
          <p:spPr>
            <a:xfrm>
              <a:off x="2073875" y="2671375"/>
              <a:ext cx="74475" cy="103275"/>
            </a:xfrm>
            <a:custGeom>
              <a:avLst/>
              <a:gdLst/>
              <a:ahLst/>
              <a:cxnLst/>
              <a:rect l="l" t="t" r="r" b="b"/>
              <a:pathLst>
                <a:path w="2979" h="4131" extrusionOk="0">
                  <a:moveTo>
                    <a:pt x="1826" y="1"/>
                  </a:moveTo>
                  <a:lnTo>
                    <a:pt x="1489" y="49"/>
                  </a:lnTo>
                  <a:lnTo>
                    <a:pt x="1153" y="145"/>
                  </a:lnTo>
                  <a:lnTo>
                    <a:pt x="865" y="385"/>
                  </a:lnTo>
                  <a:lnTo>
                    <a:pt x="577" y="625"/>
                  </a:lnTo>
                  <a:lnTo>
                    <a:pt x="337" y="913"/>
                  </a:lnTo>
                  <a:lnTo>
                    <a:pt x="193" y="1297"/>
                  </a:lnTo>
                  <a:lnTo>
                    <a:pt x="49" y="1681"/>
                  </a:lnTo>
                  <a:lnTo>
                    <a:pt x="1" y="2114"/>
                  </a:lnTo>
                  <a:lnTo>
                    <a:pt x="1" y="2546"/>
                  </a:lnTo>
                  <a:lnTo>
                    <a:pt x="97" y="2930"/>
                  </a:lnTo>
                  <a:lnTo>
                    <a:pt x="241" y="3266"/>
                  </a:lnTo>
                  <a:lnTo>
                    <a:pt x="433" y="3554"/>
                  </a:lnTo>
                  <a:lnTo>
                    <a:pt x="673" y="3795"/>
                  </a:lnTo>
                  <a:lnTo>
                    <a:pt x="961" y="3987"/>
                  </a:lnTo>
                  <a:lnTo>
                    <a:pt x="1249" y="4131"/>
                  </a:lnTo>
                  <a:lnTo>
                    <a:pt x="1537" y="4131"/>
                  </a:lnTo>
                  <a:lnTo>
                    <a:pt x="1922" y="3939"/>
                  </a:lnTo>
                  <a:lnTo>
                    <a:pt x="2114" y="3795"/>
                  </a:lnTo>
                  <a:lnTo>
                    <a:pt x="2306" y="3602"/>
                  </a:lnTo>
                  <a:lnTo>
                    <a:pt x="2450" y="3410"/>
                  </a:lnTo>
                  <a:lnTo>
                    <a:pt x="2546" y="3218"/>
                  </a:lnTo>
                  <a:lnTo>
                    <a:pt x="2642" y="2978"/>
                  </a:lnTo>
                  <a:lnTo>
                    <a:pt x="2738" y="2738"/>
                  </a:lnTo>
                  <a:lnTo>
                    <a:pt x="2930" y="1730"/>
                  </a:lnTo>
                  <a:lnTo>
                    <a:pt x="2978" y="1345"/>
                  </a:lnTo>
                  <a:lnTo>
                    <a:pt x="2930" y="913"/>
                  </a:lnTo>
                  <a:lnTo>
                    <a:pt x="2786" y="529"/>
                  </a:lnTo>
                  <a:lnTo>
                    <a:pt x="2594" y="193"/>
                  </a:lnTo>
                  <a:lnTo>
                    <a:pt x="2402" y="97"/>
                  </a:lnTo>
                  <a:lnTo>
                    <a:pt x="2162" y="1"/>
                  </a:lnTo>
                  <a:close/>
                </a:path>
              </a:pathLst>
            </a:custGeom>
            <a:solidFill>
              <a:srgbClr val="210A0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66" name="Google Shape;4185;p71">
              <a:extLst>
                <a:ext uri="{FF2B5EF4-FFF2-40B4-BE49-F238E27FC236}">
                  <a16:creationId xmlns:a16="http://schemas.microsoft.com/office/drawing/2014/main" id="{5EAB19BE-E5EC-2946-11C7-62A72D86A034}"/>
                </a:ext>
              </a:extLst>
            </p:cNvPr>
            <p:cNvSpPr/>
            <p:nvPr/>
          </p:nvSpPr>
          <p:spPr>
            <a:xfrm>
              <a:off x="1915400" y="2386825"/>
              <a:ext cx="641150" cy="595550"/>
            </a:xfrm>
            <a:custGeom>
              <a:avLst/>
              <a:gdLst/>
              <a:ahLst/>
              <a:cxnLst/>
              <a:rect l="l" t="t" r="r" b="b"/>
              <a:pathLst>
                <a:path w="25646" h="23822" extrusionOk="0">
                  <a:moveTo>
                    <a:pt x="11094" y="1"/>
                  </a:moveTo>
                  <a:lnTo>
                    <a:pt x="9941" y="97"/>
                  </a:lnTo>
                  <a:lnTo>
                    <a:pt x="8837" y="241"/>
                  </a:lnTo>
                  <a:lnTo>
                    <a:pt x="8309" y="385"/>
                  </a:lnTo>
                  <a:lnTo>
                    <a:pt x="7732" y="529"/>
                  </a:lnTo>
                  <a:lnTo>
                    <a:pt x="6628" y="961"/>
                  </a:lnTo>
                  <a:lnTo>
                    <a:pt x="5571" y="1441"/>
                  </a:lnTo>
                  <a:lnTo>
                    <a:pt x="4563" y="2066"/>
                  </a:lnTo>
                  <a:lnTo>
                    <a:pt x="3650" y="2738"/>
                  </a:lnTo>
                  <a:lnTo>
                    <a:pt x="3218" y="3122"/>
                  </a:lnTo>
                  <a:lnTo>
                    <a:pt x="2786" y="3506"/>
                  </a:lnTo>
                  <a:lnTo>
                    <a:pt x="2401" y="3939"/>
                  </a:lnTo>
                  <a:lnTo>
                    <a:pt x="2017" y="4371"/>
                  </a:lnTo>
                  <a:lnTo>
                    <a:pt x="1681" y="4851"/>
                  </a:lnTo>
                  <a:lnTo>
                    <a:pt x="1393" y="5331"/>
                  </a:lnTo>
                  <a:lnTo>
                    <a:pt x="1105" y="5812"/>
                  </a:lnTo>
                  <a:lnTo>
                    <a:pt x="817" y="6292"/>
                  </a:lnTo>
                  <a:lnTo>
                    <a:pt x="625" y="6820"/>
                  </a:lnTo>
                  <a:lnTo>
                    <a:pt x="432" y="7348"/>
                  </a:lnTo>
                  <a:lnTo>
                    <a:pt x="240" y="7925"/>
                  </a:lnTo>
                  <a:lnTo>
                    <a:pt x="144" y="8453"/>
                  </a:lnTo>
                  <a:lnTo>
                    <a:pt x="48" y="9029"/>
                  </a:lnTo>
                  <a:lnTo>
                    <a:pt x="0" y="9606"/>
                  </a:lnTo>
                  <a:lnTo>
                    <a:pt x="0" y="10230"/>
                  </a:lnTo>
                  <a:lnTo>
                    <a:pt x="0" y="10806"/>
                  </a:lnTo>
                  <a:lnTo>
                    <a:pt x="96" y="11431"/>
                  </a:lnTo>
                  <a:lnTo>
                    <a:pt x="192" y="12055"/>
                  </a:lnTo>
                  <a:lnTo>
                    <a:pt x="384" y="12631"/>
                  </a:lnTo>
                  <a:lnTo>
                    <a:pt x="577" y="13304"/>
                  </a:lnTo>
                  <a:lnTo>
                    <a:pt x="817" y="13928"/>
                  </a:lnTo>
                  <a:lnTo>
                    <a:pt x="1153" y="14552"/>
                  </a:lnTo>
                  <a:lnTo>
                    <a:pt x="1201" y="14312"/>
                  </a:lnTo>
                  <a:lnTo>
                    <a:pt x="1345" y="13688"/>
                  </a:lnTo>
                  <a:lnTo>
                    <a:pt x="1633" y="12775"/>
                  </a:lnTo>
                  <a:lnTo>
                    <a:pt x="1825" y="12247"/>
                  </a:lnTo>
                  <a:lnTo>
                    <a:pt x="2065" y="11671"/>
                  </a:lnTo>
                  <a:lnTo>
                    <a:pt x="2401" y="11046"/>
                  </a:lnTo>
                  <a:lnTo>
                    <a:pt x="2738" y="10422"/>
                  </a:lnTo>
                  <a:lnTo>
                    <a:pt x="3122" y="9846"/>
                  </a:lnTo>
                  <a:lnTo>
                    <a:pt x="3602" y="9221"/>
                  </a:lnTo>
                  <a:lnTo>
                    <a:pt x="4130" y="8645"/>
                  </a:lnTo>
                  <a:lnTo>
                    <a:pt x="4707" y="8117"/>
                  </a:lnTo>
                  <a:lnTo>
                    <a:pt x="5331" y="7637"/>
                  </a:lnTo>
                  <a:lnTo>
                    <a:pt x="6051" y="7204"/>
                  </a:lnTo>
                  <a:lnTo>
                    <a:pt x="5907" y="7589"/>
                  </a:lnTo>
                  <a:lnTo>
                    <a:pt x="5715" y="7973"/>
                  </a:lnTo>
                  <a:lnTo>
                    <a:pt x="5475" y="8789"/>
                  </a:lnTo>
                  <a:lnTo>
                    <a:pt x="5283" y="9654"/>
                  </a:lnTo>
                  <a:lnTo>
                    <a:pt x="8357" y="10422"/>
                  </a:lnTo>
                  <a:lnTo>
                    <a:pt x="8453" y="9462"/>
                  </a:lnTo>
                  <a:lnTo>
                    <a:pt x="8549" y="8933"/>
                  </a:lnTo>
                  <a:lnTo>
                    <a:pt x="8645" y="8405"/>
                  </a:lnTo>
                  <a:lnTo>
                    <a:pt x="8837" y="7877"/>
                  </a:lnTo>
                  <a:lnTo>
                    <a:pt x="9077" y="7397"/>
                  </a:lnTo>
                  <a:lnTo>
                    <a:pt x="9365" y="6964"/>
                  </a:lnTo>
                  <a:lnTo>
                    <a:pt x="9509" y="6772"/>
                  </a:lnTo>
                  <a:lnTo>
                    <a:pt x="9701" y="6676"/>
                  </a:lnTo>
                  <a:lnTo>
                    <a:pt x="9605" y="7060"/>
                  </a:lnTo>
                  <a:lnTo>
                    <a:pt x="9317" y="8069"/>
                  </a:lnTo>
                  <a:lnTo>
                    <a:pt x="9221" y="8693"/>
                  </a:lnTo>
                  <a:lnTo>
                    <a:pt x="9125" y="9366"/>
                  </a:lnTo>
                  <a:lnTo>
                    <a:pt x="9077" y="9990"/>
                  </a:lnTo>
                  <a:lnTo>
                    <a:pt x="9077" y="10566"/>
                  </a:lnTo>
                  <a:lnTo>
                    <a:pt x="13303" y="11623"/>
                  </a:lnTo>
                  <a:lnTo>
                    <a:pt x="13159" y="11431"/>
                  </a:lnTo>
                  <a:lnTo>
                    <a:pt x="13063" y="11239"/>
                  </a:lnTo>
                  <a:lnTo>
                    <a:pt x="13015" y="10998"/>
                  </a:lnTo>
                  <a:lnTo>
                    <a:pt x="13015" y="10758"/>
                  </a:lnTo>
                  <a:lnTo>
                    <a:pt x="13063" y="10182"/>
                  </a:lnTo>
                  <a:lnTo>
                    <a:pt x="13159" y="9558"/>
                  </a:lnTo>
                  <a:lnTo>
                    <a:pt x="13447" y="8261"/>
                  </a:lnTo>
                  <a:lnTo>
                    <a:pt x="13591" y="7685"/>
                  </a:lnTo>
                  <a:lnTo>
                    <a:pt x="13591" y="7108"/>
                  </a:lnTo>
                  <a:lnTo>
                    <a:pt x="13783" y="8069"/>
                  </a:lnTo>
                  <a:lnTo>
                    <a:pt x="14072" y="8933"/>
                  </a:lnTo>
                  <a:lnTo>
                    <a:pt x="14312" y="9798"/>
                  </a:lnTo>
                  <a:lnTo>
                    <a:pt x="14600" y="10566"/>
                  </a:lnTo>
                  <a:lnTo>
                    <a:pt x="15032" y="11719"/>
                  </a:lnTo>
                  <a:lnTo>
                    <a:pt x="15224" y="12151"/>
                  </a:lnTo>
                  <a:lnTo>
                    <a:pt x="20363" y="15225"/>
                  </a:lnTo>
                  <a:lnTo>
                    <a:pt x="20747" y="15369"/>
                  </a:lnTo>
                  <a:lnTo>
                    <a:pt x="21227" y="15657"/>
                  </a:lnTo>
                  <a:lnTo>
                    <a:pt x="21660" y="16041"/>
                  </a:lnTo>
                  <a:lnTo>
                    <a:pt x="21900" y="16233"/>
                  </a:lnTo>
                  <a:lnTo>
                    <a:pt x="22092" y="16521"/>
                  </a:lnTo>
                  <a:lnTo>
                    <a:pt x="22236" y="16761"/>
                  </a:lnTo>
                  <a:lnTo>
                    <a:pt x="22380" y="17098"/>
                  </a:lnTo>
                  <a:lnTo>
                    <a:pt x="22476" y="17434"/>
                  </a:lnTo>
                  <a:lnTo>
                    <a:pt x="22476" y="17818"/>
                  </a:lnTo>
                  <a:lnTo>
                    <a:pt x="22476" y="18202"/>
                  </a:lnTo>
                  <a:lnTo>
                    <a:pt x="22428" y="18634"/>
                  </a:lnTo>
                  <a:lnTo>
                    <a:pt x="22236" y="19115"/>
                  </a:lnTo>
                  <a:lnTo>
                    <a:pt x="22044" y="19643"/>
                  </a:lnTo>
                  <a:lnTo>
                    <a:pt x="21804" y="19979"/>
                  </a:lnTo>
                  <a:lnTo>
                    <a:pt x="21612" y="20315"/>
                  </a:lnTo>
                  <a:lnTo>
                    <a:pt x="21323" y="20555"/>
                  </a:lnTo>
                  <a:lnTo>
                    <a:pt x="21083" y="20748"/>
                  </a:lnTo>
                  <a:lnTo>
                    <a:pt x="20795" y="20940"/>
                  </a:lnTo>
                  <a:lnTo>
                    <a:pt x="20507" y="21036"/>
                  </a:lnTo>
                  <a:lnTo>
                    <a:pt x="19979" y="21180"/>
                  </a:lnTo>
                  <a:lnTo>
                    <a:pt x="19498" y="21228"/>
                  </a:lnTo>
                  <a:lnTo>
                    <a:pt x="19114" y="21228"/>
                  </a:lnTo>
                  <a:lnTo>
                    <a:pt x="18730" y="21132"/>
                  </a:lnTo>
                  <a:lnTo>
                    <a:pt x="18490" y="21516"/>
                  </a:lnTo>
                  <a:lnTo>
                    <a:pt x="18202" y="21948"/>
                  </a:lnTo>
                  <a:lnTo>
                    <a:pt x="17818" y="22428"/>
                  </a:lnTo>
                  <a:lnTo>
                    <a:pt x="17337" y="22909"/>
                  </a:lnTo>
                  <a:lnTo>
                    <a:pt x="17049" y="23101"/>
                  </a:lnTo>
                  <a:lnTo>
                    <a:pt x="16761" y="23341"/>
                  </a:lnTo>
                  <a:lnTo>
                    <a:pt x="16425" y="23485"/>
                  </a:lnTo>
                  <a:lnTo>
                    <a:pt x="16089" y="23629"/>
                  </a:lnTo>
                  <a:lnTo>
                    <a:pt x="15781" y="23744"/>
                  </a:lnTo>
                  <a:lnTo>
                    <a:pt x="15781" y="23744"/>
                  </a:lnTo>
                  <a:lnTo>
                    <a:pt x="15897" y="23725"/>
                  </a:lnTo>
                  <a:lnTo>
                    <a:pt x="16569" y="23629"/>
                  </a:lnTo>
                  <a:lnTo>
                    <a:pt x="17433" y="23437"/>
                  </a:lnTo>
                  <a:lnTo>
                    <a:pt x="18394" y="23149"/>
                  </a:lnTo>
                  <a:lnTo>
                    <a:pt x="19450" y="22765"/>
                  </a:lnTo>
                  <a:lnTo>
                    <a:pt x="20027" y="22476"/>
                  </a:lnTo>
                  <a:lnTo>
                    <a:pt x="20603" y="22188"/>
                  </a:lnTo>
                  <a:lnTo>
                    <a:pt x="21131" y="21900"/>
                  </a:lnTo>
                  <a:lnTo>
                    <a:pt x="21708" y="21516"/>
                  </a:lnTo>
                  <a:lnTo>
                    <a:pt x="22236" y="21132"/>
                  </a:lnTo>
                  <a:lnTo>
                    <a:pt x="22764" y="20699"/>
                  </a:lnTo>
                  <a:lnTo>
                    <a:pt x="23244" y="20171"/>
                  </a:lnTo>
                  <a:lnTo>
                    <a:pt x="23725" y="19643"/>
                  </a:lnTo>
                  <a:lnTo>
                    <a:pt x="24157" y="19067"/>
                  </a:lnTo>
                  <a:lnTo>
                    <a:pt x="24541" y="18394"/>
                  </a:lnTo>
                  <a:lnTo>
                    <a:pt x="24877" y="17722"/>
                  </a:lnTo>
                  <a:lnTo>
                    <a:pt x="25165" y="16954"/>
                  </a:lnTo>
                  <a:lnTo>
                    <a:pt x="25406" y="16137"/>
                  </a:lnTo>
                  <a:lnTo>
                    <a:pt x="25550" y="15273"/>
                  </a:lnTo>
                  <a:lnTo>
                    <a:pt x="25646" y="14312"/>
                  </a:lnTo>
                  <a:lnTo>
                    <a:pt x="25646" y="13352"/>
                  </a:lnTo>
                  <a:lnTo>
                    <a:pt x="25598" y="12247"/>
                  </a:lnTo>
                  <a:lnTo>
                    <a:pt x="25406" y="11094"/>
                  </a:lnTo>
                  <a:lnTo>
                    <a:pt x="25165" y="9894"/>
                  </a:lnTo>
                  <a:lnTo>
                    <a:pt x="24781" y="8597"/>
                  </a:lnTo>
                  <a:lnTo>
                    <a:pt x="24589" y="7973"/>
                  </a:lnTo>
                  <a:lnTo>
                    <a:pt x="24349" y="7397"/>
                  </a:lnTo>
                  <a:lnTo>
                    <a:pt x="24061" y="6820"/>
                  </a:lnTo>
                  <a:lnTo>
                    <a:pt x="23725" y="6244"/>
                  </a:lnTo>
                  <a:lnTo>
                    <a:pt x="23388" y="5716"/>
                  </a:lnTo>
                  <a:lnTo>
                    <a:pt x="23004" y="5187"/>
                  </a:lnTo>
                  <a:lnTo>
                    <a:pt x="22620" y="4707"/>
                  </a:lnTo>
                  <a:lnTo>
                    <a:pt x="22188" y="4275"/>
                  </a:lnTo>
                  <a:lnTo>
                    <a:pt x="21756" y="3843"/>
                  </a:lnTo>
                  <a:lnTo>
                    <a:pt x="21323" y="3410"/>
                  </a:lnTo>
                  <a:lnTo>
                    <a:pt x="20843" y="3026"/>
                  </a:lnTo>
                  <a:lnTo>
                    <a:pt x="20315" y="2642"/>
                  </a:lnTo>
                  <a:lnTo>
                    <a:pt x="19258" y="2018"/>
                  </a:lnTo>
                  <a:lnTo>
                    <a:pt x="18154" y="1441"/>
                  </a:lnTo>
                  <a:lnTo>
                    <a:pt x="17001" y="961"/>
                  </a:lnTo>
                  <a:lnTo>
                    <a:pt x="15849" y="577"/>
                  </a:lnTo>
                  <a:lnTo>
                    <a:pt x="14648" y="289"/>
                  </a:lnTo>
                  <a:lnTo>
                    <a:pt x="13447" y="97"/>
                  </a:lnTo>
                  <a:lnTo>
                    <a:pt x="12247" y="1"/>
                  </a:lnTo>
                  <a:close/>
                  <a:moveTo>
                    <a:pt x="15781" y="23744"/>
                  </a:moveTo>
                  <a:lnTo>
                    <a:pt x="15320" y="23821"/>
                  </a:lnTo>
                  <a:lnTo>
                    <a:pt x="15320" y="23821"/>
                  </a:lnTo>
                  <a:lnTo>
                    <a:pt x="15704" y="23773"/>
                  </a:lnTo>
                  <a:lnTo>
                    <a:pt x="15781" y="23744"/>
                  </a:lnTo>
                  <a:close/>
                </a:path>
              </a:pathLst>
            </a:custGeom>
            <a:solidFill>
              <a:srgbClr val="210A0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67" name="Google Shape;4186;p71">
              <a:extLst>
                <a:ext uri="{FF2B5EF4-FFF2-40B4-BE49-F238E27FC236}">
                  <a16:creationId xmlns:a16="http://schemas.microsoft.com/office/drawing/2014/main" id="{0B095463-A930-B2C4-BDC4-8307040FBA14}"/>
                </a:ext>
              </a:extLst>
            </p:cNvPr>
            <p:cNvSpPr/>
            <p:nvPr/>
          </p:nvSpPr>
          <p:spPr>
            <a:xfrm>
              <a:off x="1915400" y="2386825"/>
              <a:ext cx="641150" cy="595550"/>
            </a:xfrm>
            <a:custGeom>
              <a:avLst/>
              <a:gdLst/>
              <a:ahLst/>
              <a:cxnLst/>
              <a:rect l="l" t="t" r="r" b="b"/>
              <a:pathLst>
                <a:path w="25646" h="23822" fill="none" extrusionOk="0">
                  <a:moveTo>
                    <a:pt x="8837" y="241"/>
                  </a:moveTo>
                  <a:lnTo>
                    <a:pt x="8837" y="241"/>
                  </a:lnTo>
                  <a:lnTo>
                    <a:pt x="9941" y="97"/>
                  </a:lnTo>
                  <a:lnTo>
                    <a:pt x="11094" y="1"/>
                  </a:lnTo>
                  <a:lnTo>
                    <a:pt x="12247" y="1"/>
                  </a:lnTo>
                  <a:lnTo>
                    <a:pt x="13447" y="97"/>
                  </a:lnTo>
                  <a:lnTo>
                    <a:pt x="14648" y="289"/>
                  </a:lnTo>
                  <a:lnTo>
                    <a:pt x="15849" y="577"/>
                  </a:lnTo>
                  <a:lnTo>
                    <a:pt x="17001" y="961"/>
                  </a:lnTo>
                  <a:lnTo>
                    <a:pt x="18154" y="1441"/>
                  </a:lnTo>
                  <a:lnTo>
                    <a:pt x="19258" y="2018"/>
                  </a:lnTo>
                  <a:lnTo>
                    <a:pt x="20315" y="2642"/>
                  </a:lnTo>
                  <a:lnTo>
                    <a:pt x="20843" y="3026"/>
                  </a:lnTo>
                  <a:lnTo>
                    <a:pt x="21323" y="3410"/>
                  </a:lnTo>
                  <a:lnTo>
                    <a:pt x="21756" y="3843"/>
                  </a:lnTo>
                  <a:lnTo>
                    <a:pt x="22188" y="4275"/>
                  </a:lnTo>
                  <a:lnTo>
                    <a:pt x="22620" y="4707"/>
                  </a:lnTo>
                  <a:lnTo>
                    <a:pt x="23004" y="5187"/>
                  </a:lnTo>
                  <a:lnTo>
                    <a:pt x="23388" y="5716"/>
                  </a:lnTo>
                  <a:lnTo>
                    <a:pt x="23725" y="6244"/>
                  </a:lnTo>
                  <a:lnTo>
                    <a:pt x="24061" y="6820"/>
                  </a:lnTo>
                  <a:lnTo>
                    <a:pt x="24349" y="7397"/>
                  </a:lnTo>
                  <a:lnTo>
                    <a:pt x="24589" y="7973"/>
                  </a:lnTo>
                  <a:lnTo>
                    <a:pt x="24781" y="8597"/>
                  </a:lnTo>
                  <a:lnTo>
                    <a:pt x="24781" y="8597"/>
                  </a:lnTo>
                  <a:lnTo>
                    <a:pt x="25165" y="9894"/>
                  </a:lnTo>
                  <a:lnTo>
                    <a:pt x="25406" y="11094"/>
                  </a:lnTo>
                  <a:lnTo>
                    <a:pt x="25598" y="12247"/>
                  </a:lnTo>
                  <a:lnTo>
                    <a:pt x="25646" y="13352"/>
                  </a:lnTo>
                  <a:lnTo>
                    <a:pt x="25646" y="14312"/>
                  </a:lnTo>
                  <a:lnTo>
                    <a:pt x="25550" y="15273"/>
                  </a:lnTo>
                  <a:lnTo>
                    <a:pt x="25406" y="16137"/>
                  </a:lnTo>
                  <a:lnTo>
                    <a:pt x="25165" y="16954"/>
                  </a:lnTo>
                  <a:lnTo>
                    <a:pt x="24877" y="17722"/>
                  </a:lnTo>
                  <a:lnTo>
                    <a:pt x="24541" y="18394"/>
                  </a:lnTo>
                  <a:lnTo>
                    <a:pt x="24157" y="19067"/>
                  </a:lnTo>
                  <a:lnTo>
                    <a:pt x="23725" y="19643"/>
                  </a:lnTo>
                  <a:lnTo>
                    <a:pt x="23244" y="20171"/>
                  </a:lnTo>
                  <a:lnTo>
                    <a:pt x="22764" y="20699"/>
                  </a:lnTo>
                  <a:lnTo>
                    <a:pt x="22236" y="21132"/>
                  </a:lnTo>
                  <a:lnTo>
                    <a:pt x="21708" y="21516"/>
                  </a:lnTo>
                  <a:lnTo>
                    <a:pt x="21131" y="21900"/>
                  </a:lnTo>
                  <a:lnTo>
                    <a:pt x="20603" y="22188"/>
                  </a:lnTo>
                  <a:lnTo>
                    <a:pt x="20027" y="22476"/>
                  </a:lnTo>
                  <a:lnTo>
                    <a:pt x="19450" y="22765"/>
                  </a:lnTo>
                  <a:lnTo>
                    <a:pt x="18394" y="23149"/>
                  </a:lnTo>
                  <a:lnTo>
                    <a:pt x="17433" y="23437"/>
                  </a:lnTo>
                  <a:lnTo>
                    <a:pt x="16569" y="23629"/>
                  </a:lnTo>
                  <a:lnTo>
                    <a:pt x="15897" y="23725"/>
                  </a:lnTo>
                  <a:lnTo>
                    <a:pt x="15320" y="23821"/>
                  </a:lnTo>
                  <a:lnTo>
                    <a:pt x="15320" y="23821"/>
                  </a:lnTo>
                  <a:lnTo>
                    <a:pt x="15704" y="23773"/>
                  </a:lnTo>
                  <a:lnTo>
                    <a:pt x="16089" y="23629"/>
                  </a:lnTo>
                  <a:lnTo>
                    <a:pt x="16425" y="23485"/>
                  </a:lnTo>
                  <a:lnTo>
                    <a:pt x="16761" y="23341"/>
                  </a:lnTo>
                  <a:lnTo>
                    <a:pt x="17049" y="23101"/>
                  </a:lnTo>
                  <a:lnTo>
                    <a:pt x="17337" y="22909"/>
                  </a:lnTo>
                  <a:lnTo>
                    <a:pt x="17818" y="22428"/>
                  </a:lnTo>
                  <a:lnTo>
                    <a:pt x="18202" y="21948"/>
                  </a:lnTo>
                  <a:lnTo>
                    <a:pt x="18490" y="21516"/>
                  </a:lnTo>
                  <a:lnTo>
                    <a:pt x="18730" y="21132"/>
                  </a:lnTo>
                  <a:lnTo>
                    <a:pt x="18730" y="21132"/>
                  </a:lnTo>
                  <a:lnTo>
                    <a:pt x="19114" y="21228"/>
                  </a:lnTo>
                  <a:lnTo>
                    <a:pt x="19498" y="21228"/>
                  </a:lnTo>
                  <a:lnTo>
                    <a:pt x="19979" y="21180"/>
                  </a:lnTo>
                  <a:lnTo>
                    <a:pt x="20507" y="21036"/>
                  </a:lnTo>
                  <a:lnTo>
                    <a:pt x="20795" y="20940"/>
                  </a:lnTo>
                  <a:lnTo>
                    <a:pt x="21083" y="20748"/>
                  </a:lnTo>
                  <a:lnTo>
                    <a:pt x="21323" y="20555"/>
                  </a:lnTo>
                  <a:lnTo>
                    <a:pt x="21612" y="20315"/>
                  </a:lnTo>
                  <a:lnTo>
                    <a:pt x="21804" y="19979"/>
                  </a:lnTo>
                  <a:lnTo>
                    <a:pt x="22044" y="19643"/>
                  </a:lnTo>
                  <a:lnTo>
                    <a:pt x="22044" y="19643"/>
                  </a:lnTo>
                  <a:lnTo>
                    <a:pt x="22236" y="19115"/>
                  </a:lnTo>
                  <a:lnTo>
                    <a:pt x="22428" y="18634"/>
                  </a:lnTo>
                  <a:lnTo>
                    <a:pt x="22476" y="18202"/>
                  </a:lnTo>
                  <a:lnTo>
                    <a:pt x="22476" y="17818"/>
                  </a:lnTo>
                  <a:lnTo>
                    <a:pt x="22476" y="17434"/>
                  </a:lnTo>
                  <a:lnTo>
                    <a:pt x="22380" y="17098"/>
                  </a:lnTo>
                  <a:lnTo>
                    <a:pt x="22236" y="16761"/>
                  </a:lnTo>
                  <a:lnTo>
                    <a:pt x="22092" y="16521"/>
                  </a:lnTo>
                  <a:lnTo>
                    <a:pt x="21900" y="16233"/>
                  </a:lnTo>
                  <a:lnTo>
                    <a:pt x="21660" y="16041"/>
                  </a:lnTo>
                  <a:lnTo>
                    <a:pt x="21227" y="15657"/>
                  </a:lnTo>
                  <a:lnTo>
                    <a:pt x="20747" y="15369"/>
                  </a:lnTo>
                  <a:lnTo>
                    <a:pt x="20363" y="15225"/>
                  </a:lnTo>
                  <a:lnTo>
                    <a:pt x="15224" y="12151"/>
                  </a:lnTo>
                  <a:lnTo>
                    <a:pt x="15224" y="12151"/>
                  </a:lnTo>
                  <a:lnTo>
                    <a:pt x="15032" y="11719"/>
                  </a:lnTo>
                  <a:lnTo>
                    <a:pt x="14600" y="10566"/>
                  </a:lnTo>
                  <a:lnTo>
                    <a:pt x="14312" y="9798"/>
                  </a:lnTo>
                  <a:lnTo>
                    <a:pt x="14072" y="8933"/>
                  </a:lnTo>
                  <a:lnTo>
                    <a:pt x="13783" y="8069"/>
                  </a:lnTo>
                  <a:lnTo>
                    <a:pt x="13591" y="7108"/>
                  </a:lnTo>
                  <a:lnTo>
                    <a:pt x="13591" y="7108"/>
                  </a:lnTo>
                  <a:lnTo>
                    <a:pt x="13591" y="7685"/>
                  </a:lnTo>
                  <a:lnTo>
                    <a:pt x="13447" y="8261"/>
                  </a:lnTo>
                  <a:lnTo>
                    <a:pt x="13159" y="9558"/>
                  </a:lnTo>
                  <a:lnTo>
                    <a:pt x="13063" y="10182"/>
                  </a:lnTo>
                  <a:lnTo>
                    <a:pt x="13015" y="10758"/>
                  </a:lnTo>
                  <a:lnTo>
                    <a:pt x="13015" y="10998"/>
                  </a:lnTo>
                  <a:lnTo>
                    <a:pt x="13063" y="11239"/>
                  </a:lnTo>
                  <a:lnTo>
                    <a:pt x="13159" y="11431"/>
                  </a:lnTo>
                  <a:lnTo>
                    <a:pt x="13303" y="11623"/>
                  </a:lnTo>
                  <a:lnTo>
                    <a:pt x="9077" y="10566"/>
                  </a:lnTo>
                  <a:lnTo>
                    <a:pt x="9077" y="10566"/>
                  </a:lnTo>
                  <a:lnTo>
                    <a:pt x="9077" y="9990"/>
                  </a:lnTo>
                  <a:lnTo>
                    <a:pt x="9125" y="9366"/>
                  </a:lnTo>
                  <a:lnTo>
                    <a:pt x="9221" y="8693"/>
                  </a:lnTo>
                  <a:lnTo>
                    <a:pt x="9317" y="8069"/>
                  </a:lnTo>
                  <a:lnTo>
                    <a:pt x="9605" y="7060"/>
                  </a:lnTo>
                  <a:lnTo>
                    <a:pt x="9701" y="6676"/>
                  </a:lnTo>
                  <a:lnTo>
                    <a:pt x="9701" y="6676"/>
                  </a:lnTo>
                  <a:lnTo>
                    <a:pt x="9509" y="6772"/>
                  </a:lnTo>
                  <a:lnTo>
                    <a:pt x="9365" y="6964"/>
                  </a:lnTo>
                  <a:lnTo>
                    <a:pt x="9077" y="7397"/>
                  </a:lnTo>
                  <a:lnTo>
                    <a:pt x="8837" y="7877"/>
                  </a:lnTo>
                  <a:lnTo>
                    <a:pt x="8645" y="8405"/>
                  </a:lnTo>
                  <a:lnTo>
                    <a:pt x="8549" y="8933"/>
                  </a:lnTo>
                  <a:lnTo>
                    <a:pt x="8453" y="9462"/>
                  </a:lnTo>
                  <a:lnTo>
                    <a:pt x="8357" y="10422"/>
                  </a:lnTo>
                  <a:lnTo>
                    <a:pt x="5283" y="9654"/>
                  </a:lnTo>
                  <a:lnTo>
                    <a:pt x="5283" y="9654"/>
                  </a:lnTo>
                  <a:lnTo>
                    <a:pt x="5475" y="8789"/>
                  </a:lnTo>
                  <a:lnTo>
                    <a:pt x="5715" y="7973"/>
                  </a:lnTo>
                  <a:lnTo>
                    <a:pt x="5907" y="7589"/>
                  </a:lnTo>
                  <a:lnTo>
                    <a:pt x="6051" y="7204"/>
                  </a:lnTo>
                  <a:lnTo>
                    <a:pt x="6051" y="7204"/>
                  </a:lnTo>
                  <a:lnTo>
                    <a:pt x="5331" y="7637"/>
                  </a:lnTo>
                  <a:lnTo>
                    <a:pt x="4707" y="8117"/>
                  </a:lnTo>
                  <a:lnTo>
                    <a:pt x="4130" y="8645"/>
                  </a:lnTo>
                  <a:lnTo>
                    <a:pt x="3602" y="9221"/>
                  </a:lnTo>
                  <a:lnTo>
                    <a:pt x="3122" y="9846"/>
                  </a:lnTo>
                  <a:lnTo>
                    <a:pt x="2738" y="10422"/>
                  </a:lnTo>
                  <a:lnTo>
                    <a:pt x="2401" y="11046"/>
                  </a:lnTo>
                  <a:lnTo>
                    <a:pt x="2065" y="11671"/>
                  </a:lnTo>
                  <a:lnTo>
                    <a:pt x="1825" y="12247"/>
                  </a:lnTo>
                  <a:lnTo>
                    <a:pt x="1633" y="12775"/>
                  </a:lnTo>
                  <a:lnTo>
                    <a:pt x="1345" y="13688"/>
                  </a:lnTo>
                  <a:lnTo>
                    <a:pt x="1201" y="14312"/>
                  </a:lnTo>
                  <a:lnTo>
                    <a:pt x="1153" y="14552"/>
                  </a:lnTo>
                  <a:lnTo>
                    <a:pt x="1153" y="14552"/>
                  </a:lnTo>
                  <a:lnTo>
                    <a:pt x="817" y="13928"/>
                  </a:lnTo>
                  <a:lnTo>
                    <a:pt x="577" y="13304"/>
                  </a:lnTo>
                  <a:lnTo>
                    <a:pt x="384" y="12631"/>
                  </a:lnTo>
                  <a:lnTo>
                    <a:pt x="192" y="12055"/>
                  </a:lnTo>
                  <a:lnTo>
                    <a:pt x="96" y="11431"/>
                  </a:lnTo>
                  <a:lnTo>
                    <a:pt x="0" y="10806"/>
                  </a:lnTo>
                  <a:lnTo>
                    <a:pt x="0" y="10230"/>
                  </a:lnTo>
                  <a:lnTo>
                    <a:pt x="0" y="9606"/>
                  </a:lnTo>
                  <a:lnTo>
                    <a:pt x="48" y="9029"/>
                  </a:lnTo>
                  <a:lnTo>
                    <a:pt x="144" y="8453"/>
                  </a:lnTo>
                  <a:lnTo>
                    <a:pt x="240" y="7925"/>
                  </a:lnTo>
                  <a:lnTo>
                    <a:pt x="432" y="7348"/>
                  </a:lnTo>
                  <a:lnTo>
                    <a:pt x="625" y="6820"/>
                  </a:lnTo>
                  <a:lnTo>
                    <a:pt x="817" y="6292"/>
                  </a:lnTo>
                  <a:lnTo>
                    <a:pt x="1105" y="5812"/>
                  </a:lnTo>
                  <a:lnTo>
                    <a:pt x="1393" y="5331"/>
                  </a:lnTo>
                  <a:lnTo>
                    <a:pt x="1681" y="4851"/>
                  </a:lnTo>
                  <a:lnTo>
                    <a:pt x="2017" y="4371"/>
                  </a:lnTo>
                  <a:lnTo>
                    <a:pt x="2401" y="3939"/>
                  </a:lnTo>
                  <a:lnTo>
                    <a:pt x="2786" y="3506"/>
                  </a:lnTo>
                  <a:lnTo>
                    <a:pt x="3218" y="3122"/>
                  </a:lnTo>
                  <a:lnTo>
                    <a:pt x="3650" y="2738"/>
                  </a:lnTo>
                  <a:lnTo>
                    <a:pt x="4563" y="2066"/>
                  </a:lnTo>
                  <a:lnTo>
                    <a:pt x="5571" y="1441"/>
                  </a:lnTo>
                  <a:lnTo>
                    <a:pt x="6628" y="961"/>
                  </a:lnTo>
                  <a:lnTo>
                    <a:pt x="7732" y="529"/>
                  </a:lnTo>
                  <a:lnTo>
                    <a:pt x="8309" y="385"/>
                  </a:lnTo>
                  <a:lnTo>
                    <a:pt x="8837" y="24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68" name="Google Shape;4187;p71">
              <a:extLst>
                <a:ext uri="{FF2B5EF4-FFF2-40B4-BE49-F238E27FC236}">
                  <a16:creationId xmlns:a16="http://schemas.microsoft.com/office/drawing/2014/main" id="{B52918BA-9697-4E82-74D4-62300A02B96C}"/>
                </a:ext>
              </a:extLst>
            </p:cNvPr>
            <p:cNvSpPr/>
            <p:nvPr/>
          </p:nvSpPr>
          <p:spPr>
            <a:xfrm>
              <a:off x="2048675" y="2421650"/>
              <a:ext cx="92450" cy="37250"/>
            </a:xfrm>
            <a:custGeom>
              <a:avLst/>
              <a:gdLst/>
              <a:ahLst/>
              <a:cxnLst/>
              <a:rect l="l" t="t" r="r" b="b"/>
              <a:pathLst>
                <a:path w="3698" h="1490" extrusionOk="0">
                  <a:moveTo>
                    <a:pt x="1969" y="0"/>
                  </a:moveTo>
                  <a:lnTo>
                    <a:pt x="1489" y="48"/>
                  </a:lnTo>
                  <a:lnTo>
                    <a:pt x="1009" y="144"/>
                  </a:lnTo>
                  <a:lnTo>
                    <a:pt x="624" y="289"/>
                  </a:lnTo>
                  <a:lnTo>
                    <a:pt x="288" y="433"/>
                  </a:lnTo>
                  <a:lnTo>
                    <a:pt x="48" y="625"/>
                  </a:lnTo>
                  <a:lnTo>
                    <a:pt x="0" y="721"/>
                  </a:lnTo>
                  <a:lnTo>
                    <a:pt x="0" y="865"/>
                  </a:lnTo>
                  <a:lnTo>
                    <a:pt x="0" y="961"/>
                  </a:lnTo>
                  <a:lnTo>
                    <a:pt x="96" y="1057"/>
                  </a:lnTo>
                  <a:lnTo>
                    <a:pt x="288" y="1249"/>
                  </a:lnTo>
                  <a:lnTo>
                    <a:pt x="576" y="1393"/>
                  </a:lnTo>
                  <a:lnTo>
                    <a:pt x="864" y="1441"/>
                  </a:lnTo>
                  <a:lnTo>
                    <a:pt x="1249" y="1489"/>
                  </a:lnTo>
                  <a:lnTo>
                    <a:pt x="1681" y="1441"/>
                  </a:lnTo>
                  <a:lnTo>
                    <a:pt x="2161" y="1393"/>
                  </a:lnTo>
                  <a:lnTo>
                    <a:pt x="2593" y="1249"/>
                  </a:lnTo>
                  <a:lnTo>
                    <a:pt x="2978" y="1105"/>
                  </a:lnTo>
                  <a:lnTo>
                    <a:pt x="3314" y="913"/>
                  </a:lnTo>
                  <a:lnTo>
                    <a:pt x="3554" y="721"/>
                  </a:lnTo>
                  <a:lnTo>
                    <a:pt x="3698" y="529"/>
                  </a:lnTo>
                  <a:lnTo>
                    <a:pt x="3698" y="433"/>
                  </a:lnTo>
                  <a:lnTo>
                    <a:pt x="3650" y="337"/>
                  </a:lnTo>
                  <a:lnTo>
                    <a:pt x="3602" y="240"/>
                  </a:lnTo>
                  <a:lnTo>
                    <a:pt x="3506" y="192"/>
                  </a:lnTo>
                  <a:lnTo>
                    <a:pt x="3266" y="96"/>
                  </a:lnTo>
                  <a:lnTo>
                    <a:pt x="2882" y="0"/>
                  </a:lnTo>
                  <a:close/>
                </a:path>
              </a:pathLst>
            </a:custGeom>
            <a:solidFill>
              <a:srgbClr val="422D2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69" name="Google Shape;4188;p71">
              <a:extLst>
                <a:ext uri="{FF2B5EF4-FFF2-40B4-BE49-F238E27FC236}">
                  <a16:creationId xmlns:a16="http://schemas.microsoft.com/office/drawing/2014/main" id="{9D1BBCDD-6C93-D8B5-462A-6F17610DF499}"/>
                </a:ext>
              </a:extLst>
            </p:cNvPr>
            <p:cNvSpPr/>
            <p:nvPr/>
          </p:nvSpPr>
          <p:spPr>
            <a:xfrm>
              <a:off x="2048675" y="2421650"/>
              <a:ext cx="92450" cy="37250"/>
            </a:xfrm>
            <a:custGeom>
              <a:avLst/>
              <a:gdLst/>
              <a:ahLst/>
              <a:cxnLst/>
              <a:rect l="l" t="t" r="r" b="b"/>
              <a:pathLst>
                <a:path w="3698" h="1490" fill="none" extrusionOk="0">
                  <a:moveTo>
                    <a:pt x="2449" y="0"/>
                  </a:moveTo>
                  <a:lnTo>
                    <a:pt x="2449" y="0"/>
                  </a:lnTo>
                  <a:lnTo>
                    <a:pt x="1969" y="0"/>
                  </a:lnTo>
                  <a:lnTo>
                    <a:pt x="1489" y="48"/>
                  </a:lnTo>
                  <a:lnTo>
                    <a:pt x="1009" y="144"/>
                  </a:lnTo>
                  <a:lnTo>
                    <a:pt x="624" y="289"/>
                  </a:lnTo>
                  <a:lnTo>
                    <a:pt x="288" y="433"/>
                  </a:lnTo>
                  <a:lnTo>
                    <a:pt x="48" y="625"/>
                  </a:lnTo>
                  <a:lnTo>
                    <a:pt x="0" y="721"/>
                  </a:lnTo>
                  <a:lnTo>
                    <a:pt x="0" y="865"/>
                  </a:lnTo>
                  <a:lnTo>
                    <a:pt x="0" y="961"/>
                  </a:lnTo>
                  <a:lnTo>
                    <a:pt x="96" y="1057"/>
                  </a:lnTo>
                  <a:lnTo>
                    <a:pt x="96" y="1057"/>
                  </a:lnTo>
                  <a:lnTo>
                    <a:pt x="288" y="1249"/>
                  </a:lnTo>
                  <a:lnTo>
                    <a:pt x="576" y="1393"/>
                  </a:lnTo>
                  <a:lnTo>
                    <a:pt x="864" y="1441"/>
                  </a:lnTo>
                  <a:lnTo>
                    <a:pt x="1249" y="1489"/>
                  </a:lnTo>
                  <a:lnTo>
                    <a:pt x="1249" y="1489"/>
                  </a:lnTo>
                  <a:lnTo>
                    <a:pt x="1681" y="1441"/>
                  </a:lnTo>
                  <a:lnTo>
                    <a:pt x="2161" y="1393"/>
                  </a:lnTo>
                  <a:lnTo>
                    <a:pt x="2593" y="1249"/>
                  </a:lnTo>
                  <a:lnTo>
                    <a:pt x="2978" y="1105"/>
                  </a:lnTo>
                  <a:lnTo>
                    <a:pt x="3314" y="913"/>
                  </a:lnTo>
                  <a:lnTo>
                    <a:pt x="3554" y="721"/>
                  </a:lnTo>
                  <a:lnTo>
                    <a:pt x="3698" y="529"/>
                  </a:lnTo>
                  <a:lnTo>
                    <a:pt x="3698" y="433"/>
                  </a:lnTo>
                  <a:lnTo>
                    <a:pt x="3650" y="337"/>
                  </a:lnTo>
                  <a:lnTo>
                    <a:pt x="3650" y="337"/>
                  </a:lnTo>
                  <a:lnTo>
                    <a:pt x="3602" y="240"/>
                  </a:lnTo>
                  <a:lnTo>
                    <a:pt x="3506" y="192"/>
                  </a:lnTo>
                  <a:lnTo>
                    <a:pt x="3266" y="96"/>
                  </a:lnTo>
                  <a:lnTo>
                    <a:pt x="2882" y="0"/>
                  </a:lnTo>
                  <a:lnTo>
                    <a:pt x="2449"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70" name="Google Shape;4189;p71">
              <a:extLst>
                <a:ext uri="{FF2B5EF4-FFF2-40B4-BE49-F238E27FC236}">
                  <a16:creationId xmlns:a16="http://schemas.microsoft.com/office/drawing/2014/main" id="{D9960D71-AA6C-3FB6-B5C5-99D4EE36D338}"/>
                </a:ext>
              </a:extLst>
            </p:cNvPr>
            <p:cNvSpPr/>
            <p:nvPr/>
          </p:nvSpPr>
          <p:spPr>
            <a:xfrm>
              <a:off x="2099100" y="2457675"/>
              <a:ext cx="51650" cy="33625"/>
            </a:xfrm>
            <a:custGeom>
              <a:avLst/>
              <a:gdLst/>
              <a:ahLst/>
              <a:cxnLst/>
              <a:rect l="l" t="t" r="r" b="b"/>
              <a:pathLst>
                <a:path w="2066" h="1345" extrusionOk="0">
                  <a:moveTo>
                    <a:pt x="1585" y="0"/>
                  </a:moveTo>
                  <a:lnTo>
                    <a:pt x="1249" y="48"/>
                  </a:lnTo>
                  <a:lnTo>
                    <a:pt x="961" y="144"/>
                  </a:lnTo>
                  <a:lnTo>
                    <a:pt x="624" y="336"/>
                  </a:lnTo>
                  <a:lnTo>
                    <a:pt x="336" y="528"/>
                  </a:lnTo>
                  <a:lnTo>
                    <a:pt x="144" y="720"/>
                  </a:lnTo>
                  <a:lnTo>
                    <a:pt x="0" y="913"/>
                  </a:lnTo>
                  <a:lnTo>
                    <a:pt x="0" y="1009"/>
                  </a:lnTo>
                  <a:lnTo>
                    <a:pt x="48" y="1105"/>
                  </a:lnTo>
                  <a:lnTo>
                    <a:pt x="96" y="1201"/>
                  </a:lnTo>
                  <a:lnTo>
                    <a:pt x="192" y="1249"/>
                  </a:lnTo>
                  <a:lnTo>
                    <a:pt x="432" y="1345"/>
                  </a:lnTo>
                  <a:lnTo>
                    <a:pt x="672" y="1345"/>
                  </a:lnTo>
                  <a:lnTo>
                    <a:pt x="961" y="1297"/>
                  </a:lnTo>
                  <a:lnTo>
                    <a:pt x="1249" y="1249"/>
                  </a:lnTo>
                  <a:lnTo>
                    <a:pt x="1537" y="1105"/>
                  </a:lnTo>
                  <a:lnTo>
                    <a:pt x="1777" y="913"/>
                  </a:lnTo>
                  <a:lnTo>
                    <a:pt x="1921" y="720"/>
                  </a:lnTo>
                  <a:lnTo>
                    <a:pt x="2065" y="528"/>
                  </a:lnTo>
                  <a:lnTo>
                    <a:pt x="2065" y="336"/>
                  </a:lnTo>
                  <a:lnTo>
                    <a:pt x="2017" y="240"/>
                  </a:lnTo>
                  <a:lnTo>
                    <a:pt x="1969" y="144"/>
                  </a:lnTo>
                  <a:lnTo>
                    <a:pt x="1777" y="48"/>
                  </a:lnTo>
                  <a:lnTo>
                    <a:pt x="1585" y="0"/>
                  </a:lnTo>
                  <a:close/>
                </a:path>
              </a:pathLst>
            </a:custGeom>
            <a:solidFill>
              <a:srgbClr val="422D2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71" name="Google Shape;4190;p71">
              <a:extLst>
                <a:ext uri="{FF2B5EF4-FFF2-40B4-BE49-F238E27FC236}">
                  <a16:creationId xmlns:a16="http://schemas.microsoft.com/office/drawing/2014/main" id="{FE1540A9-2637-ADEE-5A3A-624F0EABFE2D}"/>
                </a:ext>
              </a:extLst>
            </p:cNvPr>
            <p:cNvSpPr/>
            <p:nvPr/>
          </p:nvSpPr>
          <p:spPr>
            <a:xfrm>
              <a:off x="2099100" y="2457675"/>
              <a:ext cx="51650" cy="33625"/>
            </a:xfrm>
            <a:custGeom>
              <a:avLst/>
              <a:gdLst/>
              <a:ahLst/>
              <a:cxnLst/>
              <a:rect l="l" t="t" r="r" b="b"/>
              <a:pathLst>
                <a:path w="2066" h="1345" fill="none" extrusionOk="0">
                  <a:moveTo>
                    <a:pt x="1585" y="0"/>
                  </a:moveTo>
                  <a:lnTo>
                    <a:pt x="1585" y="0"/>
                  </a:lnTo>
                  <a:lnTo>
                    <a:pt x="1249" y="48"/>
                  </a:lnTo>
                  <a:lnTo>
                    <a:pt x="961" y="144"/>
                  </a:lnTo>
                  <a:lnTo>
                    <a:pt x="624" y="336"/>
                  </a:lnTo>
                  <a:lnTo>
                    <a:pt x="336" y="528"/>
                  </a:lnTo>
                  <a:lnTo>
                    <a:pt x="144" y="720"/>
                  </a:lnTo>
                  <a:lnTo>
                    <a:pt x="0" y="913"/>
                  </a:lnTo>
                  <a:lnTo>
                    <a:pt x="0" y="1009"/>
                  </a:lnTo>
                  <a:lnTo>
                    <a:pt x="48" y="1105"/>
                  </a:lnTo>
                  <a:lnTo>
                    <a:pt x="96" y="1201"/>
                  </a:lnTo>
                  <a:lnTo>
                    <a:pt x="192" y="1249"/>
                  </a:lnTo>
                  <a:lnTo>
                    <a:pt x="192" y="1249"/>
                  </a:lnTo>
                  <a:lnTo>
                    <a:pt x="432" y="1345"/>
                  </a:lnTo>
                  <a:lnTo>
                    <a:pt x="672" y="1345"/>
                  </a:lnTo>
                  <a:lnTo>
                    <a:pt x="672" y="1345"/>
                  </a:lnTo>
                  <a:lnTo>
                    <a:pt x="961" y="1297"/>
                  </a:lnTo>
                  <a:lnTo>
                    <a:pt x="1249" y="1249"/>
                  </a:lnTo>
                  <a:lnTo>
                    <a:pt x="1537" y="1105"/>
                  </a:lnTo>
                  <a:lnTo>
                    <a:pt x="1777" y="913"/>
                  </a:lnTo>
                  <a:lnTo>
                    <a:pt x="1921" y="720"/>
                  </a:lnTo>
                  <a:lnTo>
                    <a:pt x="2065" y="528"/>
                  </a:lnTo>
                  <a:lnTo>
                    <a:pt x="2065" y="336"/>
                  </a:lnTo>
                  <a:lnTo>
                    <a:pt x="2017" y="240"/>
                  </a:lnTo>
                  <a:lnTo>
                    <a:pt x="1969" y="144"/>
                  </a:lnTo>
                  <a:lnTo>
                    <a:pt x="1969" y="144"/>
                  </a:lnTo>
                  <a:lnTo>
                    <a:pt x="1777" y="48"/>
                  </a:lnTo>
                  <a:lnTo>
                    <a:pt x="1585"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72" name="Google Shape;4191;p71">
              <a:extLst>
                <a:ext uri="{FF2B5EF4-FFF2-40B4-BE49-F238E27FC236}">
                  <a16:creationId xmlns:a16="http://schemas.microsoft.com/office/drawing/2014/main" id="{8E782F08-A137-715A-484B-47F321710E39}"/>
                </a:ext>
              </a:extLst>
            </p:cNvPr>
            <p:cNvSpPr/>
            <p:nvPr/>
          </p:nvSpPr>
          <p:spPr>
            <a:xfrm>
              <a:off x="2449675" y="2594525"/>
              <a:ext cx="37250" cy="61275"/>
            </a:xfrm>
            <a:custGeom>
              <a:avLst/>
              <a:gdLst/>
              <a:ahLst/>
              <a:cxnLst/>
              <a:rect l="l" t="t" r="r" b="b"/>
              <a:pathLst>
                <a:path w="1490" h="2451" extrusionOk="0">
                  <a:moveTo>
                    <a:pt x="385" y="1"/>
                  </a:moveTo>
                  <a:lnTo>
                    <a:pt x="241" y="49"/>
                  </a:lnTo>
                  <a:lnTo>
                    <a:pt x="145" y="97"/>
                  </a:lnTo>
                  <a:lnTo>
                    <a:pt x="96" y="241"/>
                  </a:lnTo>
                  <a:lnTo>
                    <a:pt x="48" y="385"/>
                  </a:lnTo>
                  <a:lnTo>
                    <a:pt x="0" y="769"/>
                  </a:lnTo>
                  <a:lnTo>
                    <a:pt x="0" y="1202"/>
                  </a:lnTo>
                  <a:lnTo>
                    <a:pt x="145" y="1682"/>
                  </a:lnTo>
                  <a:lnTo>
                    <a:pt x="337" y="2066"/>
                  </a:lnTo>
                  <a:lnTo>
                    <a:pt x="433" y="2210"/>
                  </a:lnTo>
                  <a:lnTo>
                    <a:pt x="577" y="2354"/>
                  </a:lnTo>
                  <a:lnTo>
                    <a:pt x="721" y="2402"/>
                  </a:lnTo>
                  <a:lnTo>
                    <a:pt x="913" y="2450"/>
                  </a:lnTo>
                  <a:lnTo>
                    <a:pt x="961" y="2450"/>
                  </a:lnTo>
                  <a:lnTo>
                    <a:pt x="1105" y="2402"/>
                  </a:lnTo>
                  <a:lnTo>
                    <a:pt x="1249" y="2306"/>
                  </a:lnTo>
                  <a:lnTo>
                    <a:pt x="1393" y="2210"/>
                  </a:lnTo>
                  <a:lnTo>
                    <a:pt x="1441" y="2066"/>
                  </a:lnTo>
                  <a:lnTo>
                    <a:pt x="1489" y="1922"/>
                  </a:lnTo>
                  <a:lnTo>
                    <a:pt x="1489" y="1730"/>
                  </a:lnTo>
                  <a:lnTo>
                    <a:pt x="1441" y="1346"/>
                  </a:lnTo>
                  <a:lnTo>
                    <a:pt x="1345" y="913"/>
                  </a:lnTo>
                  <a:lnTo>
                    <a:pt x="1105" y="529"/>
                  </a:lnTo>
                  <a:lnTo>
                    <a:pt x="865" y="241"/>
                  </a:lnTo>
                  <a:lnTo>
                    <a:pt x="673" y="97"/>
                  </a:lnTo>
                  <a:lnTo>
                    <a:pt x="529" y="49"/>
                  </a:lnTo>
                  <a:lnTo>
                    <a:pt x="385" y="1"/>
                  </a:lnTo>
                  <a:close/>
                </a:path>
              </a:pathLst>
            </a:custGeom>
            <a:solidFill>
              <a:srgbClr val="422D2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73" name="Google Shape;4192;p71">
              <a:extLst>
                <a:ext uri="{FF2B5EF4-FFF2-40B4-BE49-F238E27FC236}">
                  <a16:creationId xmlns:a16="http://schemas.microsoft.com/office/drawing/2014/main" id="{8F3B799B-0023-5BAA-0094-496E5739C677}"/>
                </a:ext>
              </a:extLst>
            </p:cNvPr>
            <p:cNvSpPr/>
            <p:nvPr/>
          </p:nvSpPr>
          <p:spPr>
            <a:xfrm>
              <a:off x="2449675" y="2594525"/>
              <a:ext cx="37250" cy="61275"/>
            </a:xfrm>
            <a:custGeom>
              <a:avLst/>
              <a:gdLst/>
              <a:ahLst/>
              <a:cxnLst/>
              <a:rect l="l" t="t" r="r" b="b"/>
              <a:pathLst>
                <a:path w="1490" h="2451" fill="none" extrusionOk="0">
                  <a:moveTo>
                    <a:pt x="385" y="1"/>
                  </a:moveTo>
                  <a:lnTo>
                    <a:pt x="385" y="1"/>
                  </a:lnTo>
                  <a:lnTo>
                    <a:pt x="241" y="49"/>
                  </a:lnTo>
                  <a:lnTo>
                    <a:pt x="145" y="97"/>
                  </a:lnTo>
                  <a:lnTo>
                    <a:pt x="96" y="241"/>
                  </a:lnTo>
                  <a:lnTo>
                    <a:pt x="48" y="385"/>
                  </a:lnTo>
                  <a:lnTo>
                    <a:pt x="0" y="769"/>
                  </a:lnTo>
                  <a:lnTo>
                    <a:pt x="0" y="1202"/>
                  </a:lnTo>
                  <a:lnTo>
                    <a:pt x="0" y="1202"/>
                  </a:lnTo>
                  <a:lnTo>
                    <a:pt x="145" y="1682"/>
                  </a:lnTo>
                  <a:lnTo>
                    <a:pt x="337" y="2066"/>
                  </a:lnTo>
                  <a:lnTo>
                    <a:pt x="433" y="2210"/>
                  </a:lnTo>
                  <a:lnTo>
                    <a:pt x="577" y="2354"/>
                  </a:lnTo>
                  <a:lnTo>
                    <a:pt x="721" y="2402"/>
                  </a:lnTo>
                  <a:lnTo>
                    <a:pt x="913" y="2450"/>
                  </a:lnTo>
                  <a:lnTo>
                    <a:pt x="913" y="2450"/>
                  </a:lnTo>
                  <a:lnTo>
                    <a:pt x="961" y="2450"/>
                  </a:lnTo>
                  <a:lnTo>
                    <a:pt x="961" y="2450"/>
                  </a:lnTo>
                  <a:lnTo>
                    <a:pt x="1105" y="2402"/>
                  </a:lnTo>
                  <a:lnTo>
                    <a:pt x="1249" y="2306"/>
                  </a:lnTo>
                  <a:lnTo>
                    <a:pt x="1393" y="2210"/>
                  </a:lnTo>
                  <a:lnTo>
                    <a:pt x="1441" y="2066"/>
                  </a:lnTo>
                  <a:lnTo>
                    <a:pt x="1489" y="1922"/>
                  </a:lnTo>
                  <a:lnTo>
                    <a:pt x="1489" y="1730"/>
                  </a:lnTo>
                  <a:lnTo>
                    <a:pt x="1441" y="1346"/>
                  </a:lnTo>
                  <a:lnTo>
                    <a:pt x="1345" y="913"/>
                  </a:lnTo>
                  <a:lnTo>
                    <a:pt x="1105" y="529"/>
                  </a:lnTo>
                  <a:lnTo>
                    <a:pt x="865" y="241"/>
                  </a:lnTo>
                  <a:lnTo>
                    <a:pt x="673" y="97"/>
                  </a:lnTo>
                  <a:lnTo>
                    <a:pt x="529" y="49"/>
                  </a:lnTo>
                  <a:lnTo>
                    <a:pt x="529" y="49"/>
                  </a:lnTo>
                  <a:lnTo>
                    <a:pt x="385" y="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74" name="Google Shape;4193;p71">
              <a:extLst>
                <a:ext uri="{FF2B5EF4-FFF2-40B4-BE49-F238E27FC236}">
                  <a16:creationId xmlns:a16="http://schemas.microsoft.com/office/drawing/2014/main" id="{7E327299-CF98-4D5D-2679-F9C093033B26}"/>
                </a:ext>
              </a:extLst>
            </p:cNvPr>
            <p:cNvSpPr/>
            <p:nvPr/>
          </p:nvSpPr>
          <p:spPr>
            <a:xfrm>
              <a:off x="2412450" y="2611350"/>
              <a:ext cx="26450" cy="43250"/>
            </a:xfrm>
            <a:custGeom>
              <a:avLst/>
              <a:gdLst/>
              <a:ahLst/>
              <a:cxnLst/>
              <a:rect l="l" t="t" r="r" b="b"/>
              <a:pathLst>
                <a:path w="1058" h="1730" extrusionOk="0">
                  <a:moveTo>
                    <a:pt x="289" y="0"/>
                  </a:moveTo>
                  <a:lnTo>
                    <a:pt x="193" y="48"/>
                  </a:lnTo>
                  <a:lnTo>
                    <a:pt x="97" y="96"/>
                  </a:lnTo>
                  <a:lnTo>
                    <a:pt x="1" y="288"/>
                  </a:lnTo>
                  <a:lnTo>
                    <a:pt x="1" y="577"/>
                  </a:lnTo>
                  <a:lnTo>
                    <a:pt x="1" y="865"/>
                  </a:lnTo>
                  <a:lnTo>
                    <a:pt x="97" y="1201"/>
                  </a:lnTo>
                  <a:lnTo>
                    <a:pt x="241" y="1441"/>
                  </a:lnTo>
                  <a:lnTo>
                    <a:pt x="385" y="1633"/>
                  </a:lnTo>
                  <a:lnTo>
                    <a:pt x="529" y="1681"/>
                  </a:lnTo>
                  <a:lnTo>
                    <a:pt x="625" y="1729"/>
                  </a:lnTo>
                  <a:lnTo>
                    <a:pt x="673" y="1729"/>
                  </a:lnTo>
                  <a:lnTo>
                    <a:pt x="769" y="1681"/>
                  </a:lnTo>
                  <a:lnTo>
                    <a:pt x="865" y="1633"/>
                  </a:lnTo>
                  <a:lnTo>
                    <a:pt x="961" y="1537"/>
                  </a:lnTo>
                  <a:lnTo>
                    <a:pt x="1009" y="1441"/>
                  </a:lnTo>
                  <a:lnTo>
                    <a:pt x="1057" y="1201"/>
                  </a:lnTo>
                  <a:lnTo>
                    <a:pt x="1009" y="961"/>
                  </a:lnTo>
                  <a:lnTo>
                    <a:pt x="913" y="673"/>
                  </a:lnTo>
                  <a:lnTo>
                    <a:pt x="769" y="385"/>
                  </a:lnTo>
                  <a:lnTo>
                    <a:pt x="577" y="192"/>
                  </a:lnTo>
                  <a:lnTo>
                    <a:pt x="385" y="48"/>
                  </a:lnTo>
                  <a:lnTo>
                    <a:pt x="289" y="0"/>
                  </a:lnTo>
                  <a:close/>
                </a:path>
              </a:pathLst>
            </a:custGeom>
            <a:solidFill>
              <a:srgbClr val="422D2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75" name="Google Shape;4194;p71">
              <a:extLst>
                <a:ext uri="{FF2B5EF4-FFF2-40B4-BE49-F238E27FC236}">
                  <a16:creationId xmlns:a16="http://schemas.microsoft.com/office/drawing/2014/main" id="{7A22C81C-3B0A-C100-E6E1-9D6029E87D4D}"/>
                </a:ext>
              </a:extLst>
            </p:cNvPr>
            <p:cNvSpPr/>
            <p:nvPr/>
          </p:nvSpPr>
          <p:spPr>
            <a:xfrm>
              <a:off x="2412450" y="2611350"/>
              <a:ext cx="26450" cy="43250"/>
            </a:xfrm>
            <a:custGeom>
              <a:avLst/>
              <a:gdLst/>
              <a:ahLst/>
              <a:cxnLst/>
              <a:rect l="l" t="t" r="r" b="b"/>
              <a:pathLst>
                <a:path w="1058" h="1730" fill="none" extrusionOk="0">
                  <a:moveTo>
                    <a:pt x="289" y="0"/>
                  </a:moveTo>
                  <a:lnTo>
                    <a:pt x="289" y="0"/>
                  </a:lnTo>
                  <a:lnTo>
                    <a:pt x="193" y="48"/>
                  </a:lnTo>
                  <a:lnTo>
                    <a:pt x="97" y="96"/>
                  </a:lnTo>
                  <a:lnTo>
                    <a:pt x="1" y="288"/>
                  </a:lnTo>
                  <a:lnTo>
                    <a:pt x="1" y="577"/>
                  </a:lnTo>
                  <a:lnTo>
                    <a:pt x="1" y="865"/>
                  </a:lnTo>
                  <a:lnTo>
                    <a:pt x="1" y="865"/>
                  </a:lnTo>
                  <a:lnTo>
                    <a:pt x="97" y="1201"/>
                  </a:lnTo>
                  <a:lnTo>
                    <a:pt x="241" y="1441"/>
                  </a:lnTo>
                  <a:lnTo>
                    <a:pt x="385" y="1633"/>
                  </a:lnTo>
                  <a:lnTo>
                    <a:pt x="529" y="1681"/>
                  </a:lnTo>
                  <a:lnTo>
                    <a:pt x="625" y="1729"/>
                  </a:lnTo>
                  <a:lnTo>
                    <a:pt x="625" y="1729"/>
                  </a:lnTo>
                  <a:lnTo>
                    <a:pt x="673" y="1729"/>
                  </a:lnTo>
                  <a:lnTo>
                    <a:pt x="673" y="1729"/>
                  </a:lnTo>
                  <a:lnTo>
                    <a:pt x="769" y="1681"/>
                  </a:lnTo>
                  <a:lnTo>
                    <a:pt x="865" y="1633"/>
                  </a:lnTo>
                  <a:lnTo>
                    <a:pt x="961" y="1537"/>
                  </a:lnTo>
                  <a:lnTo>
                    <a:pt x="1009" y="1441"/>
                  </a:lnTo>
                  <a:lnTo>
                    <a:pt x="1057" y="1201"/>
                  </a:lnTo>
                  <a:lnTo>
                    <a:pt x="1009" y="961"/>
                  </a:lnTo>
                  <a:lnTo>
                    <a:pt x="913" y="673"/>
                  </a:lnTo>
                  <a:lnTo>
                    <a:pt x="769" y="385"/>
                  </a:lnTo>
                  <a:lnTo>
                    <a:pt x="577" y="192"/>
                  </a:lnTo>
                  <a:lnTo>
                    <a:pt x="385" y="48"/>
                  </a:lnTo>
                  <a:lnTo>
                    <a:pt x="385" y="48"/>
                  </a:lnTo>
                  <a:lnTo>
                    <a:pt x="289"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76" name="Google Shape;4195;p71">
              <a:extLst>
                <a:ext uri="{FF2B5EF4-FFF2-40B4-BE49-F238E27FC236}">
                  <a16:creationId xmlns:a16="http://schemas.microsoft.com/office/drawing/2014/main" id="{286F031F-20AD-74E5-056C-9B2E78E3A7EA}"/>
                </a:ext>
              </a:extLst>
            </p:cNvPr>
            <p:cNvSpPr/>
            <p:nvPr/>
          </p:nvSpPr>
          <p:spPr>
            <a:xfrm>
              <a:off x="1849350" y="2905500"/>
              <a:ext cx="462275" cy="253350"/>
            </a:xfrm>
            <a:custGeom>
              <a:avLst/>
              <a:gdLst/>
              <a:ahLst/>
              <a:cxnLst/>
              <a:rect l="l" t="t" r="r" b="b"/>
              <a:pathLst>
                <a:path w="18491" h="10134" extrusionOk="0">
                  <a:moveTo>
                    <a:pt x="1586" y="1"/>
                  </a:moveTo>
                  <a:lnTo>
                    <a:pt x="1" y="1777"/>
                  </a:lnTo>
                  <a:lnTo>
                    <a:pt x="337" y="2210"/>
                  </a:lnTo>
                  <a:lnTo>
                    <a:pt x="1394" y="3362"/>
                  </a:lnTo>
                  <a:lnTo>
                    <a:pt x="2114" y="4083"/>
                  </a:lnTo>
                  <a:lnTo>
                    <a:pt x="3026" y="4899"/>
                  </a:lnTo>
                  <a:lnTo>
                    <a:pt x="4035" y="5716"/>
                  </a:lnTo>
                  <a:lnTo>
                    <a:pt x="5188" y="6580"/>
                  </a:lnTo>
                  <a:lnTo>
                    <a:pt x="6436" y="7444"/>
                  </a:lnTo>
                  <a:lnTo>
                    <a:pt x="7109" y="7829"/>
                  </a:lnTo>
                  <a:lnTo>
                    <a:pt x="7781" y="8213"/>
                  </a:lnTo>
                  <a:lnTo>
                    <a:pt x="8501" y="8549"/>
                  </a:lnTo>
                  <a:lnTo>
                    <a:pt x="9222" y="8885"/>
                  </a:lnTo>
                  <a:lnTo>
                    <a:pt x="9990" y="9221"/>
                  </a:lnTo>
                  <a:lnTo>
                    <a:pt x="10758" y="9461"/>
                  </a:lnTo>
                  <a:lnTo>
                    <a:pt x="11527" y="9702"/>
                  </a:lnTo>
                  <a:lnTo>
                    <a:pt x="12343" y="9894"/>
                  </a:lnTo>
                  <a:lnTo>
                    <a:pt x="13208" y="10038"/>
                  </a:lnTo>
                  <a:lnTo>
                    <a:pt x="14024" y="10086"/>
                  </a:lnTo>
                  <a:lnTo>
                    <a:pt x="14889" y="10134"/>
                  </a:lnTo>
                  <a:lnTo>
                    <a:pt x="15753" y="10134"/>
                  </a:lnTo>
                  <a:lnTo>
                    <a:pt x="16618" y="10038"/>
                  </a:lnTo>
                  <a:lnTo>
                    <a:pt x="17530" y="9894"/>
                  </a:lnTo>
                  <a:lnTo>
                    <a:pt x="17770" y="9798"/>
                  </a:lnTo>
                  <a:lnTo>
                    <a:pt x="18010" y="9654"/>
                  </a:lnTo>
                  <a:lnTo>
                    <a:pt x="18202" y="9461"/>
                  </a:lnTo>
                  <a:lnTo>
                    <a:pt x="18346" y="9269"/>
                  </a:lnTo>
                  <a:lnTo>
                    <a:pt x="18443" y="9029"/>
                  </a:lnTo>
                  <a:lnTo>
                    <a:pt x="18491" y="8741"/>
                  </a:lnTo>
                  <a:lnTo>
                    <a:pt x="18443" y="8501"/>
                  </a:lnTo>
                  <a:lnTo>
                    <a:pt x="18394" y="8213"/>
                  </a:lnTo>
                  <a:lnTo>
                    <a:pt x="17866" y="6964"/>
                  </a:lnTo>
                  <a:lnTo>
                    <a:pt x="17674" y="6580"/>
                  </a:lnTo>
                  <a:lnTo>
                    <a:pt x="17434" y="6244"/>
                  </a:lnTo>
                  <a:lnTo>
                    <a:pt x="17146" y="5956"/>
                  </a:lnTo>
                  <a:lnTo>
                    <a:pt x="16858" y="5716"/>
                  </a:lnTo>
                  <a:lnTo>
                    <a:pt x="16473" y="5523"/>
                  </a:lnTo>
                  <a:lnTo>
                    <a:pt x="16137" y="5379"/>
                  </a:lnTo>
                  <a:lnTo>
                    <a:pt x="15705" y="5283"/>
                  </a:lnTo>
                  <a:lnTo>
                    <a:pt x="15321" y="5283"/>
                  </a:lnTo>
                  <a:lnTo>
                    <a:pt x="14264" y="5331"/>
                  </a:lnTo>
                  <a:lnTo>
                    <a:pt x="13112" y="5331"/>
                  </a:lnTo>
                  <a:lnTo>
                    <a:pt x="12439" y="5283"/>
                  </a:lnTo>
                  <a:lnTo>
                    <a:pt x="11767" y="5187"/>
                  </a:lnTo>
                  <a:lnTo>
                    <a:pt x="11047" y="5043"/>
                  </a:lnTo>
                  <a:lnTo>
                    <a:pt x="10230" y="4851"/>
                  </a:lnTo>
                  <a:lnTo>
                    <a:pt x="9414" y="4611"/>
                  </a:lnTo>
                  <a:lnTo>
                    <a:pt x="8501" y="4275"/>
                  </a:lnTo>
                  <a:lnTo>
                    <a:pt x="7541" y="3843"/>
                  </a:lnTo>
                  <a:lnTo>
                    <a:pt x="6484" y="3314"/>
                  </a:lnTo>
                  <a:lnTo>
                    <a:pt x="5380" y="2690"/>
                  </a:lnTo>
                  <a:lnTo>
                    <a:pt x="4179" y="1922"/>
                  </a:lnTo>
                  <a:lnTo>
                    <a:pt x="2930" y="1009"/>
                  </a:lnTo>
                  <a:lnTo>
                    <a:pt x="1586" y="1"/>
                  </a:lnTo>
                  <a:close/>
                </a:path>
              </a:pathLst>
            </a:custGeom>
            <a:solidFill>
              <a:srgbClr val="FDC5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77" name="Google Shape;4196;p71">
              <a:extLst>
                <a:ext uri="{FF2B5EF4-FFF2-40B4-BE49-F238E27FC236}">
                  <a16:creationId xmlns:a16="http://schemas.microsoft.com/office/drawing/2014/main" id="{0AC3AC8C-941E-BA4F-3D3A-E0821A5455C0}"/>
                </a:ext>
              </a:extLst>
            </p:cNvPr>
            <p:cNvSpPr/>
            <p:nvPr/>
          </p:nvSpPr>
          <p:spPr>
            <a:xfrm>
              <a:off x="1849350" y="2905500"/>
              <a:ext cx="462275" cy="253350"/>
            </a:xfrm>
            <a:custGeom>
              <a:avLst/>
              <a:gdLst/>
              <a:ahLst/>
              <a:cxnLst/>
              <a:rect l="l" t="t" r="r" b="b"/>
              <a:pathLst>
                <a:path w="18491" h="10134" fill="none" extrusionOk="0">
                  <a:moveTo>
                    <a:pt x="15321" y="5283"/>
                  </a:moveTo>
                  <a:lnTo>
                    <a:pt x="15321" y="5283"/>
                  </a:lnTo>
                  <a:lnTo>
                    <a:pt x="14264" y="5331"/>
                  </a:lnTo>
                  <a:lnTo>
                    <a:pt x="13112" y="5331"/>
                  </a:lnTo>
                  <a:lnTo>
                    <a:pt x="12439" y="5283"/>
                  </a:lnTo>
                  <a:lnTo>
                    <a:pt x="11767" y="5187"/>
                  </a:lnTo>
                  <a:lnTo>
                    <a:pt x="11047" y="5043"/>
                  </a:lnTo>
                  <a:lnTo>
                    <a:pt x="10230" y="4851"/>
                  </a:lnTo>
                  <a:lnTo>
                    <a:pt x="9414" y="4611"/>
                  </a:lnTo>
                  <a:lnTo>
                    <a:pt x="8501" y="4275"/>
                  </a:lnTo>
                  <a:lnTo>
                    <a:pt x="7541" y="3843"/>
                  </a:lnTo>
                  <a:lnTo>
                    <a:pt x="6484" y="3314"/>
                  </a:lnTo>
                  <a:lnTo>
                    <a:pt x="5380" y="2690"/>
                  </a:lnTo>
                  <a:lnTo>
                    <a:pt x="4179" y="1922"/>
                  </a:lnTo>
                  <a:lnTo>
                    <a:pt x="2930" y="1009"/>
                  </a:lnTo>
                  <a:lnTo>
                    <a:pt x="1586" y="1"/>
                  </a:lnTo>
                  <a:lnTo>
                    <a:pt x="1" y="1777"/>
                  </a:lnTo>
                  <a:lnTo>
                    <a:pt x="1" y="1777"/>
                  </a:lnTo>
                  <a:lnTo>
                    <a:pt x="337" y="2210"/>
                  </a:lnTo>
                  <a:lnTo>
                    <a:pt x="1394" y="3362"/>
                  </a:lnTo>
                  <a:lnTo>
                    <a:pt x="2114" y="4083"/>
                  </a:lnTo>
                  <a:lnTo>
                    <a:pt x="3026" y="4899"/>
                  </a:lnTo>
                  <a:lnTo>
                    <a:pt x="4035" y="5716"/>
                  </a:lnTo>
                  <a:lnTo>
                    <a:pt x="5188" y="6580"/>
                  </a:lnTo>
                  <a:lnTo>
                    <a:pt x="6436" y="7444"/>
                  </a:lnTo>
                  <a:lnTo>
                    <a:pt x="7109" y="7829"/>
                  </a:lnTo>
                  <a:lnTo>
                    <a:pt x="7781" y="8213"/>
                  </a:lnTo>
                  <a:lnTo>
                    <a:pt x="8501" y="8549"/>
                  </a:lnTo>
                  <a:lnTo>
                    <a:pt x="9222" y="8885"/>
                  </a:lnTo>
                  <a:lnTo>
                    <a:pt x="9990" y="9221"/>
                  </a:lnTo>
                  <a:lnTo>
                    <a:pt x="10758" y="9461"/>
                  </a:lnTo>
                  <a:lnTo>
                    <a:pt x="11527" y="9702"/>
                  </a:lnTo>
                  <a:lnTo>
                    <a:pt x="12343" y="9894"/>
                  </a:lnTo>
                  <a:lnTo>
                    <a:pt x="13208" y="10038"/>
                  </a:lnTo>
                  <a:lnTo>
                    <a:pt x="14024" y="10086"/>
                  </a:lnTo>
                  <a:lnTo>
                    <a:pt x="14889" y="10134"/>
                  </a:lnTo>
                  <a:lnTo>
                    <a:pt x="15753" y="10134"/>
                  </a:lnTo>
                  <a:lnTo>
                    <a:pt x="16618" y="10038"/>
                  </a:lnTo>
                  <a:lnTo>
                    <a:pt x="17530" y="9894"/>
                  </a:lnTo>
                  <a:lnTo>
                    <a:pt x="17530" y="9894"/>
                  </a:lnTo>
                  <a:lnTo>
                    <a:pt x="17770" y="9798"/>
                  </a:lnTo>
                  <a:lnTo>
                    <a:pt x="18010" y="9654"/>
                  </a:lnTo>
                  <a:lnTo>
                    <a:pt x="18202" y="9461"/>
                  </a:lnTo>
                  <a:lnTo>
                    <a:pt x="18346" y="9269"/>
                  </a:lnTo>
                  <a:lnTo>
                    <a:pt x="18443" y="9029"/>
                  </a:lnTo>
                  <a:lnTo>
                    <a:pt x="18491" y="8741"/>
                  </a:lnTo>
                  <a:lnTo>
                    <a:pt x="18443" y="8501"/>
                  </a:lnTo>
                  <a:lnTo>
                    <a:pt x="18394" y="8213"/>
                  </a:lnTo>
                  <a:lnTo>
                    <a:pt x="17866" y="6964"/>
                  </a:lnTo>
                  <a:lnTo>
                    <a:pt x="17866" y="6964"/>
                  </a:lnTo>
                  <a:lnTo>
                    <a:pt x="17674" y="6580"/>
                  </a:lnTo>
                  <a:lnTo>
                    <a:pt x="17434" y="6244"/>
                  </a:lnTo>
                  <a:lnTo>
                    <a:pt x="17146" y="5956"/>
                  </a:lnTo>
                  <a:lnTo>
                    <a:pt x="16858" y="5716"/>
                  </a:lnTo>
                  <a:lnTo>
                    <a:pt x="16473" y="5523"/>
                  </a:lnTo>
                  <a:lnTo>
                    <a:pt x="16137" y="5379"/>
                  </a:lnTo>
                  <a:lnTo>
                    <a:pt x="15705" y="5283"/>
                  </a:lnTo>
                  <a:lnTo>
                    <a:pt x="15321" y="5283"/>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78" name="Google Shape;4197;p71">
              <a:extLst>
                <a:ext uri="{FF2B5EF4-FFF2-40B4-BE49-F238E27FC236}">
                  <a16:creationId xmlns:a16="http://schemas.microsoft.com/office/drawing/2014/main" id="{0AE15C92-CC32-5160-76EE-0D8C216107B4}"/>
                </a:ext>
              </a:extLst>
            </p:cNvPr>
            <p:cNvSpPr/>
            <p:nvPr/>
          </p:nvSpPr>
          <p:spPr>
            <a:xfrm>
              <a:off x="2111100" y="3029175"/>
              <a:ext cx="67250" cy="9625"/>
            </a:xfrm>
            <a:custGeom>
              <a:avLst/>
              <a:gdLst/>
              <a:ahLst/>
              <a:cxnLst/>
              <a:rect l="l" t="t" r="r" b="b"/>
              <a:pathLst>
                <a:path w="2690" h="385" extrusionOk="0">
                  <a:moveTo>
                    <a:pt x="0" y="0"/>
                  </a:moveTo>
                  <a:lnTo>
                    <a:pt x="0" y="0"/>
                  </a:lnTo>
                  <a:lnTo>
                    <a:pt x="0" y="0"/>
                  </a:lnTo>
                  <a:lnTo>
                    <a:pt x="769" y="144"/>
                  </a:lnTo>
                  <a:lnTo>
                    <a:pt x="1441" y="240"/>
                  </a:lnTo>
                  <a:lnTo>
                    <a:pt x="2065" y="336"/>
                  </a:lnTo>
                  <a:lnTo>
                    <a:pt x="2690" y="384"/>
                  </a:lnTo>
                  <a:lnTo>
                    <a:pt x="2690" y="384"/>
                  </a:lnTo>
                  <a:lnTo>
                    <a:pt x="2690" y="384"/>
                  </a:lnTo>
                  <a:lnTo>
                    <a:pt x="2690" y="384"/>
                  </a:lnTo>
                  <a:lnTo>
                    <a:pt x="2065" y="336"/>
                  </a:lnTo>
                  <a:lnTo>
                    <a:pt x="1441" y="240"/>
                  </a:lnTo>
                  <a:lnTo>
                    <a:pt x="769" y="144"/>
                  </a:lnTo>
                  <a:lnTo>
                    <a:pt x="0" y="0"/>
                  </a:lnTo>
                  <a:close/>
                </a:path>
              </a:pathLst>
            </a:custGeom>
            <a:solidFill>
              <a:srgbClr val="FECAC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79" name="Google Shape;4198;p71">
              <a:extLst>
                <a:ext uri="{FF2B5EF4-FFF2-40B4-BE49-F238E27FC236}">
                  <a16:creationId xmlns:a16="http://schemas.microsoft.com/office/drawing/2014/main" id="{0FA4DC06-741F-EF7A-14B4-D4F18E1A5C04}"/>
                </a:ext>
              </a:extLst>
            </p:cNvPr>
            <p:cNvSpPr/>
            <p:nvPr/>
          </p:nvSpPr>
          <p:spPr>
            <a:xfrm>
              <a:off x="2111100" y="3029175"/>
              <a:ext cx="67250" cy="9625"/>
            </a:xfrm>
            <a:custGeom>
              <a:avLst/>
              <a:gdLst/>
              <a:ahLst/>
              <a:cxnLst/>
              <a:rect l="l" t="t" r="r" b="b"/>
              <a:pathLst>
                <a:path w="2690" h="385" fill="none" extrusionOk="0">
                  <a:moveTo>
                    <a:pt x="0" y="0"/>
                  </a:moveTo>
                  <a:lnTo>
                    <a:pt x="0" y="0"/>
                  </a:lnTo>
                  <a:lnTo>
                    <a:pt x="0" y="0"/>
                  </a:lnTo>
                  <a:lnTo>
                    <a:pt x="769" y="144"/>
                  </a:lnTo>
                  <a:lnTo>
                    <a:pt x="1441" y="240"/>
                  </a:lnTo>
                  <a:lnTo>
                    <a:pt x="2065" y="336"/>
                  </a:lnTo>
                  <a:lnTo>
                    <a:pt x="2690" y="384"/>
                  </a:lnTo>
                  <a:lnTo>
                    <a:pt x="2690" y="384"/>
                  </a:lnTo>
                  <a:lnTo>
                    <a:pt x="2690" y="384"/>
                  </a:lnTo>
                  <a:lnTo>
                    <a:pt x="2690" y="384"/>
                  </a:lnTo>
                  <a:lnTo>
                    <a:pt x="2065" y="336"/>
                  </a:lnTo>
                  <a:lnTo>
                    <a:pt x="1441" y="240"/>
                  </a:lnTo>
                  <a:lnTo>
                    <a:pt x="769" y="144"/>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80" name="Google Shape;4199;p71">
              <a:extLst>
                <a:ext uri="{FF2B5EF4-FFF2-40B4-BE49-F238E27FC236}">
                  <a16:creationId xmlns:a16="http://schemas.microsoft.com/office/drawing/2014/main" id="{9B7251DE-F4FC-330A-41AA-57FCF726E723}"/>
                </a:ext>
              </a:extLst>
            </p:cNvPr>
            <p:cNvSpPr/>
            <p:nvPr/>
          </p:nvSpPr>
          <p:spPr>
            <a:xfrm>
              <a:off x="2178325" y="3038775"/>
              <a:ext cx="8425" cy="25"/>
            </a:xfrm>
            <a:custGeom>
              <a:avLst/>
              <a:gdLst/>
              <a:ahLst/>
              <a:cxnLst/>
              <a:rect l="l" t="t" r="r" b="b"/>
              <a:pathLst>
                <a:path w="337" h="1" extrusionOk="0">
                  <a:moveTo>
                    <a:pt x="1" y="0"/>
                  </a:moveTo>
                  <a:lnTo>
                    <a:pt x="1" y="0"/>
                  </a:lnTo>
                  <a:lnTo>
                    <a:pt x="1" y="0"/>
                  </a:lnTo>
                  <a:lnTo>
                    <a:pt x="1" y="0"/>
                  </a:lnTo>
                  <a:lnTo>
                    <a:pt x="337" y="0"/>
                  </a:lnTo>
                  <a:lnTo>
                    <a:pt x="337" y="0"/>
                  </a:lnTo>
                  <a:lnTo>
                    <a:pt x="337" y="0"/>
                  </a:lnTo>
                  <a:lnTo>
                    <a:pt x="1" y="0"/>
                  </a:lnTo>
                  <a:close/>
                </a:path>
              </a:pathLst>
            </a:custGeom>
            <a:solidFill>
              <a:srgbClr val="FC797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81" name="Google Shape;4200;p71">
              <a:extLst>
                <a:ext uri="{FF2B5EF4-FFF2-40B4-BE49-F238E27FC236}">
                  <a16:creationId xmlns:a16="http://schemas.microsoft.com/office/drawing/2014/main" id="{BAF493BB-6A3B-0E2B-A6B2-843F0F46F9E7}"/>
                </a:ext>
              </a:extLst>
            </p:cNvPr>
            <p:cNvSpPr/>
            <p:nvPr/>
          </p:nvSpPr>
          <p:spPr>
            <a:xfrm>
              <a:off x="2178325" y="3038775"/>
              <a:ext cx="8425" cy="25"/>
            </a:xfrm>
            <a:custGeom>
              <a:avLst/>
              <a:gdLst/>
              <a:ahLst/>
              <a:cxnLst/>
              <a:rect l="l" t="t" r="r" b="b"/>
              <a:pathLst>
                <a:path w="337" h="1" fill="none" extrusionOk="0">
                  <a:moveTo>
                    <a:pt x="1" y="0"/>
                  </a:moveTo>
                  <a:lnTo>
                    <a:pt x="1" y="0"/>
                  </a:lnTo>
                  <a:lnTo>
                    <a:pt x="1" y="0"/>
                  </a:lnTo>
                  <a:lnTo>
                    <a:pt x="1" y="0"/>
                  </a:lnTo>
                  <a:lnTo>
                    <a:pt x="337" y="0"/>
                  </a:lnTo>
                  <a:lnTo>
                    <a:pt x="337" y="0"/>
                  </a:lnTo>
                  <a:lnTo>
                    <a:pt x="337" y="0"/>
                  </a:lnTo>
                  <a:lnTo>
                    <a:pt x="1"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82" name="Google Shape;4201;p71">
              <a:extLst>
                <a:ext uri="{FF2B5EF4-FFF2-40B4-BE49-F238E27FC236}">
                  <a16:creationId xmlns:a16="http://schemas.microsoft.com/office/drawing/2014/main" id="{06E5F4AB-6E8A-99CF-2002-E9924B0F79CC}"/>
                </a:ext>
              </a:extLst>
            </p:cNvPr>
            <p:cNvSpPr/>
            <p:nvPr/>
          </p:nvSpPr>
          <p:spPr>
            <a:xfrm>
              <a:off x="2099100" y="3029175"/>
              <a:ext cx="87650" cy="123675"/>
            </a:xfrm>
            <a:custGeom>
              <a:avLst/>
              <a:gdLst/>
              <a:ahLst/>
              <a:cxnLst/>
              <a:rect l="l" t="t" r="r" b="b"/>
              <a:pathLst>
                <a:path w="3506" h="4947" extrusionOk="0">
                  <a:moveTo>
                    <a:pt x="480" y="0"/>
                  </a:moveTo>
                  <a:lnTo>
                    <a:pt x="0" y="4226"/>
                  </a:lnTo>
                  <a:lnTo>
                    <a:pt x="1201" y="4659"/>
                  </a:lnTo>
                  <a:lnTo>
                    <a:pt x="1825" y="4803"/>
                  </a:lnTo>
                  <a:lnTo>
                    <a:pt x="2497" y="4947"/>
                  </a:lnTo>
                  <a:lnTo>
                    <a:pt x="3170" y="3410"/>
                  </a:lnTo>
                  <a:lnTo>
                    <a:pt x="3506" y="384"/>
                  </a:lnTo>
                  <a:lnTo>
                    <a:pt x="3170" y="384"/>
                  </a:lnTo>
                  <a:lnTo>
                    <a:pt x="2545" y="336"/>
                  </a:lnTo>
                  <a:lnTo>
                    <a:pt x="1921" y="240"/>
                  </a:lnTo>
                  <a:lnTo>
                    <a:pt x="1249" y="144"/>
                  </a:lnTo>
                  <a:lnTo>
                    <a:pt x="480" y="0"/>
                  </a:lnTo>
                  <a:close/>
                </a:path>
              </a:pathLst>
            </a:custGeom>
            <a:solidFill>
              <a:srgbClr val="FEA68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83" name="Google Shape;4202;p71">
              <a:extLst>
                <a:ext uri="{FF2B5EF4-FFF2-40B4-BE49-F238E27FC236}">
                  <a16:creationId xmlns:a16="http://schemas.microsoft.com/office/drawing/2014/main" id="{B9EA787C-8546-D11E-9B4D-D29F9BCBBFF7}"/>
                </a:ext>
              </a:extLst>
            </p:cNvPr>
            <p:cNvSpPr/>
            <p:nvPr/>
          </p:nvSpPr>
          <p:spPr>
            <a:xfrm>
              <a:off x="2099100" y="3029175"/>
              <a:ext cx="87650" cy="123675"/>
            </a:xfrm>
            <a:custGeom>
              <a:avLst/>
              <a:gdLst/>
              <a:ahLst/>
              <a:cxnLst/>
              <a:rect l="l" t="t" r="r" b="b"/>
              <a:pathLst>
                <a:path w="3506" h="4947" fill="none" extrusionOk="0">
                  <a:moveTo>
                    <a:pt x="480" y="0"/>
                  </a:moveTo>
                  <a:lnTo>
                    <a:pt x="0" y="4226"/>
                  </a:lnTo>
                  <a:lnTo>
                    <a:pt x="0" y="4226"/>
                  </a:lnTo>
                  <a:lnTo>
                    <a:pt x="1201" y="4659"/>
                  </a:lnTo>
                  <a:lnTo>
                    <a:pt x="1825" y="4803"/>
                  </a:lnTo>
                  <a:lnTo>
                    <a:pt x="2497" y="4947"/>
                  </a:lnTo>
                  <a:lnTo>
                    <a:pt x="3170" y="3410"/>
                  </a:lnTo>
                  <a:lnTo>
                    <a:pt x="3506" y="384"/>
                  </a:lnTo>
                  <a:lnTo>
                    <a:pt x="3506" y="384"/>
                  </a:lnTo>
                  <a:lnTo>
                    <a:pt x="3170" y="384"/>
                  </a:lnTo>
                  <a:lnTo>
                    <a:pt x="3170" y="384"/>
                  </a:lnTo>
                  <a:lnTo>
                    <a:pt x="3170" y="384"/>
                  </a:lnTo>
                  <a:lnTo>
                    <a:pt x="2545" y="336"/>
                  </a:lnTo>
                  <a:lnTo>
                    <a:pt x="1921" y="240"/>
                  </a:lnTo>
                  <a:lnTo>
                    <a:pt x="1249" y="144"/>
                  </a:lnTo>
                  <a:lnTo>
                    <a:pt x="48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84" name="Google Shape;4203;p71">
              <a:extLst>
                <a:ext uri="{FF2B5EF4-FFF2-40B4-BE49-F238E27FC236}">
                  <a16:creationId xmlns:a16="http://schemas.microsoft.com/office/drawing/2014/main" id="{C7D15926-564D-A5F9-263C-FFBC328A4520}"/>
                </a:ext>
              </a:extLst>
            </p:cNvPr>
            <p:cNvSpPr/>
            <p:nvPr/>
          </p:nvSpPr>
          <p:spPr>
            <a:xfrm>
              <a:off x="2123100" y="3012350"/>
              <a:ext cx="202925" cy="156125"/>
            </a:xfrm>
            <a:custGeom>
              <a:avLst/>
              <a:gdLst/>
              <a:ahLst/>
              <a:cxnLst/>
              <a:rect l="l" t="t" r="r" b="b"/>
              <a:pathLst>
                <a:path w="8117" h="6245" extrusionOk="0">
                  <a:moveTo>
                    <a:pt x="241" y="1"/>
                  </a:moveTo>
                  <a:lnTo>
                    <a:pt x="1" y="5716"/>
                  </a:lnTo>
                  <a:lnTo>
                    <a:pt x="1057" y="5908"/>
                  </a:lnTo>
                  <a:lnTo>
                    <a:pt x="2114" y="6052"/>
                  </a:lnTo>
                  <a:lnTo>
                    <a:pt x="3410" y="6196"/>
                  </a:lnTo>
                  <a:lnTo>
                    <a:pt x="4755" y="6244"/>
                  </a:lnTo>
                  <a:lnTo>
                    <a:pt x="5379" y="6244"/>
                  </a:lnTo>
                  <a:lnTo>
                    <a:pt x="6004" y="6196"/>
                  </a:lnTo>
                  <a:lnTo>
                    <a:pt x="6532" y="6100"/>
                  </a:lnTo>
                  <a:lnTo>
                    <a:pt x="7012" y="5956"/>
                  </a:lnTo>
                  <a:lnTo>
                    <a:pt x="7444" y="5764"/>
                  </a:lnTo>
                  <a:lnTo>
                    <a:pt x="7589" y="5620"/>
                  </a:lnTo>
                  <a:lnTo>
                    <a:pt x="7685" y="5476"/>
                  </a:lnTo>
                  <a:lnTo>
                    <a:pt x="7925" y="5187"/>
                  </a:lnTo>
                  <a:lnTo>
                    <a:pt x="8021" y="4851"/>
                  </a:lnTo>
                  <a:lnTo>
                    <a:pt x="8117" y="4467"/>
                  </a:lnTo>
                  <a:lnTo>
                    <a:pt x="8117" y="4083"/>
                  </a:lnTo>
                  <a:lnTo>
                    <a:pt x="8069" y="3699"/>
                  </a:lnTo>
                  <a:lnTo>
                    <a:pt x="7973" y="3314"/>
                  </a:lnTo>
                  <a:lnTo>
                    <a:pt x="7829" y="2930"/>
                  </a:lnTo>
                  <a:lnTo>
                    <a:pt x="7685" y="2546"/>
                  </a:lnTo>
                  <a:lnTo>
                    <a:pt x="7444" y="2210"/>
                  </a:lnTo>
                  <a:lnTo>
                    <a:pt x="7252" y="1874"/>
                  </a:lnTo>
                  <a:lnTo>
                    <a:pt x="6964" y="1586"/>
                  </a:lnTo>
                  <a:lnTo>
                    <a:pt x="6724" y="1345"/>
                  </a:lnTo>
                  <a:lnTo>
                    <a:pt x="6436" y="1105"/>
                  </a:lnTo>
                  <a:lnTo>
                    <a:pt x="6148" y="961"/>
                  </a:lnTo>
                  <a:lnTo>
                    <a:pt x="5812" y="865"/>
                  </a:lnTo>
                  <a:lnTo>
                    <a:pt x="5523" y="865"/>
                  </a:lnTo>
                  <a:lnTo>
                    <a:pt x="4851" y="817"/>
                  </a:lnTo>
                  <a:lnTo>
                    <a:pt x="4035" y="721"/>
                  </a:lnTo>
                  <a:lnTo>
                    <a:pt x="2306" y="433"/>
                  </a:lnTo>
                  <a:lnTo>
                    <a:pt x="865" y="145"/>
                  </a:lnTo>
                  <a:lnTo>
                    <a:pt x="241" y="1"/>
                  </a:lnTo>
                  <a:close/>
                </a:path>
              </a:pathLst>
            </a:custGeom>
            <a:solidFill>
              <a:srgbClr val="FF6B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85" name="Google Shape;4204;p71">
              <a:extLst>
                <a:ext uri="{FF2B5EF4-FFF2-40B4-BE49-F238E27FC236}">
                  <a16:creationId xmlns:a16="http://schemas.microsoft.com/office/drawing/2014/main" id="{E1A1EB4C-81E5-6D4A-9C5D-77D4AE700174}"/>
                </a:ext>
              </a:extLst>
            </p:cNvPr>
            <p:cNvSpPr/>
            <p:nvPr/>
          </p:nvSpPr>
          <p:spPr>
            <a:xfrm>
              <a:off x="1758100" y="2821450"/>
              <a:ext cx="142900" cy="145300"/>
            </a:xfrm>
            <a:custGeom>
              <a:avLst/>
              <a:gdLst/>
              <a:ahLst/>
              <a:cxnLst/>
              <a:rect l="l" t="t" r="r" b="b"/>
              <a:pathLst>
                <a:path w="5716" h="5812" extrusionOk="0">
                  <a:moveTo>
                    <a:pt x="1730" y="1"/>
                  </a:moveTo>
                  <a:lnTo>
                    <a:pt x="1682" y="49"/>
                  </a:lnTo>
                  <a:lnTo>
                    <a:pt x="1634" y="97"/>
                  </a:lnTo>
                  <a:lnTo>
                    <a:pt x="1634" y="289"/>
                  </a:lnTo>
                  <a:lnTo>
                    <a:pt x="1778" y="529"/>
                  </a:lnTo>
                  <a:lnTo>
                    <a:pt x="1922" y="817"/>
                  </a:lnTo>
                  <a:lnTo>
                    <a:pt x="2114" y="1153"/>
                  </a:lnTo>
                  <a:lnTo>
                    <a:pt x="2594" y="1730"/>
                  </a:lnTo>
                  <a:lnTo>
                    <a:pt x="2882" y="2066"/>
                  </a:lnTo>
                  <a:lnTo>
                    <a:pt x="2354" y="1730"/>
                  </a:lnTo>
                  <a:lnTo>
                    <a:pt x="1586" y="1297"/>
                  </a:lnTo>
                  <a:lnTo>
                    <a:pt x="1202" y="1057"/>
                  </a:lnTo>
                  <a:lnTo>
                    <a:pt x="865" y="961"/>
                  </a:lnTo>
                  <a:lnTo>
                    <a:pt x="577" y="913"/>
                  </a:lnTo>
                  <a:lnTo>
                    <a:pt x="529" y="961"/>
                  </a:lnTo>
                  <a:lnTo>
                    <a:pt x="481" y="1009"/>
                  </a:lnTo>
                  <a:lnTo>
                    <a:pt x="481" y="1105"/>
                  </a:lnTo>
                  <a:lnTo>
                    <a:pt x="481" y="1249"/>
                  </a:lnTo>
                  <a:lnTo>
                    <a:pt x="673" y="1538"/>
                  </a:lnTo>
                  <a:lnTo>
                    <a:pt x="913" y="1874"/>
                  </a:lnTo>
                  <a:lnTo>
                    <a:pt x="1250" y="2162"/>
                  </a:lnTo>
                  <a:lnTo>
                    <a:pt x="1826" y="2738"/>
                  </a:lnTo>
                  <a:lnTo>
                    <a:pt x="2066" y="2930"/>
                  </a:lnTo>
                  <a:lnTo>
                    <a:pt x="2066" y="2930"/>
                  </a:lnTo>
                  <a:lnTo>
                    <a:pt x="1778" y="2786"/>
                  </a:lnTo>
                  <a:lnTo>
                    <a:pt x="1057" y="2498"/>
                  </a:lnTo>
                  <a:lnTo>
                    <a:pt x="673" y="2354"/>
                  </a:lnTo>
                  <a:lnTo>
                    <a:pt x="337" y="2258"/>
                  </a:lnTo>
                  <a:lnTo>
                    <a:pt x="49" y="2258"/>
                  </a:lnTo>
                  <a:lnTo>
                    <a:pt x="1" y="2354"/>
                  </a:lnTo>
                  <a:lnTo>
                    <a:pt x="1" y="2402"/>
                  </a:lnTo>
                  <a:lnTo>
                    <a:pt x="49" y="2498"/>
                  </a:lnTo>
                  <a:lnTo>
                    <a:pt x="241" y="2690"/>
                  </a:lnTo>
                  <a:lnTo>
                    <a:pt x="481" y="2882"/>
                  </a:lnTo>
                  <a:lnTo>
                    <a:pt x="769" y="3074"/>
                  </a:lnTo>
                  <a:lnTo>
                    <a:pt x="1394" y="3411"/>
                  </a:lnTo>
                  <a:lnTo>
                    <a:pt x="1730" y="3603"/>
                  </a:lnTo>
                  <a:lnTo>
                    <a:pt x="1730" y="3603"/>
                  </a:lnTo>
                  <a:lnTo>
                    <a:pt x="1394" y="3555"/>
                  </a:lnTo>
                  <a:lnTo>
                    <a:pt x="529" y="3555"/>
                  </a:lnTo>
                  <a:lnTo>
                    <a:pt x="289" y="3603"/>
                  </a:lnTo>
                  <a:lnTo>
                    <a:pt x="145" y="3651"/>
                  </a:lnTo>
                  <a:lnTo>
                    <a:pt x="97" y="3699"/>
                  </a:lnTo>
                  <a:lnTo>
                    <a:pt x="49" y="3747"/>
                  </a:lnTo>
                  <a:lnTo>
                    <a:pt x="97" y="3843"/>
                  </a:lnTo>
                  <a:lnTo>
                    <a:pt x="241" y="3939"/>
                  </a:lnTo>
                  <a:lnTo>
                    <a:pt x="625" y="4179"/>
                  </a:lnTo>
                  <a:lnTo>
                    <a:pt x="1202" y="4371"/>
                  </a:lnTo>
                  <a:lnTo>
                    <a:pt x="1730" y="4515"/>
                  </a:lnTo>
                  <a:lnTo>
                    <a:pt x="1826" y="4755"/>
                  </a:lnTo>
                  <a:lnTo>
                    <a:pt x="1970" y="4995"/>
                  </a:lnTo>
                  <a:lnTo>
                    <a:pt x="2114" y="5187"/>
                  </a:lnTo>
                  <a:lnTo>
                    <a:pt x="2306" y="5380"/>
                  </a:lnTo>
                  <a:lnTo>
                    <a:pt x="2594" y="5572"/>
                  </a:lnTo>
                  <a:lnTo>
                    <a:pt x="2882" y="5716"/>
                  </a:lnTo>
                  <a:lnTo>
                    <a:pt x="3219" y="5812"/>
                  </a:lnTo>
                  <a:lnTo>
                    <a:pt x="3555" y="5812"/>
                  </a:lnTo>
                  <a:lnTo>
                    <a:pt x="3891" y="5716"/>
                  </a:lnTo>
                  <a:lnTo>
                    <a:pt x="4227" y="5620"/>
                  </a:lnTo>
                  <a:lnTo>
                    <a:pt x="4515" y="5428"/>
                  </a:lnTo>
                  <a:lnTo>
                    <a:pt x="4755" y="5187"/>
                  </a:lnTo>
                  <a:lnTo>
                    <a:pt x="5284" y="4515"/>
                  </a:lnTo>
                  <a:lnTo>
                    <a:pt x="5476" y="4275"/>
                  </a:lnTo>
                  <a:lnTo>
                    <a:pt x="5620" y="3987"/>
                  </a:lnTo>
                  <a:lnTo>
                    <a:pt x="5668" y="3699"/>
                  </a:lnTo>
                  <a:lnTo>
                    <a:pt x="5716" y="3411"/>
                  </a:lnTo>
                  <a:lnTo>
                    <a:pt x="5668" y="3122"/>
                  </a:lnTo>
                  <a:lnTo>
                    <a:pt x="5620" y="2834"/>
                  </a:lnTo>
                  <a:lnTo>
                    <a:pt x="5476" y="2546"/>
                  </a:lnTo>
                  <a:lnTo>
                    <a:pt x="5332" y="2306"/>
                  </a:lnTo>
                  <a:lnTo>
                    <a:pt x="5188" y="1730"/>
                  </a:lnTo>
                  <a:lnTo>
                    <a:pt x="4996" y="913"/>
                  </a:lnTo>
                  <a:lnTo>
                    <a:pt x="4851" y="529"/>
                  </a:lnTo>
                  <a:lnTo>
                    <a:pt x="4707" y="241"/>
                  </a:lnTo>
                  <a:lnTo>
                    <a:pt x="4563" y="49"/>
                  </a:lnTo>
                  <a:lnTo>
                    <a:pt x="4467" y="1"/>
                  </a:lnTo>
                  <a:lnTo>
                    <a:pt x="4419" y="49"/>
                  </a:lnTo>
                  <a:lnTo>
                    <a:pt x="4275" y="145"/>
                  </a:lnTo>
                  <a:lnTo>
                    <a:pt x="4179" y="289"/>
                  </a:lnTo>
                  <a:lnTo>
                    <a:pt x="4131" y="481"/>
                  </a:lnTo>
                  <a:lnTo>
                    <a:pt x="4131" y="721"/>
                  </a:lnTo>
                  <a:lnTo>
                    <a:pt x="4131" y="1249"/>
                  </a:lnTo>
                  <a:lnTo>
                    <a:pt x="4179" y="1682"/>
                  </a:lnTo>
                  <a:lnTo>
                    <a:pt x="3699" y="1682"/>
                  </a:lnTo>
                  <a:lnTo>
                    <a:pt x="3171" y="1153"/>
                  </a:lnTo>
                  <a:lnTo>
                    <a:pt x="2498" y="529"/>
                  </a:lnTo>
                  <a:lnTo>
                    <a:pt x="2210" y="289"/>
                  </a:lnTo>
                  <a:lnTo>
                    <a:pt x="1922" y="97"/>
                  </a:lnTo>
                  <a:lnTo>
                    <a:pt x="1730" y="1"/>
                  </a:lnTo>
                  <a:close/>
                </a:path>
              </a:pathLst>
            </a:custGeom>
            <a:solidFill>
              <a:srgbClr val="FDC5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3486" name="Google Shape;4205;p71">
            <a:extLst>
              <a:ext uri="{FF2B5EF4-FFF2-40B4-BE49-F238E27FC236}">
                <a16:creationId xmlns:a16="http://schemas.microsoft.com/office/drawing/2014/main" id="{DD04B1A6-5966-E1A6-1B8A-FB930F1C9F00}"/>
              </a:ext>
            </a:extLst>
          </p:cNvPr>
          <p:cNvGrpSpPr/>
          <p:nvPr/>
        </p:nvGrpSpPr>
        <p:grpSpPr>
          <a:xfrm flipH="1">
            <a:off x="518308" y="2819870"/>
            <a:ext cx="2963960" cy="3630764"/>
            <a:chOff x="1856550" y="593100"/>
            <a:chExt cx="1159850" cy="1401150"/>
          </a:xfrm>
        </p:grpSpPr>
        <p:sp>
          <p:nvSpPr>
            <p:cNvPr id="33487" name="Google Shape;4206;p71">
              <a:extLst>
                <a:ext uri="{FF2B5EF4-FFF2-40B4-BE49-F238E27FC236}">
                  <a16:creationId xmlns:a16="http://schemas.microsoft.com/office/drawing/2014/main" id="{8B5BFD79-74F2-5F05-78D7-0678754DDCE0}"/>
                </a:ext>
              </a:extLst>
            </p:cNvPr>
            <p:cNvSpPr/>
            <p:nvPr/>
          </p:nvSpPr>
          <p:spPr>
            <a:xfrm>
              <a:off x="2866300" y="1556000"/>
              <a:ext cx="150100" cy="141700"/>
            </a:xfrm>
            <a:custGeom>
              <a:avLst/>
              <a:gdLst/>
              <a:ahLst/>
              <a:cxnLst/>
              <a:rect l="l" t="t" r="r" b="b"/>
              <a:pathLst>
                <a:path w="6004" h="5668" extrusionOk="0">
                  <a:moveTo>
                    <a:pt x="2305" y="0"/>
                  </a:moveTo>
                  <a:lnTo>
                    <a:pt x="2017" y="48"/>
                  </a:lnTo>
                  <a:lnTo>
                    <a:pt x="1729" y="96"/>
                  </a:lnTo>
                  <a:lnTo>
                    <a:pt x="1489" y="240"/>
                  </a:lnTo>
                  <a:lnTo>
                    <a:pt x="1201" y="384"/>
                  </a:lnTo>
                  <a:lnTo>
                    <a:pt x="1009" y="625"/>
                  </a:lnTo>
                  <a:lnTo>
                    <a:pt x="432" y="1249"/>
                  </a:lnTo>
                  <a:lnTo>
                    <a:pt x="240" y="1537"/>
                  </a:lnTo>
                  <a:lnTo>
                    <a:pt x="96" y="1825"/>
                  </a:lnTo>
                  <a:lnTo>
                    <a:pt x="0" y="2161"/>
                  </a:lnTo>
                  <a:lnTo>
                    <a:pt x="0" y="2498"/>
                  </a:lnTo>
                  <a:lnTo>
                    <a:pt x="48" y="2834"/>
                  </a:lnTo>
                  <a:lnTo>
                    <a:pt x="192" y="3122"/>
                  </a:lnTo>
                  <a:lnTo>
                    <a:pt x="336" y="3458"/>
                  </a:lnTo>
                  <a:lnTo>
                    <a:pt x="576" y="3698"/>
                  </a:lnTo>
                  <a:lnTo>
                    <a:pt x="817" y="3842"/>
                  </a:lnTo>
                  <a:lnTo>
                    <a:pt x="1057" y="3986"/>
                  </a:lnTo>
                  <a:lnTo>
                    <a:pt x="1297" y="4082"/>
                  </a:lnTo>
                  <a:lnTo>
                    <a:pt x="1537" y="4130"/>
                  </a:lnTo>
                  <a:lnTo>
                    <a:pt x="1777" y="4611"/>
                  </a:lnTo>
                  <a:lnTo>
                    <a:pt x="2065" y="5139"/>
                  </a:lnTo>
                  <a:lnTo>
                    <a:pt x="2305" y="5523"/>
                  </a:lnTo>
                  <a:lnTo>
                    <a:pt x="2449" y="5619"/>
                  </a:lnTo>
                  <a:lnTo>
                    <a:pt x="2546" y="5667"/>
                  </a:lnTo>
                  <a:lnTo>
                    <a:pt x="2594" y="5619"/>
                  </a:lnTo>
                  <a:lnTo>
                    <a:pt x="2642" y="5571"/>
                  </a:lnTo>
                  <a:lnTo>
                    <a:pt x="2690" y="5379"/>
                  </a:lnTo>
                  <a:lnTo>
                    <a:pt x="2690" y="5139"/>
                  </a:lnTo>
                  <a:lnTo>
                    <a:pt x="2642" y="4851"/>
                  </a:lnTo>
                  <a:lnTo>
                    <a:pt x="2546" y="4322"/>
                  </a:lnTo>
                  <a:lnTo>
                    <a:pt x="2449" y="3986"/>
                  </a:lnTo>
                  <a:lnTo>
                    <a:pt x="2690" y="4322"/>
                  </a:lnTo>
                  <a:lnTo>
                    <a:pt x="3074" y="4851"/>
                  </a:lnTo>
                  <a:lnTo>
                    <a:pt x="3314" y="5091"/>
                  </a:lnTo>
                  <a:lnTo>
                    <a:pt x="3554" y="5331"/>
                  </a:lnTo>
                  <a:lnTo>
                    <a:pt x="3794" y="5475"/>
                  </a:lnTo>
                  <a:lnTo>
                    <a:pt x="4034" y="5475"/>
                  </a:lnTo>
                  <a:lnTo>
                    <a:pt x="4034" y="5379"/>
                  </a:lnTo>
                  <a:lnTo>
                    <a:pt x="3986" y="5139"/>
                  </a:lnTo>
                  <a:lnTo>
                    <a:pt x="3842" y="4851"/>
                  </a:lnTo>
                  <a:lnTo>
                    <a:pt x="3650" y="4467"/>
                  </a:lnTo>
                  <a:lnTo>
                    <a:pt x="3266" y="3842"/>
                  </a:lnTo>
                  <a:lnTo>
                    <a:pt x="3026" y="3554"/>
                  </a:lnTo>
                  <a:lnTo>
                    <a:pt x="3314" y="3746"/>
                  </a:lnTo>
                  <a:lnTo>
                    <a:pt x="3938" y="4274"/>
                  </a:lnTo>
                  <a:lnTo>
                    <a:pt x="4274" y="4515"/>
                  </a:lnTo>
                  <a:lnTo>
                    <a:pt x="4659" y="4707"/>
                  </a:lnTo>
                  <a:lnTo>
                    <a:pt x="4947" y="4851"/>
                  </a:lnTo>
                  <a:lnTo>
                    <a:pt x="5187" y="4851"/>
                  </a:lnTo>
                  <a:lnTo>
                    <a:pt x="5235" y="4803"/>
                  </a:lnTo>
                  <a:lnTo>
                    <a:pt x="5283" y="4707"/>
                  </a:lnTo>
                  <a:lnTo>
                    <a:pt x="5187" y="4467"/>
                  </a:lnTo>
                  <a:lnTo>
                    <a:pt x="5043" y="4130"/>
                  </a:lnTo>
                  <a:lnTo>
                    <a:pt x="4755" y="3794"/>
                  </a:lnTo>
                  <a:lnTo>
                    <a:pt x="4178" y="3074"/>
                  </a:lnTo>
                  <a:lnTo>
                    <a:pt x="3794" y="2642"/>
                  </a:lnTo>
                  <a:lnTo>
                    <a:pt x="4178" y="2882"/>
                  </a:lnTo>
                  <a:lnTo>
                    <a:pt x="4803" y="3218"/>
                  </a:lnTo>
                  <a:lnTo>
                    <a:pt x="5139" y="3362"/>
                  </a:lnTo>
                  <a:lnTo>
                    <a:pt x="5475" y="3506"/>
                  </a:lnTo>
                  <a:lnTo>
                    <a:pt x="5715" y="3554"/>
                  </a:lnTo>
                  <a:lnTo>
                    <a:pt x="5955" y="3554"/>
                  </a:lnTo>
                  <a:lnTo>
                    <a:pt x="6003" y="3506"/>
                  </a:lnTo>
                  <a:lnTo>
                    <a:pt x="6003" y="3458"/>
                  </a:lnTo>
                  <a:lnTo>
                    <a:pt x="5859" y="3266"/>
                  </a:lnTo>
                  <a:lnTo>
                    <a:pt x="5667" y="3026"/>
                  </a:lnTo>
                  <a:lnTo>
                    <a:pt x="5331" y="2738"/>
                  </a:lnTo>
                  <a:lnTo>
                    <a:pt x="4611" y="2209"/>
                  </a:lnTo>
                  <a:lnTo>
                    <a:pt x="4034" y="1777"/>
                  </a:lnTo>
                  <a:lnTo>
                    <a:pt x="4034" y="1537"/>
                  </a:lnTo>
                  <a:lnTo>
                    <a:pt x="3986" y="1297"/>
                  </a:lnTo>
                  <a:lnTo>
                    <a:pt x="4419" y="1297"/>
                  </a:lnTo>
                  <a:lnTo>
                    <a:pt x="4899" y="1201"/>
                  </a:lnTo>
                  <a:lnTo>
                    <a:pt x="5139" y="1153"/>
                  </a:lnTo>
                  <a:lnTo>
                    <a:pt x="5331" y="1057"/>
                  </a:lnTo>
                  <a:lnTo>
                    <a:pt x="5475" y="961"/>
                  </a:lnTo>
                  <a:lnTo>
                    <a:pt x="5571" y="817"/>
                  </a:lnTo>
                  <a:lnTo>
                    <a:pt x="5571" y="721"/>
                  </a:lnTo>
                  <a:lnTo>
                    <a:pt x="5523" y="673"/>
                  </a:lnTo>
                  <a:lnTo>
                    <a:pt x="5331" y="528"/>
                  </a:lnTo>
                  <a:lnTo>
                    <a:pt x="4995" y="432"/>
                  </a:lnTo>
                  <a:lnTo>
                    <a:pt x="4611" y="336"/>
                  </a:lnTo>
                  <a:lnTo>
                    <a:pt x="3794" y="288"/>
                  </a:lnTo>
                  <a:lnTo>
                    <a:pt x="3170" y="240"/>
                  </a:lnTo>
                  <a:lnTo>
                    <a:pt x="2882" y="144"/>
                  </a:lnTo>
                  <a:lnTo>
                    <a:pt x="2594" y="48"/>
                  </a:lnTo>
                  <a:lnTo>
                    <a:pt x="2305" y="0"/>
                  </a:lnTo>
                  <a:close/>
                </a:path>
              </a:pathLst>
            </a:custGeom>
            <a:solidFill>
              <a:srgbClr val="D3641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88" name="Google Shape;4207;p71">
              <a:extLst>
                <a:ext uri="{FF2B5EF4-FFF2-40B4-BE49-F238E27FC236}">
                  <a16:creationId xmlns:a16="http://schemas.microsoft.com/office/drawing/2014/main" id="{CAB28A4B-77D2-3660-DBBE-FAFD6FC4FDB3}"/>
                </a:ext>
              </a:extLst>
            </p:cNvPr>
            <p:cNvSpPr/>
            <p:nvPr/>
          </p:nvSpPr>
          <p:spPr>
            <a:xfrm>
              <a:off x="2486900" y="1272650"/>
              <a:ext cx="438250" cy="350600"/>
            </a:xfrm>
            <a:custGeom>
              <a:avLst/>
              <a:gdLst/>
              <a:ahLst/>
              <a:cxnLst/>
              <a:rect l="l" t="t" r="r" b="b"/>
              <a:pathLst>
                <a:path w="17530" h="14024" extrusionOk="0">
                  <a:moveTo>
                    <a:pt x="384" y="0"/>
                  </a:moveTo>
                  <a:lnTo>
                    <a:pt x="0" y="4851"/>
                  </a:lnTo>
                  <a:lnTo>
                    <a:pt x="16089" y="14024"/>
                  </a:lnTo>
                  <a:lnTo>
                    <a:pt x="17529" y="12055"/>
                  </a:lnTo>
                  <a:lnTo>
                    <a:pt x="17193" y="11622"/>
                  </a:lnTo>
                  <a:lnTo>
                    <a:pt x="16761" y="11190"/>
                  </a:lnTo>
                  <a:lnTo>
                    <a:pt x="15752" y="10230"/>
                  </a:lnTo>
                  <a:lnTo>
                    <a:pt x="14648" y="9221"/>
                  </a:lnTo>
                  <a:lnTo>
                    <a:pt x="13351" y="8213"/>
                  </a:lnTo>
                  <a:lnTo>
                    <a:pt x="11958" y="7204"/>
                  </a:lnTo>
                  <a:lnTo>
                    <a:pt x="10566" y="6244"/>
                  </a:lnTo>
                  <a:lnTo>
                    <a:pt x="9077" y="5235"/>
                  </a:lnTo>
                  <a:lnTo>
                    <a:pt x="7636" y="4323"/>
                  </a:lnTo>
                  <a:lnTo>
                    <a:pt x="4899" y="2594"/>
                  </a:lnTo>
                  <a:lnTo>
                    <a:pt x="2594" y="1249"/>
                  </a:lnTo>
                  <a:lnTo>
                    <a:pt x="384" y="0"/>
                  </a:lnTo>
                  <a:close/>
                </a:path>
              </a:pathLst>
            </a:custGeom>
            <a:solidFill>
              <a:srgbClr val="D3641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89" name="Google Shape;4208;p71">
              <a:extLst>
                <a:ext uri="{FF2B5EF4-FFF2-40B4-BE49-F238E27FC236}">
                  <a16:creationId xmlns:a16="http://schemas.microsoft.com/office/drawing/2014/main" id="{76B78277-2DD4-CE5A-DFE2-EB8F52B5F945}"/>
                </a:ext>
              </a:extLst>
            </p:cNvPr>
            <p:cNvSpPr/>
            <p:nvPr/>
          </p:nvSpPr>
          <p:spPr>
            <a:xfrm>
              <a:off x="2486900" y="1272650"/>
              <a:ext cx="438250" cy="350600"/>
            </a:xfrm>
            <a:custGeom>
              <a:avLst/>
              <a:gdLst/>
              <a:ahLst/>
              <a:cxnLst/>
              <a:rect l="l" t="t" r="r" b="b"/>
              <a:pathLst>
                <a:path w="17530" h="14024" fill="none" extrusionOk="0">
                  <a:moveTo>
                    <a:pt x="384" y="0"/>
                  </a:moveTo>
                  <a:lnTo>
                    <a:pt x="384" y="0"/>
                  </a:lnTo>
                  <a:lnTo>
                    <a:pt x="2594" y="1249"/>
                  </a:lnTo>
                  <a:lnTo>
                    <a:pt x="4899" y="2594"/>
                  </a:lnTo>
                  <a:lnTo>
                    <a:pt x="7636" y="4323"/>
                  </a:lnTo>
                  <a:lnTo>
                    <a:pt x="9077" y="5235"/>
                  </a:lnTo>
                  <a:lnTo>
                    <a:pt x="10566" y="6244"/>
                  </a:lnTo>
                  <a:lnTo>
                    <a:pt x="11958" y="7204"/>
                  </a:lnTo>
                  <a:lnTo>
                    <a:pt x="13351" y="8213"/>
                  </a:lnTo>
                  <a:lnTo>
                    <a:pt x="14648" y="9221"/>
                  </a:lnTo>
                  <a:lnTo>
                    <a:pt x="15752" y="10230"/>
                  </a:lnTo>
                  <a:lnTo>
                    <a:pt x="16761" y="11190"/>
                  </a:lnTo>
                  <a:lnTo>
                    <a:pt x="17193" y="11622"/>
                  </a:lnTo>
                  <a:lnTo>
                    <a:pt x="17529" y="12055"/>
                  </a:lnTo>
                  <a:lnTo>
                    <a:pt x="16089" y="14024"/>
                  </a:lnTo>
                  <a:lnTo>
                    <a:pt x="0" y="4851"/>
                  </a:lnTo>
                  <a:lnTo>
                    <a:pt x="384"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90" name="Google Shape;4209;p71">
              <a:extLst>
                <a:ext uri="{FF2B5EF4-FFF2-40B4-BE49-F238E27FC236}">
                  <a16:creationId xmlns:a16="http://schemas.microsoft.com/office/drawing/2014/main" id="{6D9C9D5E-84DD-42EB-67D5-1B78572AF263}"/>
                </a:ext>
              </a:extLst>
            </p:cNvPr>
            <p:cNvSpPr/>
            <p:nvPr/>
          </p:nvSpPr>
          <p:spPr>
            <a:xfrm>
              <a:off x="2624975" y="1353075"/>
              <a:ext cx="283375" cy="265375"/>
            </a:xfrm>
            <a:custGeom>
              <a:avLst/>
              <a:gdLst/>
              <a:ahLst/>
              <a:cxnLst/>
              <a:rect l="l" t="t" r="r" b="b"/>
              <a:pathLst>
                <a:path w="11335" h="10615" extrusionOk="0">
                  <a:moveTo>
                    <a:pt x="961" y="1"/>
                  </a:moveTo>
                  <a:lnTo>
                    <a:pt x="480" y="2354"/>
                  </a:lnTo>
                  <a:lnTo>
                    <a:pt x="144" y="4083"/>
                  </a:lnTo>
                  <a:lnTo>
                    <a:pt x="0" y="5092"/>
                  </a:lnTo>
                  <a:lnTo>
                    <a:pt x="48" y="5188"/>
                  </a:lnTo>
                  <a:lnTo>
                    <a:pt x="240" y="5380"/>
                  </a:lnTo>
                  <a:lnTo>
                    <a:pt x="865" y="5812"/>
                  </a:lnTo>
                  <a:lnTo>
                    <a:pt x="1777" y="6388"/>
                  </a:lnTo>
                  <a:lnTo>
                    <a:pt x="2786" y="6965"/>
                  </a:lnTo>
                  <a:lnTo>
                    <a:pt x="4755" y="8021"/>
                  </a:lnTo>
                  <a:lnTo>
                    <a:pt x="5619" y="8501"/>
                  </a:lnTo>
                  <a:lnTo>
                    <a:pt x="6291" y="9606"/>
                  </a:lnTo>
                  <a:lnTo>
                    <a:pt x="6435" y="9750"/>
                  </a:lnTo>
                  <a:lnTo>
                    <a:pt x="6676" y="9846"/>
                  </a:lnTo>
                  <a:lnTo>
                    <a:pt x="7012" y="9942"/>
                  </a:lnTo>
                  <a:lnTo>
                    <a:pt x="7300" y="9990"/>
                  </a:lnTo>
                  <a:lnTo>
                    <a:pt x="7876" y="10038"/>
                  </a:lnTo>
                  <a:lnTo>
                    <a:pt x="8116" y="10038"/>
                  </a:lnTo>
                  <a:lnTo>
                    <a:pt x="8164" y="10086"/>
                  </a:lnTo>
                  <a:lnTo>
                    <a:pt x="8357" y="10278"/>
                  </a:lnTo>
                  <a:lnTo>
                    <a:pt x="8645" y="10470"/>
                  </a:lnTo>
                  <a:lnTo>
                    <a:pt x="8837" y="10566"/>
                  </a:lnTo>
                  <a:lnTo>
                    <a:pt x="9125" y="10615"/>
                  </a:lnTo>
                  <a:lnTo>
                    <a:pt x="9269" y="10615"/>
                  </a:lnTo>
                  <a:lnTo>
                    <a:pt x="9413" y="10566"/>
                  </a:lnTo>
                  <a:lnTo>
                    <a:pt x="9605" y="10422"/>
                  </a:lnTo>
                  <a:lnTo>
                    <a:pt x="9749" y="10230"/>
                  </a:lnTo>
                  <a:lnTo>
                    <a:pt x="10085" y="9798"/>
                  </a:lnTo>
                  <a:lnTo>
                    <a:pt x="10470" y="9222"/>
                  </a:lnTo>
                  <a:lnTo>
                    <a:pt x="10758" y="8645"/>
                  </a:lnTo>
                  <a:lnTo>
                    <a:pt x="11046" y="8069"/>
                  </a:lnTo>
                  <a:lnTo>
                    <a:pt x="11334" y="7349"/>
                  </a:lnTo>
                  <a:lnTo>
                    <a:pt x="11334" y="7205"/>
                  </a:lnTo>
                  <a:lnTo>
                    <a:pt x="11286" y="7109"/>
                  </a:lnTo>
                  <a:lnTo>
                    <a:pt x="11190" y="7061"/>
                  </a:lnTo>
                  <a:lnTo>
                    <a:pt x="10806" y="7061"/>
                  </a:lnTo>
                  <a:lnTo>
                    <a:pt x="10662" y="7109"/>
                  </a:lnTo>
                  <a:lnTo>
                    <a:pt x="10614" y="6580"/>
                  </a:lnTo>
                  <a:lnTo>
                    <a:pt x="10470" y="6148"/>
                  </a:lnTo>
                  <a:lnTo>
                    <a:pt x="10374" y="5908"/>
                  </a:lnTo>
                  <a:lnTo>
                    <a:pt x="10278" y="5716"/>
                  </a:lnTo>
                  <a:lnTo>
                    <a:pt x="10085" y="5524"/>
                  </a:lnTo>
                  <a:lnTo>
                    <a:pt x="9941" y="5476"/>
                  </a:lnTo>
                  <a:lnTo>
                    <a:pt x="9749" y="5428"/>
                  </a:lnTo>
                  <a:lnTo>
                    <a:pt x="9605" y="5428"/>
                  </a:lnTo>
                  <a:lnTo>
                    <a:pt x="9317" y="5524"/>
                  </a:lnTo>
                  <a:lnTo>
                    <a:pt x="9173" y="5572"/>
                  </a:lnTo>
                  <a:lnTo>
                    <a:pt x="9077" y="5476"/>
                  </a:lnTo>
                  <a:lnTo>
                    <a:pt x="8789" y="5092"/>
                  </a:lnTo>
                  <a:lnTo>
                    <a:pt x="8164" y="4563"/>
                  </a:lnTo>
                  <a:lnTo>
                    <a:pt x="7732" y="4227"/>
                  </a:lnTo>
                  <a:lnTo>
                    <a:pt x="7156" y="3843"/>
                  </a:lnTo>
                  <a:lnTo>
                    <a:pt x="3458" y="1538"/>
                  </a:lnTo>
                  <a:lnTo>
                    <a:pt x="961" y="1"/>
                  </a:lnTo>
                  <a:close/>
                </a:path>
              </a:pathLst>
            </a:custGeom>
            <a:solidFill>
              <a:srgbClr val="4D6D8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91" name="Google Shape;4210;p71">
              <a:extLst>
                <a:ext uri="{FF2B5EF4-FFF2-40B4-BE49-F238E27FC236}">
                  <a16:creationId xmlns:a16="http://schemas.microsoft.com/office/drawing/2014/main" id="{47BDE91A-52A0-CCDF-1401-13870E33A334}"/>
                </a:ext>
              </a:extLst>
            </p:cNvPr>
            <p:cNvSpPr/>
            <p:nvPr/>
          </p:nvSpPr>
          <p:spPr>
            <a:xfrm>
              <a:off x="2624975" y="1353075"/>
              <a:ext cx="283375" cy="265375"/>
            </a:xfrm>
            <a:custGeom>
              <a:avLst/>
              <a:gdLst/>
              <a:ahLst/>
              <a:cxnLst/>
              <a:rect l="l" t="t" r="r" b="b"/>
              <a:pathLst>
                <a:path w="11335" h="10615" fill="none" extrusionOk="0">
                  <a:moveTo>
                    <a:pt x="961" y="1"/>
                  </a:moveTo>
                  <a:lnTo>
                    <a:pt x="961" y="1"/>
                  </a:lnTo>
                  <a:lnTo>
                    <a:pt x="3458" y="1538"/>
                  </a:lnTo>
                  <a:lnTo>
                    <a:pt x="7156" y="3843"/>
                  </a:lnTo>
                  <a:lnTo>
                    <a:pt x="7156" y="3843"/>
                  </a:lnTo>
                  <a:lnTo>
                    <a:pt x="7732" y="4227"/>
                  </a:lnTo>
                  <a:lnTo>
                    <a:pt x="8164" y="4563"/>
                  </a:lnTo>
                  <a:lnTo>
                    <a:pt x="8789" y="5092"/>
                  </a:lnTo>
                  <a:lnTo>
                    <a:pt x="9077" y="5476"/>
                  </a:lnTo>
                  <a:lnTo>
                    <a:pt x="9173" y="5572"/>
                  </a:lnTo>
                  <a:lnTo>
                    <a:pt x="9173" y="5572"/>
                  </a:lnTo>
                  <a:lnTo>
                    <a:pt x="9317" y="5524"/>
                  </a:lnTo>
                  <a:lnTo>
                    <a:pt x="9605" y="5428"/>
                  </a:lnTo>
                  <a:lnTo>
                    <a:pt x="9749" y="5428"/>
                  </a:lnTo>
                  <a:lnTo>
                    <a:pt x="9941" y="5476"/>
                  </a:lnTo>
                  <a:lnTo>
                    <a:pt x="10085" y="5524"/>
                  </a:lnTo>
                  <a:lnTo>
                    <a:pt x="10278" y="5716"/>
                  </a:lnTo>
                  <a:lnTo>
                    <a:pt x="10278" y="5716"/>
                  </a:lnTo>
                  <a:lnTo>
                    <a:pt x="10374" y="5908"/>
                  </a:lnTo>
                  <a:lnTo>
                    <a:pt x="10470" y="6148"/>
                  </a:lnTo>
                  <a:lnTo>
                    <a:pt x="10614" y="6580"/>
                  </a:lnTo>
                  <a:lnTo>
                    <a:pt x="10662" y="7109"/>
                  </a:lnTo>
                  <a:lnTo>
                    <a:pt x="10662" y="7109"/>
                  </a:lnTo>
                  <a:lnTo>
                    <a:pt x="10806" y="7061"/>
                  </a:lnTo>
                  <a:lnTo>
                    <a:pt x="11046" y="7061"/>
                  </a:lnTo>
                  <a:lnTo>
                    <a:pt x="11190" y="7061"/>
                  </a:lnTo>
                  <a:lnTo>
                    <a:pt x="11286" y="7109"/>
                  </a:lnTo>
                  <a:lnTo>
                    <a:pt x="11334" y="7205"/>
                  </a:lnTo>
                  <a:lnTo>
                    <a:pt x="11334" y="7349"/>
                  </a:lnTo>
                  <a:lnTo>
                    <a:pt x="11334" y="7349"/>
                  </a:lnTo>
                  <a:lnTo>
                    <a:pt x="11046" y="8069"/>
                  </a:lnTo>
                  <a:lnTo>
                    <a:pt x="10758" y="8645"/>
                  </a:lnTo>
                  <a:lnTo>
                    <a:pt x="10470" y="9222"/>
                  </a:lnTo>
                  <a:lnTo>
                    <a:pt x="10085" y="9798"/>
                  </a:lnTo>
                  <a:lnTo>
                    <a:pt x="9749" y="10230"/>
                  </a:lnTo>
                  <a:lnTo>
                    <a:pt x="9605" y="10422"/>
                  </a:lnTo>
                  <a:lnTo>
                    <a:pt x="9413" y="10566"/>
                  </a:lnTo>
                  <a:lnTo>
                    <a:pt x="9269" y="10615"/>
                  </a:lnTo>
                  <a:lnTo>
                    <a:pt x="9125" y="10615"/>
                  </a:lnTo>
                  <a:lnTo>
                    <a:pt x="9125" y="10615"/>
                  </a:lnTo>
                  <a:lnTo>
                    <a:pt x="8837" y="10566"/>
                  </a:lnTo>
                  <a:lnTo>
                    <a:pt x="8645" y="10470"/>
                  </a:lnTo>
                  <a:lnTo>
                    <a:pt x="8357" y="10278"/>
                  </a:lnTo>
                  <a:lnTo>
                    <a:pt x="8164" y="10086"/>
                  </a:lnTo>
                  <a:lnTo>
                    <a:pt x="8116" y="10038"/>
                  </a:lnTo>
                  <a:lnTo>
                    <a:pt x="8116" y="10038"/>
                  </a:lnTo>
                  <a:lnTo>
                    <a:pt x="7876" y="10038"/>
                  </a:lnTo>
                  <a:lnTo>
                    <a:pt x="7300" y="9990"/>
                  </a:lnTo>
                  <a:lnTo>
                    <a:pt x="7012" y="9942"/>
                  </a:lnTo>
                  <a:lnTo>
                    <a:pt x="6676" y="9846"/>
                  </a:lnTo>
                  <a:lnTo>
                    <a:pt x="6435" y="9750"/>
                  </a:lnTo>
                  <a:lnTo>
                    <a:pt x="6291" y="9606"/>
                  </a:lnTo>
                  <a:lnTo>
                    <a:pt x="6291" y="9606"/>
                  </a:lnTo>
                  <a:lnTo>
                    <a:pt x="5619" y="8501"/>
                  </a:lnTo>
                  <a:lnTo>
                    <a:pt x="5619" y="8501"/>
                  </a:lnTo>
                  <a:lnTo>
                    <a:pt x="4755" y="8021"/>
                  </a:lnTo>
                  <a:lnTo>
                    <a:pt x="2786" y="6965"/>
                  </a:lnTo>
                  <a:lnTo>
                    <a:pt x="1777" y="6388"/>
                  </a:lnTo>
                  <a:lnTo>
                    <a:pt x="865" y="5812"/>
                  </a:lnTo>
                  <a:lnTo>
                    <a:pt x="240" y="5380"/>
                  </a:lnTo>
                  <a:lnTo>
                    <a:pt x="48" y="5188"/>
                  </a:lnTo>
                  <a:lnTo>
                    <a:pt x="0" y="5092"/>
                  </a:lnTo>
                  <a:lnTo>
                    <a:pt x="0" y="5092"/>
                  </a:lnTo>
                  <a:lnTo>
                    <a:pt x="144" y="4083"/>
                  </a:lnTo>
                  <a:lnTo>
                    <a:pt x="480" y="2354"/>
                  </a:lnTo>
                  <a:lnTo>
                    <a:pt x="961" y="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92" name="Google Shape;4211;p71">
              <a:extLst>
                <a:ext uri="{FF2B5EF4-FFF2-40B4-BE49-F238E27FC236}">
                  <a16:creationId xmlns:a16="http://schemas.microsoft.com/office/drawing/2014/main" id="{3362AD89-68FD-8326-4B0E-F70A11721B81}"/>
                </a:ext>
              </a:extLst>
            </p:cNvPr>
            <p:cNvSpPr/>
            <p:nvPr/>
          </p:nvSpPr>
          <p:spPr>
            <a:xfrm>
              <a:off x="2638175" y="1369900"/>
              <a:ext cx="62450" cy="134500"/>
            </a:xfrm>
            <a:custGeom>
              <a:avLst/>
              <a:gdLst/>
              <a:ahLst/>
              <a:cxnLst/>
              <a:rect l="l" t="t" r="r" b="b"/>
              <a:pathLst>
                <a:path w="2498" h="5380" extrusionOk="0">
                  <a:moveTo>
                    <a:pt x="1537" y="0"/>
                  </a:moveTo>
                  <a:lnTo>
                    <a:pt x="1201" y="1105"/>
                  </a:lnTo>
                  <a:lnTo>
                    <a:pt x="769" y="2546"/>
                  </a:lnTo>
                  <a:lnTo>
                    <a:pt x="0" y="4899"/>
                  </a:lnTo>
                  <a:lnTo>
                    <a:pt x="673" y="5379"/>
                  </a:lnTo>
                  <a:lnTo>
                    <a:pt x="2498" y="577"/>
                  </a:lnTo>
                  <a:lnTo>
                    <a:pt x="1537" y="0"/>
                  </a:lnTo>
                  <a:close/>
                </a:path>
              </a:pathLst>
            </a:custGeom>
            <a:solidFill>
              <a:srgbClr val="4D6D8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93" name="Google Shape;4212;p71">
              <a:extLst>
                <a:ext uri="{FF2B5EF4-FFF2-40B4-BE49-F238E27FC236}">
                  <a16:creationId xmlns:a16="http://schemas.microsoft.com/office/drawing/2014/main" id="{F46B7B6C-44A4-9952-E41C-C397049D827A}"/>
                </a:ext>
              </a:extLst>
            </p:cNvPr>
            <p:cNvSpPr/>
            <p:nvPr/>
          </p:nvSpPr>
          <p:spPr>
            <a:xfrm>
              <a:off x="2638175" y="1369900"/>
              <a:ext cx="62450" cy="134500"/>
            </a:xfrm>
            <a:custGeom>
              <a:avLst/>
              <a:gdLst/>
              <a:ahLst/>
              <a:cxnLst/>
              <a:rect l="l" t="t" r="r" b="b"/>
              <a:pathLst>
                <a:path w="2498" h="5380" fill="none" extrusionOk="0">
                  <a:moveTo>
                    <a:pt x="1537" y="0"/>
                  </a:moveTo>
                  <a:lnTo>
                    <a:pt x="1537" y="0"/>
                  </a:lnTo>
                  <a:lnTo>
                    <a:pt x="1201" y="1105"/>
                  </a:lnTo>
                  <a:lnTo>
                    <a:pt x="769" y="2546"/>
                  </a:lnTo>
                  <a:lnTo>
                    <a:pt x="0" y="4899"/>
                  </a:lnTo>
                  <a:lnTo>
                    <a:pt x="0" y="4899"/>
                  </a:lnTo>
                  <a:lnTo>
                    <a:pt x="673" y="5379"/>
                  </a:lnTo>
                  <a:lnTo>
                    <a:pt x="2498" y="577"/>
                  </a:lnTo>
                  <a:lnTo>
                    <a:pt x="2498" y="577"/>
                  </a:lnTo>
                  <a:lnTo>
                    <a:pt x="1537"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94" name="Google Shape;4213;p71">
              <a:extLst>
                <a:ext uri="{FF2B5EF4-FFF2-40B4-BE49-F238E27FC236}">
                  <a16:creationId xmlns:a16="http://schemas.microsoft.com/office/drawing/2014/main" id="{D151B811-6322-9BDB-132B-5E81436126B4}"/>
                </a:ext>
              </a:extLst>
            </p:cNvPr>
            <p:cNvSpPr/>
            <p:nvPr/>
          </p:nvSpPr>
          <p:spPr>
            <a:xfrm>
              <a:off x="2496500" y="1272650"/>
              <a:ext cx="182525" cy="228150"/>
            </a:xfrm>
            <a:custGeom>
              <a:avLst/>
              <a:gdLst/>
              <a:ahLst/>
              <a:cxnLst/>
              <a:rect l="l" t="t" r="r" b="b"/>
              <a:pathLst>
                <a:path w="7301" h="9126" extrusionOk="0">
                  <a:moveTo>
                    <a:pt x="0" y="0"/>
                  </a:moveTo>
                  <a:lnTo>
                    <a:pt x="721" y="6484"/>
                  </a:lnTo>
                  <a:lnTo>
                    <a:pt x="5571" y="9125"/>
                  </a:lnTo>
                  <a:lnTo>
                    <a:pt x="6340" y="6580"/>
                  </a:lnTo>
                  <a:lnTo>
                    <a:pt x="6964" y="4707"/>
                  </a:lnTo>
                  <a:lnTo>
                    <a:pt x="7156" y="3938"/>
                  </a:lnTo>
                  <a:lnTo>
                    <a:pt x="7300" y="3458"/>
                  </a:lnTo>
                  <a:lnTo>
                    <a:pt x="7252" y="3362"/>
                  </a:lnTo>
                  <a:lnTo>
                    <a:pt x="7204" y="3266"/>
                  </a:lnTo>
                  <a:lnTo>
                    <a:pt x="7012" y="3074"/>
                  </a:lnTo>
                  <a:lnTo>
                    <a:pt x="6676" y="2834"/>
                  </a:lnTo>
                  <a:lnTo>
                    <a:pt x="6196" y="2546"/>
                  </a:lnTo>
                  <a:lnTo>
                    <a:pt x="5043" y="1969"/>
                  </a:lnTo>
                  <a:lnTo>
                    <a:pt x="3698" y="1393"/>
                  </a:lnTo>
                  <a:lnTo>
                    <a:pt x="1153" y="432"/>
                  </a:lnTo>
                  <a:lnTo>
                    <a:pt x="0" y="0"/>
                  </a:lnTo>
                  <a:close/>
                </a:path>
              </a:pathLst>
            </a:custGeom>
            <a:solidFill>
              <a:srgbClr val="FFDA7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95" name="Google Shape;4214;p71">
              <a:extLst>
                <a:ext uri="{FF2B5EF4-FFF2-40B4-BE49-F238E27FC236}">
                  <a16:creationId xmlns:a16="http://schemas.microsoft.com/office/drawing/2014/main" id="{F240586F-C680-FD95-E10B-AB3A0D0DF3B5}"/>
                </a:ext>
              </a:extLst>
            </p:cNvPr>
            <p:cNvSpPr/>
            <p:nvPr/>
          </p:nvSpPr>
          <p:spPr>
            <a:xfrm>
              <a:off x="2496500" y="1272650"/>
              <a:ext cx="182525" cy="228150"/>
            </a:xfrm>
            <a:custGeom>
              <a:avLst/>
              <a:gdLst/>
              <a:ahLst/>
              <a:cxnLst/>
              <a:rect l="l" t="t" r="r" b="b"/>
              <a:pathLst>
                <a:path w="7301" h="9126" fill="none" extrusionOk="0">
                  <a:moveTo>
                    <a:pt x="0" y="0"/>
                  </a:moveTo>
                  <a:lnTo>
                    <a:pt x="0" y="0"/>
                  </a:lnTo>
                  <a:lnTo>
                    <a:pt x="1153" y="432"/>
                  </a:lnTo>
                  <a:lnTo>
                    <a:pt x="3698" y="1393"/>
                  </a:lnTo>
                  <a:lnTo>
                    <a:pt x="5043" y="1969"/>
                  </a:lnTo>
                  <a:lnTo>
                    <a:pt x="6196" y="2546"/>
                  </a:lnTo>
                  <a:lnTo>
                    <a:pt x="6676" y="2834"/>
                  </a:lnTo>
                  <a:lnTo>
                    <a:pt x="7012" y="3074"/>
                  </a:lnTo>
                  <a:lnTo>
                    <a:pt x="7204" y="3266"/>
                  </a:lnTo>
                  <a:lnTo>
                    <a:pt x="7252" y="3362"/>
                  </a:lnTo>
                  <a:lnTo>
                    <a:pt x="7300" y="3458"/>
                  </a:lnTo>
                  <a:lnTo>
                    <a:pt x="7300" y="3458"/>
                  </a:lnTo>
                  <a:lnTo>
                    <a:pt x="7156" y="3938"/>
                  </a:lnTo>
                  <a:lnTo>
                    <a:pt x="6964" y="4707"/>
                  </a:lnTo>
                  <a:lnTo>
                    <a:pt x="6340" y="6580"/>
                  </a:lnTo>
                  <a:lnTo>
                    <a:pt x="5571" y="9125"/>
                  </a:lnTo>
                  <a:lnTo>
                    <a:pt x="721" y="6484"/>
                  </a:lnTo>
                  <a:lnTo>
                    <a:pt x="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96" name="Google Shape;4215;p71">
              <a:extLst>
                <a:ext uri="{FF2B5EF4-FFF2-40B4-BE49-F238E27FC236}">
                  <a16:creationId xmlns:a16="http://schemas.microsoft.com/office/drawing/2014/main" id="{2E2E6EF9-581E-3B23-8470-24F42B75367C}"/>
                </a:ext>
              </a:extLst>
            </p:cNvPr>
            <p:cNvSpPr/>
            <p:nvPr/>
          </p:nvSpPr>
          <p:spPr>
            <a:xfrm>
              <a:off x="1856550" y="1399900"/>
              <a:ext cx="153725" cy="141700"/>
            </a:xfrm>
            <a:custGeom>
              <a:avLst/>
              <a:gdLst/>
              <a:ahLst/>
              <a:cxnLst/>
              <a:rect l="l" t="t" r="r" b="b"/>
              <a:pathLst>
                <a:path w="6149" h="5668" extrusionOk="0">
                  <a:moveTo>
                    <a:pt x="1586" y="1"/>
                  </a:moveTo>
                  <a:lnTo>
                    <a:pt x="1250" y="49"/>
                  </a:lnTo>
                  <a:lnTo>
                    <a:pt x="1058" y="145"/>
                  </a:lnTo>
                  <a:lnTo>
                    <a:pt x="1010" y="193"/>
                  </a:lnTo>
                  <a:lnTo>
                    <a:pt x="961" y="289"/>
                  </a:lnTo>
                  <a:lnTo>
                    <a:pt x="1010" y="433"/>
                  </a:lnTo>
                  <a:lnTo>
                    <a:pt x="1154" y="577"/>
                  </a:lnTo>
                  <a:lnTo>
                    <a:pt x="1298" y="673"/>
                  </a:lnTo>
                  <a:lnTo>
                    <a:pt x="1538" y="817"/>
                  </a:lnTo>
                  <a:lnTo>
                    <a:pt x="2018" y="961"/>
                  </a:lnTo>
                  <a:lnTo>
                    <a:pt x="2450" y="1106"/>
                  </a:lnTo>
                  <a:lnTo>
                    <a:pt x="2354" y="1298"/>
                  </a:lnTo>
                  <a:lnTo>
                    <a:pt x="2258" y="1538"/>
                  </a:lnTo>
                  <a:lnTo>
                    <a:pt x="1586" y="1826"/>
                  </a:lnTo>
                  <a:lnTo>
                    <a:pt x="769" y="2210"/>
                  </a:lnTo>
                  <a:lnTo>
                    <a:pt x="433" y="2450"/>
                  </a:lnTo>
                  <a:lnTo>
                    <a:pt x="145" y="2594"/>
                  </a:lnTo>
                  <a:lnTo>
                    <a:pt x="1" y="2786"/>
                  </a:lnTo>
                  <a:lnTo>
                    <a:pt x="1" y="2834"/>
                  </a:lnTo>
                  <a:lnTo>
                    <a:pt x="49" y="2882"/>
                  </a:lnTo>
                  <a:lnTo>
                    <a:pt x="241" y="2930"/>
                  </a:lnTo>
                  <a:lnTo>
                    <a:pt x="529" y="2930"/>
                  </a:lnTo>
                  <a:lnTo>
                    <a:pt x="865" y="2882"/>
                  </a:lnTo>
                  <a:lnTo>
                    <a:pt x="1202" y="2786"/>
                  </a:lnTo>
                  <a:lnTo>
                    <a:pt x="1922" y="2594"/>
                  </a:lnTo>
                  <a:lnTo>
                    <a:pt x="2354" y="2402"/>
                  </a:lnTo>
                  <a:lnTo>
                    <a:pt x="2354" y="2450"/>
                  </a:lnTo>
                  <a:lnTo>
                    <a:pt x="1874" y="2786"/>
                  </a:lnTo>
                  <a:lnTo>
                    <a:pt x="1154" y="3363"/>
                  </a:lnTo>
                  <a:lnTo>
                    <a:pt x="817" y="3651"/>
                  </a:lnTo>
                  <a:lnTo>
                    <a:pt x="577" y="3939"/>
                  </a:lnTo>
                  <a:lnTo>
                    <a:pt x="433" y="4179"/>
                  </a:lnTo>
                  <a:lnTo>
                    <a:pt x="433" y="4227"/>
                  </a:lnTo>
                  <a:lnTo>
                    <a:pt x="529" y="4323"/>
                  </a:lnTo>
                  <a:lnTo>
                    <a:pt x="625" y="4371"/>
                  </a:lnTo>
                  <a:lnTo>
                    <a:pt x="721" y="4371"/>
                  </a:lnTo>
                  <a:lnTo>
                    <a:pt x="1058" y="4323"/>
                  </a:lnTo>
                  <a:lnTo>
                    <a:pt x="1442" y="4179"/>
                  </a:lnTo>
                  <a:lnTo>
                    <a:pt x="1874" y="3987"/>
                  </a:lnTo>
                  <a:lnTo>
                    <a:pt x="2594" y="3651"/>
                  </a:lnTo>
                  <a:lnTo>
                    <a:pt x="2882" y="3459"/>
                  </a:lnTo>
                  <a:lnTo>
                    <a:pt x="2642" y="3699"/>
                  </a:lnTo>
                  <a:lnTo>
                    <a:pt x="2066" y="4275"/>
                  </a:lnTo>
                  <a:lnTo>
                    <a:pt x="1826" y="4563"/>
                  </a:lnTo>
                  <a:lnTo>
                    <a:pt x="1634" y="4851"/>
                  </a:lnTo>
                  <a:lnTo>
                    <a:pt x="1538" y="5092"/>
                  </a:lnTo>
                  <a:lnTo>
                    <a:pt x="1538" y="5140"/>
                  </a:lnTo>
                  <a:lnTo>
                    <a:pt x="1586" y="5188"/>
                  </a:lnTo>
                  <a:lnTo>
                    <a:pt x="1682" y="5236"/>
                  </a:lnTo>
                  <a:lnTo>
                    <a:pt x="1778" y="5188"/>
                  </a:lnTo>
                  <a:lnTo>
                    <a:pt x="2018" y="5092"/>
                  </a:lnTo>
                  <a:lnTo>
                    <a:pt x="2258" y="4948"/>
                  </a:lnTo>
                  <a:lnTo>
                    <a:pt x="2546" y="4755"/>
                  </a:lnTo>
                  <a:lnTo>
                    <a:pt x="3075" y="4323"/>
                  </a:lnTo>
                  <a:lnTo>
                    <a:pt x="3363" y="4035"/>
                  </a:lnTo>
                  <a:lnTo>
                    <a:pt x="3411" y="4035"/>
                  </a:lnTo>
                  <a:lnTo>
                    <a:pt x="3219" y="4323"/>
                  </a:lnTo>
                  <a:lnTo>
                    <a:pt x="2979" y="4851"/>
                  </a:lnTo>
                  <a:lnTo>
                    <a:pt x="2882" y="5140"/>
                  </a:lnTo>
                  <a:lnTo>
                    <a:pt x="2834" y="5380"/>
                  </a:lnTo>
                  <a:lnTo>
                    <a:pt x="2834" y="5524"/>
                  </a:lnTo>
                  <a:lnTo>
                    <a:pt x="2882" y="5620"/>
                  </a:lnTo>
                  <a:lnTo>
                    <a:pt x="2931" y="5668"/>
                  </a:lnTo>
                  <a:lnTo>
                    <a:pt x="3027" y="5620"/>
                  </a:lnTo>
                  <a:lnTo>
                    <a:pt x="3171" y="5572"/>
                  </a:lnTo>
                  <a:lnTo>
                    <a:pt x="3507" y="5236"/>
                  </a:lnTo>
                  <a:lnTo>
                    <a:pt x="3891" y="4803"/>
                  </a:lnTo>
                  <a:lnTo>
                    <a:pt x="4227" y="4323"/>
                  </a:lnTo>
                  <a:lnTo>
                    <a:pt x="4515" y="4371"/>
                  </a:lnTo>
                  <a:lnTo>
                    <a:pt x="4755" y="4323"/>
                  </a:lnTo>
                  <a:lnTo>
                    <a:pt x="4996" y="4227"/>
                  </a:lnTo>
                  <a:lnTo>
                    <a:pt x="5236" y="4131"/>
                  </a:lnTo>
                  <a:lnTo>
                    <a:pt x="5524" y="3939"/>
                  </a:lnTo>
                  <a:lnTo>
                    <a:pt x="5764" y="3699"/>
                  </a:lnTo>
                  <a:lnTo>
                    <a:pt x="5956" y="3411"/>
                  </a:lnTo>
                  <a:lnTo>
                    <a:pt x="6052" y="3075"/>
                  </a:lnTo>
                  <a:lnTo>
                    <a:pt x="6148" y="2738"/>
                  </a:lnTo>
                  <a:lnTo>
                    <a:pt x="6100" y="2402"/>
                  </a:lnTo>
                  <a:lnTo>
                    <a:pt x="6052" y="2066"/>
                  </a:lnTo>
                  <a:lnTo>
                    <a:pt x="5908" y="1778"/>
                  </a:lnTo>
                  <a:lnTo>
                    <a:pt x="5476" y="1009"/>
                  </a:lnTo>
                  <a:lnTo>
                    <a:pt x="5332" y="769"/>
                  </a:lnTo>
                  <a:lnTo>
                    <a:pt x="5092" y="529"/>
                  </a:lnTo>
                  <a:lnTo>
                    <a:pt x="4852" y="385"/>
                  </a:lnTo>
                  <a:lnTo>
                    <a:pt x="4611" y="241"/>
                  </a:lnTo>
                  <a:lnTo>
                    <a:pt x="4323" y="193"/>
                  </a:lnTo>
                  <a:lnTo>
                    <a:pt x="4035" y="145"/>
                  </a:lnTo>
                  <a:lnTo>
                    <a:pt x="3699" y="145"/>
                  </a:lnTo>
                  <a:lnTo>
                    <a:pt x="3411" y="241"/>
                  </a:lnTo>
                  <a:lnTo>
                    <a:pt x="2834" y="145"/>
                  </a:lnTo>
                  <a:lnTo>
                    <a:pt x="2018" y="49"/>
                  </a:lnTo>
                  <a:lnTo>
                    <a:pt x="1586" y="1"/>
                  </a:lnTo>
                  <a:close/>
                </a:path>
              </a:pathLst>
            </a:custGeom>
            <a:solidFill>
              <a:srgbClr val="D3641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97" name="Google Shape;4216;p71">
              <a:extLst>
                <a:ext uri="{FF2B5EF4-FFF2-40B4-BE49-F238E27FC236}">
                  <a16:creationId xmlns:a16="http://schemas.microsoft.com/office/drawing/2014/main" id="{E79DABA3-94CD-62C8-370A-4908B96F7338}"/>
                </a:ext>
              </a:extLst>
            </p:cNvPr>
            <p:cNvSpPr/>
            <p:nvPr/>
          </p:nvSpPr>
          <p:spPr>
            <a:xfrm>
              <a:off x="1959825" y="1248625"/>
              <a:ext cx="467050" cy="228150"/>
            </a:xfrm>
            <a:custGeom>
              <a:avLst/>
              <a:gdLst/>
              <a:ahLst/>
              <a:cxnLst/>
              <a:rect l="l" t="t" r="r" b="b"/>
              <a:pathLst>
                <a:path w="18682" h="9126" extrusionOk="0">
                  <a:moveTo>
                    <a:pt x="15368" y="1"/>
                  </a:moveTo>
                  <a:lnTo>
                    <a:pt x="14984" y="49"/>
                  </a:lnTo>
                  <a:lnTo>
                    <a:pt x="14552" y="193"/>
                  </a:lnTo>
                  <a:lnTo>
                    <a:pt x="12727" y="817"/>
                  </a:lnTo>
                  <a:lnTo>
                    <a:pt x="10710" y="1586"/>
                  </a:lnTo>
                  <a:lnTo>
                    <a:pt x="8645" y="2402"/>
                  </a:lnTo>
                  <a:lnTo>
                    <a:pt x="6580" y="3266"/>
                  </a:lnTo>
                  <a:lnTo>
                    <a:pt x="4611" y="4179"/>
                  </a:lnTo>
                  <a:lnTo>
                    <a:pt x="2786" y="5091"/>
                  </a:lnTo>
                  <a:lnTo>
                    <a:pt x="1969" y="5524"/>
                  </a:lnTo>
                  <a:lnTo>
                    <a:pt x="1249" y="6004"/>
                  </a:lnTo>
                  <a:lnTo>
                    <a:pt x="576" y="6484"/>
                  </a:lnTo>
                  <a:lnTo>
                    <a:pt x="0" y="6916"/>
                  </a:lnTo>
                  <a:lnTo>
                    <a:pt x="1009" y="9126"/>
                  </a:lnTo>
                  <a:lnTo>
                    <a:pt x="18634" y="3459"/>
                  </a:lnTo>
                  <a:lnTo>
                    <a:pt x="18682" y="3074"/>
                  </a:lnTo>
                  <a:lnTo>
                    <a:pt x="18634" y="2642"/>
                  </a:lnTo>
                  <a:lnTo>
                    <a:pt x="18586" y="2258"/>
                  </a:lnTo>
                  <a:lnTo>
                    <a:pt x="18442" y="1874"/>
                  </a:lnTo>
                  <a:lnTo>
                    <a:pt x="18250" y="1538"/>
                  </a:lnTo>
                  <a:lnTo>
                    <a:pt x="18058" y="1249"/>
                  </a:lnTo>
                  <a:lnTo>
                    <a:pt x="17818" y="961"/>
                  </a:lnTo>
                  <a:lnTo>
                    <a:pt x="17529" y="673"/>
                  </a:lnTo>
                  <a:lnTo>
                    <a:pt x="17241" y="481"/>
                  </a:lnTo>
                  <a:lnTo>
                    <a:pt x="16905" y="289"/>
                  </a:lnTo>
                  <a:lnTo>
                    <a:pt x="16521" y="145"/>
                  </a:lnTo>
                  <a:lnTo>
                    <a:pt x="16185" y="49"/>
                  </a:lnTo>
                  <a:lnTo>
                    <a:pt x="15752" y="1"/>
                  </a:lnTo>
                  <a:close/>
                </a:path>
              </a:pathLst>
            </a:custGeom>
            <a:solidFill>
              <a:srgbClr val="D3641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98" name="Google Shape;4217;p71">
              <a:extLst>
                <a:ext uri="{FF2B5EF4-FFF2-40B4-BE49-F238E27FC236}">
                  <a16:creationId xmlns:a16="http://schemas.microsoft.com/office/drawing/2014/main" id="{ADDEE50B-C81D-3243-F35D-D0A8E3AD5CDC}"/>
                </a:ext>
              </a:extLst>
            </p:cNvPr>
            <p:cNvSpPr/>
            <p:nvPr/>
          </p:nvSpPr>
          <p:spPr>
            <a:xfrm>
              <a:off x="1959825" y="1248625"/>
              <a:ext cx="467050" cy="228150"/>
            </a:xfrm>
            <a:custGeom>
              <a:avLst/>
              <a:gdLst/>
              <a:ahLst/>
              <a:cxnLst/>
              <a:rect l="l" t="t" r="r" b="b"/>
              <a:pathLst>
                <a:path w="18682" h="9126" fill="none" extrusionOk="0">
                  <a:moveTo>
                    <a:pt x="14552" y="193"/>
                  </a:moveTo>
                  <a:lnTo>
                    <a:pt x="14552" y="193"/>
                  </a:lnTo>
                  <a:lnTo>
                    <a:pt x="12727" y="817"/>
                  </a:lnTo>
                  <a:lnTo>
                    <a:pt x="10710" y="1586"/>
                  </a:lnTo>
                  <a:lnTo>
                    <a:pt x="8645" y="2402"/>
                  </a:lnTo>
                  <a:lnTo>
                    <a:pt x="6580" y="3266"/>
                  </a:lnTo>
                  <a:lnTo>
                    <a:pt x="4611" y="4179"/>
                  </a:lnTo>
                  <a:lnTo>
                    <a:pt x="2786" y="5091"/>
                  </a:lnTo>
                  <a:lnTo>
                    <a:pt x="1969" y="5524"/>
                  </a:lnTo>
                  <a:lnTo>
                    <a:pt x="1249" y="6004"/>
                  </a:lnTo>
                  <a:lnTo>
                    <a:pt x="576" y="6484"/>
                  </a:lnTo>
                  <a:lnTo>
                    <a:pt x="0" y="6916"/>
                  </a:lnTo>
                  <a:lnTo>
                    <a:pt x="1009" y="9126"/>
                  </a:lnTo>
                  <a:lnTo>
                    <a:pt x="18634" y="3459"/>
                  </a:lnTo>
                  <a:lnTo>
                    <a:pt x="18634" y="3459"/>
                  </a:lnTo>
                  <a:lnTo>
                    <a:pt x="18682" y="3074"/>
                  </a:lnTo>
                  <a:lnTo>
                    <a:pt x="18634" y="2642"/>
                  </a:lnTo>
                  <a:lnTo>
                    <a:pt x="18586" y="2258"/>
                  </a:lnTo>
                  <a:lnTo>
                    <a:pt x="18442" y="1874"/>
                  </a:lnTo>
                  <a:lnTo>
                    <a:pt x="18250" y="1538"/>
                  </a:lnTo>
                  <a:lnTo>
                    <a:pt x="18058" y="1249"/>
                  </a:lnTo>
                  <a:lnTo>
                    <a:pt x="17818" y="961"/>
                  </a:lnTo>
                  <a:lnTo>
                    <a:pt x="17529" y="673"/>
                  </a:lnTo>
                  <a:lnTo>
                    <a:pt x="17241" y="481"/>
                  </a:lnTo>
                  <a:lnTo>
                    <a:pt x="16905" y="289"/>
                  </a:lnTo>
                  <a:lnTo>
                    <a:pt x="16521" y="145"/>
                  </a:lnTo>
                  <a:lnTo>
                    <a:pt x="16185" y="49"/>
                  </a:lnTo>
                  <a:lnTo>
                    <a:pt x="15752" y="1"/>
                  </a:lnTo>
                  <a:lnTo>
                    <a:pt x="15368" y="1"/>
                  </a:lnTo>
                  <a:lnTo>
                    <a:pt x="14984" y="49"/>
                  </a:lnTo>
                  <a:lnTo>
                    <a:pt x="14552" y="193"/>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99" name="Google Shape;4218;p71">
              <a:extLst>
                <a:ext uri="{FF2B5EF4-FFF2-40B4-BE49-F238E27FC236}">
                  <a16:creationId xmlns:a16="http://schemas.microsoft.com/office/drawing/2014/main" id="{7D22F392-673E-51FD-A926-ADF73B2CAD8E}"/>
                </a:ext>
              </a:extLst>
            </p:cNvPr>
            <p:cNvSpPr/>
            <p:nvPr/>
          </p:nvSpPr>
          <p:spPr>
            <a:xfrm>
              <a:off x="1987425" y="1284650"/>
              <a:ext cx="225750" cy="190925"/>
            </a:xfrm>
            <a:custGeom>
              <a:avLst/>
              <a:gdLst/>
              <a:ahLst/>
              <a:cxnLst/>
              <a:rect l="l" t="t" r="r" b="b"/>
              <a:pathLst>
                <a:path w="9030" h="7637" extrusionOk="0">
                  <a:moveTo>
                    <a:pt x="9029" y="1"/>
                  </a:moveTo>
                  <a:lnTo>
                    <a:pt x="8405" y="241"/>
                  </a:lnTo>
                  <a:lnTo>
                    <a:pt x="7445" y="625"/>
                  </a:lnTo>
                  <a:lnTo>
                    <a:pt x="5043" y="1633"/>
                  </a:lnTo>
                  <a:lnTo>
                    <a:pt x="1922" y="2978"/>
                  </a:lnTo>
                  <a:lnTo>
                    <a:pt x="1634" y="2834"/>
                  </a:lnTo>
                  <a:lnTo>
                    <a:pt x="1393" y="2786"/>
                  </a:lnTo>
                  <a:lnTo>
                    <a:pt x="1153" y="2738"/>
                  </a:lnTo>
                  <a:lnTo>
                    <a:pt x="1057" y="2786"/>
                  </a:lnTo>
                  <a:lnTo>
                    <a:pt x="1009" y="2882"/>
                  </a:lnTo>
                  <a:lnTo>
                    <a:pt x="1009" y="3122"/>
                  </a:lnTo>
                  <a:lnTo>
                    <a:pt x="1057" y="3362"/>
                  </a:lnTo>
                  <a:lnTo>
                    <a:pt x="1105" y="3458"/>
                  </a:lnTo>
                  <a:lnTo>
                    <a:pt x="1009" y="3458"/>
                  </a:lnTo>
                  <a:lnTo>
                    <a:pt x="721" y="3410"/>
                  </a:lnTo>
                  <a:lnTo>
                    <a:pt x="577" y="3458"/>
                  </a:lnTo>
                  <a:lnTo>
                    <a:pt x="385" y="3506"/>
                  </a:lnTo>
                  <a:lnTo>
                    <a:pt x="241" y="3602"/>
                  </a:lnTo>
                  <a:lnTo>
                    <a:pt x="49" y="3698"/>
                  </a:lnTo>
                  <a:lnTo>
                    <a:pt x="1" y="3843"/>
                  </a:lnTo>
                  <a:lnTo>
                    <a:pt x="1" y="4035"/>
                  </a:lnTo>
                  <a:lnTo>
                    <a:pt x="49" y="4515"/>
                  </a:lnTo>
                  <a:lnTo>
                    <a:pt x="241" y="5139"/>
                  </a:lnTo>
                  <a:lnTo>
                    <a:pt x="481" y="5764"/>
                  </a:lnTo>
                  <a:lnTo>
                    <a:pt x="913" y="6964"/>
                  </a:lnTo>
                  <a:lnTo>
                    <a:pt x="1153" y="7492"/>
                  </a:lnTo>
                  <a:lnTo>
                    <a:pt x="1345" y="7588"/>
                  </a:lnTo>
                  <a:lnTo>
                    <a:pt x="1441" y="7637"/>
                  </a:lnTo>
                  <a:lnTo>
                    <a:pt x="1538" y="7588"/>
                  </a:lnTo>
                  <a:lnTo>
                    <a:pt x="1634" y="7540"/>
                  </a:lnTo>
                  <a:lnTo>
                    <a:pt x="1682" y="7444"/>
                  </a:lnTo>
                  <a:lnTo>
                    <a:pt x="1682" y="7396"/>
                  </a:lnTo>
                  <a:lnTo>
                    <a:pt x="2114" y="7492"/>
                  </a:lnTo>
                  <a:lnTo>
                    <a:pt x="2210" y="7492"/>
                  </a:lnTo>
                  <a:lnTo>
                    <a:pt x="2306" y="7444"/>
                  </a:lnTo>
                  <a:lnTo>
                    <a:pt x="2402" y="7396"/>
                  </a:lnTo>
                  <a:lnTo>
                    <a:pt x="2450" y="7300"/>
                  </a:lnTo>
                  <a:lnTo>
                    <a:pt x="2498" y="7060"/>
                  </a:lnTo>
                  <a:lnTo>
                    <a:pt x="2498" y="6964"/>
                  </a:lnTo>
                  <a:lnTo>
                    <a:pt x="8501" y="5187"/>
                  </a:lnTo>
                  <a:lnTo>
                    <a:pt x="9029" y="1"/>
                  </a:lnTo>
                  <a:close/>
                </a:path>
              </a:pathLst>
            </a:custGeom>
            <a:solidFill>
              <a:srgbClr val="4D6D8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00" name="Google Shape;4219;p71">
              <a:extLst>
                <a:ext uri="{FF2B5EF4-FFF2-40B4-BE49-F238E27FC236}">
                  <a16:creationId xmlns:a16="http://schemas.microsoft.com/office/drawing/2014/main" id="{38443476-47AF-3071-0230-40520B218C59}"/>
                </a:ext>
              </a:extLst>
            </p:cNvPr>
            <p:cNvSpPr/>
            <p:nvPr/>
          </p:nvSpPr>
          <p:spPr>
            <a:xfrm>
              <a:off x="1987425" y="1284650"/>
              <a:ext cx="225750" cy="190925"/>
            </a:xfrm>
            <a:custGeom>
              <a:avLst/>
              <a:gdLst/>
              <a:ahLst/>
              <a:cxnLst/>
              <a:rect l="l" t="t" r="r" b="b"/>
              <a:pathLst>
                <a:path w="9030" h="7637" fill="none" extrusionOk="0">
                  <a:moveTo>
                    <a:pt x="1153" y="7492"/>
                  </a:moveTo>
                  <a:lnTo>
                    <a:pt x="1153" y="7492"/>
                  </a:lnTo>
                  <a:lnTo>
                    <a:pt x="913" y="6964"/>
                  </a:lnTo>
                  <a:lnTo>
                    <a:pt x="481" y="5764"/>
                  </a:lnTo>
                  <a:lnTo>
                    <a:pt x="241" y="5139"/>
                  </a:lnTo>
                  <a:lnTo>
                    <a:pt x="49" y="4515"/>
                  </a:lnTo>
                  <a:lnTo>
                    <a:pt x="1" y="4035"/>
                  </a:lnTo>
                  <a:lnTo>
                    <a:pt x="1" y="3843"/>
                  </a:lnTo>
                  <a:lnTo>
                    <a:pt x="49" y="3698"/>
                  </a:lnTo>
                  <a:lnTo>
                    <a:pt x="49" y="3698"/>
                  </a:lnTo>
                  <a:lnTo>
                    <a:pt x="241" y="3602"/>
                  </a:lnTo>
                  <a:lnTo>
                    <a:pt x="385" y="3506"/>
                  </a:lnTo>
                  <a:lnTo>
                    <a:pt x="577" y="3458"/>
                  </a:lnTo>
                  <a:lnTo>
                    <a:pt x="721" y="3410"/>
                  </a:lnTo>
                  <a:lnTo>
                    <a:pt x="1009" y="3458"/>
                  </a:lnTo>
                  <a:lnTo>
                    <a:pt x="1105" y="3458"/>
                  </a:lnTo>
                  <a:lnTo>
                    <a:pt x="1105" y="3458"/>
                  </a:lnTo>
                  <a:lnTo>
                    <a:pt x="1057" y="3362"/>
                  </a:lnTo>
                  <a:lnTo>
                    <a:pt x="1009" y="3122"/>
                  </a:lnTo>
                  <a:lnTo>
                    <a:pt x="1009" y="2882"/>
                  </a:lnTo>
                  <a:lnTo>
                    <a:pt x="1057" y="2786"/>
                  </a:lnTo>
                  <a:lnTo>
                    <a:pt x="1153" y="2738"/>
                  </a:lnTo>
                  <a:lnTo>
                    <a:pt x="1153" y="2738"/>
                  </a:lnTo>
                  <a:lnTo>
                    <a:pt x="1393" y="2786"/>
                  </a:lnTo>
                  <a:lnTo>
                    <a:pt x="1634" y="2834"/>
                  </a:lnTo>
                  <a:lnTo>
                    <a:pt x="1922" y="2978"/>
                  </a:lnTo>
                  <a:lnTo>
                    <a:pt x="1922" y="2978"/>
                  </a:lnTo>
                  <a:lnTo>
                    <a:pt x="5043" y="1633"/>
                  </a:lnTo>
                  <a:lnTo>
                    <a:pt x="7445" y="625"/>
                  </a:lnTo>
                  <a:lnTo>
                    <a:pt x="8405" y="241"/>
                  </a:lnTo>
                  <a:lnTo>
                    <a:pt x="9029" y="1"/>
                  </a:lnTo>
                  <a:lnTo>
                    <a:pt x="8501" y="5187"/>
                  </a:lnTo>
                  <a:lnTo>
                    <a:pt x="2498" y="6964"/>
                  </a:lnTo>
                  <a:lnTo>
                    <a:pt x="2498" y="6964"/>
                  </a:lnTo>
                  <a:lnTo>
                    <a:pt x="2498" y="7060"/>
                  </a:lnTo>
                  <a:lnTo>
                    <a:pt x="2450" y="7300"/>
                  </a:lnTo>
                  <a:lnTo>
                    <a:pt x="2402" y="7396"/>
                  </a:lnTo>
                  <a:lnTo>
                    <a:pt x="2306" y="7444"/>
                  </a:lnTo>
                  <a:lnTo>
                    <a:pt x="2210" y="7492"/>
                  </a:lnTo>
                  <a:lnTo>
                    <a:pt x="2114" y="7492"/>
                  </a:lnTo>
                  <a:lnTo>
                    <a:pt x="2114" y="7492"/>
                  </a:lnTo>
                  <a:lnTo>
                    <a:pt x="1682" y="7396"/>
                  </a:lnTo>
                  <a:lnTo>
                    <a:pt x="1682" y="7396"/>
                  </a:lnTo>
                  <a:lnTo>
                    <a:pt x="1682" y="7444"/>
                  </a:lnTo>
                  <a:lnTo>
                    <a:pt x="1634" y="7540"/>
                  </a:lnTo>
                  <a:lnTo>
                    <a:pt x="1538" y="7588"/>
                  </a:lnTo>
                  <a:lnTo>
                    <a:pt x="1441" y="7637"/>
                  </a:lnTo>
                  <a:lnTo>
                    <a:pt x="1345" y="7588"/>
                  </a:lnTo>
                  <a:lnTo>
                    <a:pt x="1153" y="7492"/>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01" name="Google Shape;4220;p71">
              <a:extLst>
                <a:ext uri="{FF2B5EF4-FFF2-40B4-BE49-F238E27FC236}">
                  <a16:creationId xmlns:a16="http://schemas.microsoft.com/office/drawing/2014/main" id="{7C9B341F-EC5B-7966-5A81-8DE3713A417E}"/>
                </a:ext>
              </a:extLst>
            </p:cNvPr>
            <p:cNvSpPr/>
            <p:nvPr/>
          </p:nvSpPr>
          <p:spPr>
            <a:xfrm>
              <a:off x="2161525" y="1296650"/>
              <a:ext cx="38450" cy="124900"/>
            </a:xfrm>
            <a:custGeom>
              <a:avLst/>
              <a:gdLst/>
              <a:ahLst/>
              <a:cxnLst/>
              <a:rect l="l" t="t" r="r" b="b"/>
              <a:pathLst>
                <a:path w="1538" h="4996" extrusionOk="0">
                  <a:moveTo>
                    <a:pt x="817" y="1"/>
                  </a:moveTo>
                  <a:lnTo>
                    <a:pt x="0" y="337"/>
                  </a:lnTo>
                  <a:lnTo>
                    <a:pt x="48" y="1490"/>
                  </a:lnTo>
                  <a:lnTo>
                    <a:pt x="144" y="2738"/>
                  </a:lnTo>
                  <a:lnTo>
                    <a:pt x="241" y="3939"/>
                  </a:lnTo>
                  <a:lnTo>
                    <a:pt x="433" y="4995"/>
                  </a:lnTo>
                  <a:lnTo>
                    <a:pt x="1537" y="4707"/>
                  </a:lnTo>
                  <a:lnTo>
                    <a:pt x="1441" y="4659"/>
                  </a:lnTo>
                  <a:lnTo>
                    <a:pt x="1393" y="4563"/>
                  </a:lnTo>
                  <a:lnTo>
                    <a:pt x="1249" y="4179"/>
                  </a:lnTo>
                  <a:lnTo>
                    <a:pt x="1105" y="3603"/>
                  </a:lnTo>
                  <a:lnTo>
                    <a:pt x="1009" y="2882"/>
                  </a:lnTo>
                  <a:lnTo>
                    <a:pt x="865" y="1345"/>
                  </a:lnTo>
                  <a:lnTo>
                    <a:pt x="817" y="1"/>
                  </a:lnTo>
                  <a:close/>
                </a:path>
              </a:pathLst>
            </a:custGeom>
            <a:solidFill>
              <a:srgbClr val="4D6D8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02" name="Google Shape;4221;p71">
              <a:extLst>
                <a:ext uri="{FF2B5EF4-FFF2-40B4-BE49-F238E27FC236}">
                  <a16:creationId xmlns:a16="http://schemas.microsoft.com/office/drawing/2014/main" id="{AE7B2358-B4D5-DEFC-3D10-65BF3BB49E88}"/>
                </a:ext>
              </a:extLst>
            </p:cNvPr>
            <p:cNvSpPr/>
            <p:nvPr/>
          </p:nvSpPr>
          <p:spPr>
            <a:xfrm>
              <a:off x="2161525" y="1296650"/>
              <a:ext cx="38450" cy="124900"/>
            </a:xfrm>
            <a:custGeom>
              <a:avLst/>
              <a:gdLst/>
              <a:ahLst/>
              <a:cxnLst/>
              <a:rect l="l" t="t" r="r" b="b"/>
              <a:pathLst>
                <a:path w="1538" h="4996" fill="none" extrusionOk="0">
                  <a:moveTo>
                    <a:pt x="817" y="1"/>
                  </a:moveTo>
                  <a:lnTo>
                    <a:pt x="817" y="1"/>
                  </a:lnTo>
                  <a:lnTo>
                    <a:pt x="0" y="337"/>
                  </a:lnTo>
                  <a:lnTo>
                    <a:pt x="0" y="337"/>
                  </a:lnTo>
                  <a:lnTo>
                    <a:pt x="48" y="1490"/>
                  </a:lnTo>
                  <a:lnTo>
                    <a:pt x="144" y="2738"/>
                  </a:lnTo>
                  <a:lnTo>
                    <a:pt x="241" y="3939"/>
                  </a:lnTo>
                  <a:lnTo>
                    <a:pt x="433" y="4995"/>
                  </a:lnTo>
                  <a:lnTo>
                    <a:pt x="1537" y="4707"/>
                  </a:lnTo>
                  <a:lnTo>
                    <a:pt x="1537" y="4707"/>
                  </a:lnTo>
                  <a:lnTo>
                    <a:pt x="1537" y="4707"/>
                  </a:lnTo>
                  <a:lnTo>
                    <a:pt x="1537" y="4707"/>
                  </a:lnTo>
                  <a:lnTo>
                    <a:pt x="1537" y="4707"/>
                  </a:lnTo>
                  <a:lnTo>
                    <a:pt x="1441" y="4659"/>
                  </a:lnTo>
                  <a:lnTo>
                    <a:pt x="1393" y="4563"/>
                  </a:lnTo>
                  <a:lnTo>
                    <a:pt x="1249" y="4179"/>
                  </a:lnTo>
                  <a:lnTo>
                    <a:pt x="1105" y="3603"/>
                  </a:lnTo>
                  <a:lnTo>
                    <a:pt x="1009" y="2882"/>
                  </a:lnTo>
                  <a:lnTo>
                    <a:pt x="865" y="1345"/>
                  </a:lnTo>
                  <a:lnTo>
                    <a:pt x="817" y="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03" name="Google Shape;4222;p71">
              <a:extLst>
                <a:ext uri="{FF2B5EF4-FFF2-40B4-BE49-F238E27FC236}">
                  <a16:creationId xmlns:a16="http://schemas.microsoft.com/office/drawing/2014/main" id="{9D52A096-A23C-FA2C-1C7E-7856F290A5E6}"/>
                </a:ext>
              </a:extLst>
            </p:cNvPr>
            <p:cNvSpPr/>
            <p:nvPr/>
          </p:nvSpPr>
          <p:spPr>
            <a:xfrm>
              <a:off x="2181925" y="1234225"/>
              <a:ext cx="187325" cy="180125"/>
            </a:xfrm>
            <a:custGeom>
              <a:avLst/>
              <a:gdLst/>
              <a:ahLst/>
              <a:cxnLst/>
              <a:rect l="l" t="t" r="r" b="b"/>
              <a:pathLst>
                <a:path w="7493" h="7205" extrusionOk="0">
                  <a:moveTo>
                    <a:pt x="7493" y="0"/>
                  </a:moveTo>
                  <a:lnTo>
                    <a:pt x="6340" y="193"/>
                  </a:lnTo>
                  <a:lnTo>
                    <a:pt x="3891" y="721"/>
                  </a:lnTo>
                  <a:lnTo>
                    <a:pt x="2546" y="1009"/>
                  </a:lnTo>
                  <a:lnTo>
                    <a:pt x="1346" y="1297"/>
                  </a:lnTo>
                  <a:lnTo>
                    <a:pt x="481" y="1537"/>
                  </a:lnTo>
                  <a:lnTo>
                    <a:pt x="193" y="1681"/>
                  </a:lnTo>
                  <a:lnTo>
                    <a:pt x="97" y="1777"/>
                  </a:lnTo>
                  <a:lnTo>
                    <a:pt x="49" y="1873"/>
                  </a:lnTo>
                  <a:lnTo>
                    <a:pt x="1" y="2114"/>
                  </a:lnTo>
                  <a:lnTo>
                    <a:pt x="1" y="2786"/>
                  </a:lnTo>
                  <a:lnTo>
                    <a:pt x="49" y="3698"/>
                  </a:lnTo>
                  <a:lnTo>
                    <a:pt x="97" y="4659"/>
                  </a:lnTo>
                  <a:lnTo>
                    <a:pt x="241" y="5619"/>
                  </a:lnTo>
                  <a:lnTo>
                    <a:pt x="385" y="6436"/>
                  </a:lnTo>
                  <a:lnTo>
                    <a:pt x="529" y="6964"/>
                  </a:lnTo>
                  <a:lnTo>
                    <a:pt x="625" y="7156"/>
                  </a:lnTo>
                  <a:lnTo>
                    <a:pt x="721" y="7204"/>
                  </a:lnTo>
                  <a:lnTo>
                    <a:pt x="1105" y="7108"/>
                  </a:lnTo>
                  <a:lnTo>
                    <a:pt x="1874" y="6916"/>
                  </a:lnTo>
                  <a:lnTo>
                    <a:pt x="3939" y="6292"/>
                  </a:lnTo>
                  <a:lnTo>
                    <a:pt x="6772" y="5427"/>
                  </a:lnTo>
                  <a:lnTo>
                    <a:pt x="7493" y="0"/>
                  </a:lnTo>
                  <a:close/>
                </a:path>
              </a:pathLst>
            </a:custGeom>
            <a:solidFill>
              <a:srgbClr val="FFDA7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04" name="Google Shape;4223;p71">
              <a:extLst>
                <a:ext uri="{FF2B5EF4-FFF2-40B4-BE49-F238E27FC236}">
                  <a16:creationId xmlns:a16="http://schemas.microsoft.com/office/drawing/2014/main" id="{C1DE51EC-8D74-495E-765E-4CF5D1ECFC5F}"/>
                </a:ext>
              </a:extLst>
            </p:cNvPr>
            <p:cNvSpPr/>
            <p:nvPr/>
          </p:nvSpPr>
          <p:spPr>
            <a:xfrm>
              <a:off x="2181925" y="1234225"/>
              <a:ext cx="187325" cy="180125"/>
            </a:xfrm>
            <a:custGeom>
              <a:avLst/>
              <a:gdLst/>
              <a:ahLst/>
              <a:cxnLst/>
              <a:rect l="l" t="t" r="r" b="b"/>
              <a:pathLst>
                <a:path w="7493" h="7205" fill="none" extrusionOk="0">
                  <a:moveTo>
                    <a:pt x="7493" y="0"/>
                  </a:moveTo>
                  <a:lnTo>
                    <a:pt x="7493" y="0"/>
                  </a:lnTo>
                  <a:lnTo>
                    <a:pt x="6340" y="193"/>
                  </a:lnTo>
                  <a:lnTo>
                    <a:pt x="3891" y="721"/>
                  </a:lnTo>
                  <a:lnTo>
                    <a:pt x="2546" y="1009"/>
                  </a:lnTo>
                  <a:lnTo>
                    <a:pt x="1346" y="1297"/>
                  </a:lnTo>
                  <a:lnTo>
                    <a:pt x="481" y="1537"/>
                  </a:lnTo>
                  <a:lnTo>
                    <a:pt x="193" y="1681"/>
                  </a:lnTo>
                  <a:lnTo>
                    <a:pt x="97" y="1777"/>
                  </a:lnTo>
                  <a:lnTo>
                    <a:pt x="97" y="1777"/>
                  </a:lnTo>
                  <a:lnTo>
                    <a:pt x="49" y="1873"/>
                  </a:lnTo>
                  <a:lnTo>
                    <a:pt x="1" y="2114"/>
                  </a:lnTo>
                  <a:lnTo>
                    <a:pt x="1" y="2786"/>
                  </a:lnTo>
                  <a:lnTo>
                    <a:pt x="49" y="3698"/>
                  </a:lnTo>
                  <a:lnTo>
                    <a:pt x="97" y="4659"/>
                  </a:lnTo>
                  <a:lnTo>
                    <a:pt x="241" y="5619"/>
                  </a:lnTo>
                  <a:lnTo>
                    <a:pt x="385" y="6436"/>
                  </a:lnTo>
                  <a:lnTo>
                    <a:pt x="529" y="6964"/>
                  </a:lnTo>
                  <a:lnTo>
                    <a:pt x="625" y="7156"/>
                  </a:lnTo>
                  <a:lnTo>
                    <a:pt x="721" y="7204"/>
                  </a:lnTo>
                  <a:lnTo>
                    <a:pt x="721" y="7204"/>
                  </a:lnTo>
                  <a:lnTo>
                    <a:pt x="1105" y="7108"/>
                  </a:lnTo>
                  <a:lnTo>
                    <a:pt x="1874" y="6916"/>
                  </a:lnTo>
                  <a:lnTo>
                    <a:pt x="3939" y="6292"/>
                  </a:lnTo>
                  <a:lnTo>
                    <a:pt x="6772" y="5427"/>
                  </a:lnTo>
                  <a:lnTo>
                    <a:pt x="7493"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05" name="Google Shape;4224;p71">
              <a:extLst>
                <a:ext uri="{FF2B5EF4-FFF2-40B4-BE49-F238E27FC236}">
                  <a16:creationId xmlns:a16="http://schemas.microsoft.com/office/drawing/2014/main" id="{4342C021-8C77-6CF1-354D-EED9BCD34B16}"/>
                </a:ext>
              </a:extLst>
            </p:cNvPr>
            <p:cNvSpPr/>
            <p:nvPr/>
          </p:nvSpPr>
          <p:spPr>
            <a:xfrm>
              <a:off x="2359625" y="1596825"/>
              <a:ext cx="366225" cy="220925"/>
            </a:xfrm>
            <a:custGeom>
              <a:avLst/>
              <a:gdLst/>
              <a:ahLst/>
              <a:cxnLst/>
              <a:rect l="l" t="t" r="r" b="b"/>
              <a:pathLst>
                <a:path w="14649" h="8837" extrusionOk="0">
                  <a:moveTo>
                    <a:pt x="1" y="0"/>
                  </a:moveTo>
                  <a:lnTo>
                    <a:pt x="577" y="1297"/>
                  </a:lnTo>
                  <a:lnTo>
                    <a:pt x="1153" y="2593"/>
                  </a:lnTo>
                  <a:lnTo>
                    <a:pt x="1970" y="4082"/>
                  </a:lnTo>
                  <a:lnTo>
                    <a:pt x="2402" y="4899"/>
                  </a:lnTo>
                  <a:lnTo>
                    <a:pt x="2882" y="5667"/>
                  </a:lnTo>
                  <a:lnTo>
                    <a:pt x="3362" y="6387"/>
                  </a:lnTo>
                  <a:lnTo>
                    <a:pt x="3843" y="7060"/>
                  </a:lnTo>
                  <a:lnTo>
                    <a:pt x="4371" y="7684"/>
                  </a:lnTo>
                  <a:lnTo>
                    <a:pt x="4851" y="8164"/>
                  </a:lnTo>
                  <a:lnTo>
                    <a:pt x="5379" y="8549"/>
                  </a:lnTo>
                  <a:lnTo>
                    <a:pt x="5619" y="8693"/>
                  </a:lnTo>
                  <a:lnTo>
                    <a:pt x="5860" y="8741"/>
                  </a:lnTo>
                  <a:lnTo>
                    <a:pt x="6100" y="8837"/>
                  </a:lnTo>
                  <a:lnTo>
                    <a:pt x="6340" y="8837"/>
                  </a:lnTo>
                  <a:lnTo>
                    <a:pt x="6916" y="8789"/>
                  </a:lnTo>
                  <a:lnTo>
                    <a:pt x="7444" y="8693"/>
                  </a:lnTo>
                  <a:lnTo>
                    <a:pt x="7973" y="8452"/>
                  </a:lnTo>
                  <a:lnTo>
                    <a:pt x="8549" y="8164"/>
                  </a:lnTo>
                  <a:lnTo>
                    <a:pt x="9125" y="7828"/>
                  </a:lnTo>
                  <a:lnTo>
                    <a:pt x="9654" y="7444"/>
                  </a:lnTo>
                  <a:lnTo>
                    <a:pt x="10134" y="7012"/>
                  </a:lnTo>
                  <a:lnTo>
                    <a:pt x="11094" y="6195"/>
                  </a:lnTo>
                  <a:lnTo>
                    <a:pt x="11815" y="5475"/>
                  </a:lnTo>
                  <a:lnTo>
                    <a:pt x="12487" y="4707"/>
                  </a:lnTo>
                  <a:lnTo>
                    <a:pt x="12823" y="5043"/>
                  </a:lnTo>
                  <a:lnTo>
                    <a:pt x="13496" y="5715"/>
                  </a:lnTo>
                  <a:lnTo>
                    <a:pt x="13880" y="6003"/>
                  </a:lnTo>
                  <a:lnTo>
                    <a:pt x="14216" y="6243"/>
                  </a:lnTo>
                  <a:lnTo>
                    <a:pt x="14360" y="6291"/>
                  </a:lnTo>
                  <a:lnTo>
                    <a:pt x="14504" y="6339"/>
                  </a:lnTo>
                  <a:lnTo>
                    <a:pt x="14600" y="6291"/>
                  </a:lnTo>
                  <a:lnTo>
                    <a:pt x="14648" y="6195"/>
                  </a:lnTo>
                  <a:lnTo>
                    <a:pt x="14648" y="6099"/>
                  </a:lnTo>
                  <a:lnTo>
                    <a:pt x="14600" y="5907"/>
                  </a:lnTo>
                  <a:lnTo>
                    <a:pt x="14360" y="5379"/>
                  </a:lnTo>
                  <a:lnTo>
                    <a:pt x="13976" y="4755"/>
                  </a:lnTo>
                  <a:lnTo>
                    <a:pt x="13544" y="4082"/>
                  </a:lnTo>
                  <a:lnTo>
                    <a:pt x="12727" y="2930"/>
                  </a:lnTo>
                  <a:lnTo>
                    <a:pt x="12343" y="2449"/>
                  </a:lnTo>
                  <a:lnTo>
                    <a:pt x="7685" y="5235"/>
                  </a:lnTo>
                  <a:lnTo>
                    <a:pt x="6052" y="1249"/>
                  </a:lnTo>
                  <a:lnTo>
                    <a:pt x="1" y="0"/>
                  </a:lnTo>
                  <a:close/>
                </a:path>
              </a:pathLst>
            </a:custGeom>
            <a:solidFill>
              <a:srgbClr val="D3641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06" name="Google Shape;4225;p71">
              <a:extLst>
                <a:ext uri="{FF2B5EF4-FFF2-40B4-BE49-F238E27FC236}">
                  <a16:creationId xmlns:a16="http://schemas.microsoft.com/office/drawing/2014/main" id="{41417791-CCEC-BF6B-EB11-4CBAFA37AD89}"/>
                </a:ext>
              </a:extLst>
            </p:cNvPr>
            <p:cNvSpPr/>
            <p:nvPr/>
          </p:nvSpPr>
          <p:spPr>
            <a:xfrm>
              <a:off x="2359625" y="1596825"/>
              <a:ext cx="366225" cy="220925"/>
            </a:xfrm>
            <a:custGeom>
              <a:avLst/>
              <a:gdLst/>
              <a:ahLst/>
              <a:cxnLst/>
              <a:rect l="l" t="t" r="r" b="b"/>
              <a:pathLst>
                <a:path w="14649" h="8837" fill="none" extrusionOk="0">
                  <a:moveTo>
                    <a:pt x="1" y="0"/>
                  </a:moveTo>
                  <a:lnTo>
                    <a:pt x="1" y="0"/>
                  </a:lnTo>
                  <a:lnTo>
                    <a:pt x="577" y="1297"/>
                  </a:lnTo>
                  <a:lnTo>
                    <a:pt x="1153" y="2593"/>
                  </a:lnTo>
                  <a:lnTo>
                    <a:pt x="1970" y="4082"/>
                  </a:lnTo>
                  <a:lnTo>
                    <a:pt x="2402" y="4899"/>
                  </a:lnTo>
                  <a:lnTo>
                    <a:pt x="2882" y="5667"/>
                  </a:lnTo>
                  <a:lnTo>
                    <a:pt x="3362" y="6387"/>
                  </a:lnTo>
                  <a:lnTo>
                    <a:pt x="3843" y="7060"/>
                  </a:lnTo>
                  <a:lnTo>
                    <a:pt x="4371" y="7684"/>
                  </a:lnTo>
                  <a:lnTo>
                    <a:pt x="4851" y="8164"/>
                  </a:lnTo>
                  <a:lnTo>
                    <a:pt x="5379" y="8549"/>
                  </a:lnTo>
                  <a:lnTo>
                    <a:pt x="5619" y="8693"/>
                  </a:lnTo>
                  <a:lnTo>
                    <a:pt x="5860" y="8741"/>
                  </a:lnTo>
                  <a:lnTo>
                    <a:pt x="5860" y="8741"/>
                  </a:lnTo>
                  <a:lnTo>
                    <a:pt x="6100" y="8837"/>
                  </a:lnTo>
                  <a:lnTo>
                    <a:pt x="6340" y="8837"/>
                  </a:lnTo>
                  <a:lnTo>
                    <a:pt x="6916" y="8789"/>
                  </a:lnTo>
                  <a:lnTo>
                    <a:pt x="7444" y="8693"/>
                  </a:lnTo>
                  <a:lnTo>
                    <a:pt x="7973" y="8452"/>
                  </a:lnTo>
                  <a:lnTo>
                    <a:pt x="8549" y="8164"/>
                  </a:lnTo>
                  <a:lnTo>
                    <a:pt x="9125" y="7828"/>
                  </a:lnTo>
                  <a:lnTo>
                    <a:pt x="9654" y="7444"/>
                  </a:lnTo>
                  <a:lnTo>
                    <a:pt x="10134" y="7012"/>
                  </a:lnTo>
                  <a:lnTo>
                    <a:pt x="11094" y="6195"/>
                  </a:lnTo>
                  <a:lnTo>
                    <a:pt x="11815" y="5475"/>
                  </a:lnTo>
                  <a:lnTo>
                    <a:pt x="12487" y="4707"/>
                  </a:lnTo>
                  <a:lnTo>
                    <a:pt x="12487" y="4707"/>
                  </a:lnTo>
                  <a:lnTo>
                    <a:pt x="12823" y="5043"/>
                  </a:lnTo>
                  <a:lnTo>
                    <a:pt x="13496" y="5715"/>
                  </a:lnTo>
                  <a:lnTo>
                    <a:pt x="13880" y="6003"/>
                  </a:lnTo>
                  <a:lnTo>
                    <a:pt x="14216" y="6243"/>
                  </a:lnTo>
                  <a:lnTo>
                    <a:pt x="14360" y="6291"/>
                  </a:lnTo>
                  <a:lnTo>
                    <a:pt x="14504" y="6339"/>
                  </a:lnTo>
                  <a:lnTo>
                    <a:pt x="14600" y="6291"/>
                  </a:lnTo>
                  <a:lnTo>
                    <a:pt x="14648" y="6195"/>
                  </a:lnTo>
                  <a:lnTo>
                    <a:pt x="14648" y="6195"/>
                  </a:lnTo>
                  <a:lnTo>
                    <a:pt x="14648" y="6099"/>
                  </a:lnTo>
                  <a:lnTo>
                    <a:pt x="14600" y="5907"/>
                  </a:lnTo>
                  <a:lnTo>
                    <a:pt x="14360" y="5379"/>
                  </a:lnTo>
                  <a:lnTo>
                    <a:pt x="13976" y="4755"/>
                  </a:lnTo>
                  <a:lnTo>
                    <a:pt x="13544" y="4082"/>
                  </a:lnTo>
                  <a:lnTo>
                    <a:pt x="12727" y="2930"/>
                  </a:lnTo>
                  <a:lnTo>
                    <a:pt x="12343" y="2449"/>
                  </a:lnTo>
                  <a:lnTo>
                    <a:pt x="7685" y="5235"/>
                  </a:lnTo>
                  <a:lnTo>
                    <a:pt x="6052" y="1249"/>
                  </a:lnTo>
                  <a:lnTo>
                    <a:pt x="1"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07" name="Google Shape;4226;p71">
              <a:extLst>
                <a:ext uri="{FF2B5EF4-FFF2-40B4-BE49-F238E27FC236}">
                  <a16:creationId xmlns:a16="http://schemas.microsoft.com/office/drawing/2014/main" id="{80DB1D21-9B82-D2F6-4632-B4F71A499402}"/>
                </a:ext>
              </a:extLst>
            </p:cNvPr>
            <p:cNvSpPr/>
            <p:nvPr/>
          </p:nvSpPr>
          <p:spPr>
            <a:xfrm>
              <a:off x="2240775" y="1553600"/>
              <a:ext cx="252150" cy="421425"/>
            </a:xfrm>
            <a:custGeom>
              <a:avLst/>
              <a:gdLst/>
              <a:ahLst/>
              <a:cxnLst/>
              <a:rect l="l" t="t" r="r" b="b"/>
              <a:pathLst>
                <a:path w="10086" h="16857" extrusionOk="0">
                  <a:moveTo>
                    <a:pt x="720" y="0"/>
                  </a:moveTo>
                  <a:lnTo>
                    <a:pt x="432" y="1729"/>
                  </a:lnTo>
                  <a:lnTo>
                    <a:pt x="240" y="3554"/>
                  </a:lnTo>
                  <a:lnTo>
                    <a:pt x="48" y="5667"/>
                  </a:lnTo>
                  <a:lnTo>
                    <a:pt x="0" y="6772"/>
                  </a:lnTo>
                  <a:lnTo>
                    <a:pt x="0" y="7828"/>
                  </a:lnTo>
                  <a:lnTo>
                    <a:pt x="48" y="8885"/>
                  </a:lnTo>
                  <a:lnTo>
                    <a:pt x="144" y="9845"/>
                  </a:lnTo>
                  <a:lnTo>
                    <a:pt x="288" y="10710"/>
                  </a:lnTo>
                  <a:lnTo>
                    <a:pt x="432" y="11046"/>
                  </a:lnTo>
                  <a:lnTo>
                    <a:pt x="528" y="11382"/>
                  </a:lnTo>
                  <a:lnTo>
                    <a:pt x="672" y="11718"/>
                  </a:lnTo>
                  <a:lnTo>
                    <a:pt x="865" y="11958"/>
                  </a:lnTo>
                  <a:lnTo>
                    <a:pt x="1057" y="12151"/>
                  </a:lnTo>
                  <a:lnTo>
                    <a:pt x="1297" y="12295"/>
                  </a:lnTo>
                  <a:lnTo>
                    <a:pt x="2305" y="12775"/>
                  </a:lnTo>
                  <a:lnTo>
                    <a:pt x="3458" y="13207"/>
                  </a:lnTo>
                  <a:lnTo>
                    <a:pt x="4658" y="13591"/>
                  </a:lnTo>
                  <a:lnTo>
                    <a:pt x="5859" y="13927"/>
                  </a:lnTo>
                  <a:lnTo>
                    <a:pt x="7780" y="14456"/>
                  </a:lnTo>
                  <a:lnTo>
                    <a:pt x="8597" y="14648"/>
                  </a:lnTo>
                  <a:lnTo>
                    <a:pt x="8693" y="15032"/>
                  </a:lnTo>
                  <a:lnTo>
                    <a:pt x="8981" y="15896"/>
                  </a:lnTo>
                  <a:lnTo>
                    <a:pt x="9173" y="16281"/>
                  </a:lnTo>
                  <a:lnTo>
                    <a:pt x="9365" y="16617"/>
                  </a:lnTo>
                  <a:lnTo>
                    <a:pt x="9461" y="16761"/>
                  </a:lnTo>
                  <a:lnTo>
                    <a:pt x="9557" y="16809"/>
                  </a:lnTo>
                  <a:lnTo>
                    <a:pt x="9653" y="16857"/>
                  </a:lnTo>
                  <a:lnTo>
                    <a:pt x="9749" y="16809"/>
                  </a:lnTo>
                  <a:lnTo>
                    <a:pt x="9845" y="16665"/>
                  </a:lnTo>
                  <a:lnTo>
                    <a:pt x="9893" y="16473"/>
                  </a:lnTo>
                  <a:lnTo>
                    <a:pt x="9989" y="15800"/>
                  </a:lnTo>
                  <a:lnTo>
                    <a:pt x="10037" y="14936"/>
                  </a:lnTo>
                  <a:lnTo>
                    <a:pt x="10085" y="14024"/>
                  </a:lnTo>
                  <a:lnTo>
                    <a:pt x="10037" y="12295"/>
                  </a:lnTo>
                  <a:lnTo>
                    <a:pt x="10037" y="11526"/>
                  </a:lnTo>
                  <a:lnTo>
                    <a:pt x="9269" y="11334"/>
                  </a:lnTo>
                  <a:lnTo>
                    <a:pt x="7492" y="10806"/>
                  </a:lnTo>
                  <a:lnTo>
                    <a:pt x="6531" y="10470"/>
                  </a:lnTo>
                  <a:lnTo>
                    <a:pt x="5667" y="10133"/>
                  </a:lnTo>
                  <a:lnTo>
                    <a:pt x="5283" y="9941"/>
                  </a:lnTo>
                  <a:lnTo>
                    <a:pt x="4995" y="9749"/>
                  </a:lnTo>
                  <a:lnTo>
                    <a:pt x="4755" y="9557"/>
                  </a:lnTo>
                  <a:lnTo>
                    <a:pt x="4610" y="9365"/>
                  </a:lnTo>
                  <a:lnTo>
                    <a:pt x="4562" y="9125"/>
                  </a:lnTo>
                  <a:lnTo>
                    <a:pt x="4514" y="8789"/>
                  </a:lnTo>
                  <a:lnTo>
                    <a:pt x="4466" y="7732"/>
                  </a:lnTo>
                  <a:lnTo>
                    <a:pt x="4514" y="6484"/>
                  </a:lnTo>
                  <a:lnTo>
                    <a:pt x="4610" y="5091"/>
                  </a:lnTo>
                  <a:lnTo>
                    <a:pt x="4803" y="2594"/>
                  </a:lnTo>
                  <a:lnTo>
                    <a:pt x="4899" y="1537"/>
                  </a:lnTo>
                  <a:lnTo>
                    <a:pt x="720" y="0"/>
                  </a:lnTo>
                  <a:close/>
                </a:path>
              </a:pathLst>
            </a:custGeom>
            <a:solidFill>
              <a:srgbClr val="D3641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08" name="Google Shape;4227;p71">
              <a:extLst>
                <a:ext uri="{FF2B5EF4-FFF2-40B4-BE49-F238E27FC236}">
                  <a16:creationId xmlns:a16="http://schemas.microsoft.com/office/drawing/2014/main" id="{9809E2A5-3769-317C-DA74-D42A49CE2CB8}"/>
                </a:ext>
              </a:extLst>
            </p:cNvPr>
            <p:cNvSpPr/>
            <p:nvPr/>
          </p:nvSpPr>
          <p:spPr>
            <a:xfrm>
              <a:off x="2240775" y="1553600"/>
              <a:ext cx="252150" cy="421425"/>
            </a:xfrm>
            <a:custGeom>
              <a:avLst/>
              <a:gdLst/>
              <a:ahLst/>
              <a:cxnLst/>
              <a:rect l="l" t="t" r="r" b="b"/>
              <a:pathLst>
                <a:path w="10086" h="16857" fill="none" extrusionOk="0">
                  <a:moveTo>
                    <a:pt x="720" y="0"/>
                  </a:moveTo>
                  <a:lnTo>
                    <a:pt x="720" y="0"/>
                  </a:lnTo>
                  <a:lnTo>
                    <a:pt x="432" y="1729"/>
                  </a:lnTo>
                  <a:lnTo>
                    <a:pt x="240" y="3554"/>
                  </a:lnTo>
                  <a:lnTo>
                    <a:pt x="48" y="5667"/>
                  </a:lnTo>
                  <a:lnTo>
                    <a:pt x="0" y="6772"/>
                  </a:lnTo>
                  <a:lnTo>
                    <a:pt x="0" y="7828"/>
                  </a:lnTo>
                  <a:lnTo>
                    <a:pt x="48" y="8885"/>
                  </a:lnTo>
                  <a:lnTo>
                    <a:pt x="144" y="9845"/>
                  </a:lnTo>
                  <a:lnTo>
                    <a:pt x="288" y="10710"/>
                  </a:lnTo>
                  <a:lnTo>
                    <a:pt x="432" y="11046"/>
                  </a:lnTo>
                  <a:lnTo>
                    <a:pt x="528" y="11382"/>
                  </a:lnTo>
                  <a:lnTo>
                    <a:pt x="672" y="11718"/>
                  </a:lnTo>
                  <a:lnTo>
                    <a:pt x="865" y="11958"/>
                  </a:lnTo>
                  <a:lnTo>
                    <a:pt x="1057" y="12151"/>
                  </a:lnTo>
                  <a:lnTo>
                    <a:pt x="1297" y="12295"/>
                  </a:lnTo>
                  <a:lnTo>
                    <a:pt x="1297" y="12295"/>
                  </a:lnTo>
                  <a:lnTo>
                    <a:pt x="2305" y="12775"/>
                  </a:lnTo>
                  <a:lnTo>
                    <a:pt x="3458" y="13207"/>
                  </a:lnTo>
                  <a:lnTo>
                    <a:pt x="4658" y="13591"/>
                  </a:lnTo>
                  <a:lnTo>
                    <a:pt x="5859" y="13927"/>
                  </a:lnTo>
                  <a:lnTo>
                    <a:pt x="7780" y="14456"/>
                  </a:lnTo>
                  <a:lnTo>
                    <a:pt x="8597" y="14648"/>
                  </a:lnTo>
                  <a:lnTo>
                    <a:pt x="8597" y="14648"/>
                  </a:lnTo>
                  <a:lnTo>
                    <a:pt x="8693" y="15032"/>
                  </a:lnTo>
                  <a:lnTo>
                    <a:pt x="8981" y="15896"/>
                  </a:lnTo>
                  <a:lnTo>
                    <a:pt x="9173" y="16281"/>
                  </a:lnTo>
                  <a:lnTo>
                    <a:pt x="9365" y="16617"/>
                  </a:lnTo>
                  <a:lnTo>
                    <a:pt x="9461" y="16761"/>
                  </a:lnTo>
                  <a:lnTo>
                    <a:pt x="9557" y="16809"/>
                  </a:lnTo>
                  <a:lnTo>
                    <a:pt x="9653" y="16857"/>
                  </a:lnTo>
                  <a:lnTo>
                    <a:pt x="9749" y="16809"/>
                  </a:lnTo>
                  <a:lnTo>
                    <a:pt x="9749" y="16809"/>
                  </a:lnTo>
                  <a:lnTo>
                    <a:pt x="9845" y="16665"/>
                  </a:lnTo>
                  <a:lnTo>
                    <a:pt x="9893" y="16473"/>
                  </a:lnTo>
                  <a:lnTo>
                    <a:pt x="9989" y="15800"/>
                  </a:lnTo>
                  <a:lnTo>
                    <a:pt x="10037" y="14936"/>
                  </a:lnTo>
                  <a:lnTo>
                    <a:pt x="10085" y="14024"/>
                  </a:lnTo>
                  <a:lnTo>
                    <a:pt x="10037" y="12295"/>
                  </a:lnTo>
                  <a:lnTo>
                    <a:pt x="10037" y="11526"/>
                  </a:lnTo>
                  <a:lnTo>
                    <a:pt x="10037" y="11526"/>
                  </a:lnTo>
                  <a:lnTo>
                    <a:pt x="9269" y="11334"/>
                  </a:lnTo>
                  <a:lnTo>
                    <a:pt x="7492" y="10806"/>
                  </a:lnTo>
                  <a:lnTo>
                    <a:pt x="6531" y="10470"/>
                  </a:lnTo>
                  <a:lnTo>
                    <a:pt x="5667" y="10133"/>
                  </a:lnTo>
                  <a:lnTo>
                    <a:pt x="5283" y="9941"/>
                  </a:lnTo>
                  <a:lnTo>
                    <a:pt x="4995" y="9749"/>
                  </a:lnTo>
                  <a:lnTo>
                    <a:pt x="4755" y="9557"/>
                  </a:lnTo>
                  <a:lnTo>
                    <a:pt x="4610" y="9365"/>
                  </a:lnTo>
                  <a:lnTo>
                    <a:pt x="4610" y="9365"/>
                  </a:lnTo>
                  <a:lnTo>
                    <a:pt x="4562" y="9125"/>
                  </a:lnTo>
                  <a:lnTo>
                    <a:pt x="4514" y="8789"/>
                  </a:lnTo>
                  <a:lnTo>
                    <a:pt x="4466" y="7732"/>
                  </a:lnTo>
                  <a:lnTo>
                    <a:pt x="4514" y="6484"/>
                  </a:lnTo>
                  <a:lnTo>
                    <a:pt x="4610" y="5091"/>
                  </a:lnTo>
                  <a:lnTo>
                    <a:pt x="4803" y="2594"/>
                  </a:lnTo>
                  <a:lnTo>
                    <a:pt x="4899" y="1537"/>
                  </a:lnTo>
                  <a:lnTo>
                    <a:pt x="72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09" name="Google Shape;4228;p71">
              <a:extLst>
                <a:ext uri="{FF2B5EF4-FFF2-40B4-BE49-F238E27FC236}">
                  <a16:creationId xmlns:a16="http://schemas.microsoft.com/office/drawing/2014/main" id="{BE851B16-1A69-567C-C53D-7444DA47FCE2}"/>
                </a:ext>
              </a:extLst>
            </p:cNvPr>
            <p:cNvSpPr/>
            <p:nvPr/>
          </p:nvSpPr>
          <p:spPr>
            <a:xfrm>
              <a:off x="2231150" y="1574000"/>
              <a:ext cx="432250" cy="345800"/>
            </a:xfrm>
            <a:custGeom>
              <a:avLst/>
              <a:gdLst/>
              <a:ahLst/>
              <a:cxnLst/>
              <a:rect l="l" t="t" r="r" b="b"/>
              <a:pathLst>
                <a:path w="17290" h="13832" extrusionOk="0">
                  <a:moveTo>
                    <a:pt x="673" y="1"/>
                  </a:moveTo>
                  <a:lnTo>
                    <a:pt x="481" y="1585"/>
                  </a:lnTo>
                  <a:lnTo>
                    <a:pt x="289" y="3218"/>
                  </a:lnTo>
                  <a:lnTo>
                    <a:pt x="97" y="5139"/>
                  </a:lnTo>
                  <a:lnTo>
                    <a:pt x="49" y="6148"/>
                  </a:lnTo>
                  <a:lnTo>
                    <a:pt x="1" y="7156"/>
                  </a:lnTo>
                  <a:lnTo>
                    <a:pt x="1" y="8069"/>
                  </a:lnTo>
                  <a:lnTo>
                    <a:pt x="49" y="8981"/>
                  </a:lnTo>
                  <a:lnTo>
                    <a:pt x="145" y="9750"/>
                  </a:lnTo>
                  <a:lnTo>
                    <a:pt x="337" y="10470"/>
                  </a:lnTo>
                  <a:lnTo>
                    <a:pt x="433" y="10758"/>
                  </a:lnTo>
                  <a:lnTo>
                    <a:pt x="529" y="10998"/>
                  </a:lnTo>
                  <a:lnTo>
                    <a:pt x="673" y="11190"/>
                  </a:lnTo>
                  <a:lnTo>
                    <a:pt x="865" y="11335"/>
                  </a:lnTo>
                  <a:lnTo>
                    <a:pt x="1201" y="11623"/>
                  </a:lnTo>
                  <a:lnTo>
                    <a:pt x="1682" y="11863"/>
                  </a:lnTo>
                  <a:lnTo>
                    <a:pt x="2162" y="12103"/>
                  </a:lnTo>
                  <a:lnTo>
                    <a:pt x="2738" y="12343"/>
                  </a:lnTo>
                  <a:lnTo>
                    <a:pt x="3891" y="12775"/>
                  </a:lnTo>
                  <a:lnTo>
                    <a:pt x="5092" y="13111"/>
                  </a:lnTo>
                  <a:lnTo>
                    <a:pt x="6196" y="13448"/>
                  </a:lnTo>
                  <a:lnTo>
                    <a:pt x="7109" y="13640"/>
                  </a:lnTo>
                  <a:lnTo>
                    <a:pt x="7973" y="13832"/>
                  </a:lnTo>
                  <a:lnTo>
                    <a:pt x="8453" y="9894"/>
                  </a:lnTo>
                  <a:lnTo>
                    <a:pt x="7925" y="9750"/>
                  </a:lnTo>
                  <a:lnTo>
                    <a:pt x="6724" y="9269"/>
                  </a:lnTo>
                  <a:lnTo>
                    <a:pt x="6100" y="8981"/>
                  </a:lnTo>
                  <a:lnTo>
                    <a:pt x="5572" y="8645"/>
                  </a:lnTo>
                  <a:lnTo>
                    <a:pt x="5380" y="8453"/>
                  </a:lnTo>
                  <a:lnTo>
                    <a:pt x="5188" y="8309"/>
                  </a:lnTo>
                  <a:lnTo>
                    <a:pt x="5092" y="8117"/>
                  </a:lnTo>
                  <a:lnTo>
                    <a:pt x="5043" y="7973"/>
                  </a:lnTo>
                  <a:lnTo>
                    <a:pt x="5236" y="5043"/>
                  </a:lnTo>
                  <a:lnTo>
                    <a:pt x="5428" y="2786"/>
                  </a:lnTo>
                  <a:lnTo>
                    <a:pt x="5860" y="3891"/>
                  </a:lnTo>
                  <a:lnTo>
                    <a:pt x="6388" y="4995"/>
                  </a:lnTo>
                  <a:lnTo>
                    <a:pt x="7013" y="6292"/>
                  </a:lnTo>
                  <a:lnTo>
                    <a:pt x="7397" y="6964"/>
                  </a:lnTo>
                  <a:lnTo>
                    <a:pt x="7829" y="7589"/>
                  </a:lnTo>
                  <a:lnTo>
                    <a:pt x="8261" y="8213"/>
                  </a:lnTo>
                  <a:lnTo>
                    <a:pt x="8693" y="8789"/>
                  </a:lnTo>
                  <a:lnTo>
                    <a:pt x="9174" y="9269"/>
                  </a:lnTo>
                  <a:lnTo>
                    <a:pt x="9654" y="9654"/>
                  </a:lnTo>
                  <a:lnTo>
                    <a:pt x="9942" y="9798"/>
                  </a:lnTo>
                  <a:lnTo>
                    <a:pt x="10182" y="9894"/>
                  </a:lnTo>
                  <a:lnTo>
                    <a:pt x="10422" y="9990"/>
                  </a:lnTo>
                  <a:lnTo>
                    <a:pt x="10710" y="10038"/>
                  </a:lnTo>
                  <a:lnTo>
                    <a:pt x="11239" y="10086"/>
                  </a:lnTo>
                  <a:lnTo>
                    <a:pt x="11767" y="9990"/>
                  </a:lnTo>
                  <a:lnTo>
                    <a:pt x="12295" y="9846"/>
                  </a:lnTo>
                  <a:lnTo>
                    <a:pt x="12872" y="9654"/>
                  </a:lnTo>
                  <a:lnTo>
                    <a:pt x="13448" y="9414"/>
                  </a:lnTo>
                  <a:lnTo>
                    <a:pt x="13976" y="9125"/>
                  </a:lnTo>
                  <a:lnTo>
                    <a:pt x="15033" y="8501"/>
                  </a:lnTo>
                  <a:lnTo>
                    <a:pt x="15945" y="7829"/>
                  </a:lnTo>
                  <a:lnTo>
                    <a:pt x="16666" y="7252"/>
                  </a:lnTo>
                  <a:lnTo>
                    <a:pt x="17290" y="6676"/>
                  </a:lnTo>
                  <a:lnTo>
                    <a:pt x="16089" y="4035"/>
                  </a:lnTo>
                  <a:lnTo>
                    <a:pt x="12968" y="5764"/>
                  </a:lnTo>
                  <a:lnTo>
                    <a:pt x="11575" y="2978"/>
                  </a:lnTo>
                  <a:lnTo>
                    <a:pt x="673" y="1"/>
                  </a:lnTo>
                  <a:close/>
                </a:path>
              </a:pathLst>
            </a:custGeom>
            <a:solidFill>
              <a:srgbClr val="82B7F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10" name="Google Shape;4229;p71">
              <a:extLst>
                <a:ext uri="{FF2B5EF4-FFF2-40B4-BE49-F238E27FC236}">
                  <a16:creationId xmlns:a16="http://schemas.microsoft.com/office/drawing/2014/main" id="{89CC9723-2841-7DFA-A2F6-8D2CD28E467E}"/>
                </a:ext>
              </a:extLst>
            </p:cNvPr>
            <p:cNvSpPr/>
            <p:nvPr/>
          </p:nvSpPr>
          <p:spPr>
            <a:xfrm>
              <a:off x="2231150" y="1574000"/>
              <a:ext cx="432250" cy="345800"/>
            </a:xfrm>
            <a:custGeom>
              <a:avLst/>
              <a:gdLst/>
              <a:ahLst/>
              <a:cxnLst/>
              <a:rect l="l" t="t" r="r" b="b"/>
              <a:pathLst>
                <a:path w="17290" h="13832" fill="none" extrusionOk="0">
                  <a:moveTo>
                    <a:pt x="673" y="1"/>
                  </a:moveTo>
                  <a:lnTo>
                    <a:pt x="673" y="1"/>
                  </a:lnTo>
                  <a:lnTo>
                    <a:pt x="481" y="1585"/>
                  </a:lnTo>
                  <a:lnTo>
                    <a:pt x="289" y="3218"/>
                  </a:lnTo>
                  <a:lnTo>
                    <a:pt x="97" y="5139"/>
                  </a:lnTo>
                  <a:lnTo>
                    <a:pt x="49" y="6148"/>
                  </a:lnTo>
                  <a:lnTo>
                    <a:pt x="1" y="7156"/>
                  </a:lnTo>
                  <a:lnTo>
                    <a:pt x="1" y="8069"/>
                  </a:lnTo>
                  <a:lnTo>
                    <a:pt x="49" y="8981"/>
                  </a:lnTo>
                  <a:lnTo>
                    <a:pt x="145" y="9750"/>
                  </a:lnTo>
                  <a:lnTo>
                    <a:pt x="337" y="10470"/>
                  </a:lnTo>
                  <a:lnTo>
                    <a:pt x="433" y="10758"/>
                  </a:lnTo>
                  <a:lnTo>
                    <a:pt x="529" y="10998"/>
                  </a:lnTo>
                  <a:lnTo>
                    <a:pt x="673" y="11190"/>
                  </a:lnTo>
                  <a:lnTo>
                    <a:pt x="865" y="11335"/>
                  </a:lnTo>
                  <a:lnTo>
                    <a:pt x="865" y="11335"/>
                  </a:lnTo>
                  <a:lnTo>
                    <a:pt x="1201" y="11623"/>
                  </a:lnTo>
                  <a:lnTo>
                    <a:pt x="1682" y="11863"/>
                  </a:lnTo>
                  <a:lnTo>
                    <a:pt x="2162" y="12103"/>
                  </a:lnTo>
                  <a:lnTo>
                    <a:pt x="2738" y="12343"/>
                  </a:lnTo>
                  <a:lnTo>
                    <a:pt x="3891" y="12775"/>
                  </a:lnTo>
                  <a:lnTo>
                    <a:pt x="5092" y="13111"/>
                  </a:lnTo>
                  <a:lnTo>
                    <a:pt x="6196" y="13448"/>
                  </a:lnTo>
                  <a:lnTo>
                    <a:pt x="7109" y="13640"/>
                  </a:lnTo>
                  <a:lnTo>
                    <a:pt x="7973" y="13832"/>
                  </a:lnTo>
                  <a:lnTo>
                    <a:pt x="8453" y="9894"/>
                  </a:lnTo>
                  <a:lnTo>
                    <a:pt x="8453" y="9894"/>
                  </a:lnTo>
                  <a:lnTo>
                    <a:pt x="7925" y="9750"/>
                  </a:lnTo>
                  <a:lnTo>
                    <a:pt x="6724" y="9269"/>
                  </a:lnTo>
                  <a:lnTo>
                    <a:pt x="6100" y="8981"/>
                  </a:lnTo>
                  <a:lnTo>
                    <a:pt x="5572" y="8645"/>
                  </a:lnTo>
                  <a:lnTo>
                    <a:pt x="5380" y="8453"/>
                  </a:lnTo>
                  <a:lnTo>
                    <a:pt x="5188" y="8309"/>
                  </a:lnTo>
                  <a:lnTo>
                    <a:pt x="5092" y="8117"/>
                  </a:lnTo>
                  <a:lnTo>
                    <a:pt x="5043" y="7973"/>
                  </a:lnTo>
                  <a:lnTo>
                    <a:pt x="5043" y="7973"/>
                  </a:lnTo>
                  <a:lnTo>
                    <a:pt x="5236" y="5043"/>
                  </a:lnTo>
                  <a:lnTo>
                    <a:pt x="5428" y="2786"/>
                  </a:lnTo>
                  <a:lnTo>
                    <a:pt x="5428" y="2786"/>
                  </a:lnTo>
                  <a:lnTo>
                    <a:pt x="5860" y="3891"/>
                  </a:lnTo>
                  <a:lnTo>
                    <a:pt x="6388" y="4995"/>
                  </a:lnTo>
                  <a:lnTo>
                    <a:pt x="7013" y="6292"/>
                  </a:lnTo>
                  <a:lnTo>
                    <a:pt x="7397" y="6964"/>
                  </a:lnTo>
                  <a:lnTo>
                    <a:pt x="7829" y="7589"/>
                  </a:lnTo>
                  <a:lnTo>
                    <a:pt x="8261" y="8213"/>
                  </a:lnTo>
                  <a:lnTo>
                    <a:pt x="8693" y="8789"/>
                  </a:lnTo>
                  <a:lnTo>
                    <a:pt x="9174" y="9269"/>
                  </a:lnTo>
                  <a:lnTo>
                    <a:pt x="9654" y="9654"/>
                  </a:lnTo>
                  <a:lnTo>
                    <a:pt x="9942" y="9798"/>
                  </a:lnTo>
                  <a:lnTo>
                    <a:pt x="10182" y="9894"/>
                  </a:lnTo>
                  <a:lnTo>
                    <a:pt x="10422" y="9990"/>
                  </a:lnTo>
                  <a:lnTo>
                    <a:pt x="10710" y="10038"/>
                  </a:lnTo>
                  <a:lnTo>
                    <a:pt x="10710" y="10038"/>
                  </a:lnTo>
                  <a:lnTo>
                    <a:pt x="11239" y="10086"/>
                  </a:lnTo>
                  <a:lnTo>
                    <a:pt x="11767" y="9990"/>
                  </a:lnTo>
                  <a:lnTo>
                    <a:pt x="12295" y="9846"/>
                  </a:lnTo>
                  <a:lnTo>
                    <a:pt x="12872" y="9654"/>
                  </a:lnTo>
                  <a:lnTo>
                    <a:pt x="13448" y="9414"/>
                  </a:lnTo>
                  <a:lnTo>
                    <a:pt x="13976" y="9125"/>
                  </a:lnTo>
                  <a:lnTo>
                    <a:pt x="15033" y="8501"/>
                  </a:lnTo>
                  <a:lnTo>
                    <a:pt x="15945" y="7829"/>
                  </a:lnTo>
                  <a:lnTo>
                    <a:pt x="16666" y="7252"/>
                  </a:lnTo>
                  <a:lnTo>
                    <a:pt x="17290" y="6676"/>
                  </a:lnTo>
                  <a:lnTo>
                    <a:pt x="16089" y="4035"/>
                  </a:lnTo>
                  <a:lnTo>
                    <a:pt x="12968" y="5764"/>
                  </a:lnTo>
                  <a:lnTo>
                    <a:pt x="11575" y="2978"/>
                  </a:lnTo>
                  <a:lnTo>
                    <a:pt x="673" y="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11" name="Google Shape;4230;p71">
              <a:extLst>
                <a:ext uri="{FF2B5EF4-FFF2-40B4-BE49-F238E27FC236}">
                  <a16:creationId xmlns:a16="http://schemas.microsoft.com/office/drawing/2014/main" id="{546470B4-A1A1-4BB7-C904-AAA6D616286F}"/>
                </a:ext>
              </a:extLst>
            </p:cNvPr>
            <p:cNvSpPr/>
            <p:nvPr/>
          </p:nvSpPr>
          <p:spPr>
            <a:xfrm>
              <a:off x="2243175" y="1593200"/>
              <a:ext cx="291775" cy="82875"/>
            </a:xfrm>
            <a:custGeom>
              <a:avLst/>
              <a:gdLst/>
              <a:ahLst/>
              <a:cxnLst/>
              <a:rect l="l" t="t" r="r" b="b"/>
              <a:pathLst>
                <a:path w="11671" h="3315" extrusionOk="0">
                  <a:moveTo>
                    <a:pt x="96" y="1"/>
                  </a:moveTo>
                  <a:lnTo>
                    <a:pt x="0" y="769"/>
                  </a:lnTo>
                  <a:lnTo>
                    <a:pt x="11670" y="3315"/>
                  </a:lnTo>
                  <a:lnTo>
                    <a:pt x="11430" y="2882"/>
                  </a:lnTo>
                  <a:lnTo>
                    <a:pt x="144" y="49"/>
                  </a:lnTo>
                  <a:lnTo>
                    <a:pt x="96" y="1"/>
                  </a:lnTo>
                  <a:close/>
                </a:path>
              </a:pathLst>
            </a:custGeom>
            <a:solidFill>
              <a:srgbClr val="95BFF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12" name="Google Shape;4231;p71">
              <a:extLst>
                <a:ext uri="{FF2B5EF4-FFF2-40B4-BE49-F238E27FC236}">
                  <a16:creationId xmlns:a16="http://schemas.microsoft.com/office/drawing/2014/main" id="{4E7DA9D9-25D6-28B9-1DAE-7C5AE6B60724}"/>
                </a:ext>
              </a:extLst>
            </p:cNvPr>
            <p:cNvSpPr/>
            <p:nvPr/>
          </p:nvSpPr>
          <p:spPr>
            <a:xfrm>
              <a:off x="2243175" y="1593200"/>
              <a:ext cx="291775" cy="82875"/>
            </a:xfrm>
            <a:custGeom>
              <a:avLst/>
              <a:gdLst/>
              <a:ahLst/>
              <a:cxnLst/>
              <a:rect l="l" t="t" r="r" b="b"/>
              <a:pathLst>
                <a:path w="11671" h="3315" fill="none" extrusionOk="0">
                  <a:moveTo>
                    <a:pt x="96" y="1"/>
                  </a:moveTo>
                  <a:lnTo>
                    <a:pt x="96" y="1"/>
                  </a:lnTo>
                  <a:lnTo>
                    <a:pt x="0" y="769"/>
                  </a:lnTo>
                  <a:lnTo>
                    <a:pt x="11670" y="3315"/>
                  </a:lnTo>
                  <a:lnTo>
                    <a:pt x="11430" y="2882"/>
                  </a:lnTo>
                  <a:lnTo>
                    <a:pt x="144" y="49"/>
                  </a:lnTo>
                  <a:lnTo>
                    <a:pt x="144" y="49"/>
                  </a:lnTo>
                  <a:lnTo>
                    <a:pt x="96" y="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13" name="Google Shape;4232;p71">
              <a:extLst>
                <a:ext uri="{FF2B5EF4-FFF2-40B4-BE49-F238E27FC236}">
                  <a16:creationId xmlns:a16="http://schemas.microsoft.com/office/drawing/2014/main" id="{B487D7A7-17E7-81A5-CB9B-13B2B1FB863E}"/>
                </a:ext>
              </a:extLst>
            </p:cNvPr>
            <p:cNvSpPr/>
            <p:nvPr/>
          </p:nvSpPr>
          <p:spPr>
            <a:xfrm>
              <a:off x="2428050" y="1828525"/>
              <a:ext cx="82875" cy="165725"/>
            </a:xfrm>
            <a:custGeom>
              <a:avLst/>
              <a:gdLst/>
              <a:ahLst/>
              <a:cxnLst/>
              <a:rect l="l" t="t" r="r" b="b"/>
              <a:pathLst>
                <a:path w="3315" h="6629" extrusionOk="0">
                  <a:moveTo>
                    <a:pt x="1778" y="1"/>
                  </a:moveTo>
                  <a:lnTo>
                    <a:pt x="1730" y="97"/>
                  </a:lnTo>
                  <a:lnTo>
                    <a:pt x="1730" y="193"/>
                  </a:lnTo>
                  <a:lnTo>
                    <a:pt x="1682" y="625"/>
                  </a:lnTo>
                  <a:lnTo>
                    <a:pt x="1682" y="1922"/>
                  </a:lnTo>
                  <a:lnTo>
                    <a:pt x="1730" y="3747"/>
                  </a:lnTo>
                  <a:lnTo>
                    <a:pt x="1682" y="3603"/>
                  </a:lnTo>
                  <a:lnTo>
                    <a:pt x="1586" y="3315"/>
                  </a:lnTo>
                  <a:lnTo>
                    <a:pt x="1394" y="2978"/>
                  </a:lnTo>
                  <a:lnTo>
                    <a:pt x="1250" y="2834"/>
                  </a:lnTo>
                  <a:lnTo>
                    <a:pt x="1106" y="2690"/>
                  </a:lnTo>
                  <a:lnTo>
                    <a:pt x="961" y="2642"/>
                  </a:lnTo>
                  <a:lnTo>
                    <a:pt x="817" y="2642"/>
                  </a:lnTo>
                  <a:lnTo>
                    <a:pt x="625" y="2738"/>
                  </a:lnTo>
                  <a:lnTo>
                    <a:pt x="481" y="2834"/>
                  </a:lnTo>
                  <a:lnTo>
                    <a:pt x="241" y="3123"/>
                  </a:lnTo>
                  <a:lnTo>
                    <a:pt x="1" y="3411"/>
                  </a:lnTo>
                  <a:lnTo>
                    <a:pt x="1" y="3507"/>
                  </a:lnTo>
                  <a:lnTo>
                    <a:pt x="1" y="3603"/>
                  </a:lnTo>
                  <a:lnTo>
                    <a:pt x="49" y="3795"/>
                  </a:lnTo>
                  <a:lnTo>
                    <a:pt x="193" y="3987"/>
                  </a:lnTo>
                  <a:lnTo>
                    <a:pt x="385" y="4179"/>
                  </a:lnTo>
                  <a:lnTo>
                    <a:pt x="769" y="4515"/>
                  </a:lnTo>
                  <a:lnTo>
                    <a:pt x="961" y="4659"/>
                  </a:lnTo>
                  <a:lnTo>
                    <a:pt x="1106" y="4996"/>
                  </a:lnTo>
                  <a:lnTo>
                    <a:pt x="1490" y="5716"/>
                  </a:lnTo>
                  <a:lnTo>
                    <a:pt x="1730" y="6052"/>
                  </a:lnTo>
                  <a:lnTo>
                    <a:pt x="2018" y="6388"/>
                  </a:lnTo>
                  <a:lnTo>
                    <a:pt x="2306" y="6580"/>
                  </a:lnTo>
                  <a:lnTo>
                    <a:pt x="2450" y="6628"/>
                  </a:lnTo>
                  <a:lnTo>
                    <a:pt x="2642" y="6628"/>
                  </a:lnTo>
                  <a:lnTo>
                    <a:pt x="2738" y="6532"/>
                  </a:lnTo>
                  <a:lnTo>
                    <a:pt x="2834" y="6340"/>
                  </a:lnTo>
                  <a:lnTo>
                    <a:pt x="2931" y="6004"/>
                  </a:lnTo>
                  <a:lnTo>
                    <a:pt x="3027" y="5572"/>
                  </a:lnTo>
                  <a:lnTo>
                    <a:pt x="3171" y="4563"/>
                  </a:lnTo>
                  <a:lnTo>
                    <a:pt x="3267" y="3411"/>
                  </a:lnTo>
                  <a:lnTo>
                    <a:pt x="3315" y="2258"/>
                  </a:lnTo>
                  <a:lnTo>
                    <a:pt x="3315" y="1202"/>
                  </a:lnTo>
                  <a:lnTo>
                    <a:pt x="3315" y="481"/>
                  </a:lnTo>
                  <a:lnTo>
                    <a:pt x="3267" y="145"/>
                  </a:lnTo>
                  <a:lnTo>
                    <a:pt x="3171" y="49"/>
                  </a:lnTo>
                  <a:lnTo>
                    <a:pt x="3027"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14" name="Google Shape;4233;p71">
              <a:extLst>
                <a:ext uri="{FF2B5EF4-FFF2-40B4-BE49-F238E27FC236}">
                  <a16:creationId xmlns:a16="http://schemas.microsoft.com/office/drawing/2014/main" id="{3ABCD569-B508-AB12-9C51-673A2EA9C077}"/>
                </a:ext>
              </a:extLst>
            </p:cNvPr>
            <p:cNvSpPr/>
            <p:nvPr/>
          </p:nvSpPr>
          <p:spPr>
            <a:xfrm>
              <a:off x="2428050" y="1828525"/>
              <a:ext cx="82875" cy="165725"/>
            </a:xfrm>
            <a:custGeom>
              <a:avLst/>
              <a:gdLst/>
              <a:ahLst/>
              <a:cxnLst/>
              <a:rect l="l" t="t" r="r" b="b"/>
              <a:pathLst>
                <a:path w="3315" h="6629" fill="none" extrusionOk="0">
                  <a:moveTo>
                    <a:pt x="1" y="3411"/>
                  </a:moveTo>
                  <a:lnTo>
                    <a:pt x="1" y="3411"/>
                  </a:lnTo>
                  <a:lnTo>
                    <a:pt x="241" y="3123"/>
                  </a:lnTo>
                  <a:lnTo>
                    <a:pt x="481" y="2834"/>
                  </a:lnTo>
                  <a:lnTo>
                    <a:pt x="625" y="2738"/>
                  </a:lnTo>
                  <a:lnTo>
                    <a:pt x="817" y="2642"/>
                  </a:lnTo>
                  <a:lnTo>
                    <a:pt x="961" y="2642"/>
                  </a:lnTo>
                  <a:lnTo>
                    <a:pt x="1106" y="2690"/>
                  </a:lnTo>
                  <a:lnTo>
                    <a:pt x="1106" y="2690"/>
                  </a:lnTo>
                  <a:lnTo>
                    <a:pt x="1250" y="2834"/>
                  </a:lnTo>
                  <a:lnTo>
                    <a:pt x="1394" y="2978"/>
                  </a:lnTo>
                  <a:lnTo>
                    <a:pt x="1586" y="3315"/>
                  </a:lnTo>
                  <a:lnTo>
                    <a:pt x="1682" y="3603"/>
                  </a:lnTo>
                  <a:lnTo>
                    <a:pt x="1730" y="3747"/>
                  </a:lnTo>
                  <a:lnTo>
                    <a:pt x="1730" y="3747"/>
                  </a:lnTo>
                  <a:lnTo>
                    <a:pt x="1682" y="1922"/>
                  </a:lnTo>
                  <a:lnTo>
                    <a:pt x="1682" y="625"/>
                  </a:lnTo>
                  <a:lnTo>
                    <a:pt x="1730" y="193"/>
                  </a:lnTo>
                  <a:lnTo>
                    <a:pt x="1730" y="97"/>
                  </a:lnTo>
                  <a:lnTo>
                    <a:pt x="1778" y="1"/>
                  </a:lnTo>
                  <a:lnTo>
                    <a:pt x="1778" y="1"/>
                  </a:lnTo>
                  <a:lnTo>
                    <a:pt x="2114" y="1"/>
                  </a:lnTo>
                  <a:lnTo>
                    <a:pt x="2546" y="1"/>
                  </a:lnTo>
                  <a:lnTo>
                    <a:pt x="3027" y="1"/>
                  </a:lnTo>
                  <a:lnTo>
                    <a:pt x="3171" y="49"/>
                  </a:lnTo>
                  <a:lnTo>
                    <a:pt x="3267" y="145"/>
                  </a:lnTo>
                  <a:lnTo>
                    <a:pt x="3267" y="145"/>
                  </a:lnTo>
                  <a:lnTo>
                    <a:pt x="3315" y="481"/>
                  </a:lnTo>
                  <a:lnTo>
                    <a:pt x="3315" y="1202"/>
                  </a:lnTo>
                  <a:lnTo>
                    <a:pt x="3315" y="2258"/>
                  </a:lnTo>
                  <a:lnTo>
                    <a:pt x="3267" y="3411"/>
                  </a:lnTo>
                  <a:lnTo>
                    <a:pt x="3171" y="4563"/>
                  </a:lnTo>
                  <a:lnTo>
                    <a:pt x="3027" y="5572"/>
                  </a:lnTo>
                  <a:lnTo>
                    <a:pt x="2931" y="6004"/>
                  </a:lnTo>
                  <a:lnTo>
                    <a:pt x="2834" y="6340"/>
                  </a:lnTo>
                  <a:lnTo>
                    <a:pt x="2738" y="6532"/>
                  </a:lnTo>
                  <a:lnTo>
                    <a:pt x="2642" y="6628"/>
                  </a:lnTo>
                  <a:lnTo>
                    <a:pt x="2594" y="6628"/>
                  </a:lnTo>
                  <a:lnTo>
                    <a:pt x="2594" y="6628"/>
                  </a:lnTo>
                  <a:lnTo>
                    <a:pt x="2450" y="6628"/>
                  </a:lnTo>
                  <a:lnTo>
                    <a:pt x="2306" y="6580"/>
                  </a:lnTo>
                  <a:lnTo>
                    <a:pt x="2018" y="6388"/>
                  </a:lnTo>
                  <a:lnTo>
                    <a:pt x="1730" y="6052"/>
                  </a:lnTo>
                  <a:lnTo>
                    <a:pt x="1490" y="5716"/>
                  </a:lnTo>
                  <a:lnTo>
                    <a:pt x="1106" y="4996"/>
                  </a:lnTo>
                  <a:lnTo>
                    <a:pt x="961" y="4659"/>
                  </a:lnTo>
                  <a:lnTo>
                    <a:pt x="961" y="4659"/>
                  </a:lnTo>
                  <a:lnTo>
                    <a:pt x="769" y="4515"/>
                  </a:lnTo>
                  <a:lnTo>
                    <a:pt x="385" y="4179"/>
                  </a:lnTo>
                  <a:lnTo>
                    <a:pt x="193" y="3987"/>
                  </a:lnTo>
                  <a:lnTo>
                    <a:pt x="49" y="3795"/>
                  </a:lnTo>
                  <a:lnTo>
                    <a:pt x="1" y="3603"/>
                  </a:lnTo>
                  <a:lnTo>
                    <a:pt x="1" y="3507"/>
                  </a:lnTo>
                  <a:lnTo>
                    <a:pt x="1" y="341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15" name="Google Shape;4234;p71">
              <a:extLst>
                <a:ext uri="{FF2B5EF4-FFF2-40B4-BE49-F238E27FC236}">
                  <a16:creationId xmlns:a16="http://schemas.microsoft.com/office/drawing/2014/main" id="{3A63C10A-177D-E0BC-8BB8-533ECBABE8A6}"/>
                </a:ext>
              </a:extLst>
            </p:cNvPr>
            <p:cNvSpPr/>
            <p:nvPr/>
          </p:nvSpPr>
          <p:spPr>
            <a:xfrm>
              <a:off x="2426850" y="1827325"/>
              <a:ext cx="84075" cy="166925"/>
            </a:xfrm>
            <a:custGeom>
              <a:avLst/>
              <a:gdLst/>
              <a:ahLst/>
              <a:cxnLst/>
              <a:rect l="l" t="t" r="r" b="b"/>
              <a:pathLst>
                <a:path w="3363" h="6677" extrusionOk="0">
                  <a:moveTo>
                    <a:pt x="2498" y="1"/>
                  </a:moveTo>
                  <a:lnTo>
                    <a:pt x="2114" y="49"/>
                  </a:lnTo>
                  <a:lnTo>
                    <a:pt x="1826" y="49"/>
                  </a:lnTo>
                  <a:lnTo>
                    <a:pt x="1778" y="145"/>
                  </a:lnTo>
                  <a:lnTo>
                    <a:pt x="1778" y="337"/>
                  </a:lnTo>
                  <a:lnTo>
                    <a:pt x="1730" y="817"/>
                  </a:lnTo>
                  <a:lnTo>
                    <a:pt x="1730" y="1442"/>
                  </a:lnTo>
                  <a:lnTo>
                    <a:pt x="1730" y="3026"/>
                  </a:lnTo>
                  <a:lnTo>
                    <a:pt x="1778" y="3795"/>
                  </a:lnTo>
                  <a:lnTo>
                    <a:pt x="1730" y="3651"/>
                  </a:lnTo>
                  <a:lnTo>
                    <a:pt x="1634" y="3363"/>
                  </a:lnTo>
                  <a:lnTo>
                    <a:pt x="1442" y="3026"/>
                  </a:lnTo>
                  <a:lnTo>
                    <a:pt x="1298" y="2882"/>
                  </a:lnTo>
                  <a:lnTo>
                    <a:pt x="1154" y="2738"/>
                  </a:lnTo>
                  <a:lnTo>
                    <a:pt x="961" y="2690"/>
                  </a:lnTo>
                  <a:lnTo>
                    <a:pt x="769" y="2738"/>
                  </a:lnTo>
                  <a:lnTo>
                    <a:pt x="529" y="2882"/>
                  </a:lnTo>
                  <a:lnTo>
                    <a:pt x="337" y="3075"/>
                  </a:lnTo>
                  <a:lnTo>
                    <a:pt x="193" y="3267"/>
                  </a:lnTo>
                  <a:lnTo>
                    <a:pt x="49" y="3459"/>
                  </a:lnTo>
                  <a:lnTo>
                    <a:pt x="1" y="3603"/>
                  </a:lnTo>
                  <a:lnTo>
                    <a:pt x="49" y="3747"/>
                  </a:lnTo>
                  <a:lnTo>
                    <a:pt x="193" y="3939"/>
                  </a:lnTo>
                  <a:lnTo>
                    <a:pt x="529" y="4323"/>
                  </a:lnTo>
                  <a:lnTo>
                    <a:pt x="865" y="4611"/>
                  </a:lnTo>
                  <a:lnTo>
                    <a:pt x="1009" y="4707"/>
                  </a:lnTo>
                  <a:lnTo>
                    <a:pt x="1154" y="4996"/>
                  </a:lnTo>
                  <a:lnTo>
                    <a:pt x="1538" y="5716"/>
                  </a:lnTo>
                  <a:lnTo>
                    <a:pt x="1778" y="6052"/>
                  </a:lnTo>
                  <a:lnTo>
                    <a:pt x="2018" y="6388"/>
                  </a:lnTo>
                  <a:lnTo>
                    <a:pt x="2306" y="6628"/>
                  </a:lnTo>
                  <a:lnTo>
                    <a:pt x="2450" y="6676"/>
                  </a:lnTo>
                  <a:lnTo>
                    <a:pt x="2642" y="6676"/>
                  </a:lnTo>
                  <a:lnTo>
                    <a:pt x="2738" y="6628"/>
                  </a:lnTo>
                  <a:lnTo>
                    <a:pt x="2834" y="6532"/>
                  </a:lnTo>
                  <a:lnTo>
                    <a:pt x="2979" y="6100"/>
                  </a:lnTo>
                  <a:lnTo>
                    <a:pt x="3123" y="5524"/>
                  </a:lnTo>
                  <a:lnTo>
                    <a:pt x="3219" y="4755"/>
                  </a:lnTo>
                  <a:lnTo>
                    <a:pt x="3315" y="3123"/>
                  </a:lnTo>
                  <a:lnTo>
                    <a:pt x="3363" y="1538"/>
                  </a:lnTo>
                  <a:lnTo>
                    <a:pt x="3363" y="577"/>
                  </a:lnTo>
                  <a:lnTo>
                    <a:pt x="3315" y="193"/>
                  </a:lnTo>
                  <a:lnTo>
                    <a:pt x="3219" y="97"/>
                  </a:lnTo>
                  <a:lnTo>
                    <a:pt x="3027" y="49"/>
                  </a:lnTo>
                  <a:lnTo>
                    <a:pt x="2498" y="1"/>
                  </a:lnTo>
                  <a:close/>
                </a:path>
              </a:pathLst>
            </a:custGeom>
            <a:solidFill>
              <a:srgbClr val="FFF2F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16" name="Google Shape;4235;p71">
              <a:extLst>
                <a:ext uri="{FF2B5EF4-FFF2-40B4-BE49-F238E27FC236}">
                  <a16:creationId xmlns:a16="http://schemas.microsoft.com/office/drawing/2014/main" id="{FB0B29A0-1409-702C-AA84-5A7591436153}"/>
                </a:ext>
              </a:extLst>
            </p:cNvPr>
            <p:cNvSpPr/>
            <p:nvPr/>
          </p:nvSpPr>
          <p:spPr>
            <a:xfrm>
              <a:off x="2426850" y="1827325"/>
              <a:ext cx="84075" cy="166925"/>
            </a:xfrm>
            <a:custGeom>
              <a:avLst/>
              <a:gdLst/>
              <a:ahLst/>
              <a:cxnLst/>
              <a:rect l="l" t="t" r="r" b="b"/>
              <a:pathLst>
                <a:path w="3363" h="6677" fill="none" extrusionOk="0">
                  <a:moveTo>
                    <a:pt x="2498" y="1"/>
                  </a:moveTo>
                  <a:lnTo>
                    <a:pt x="2498" y="1"/>
                  </a:lnTo>
                  <a:lnTo>
                    <a:pt x="2114" y="49"/>
                  </a:lnTo>
                  <a:lnTo>
                    <a:pt x="1826" y="49"/>
                  </a:lnTo>
                  <a:lnTo>
                    <a:pt x="1826" y="49"/>
                  </a:lnTo>
                  <a:lnTo>
                    <a:pt x="1778" y="145"/>
                  </a:lnTo>
                  <a:lnTo>
                    <a:pt x="1778" y="337"/>
                  </a:lnTo>
                  <a:lnTo>
                    <a:pt x="1778" y="337"/>
                  </a:lnTo>
                  <a:lnTo>
                    <a:pt x="1730" y="817"/>
                  </a:lnTo>
                  <a:lnTo>
                    <a:pt x="1730" y="1442"/>
                  </a:lnTo>
                  <a:lnTo>
                    <a:pt x="1730" y="1442"/>
                  </a:lnTo>
                  <a:lnTo>
                    <a:pt x="1730" y="3026"/>
                  </a:lnTo>
                  <a:lnTo>
                    <a:pt x="1778" y="3795"/>
                  </a:lnTo>
                  <a:lnTo>
                    <a:pt x="1778" y="3795"/>
                  </a:lnTo>
                  <a:lnTo>
                    <a:pt x="1778" y="3795"/>
                  </a:lnTo>
                  <a:lnTo>
                    <a:pt x="1778" y="3795"/>
                  </a:lnTo>
                  <a:lnTo>
                    <a:pt x="1730" y="3651"/>
                  </a:lnTo>
                  <a:lnTo>
                    <a:pt x="1634" y="3363"/>
                  </a:lnTo>
                  <a:lnTo>
                    <a:pt x="1442" y="3026"/>
                  </a:lnTo>
                  <a:lnTo>
                    <a:pt x="1298" y="2882"/>
                  </a:lnTo>
                  <a:lnTo>
                    <a:pt x="1154" y="2738"/>
                  </a:lnTo>
                  <a:lnTo>
                    <a:pt x="1154" y="2738"/>
                  </a:lnTo>
                  <a:lnTo>
                    <a:pt x="961" y="2690"/>
                  </a:lnTo>
                  <a:lnTo>
                    <a:pt x="961" y="2690"/>
                  </a:lnTo>
                  <a:lnTo>
                    <a:pt x="769" y="2738"/>
                  </a:lnTo>
                  <a:lnTo>
                    <a:pt x="529" y="2882"/>
                  </a:lnTo>
                  <a:lnTo>
                    <a:pt x="337" y="3075"/>
                  </a:lnTo>
                  <a:lnTo>
                    <a:pt x="193" y="3267"/>
                  </a:lnTo>
                  <a:lnTo>
                    <a:pt x="193" y="3267"/>
                  </a:lnTo>
                  <a:lnTo>
                    <a:pt x="49" y="3459"/>
                  </a:lnTo>
                  <a:lnTo>
                    <a:pt x="49" y="3459"/>
                  </a:lnTo>
                  <a:lnTo>
                    <a:pt x="1" y="3603"/>
                  </a:lnTo>
                  <a:lnTo>
                    <a:pt x="1" y="3603"/>
                  </a:lnTo>
                  <a:lnTo>
                    <a:pt x="49" y="3747"/>
                  </a:lnTo>
                  <a:lnTo>
                    <a:pt x="193" y="3939"/>
                  </a:lnTo>
                  <a:lnTo>
                    <a:pt x="529" y="4323"/>
                  </a:lnTo>
                  <a:lnTo>
                    <a:pt x="865" y="4611"/>
                  </a:lnTo>
                  <a:lnTo>
                    <a:pt x="1009" y="4707"/>
                  </a:lnTo>
                  <a:lnTo>
                    <a:pt x="1009" y="4707"/>
                  </a:lnTo>
                  <a:lnTo>
                    <a:pt x="1154" y="4996"/>
                  </a:lnTo>
                  <a:lnTo>
                    <a:pt x="1538" y="5716"/>
                  </a:lnTo>
                  <a:lnTo>
                    <a:pt x="1778" y="6052"/>
                  </a:lnTo>
                  <a:lnTo>
                    <a:pt x="2018" y="6388"/>
                  </a:lnTo>
                  <a:lnTo>
                    <a:pt x="2306" y="6628"/>
                  </a:lnTo>
                  <a:lnTo>
                    <a:pt x="2450" y="6676"/>
                  </a:lnTo>
                  <a:lnTo>
                    <a:pt x="2546" y="6676"/>
                  </a:lnTo>
                  <a:lnTo>
                    <a:pt x="2546" y="6676"/>
                  </a:lnTo>
                  <a:lnTo>
                    <a:pt x="2642" y="6676"/>
                  </a:lnTo>
                  <a:lnTo>
                    <a:pt x="2642" y="6676"/>
                  </a:lnTo>
                  <a:lnTo>
                    <a:pt x="2738" y="6628"/>
                  </a:lnTo>
                  <a:lnTo>
                    <a:pt x="2834" y="6532"/>
                  </a:lnTo>
                  <a:lnTo>
                    <a:pt x="2979" y="6100"/>
                  </a:lnTo>
                  <a:lnTo>
                    <a:pt x="3123" y="5524"/>
                  </a:lnTo>
                  <a:lnTo>
                    <a:pt x="3219" y="4755"/>
                  </a:lnTo>
                  <a:lnTo>
                    <a:pt x="3315" y="3123"/>
                  </a:lnTo>
                  <a:lnTo>
                    <a:pt x="3363" y="1538"/>
                  </a:lnTo>
                  <a:lnTo>
                    <a:pt x="3363" y="1538"/>
                  </a:lnTo>
                  <a:lnTo>
                    <a:pt x="3363" y="577"/>
                  </a:lnTo>
                  <a:lnTo>
                    <a:pt x="3315" y="193"/>
                  </a:lnTo>
                  <a:lnTo>
                    <a:pt x="3315" y="193"/>
                  </a:lnTo>
                  <a:lnTo>
                    <a:pt x="3219" y="97"/>
                  </a:lnTo>
                  <a:lnTo>
                    <a:pt x="3027" y="49"/>
                  </a:lnTo>
                  <a:lnTo>
                    <a:pt x="2498" y="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17" name="Google Shape;4236;p71">
              <a:extLst>
                <a:ext uri="{FF2B5EF4-FFF2-40B4-BE49-F238E27FC236}">
                  <a16:creationId xmlns:a16="http://schemas.microsoft.com/office/drawing/2014/main" id="{1458E416-126C-AA7F-2864-0846F210BC28}"/>
                </a:ext>
              </a:extLst>
            </p:cNvPr>
            <p:cNvSpPr/>
            <p:nvPr/>
          </p:nvSpPr>
          <p:spPr>
            <a:xfrm>
              <a:off x="2428050" y="1828525"/>
              <a:ext cx="70875" cy="164525"/>
            </a:xfrm>
            <a:custGeom>
              <a:avLst/>
              <a:gdLst/>
              <a:ahLst/>
              <a:cxnLst/>
              <a:rect l="l" t="t" r="r" b="b"/>
              <a:pathLst>
                <a:path w="2835" h="6581" extrusionOk="0">
                  <a:moveTo>
                    <a:pt x="1778" y="1"/>
                  </a:moveTo>
                  <a:lnTo>
                    <a:pt x="1730" y="97"/>
                  </a:lnTo>
                  <a:lnTo>
                    <a:pt x="1730" y="193"/>
                  </a:lnTo>
                  <a:lnTo>
                    <a:pt x="1682" y="625"/>
                  </a:lnTo>
                  <a:lnTo>
                    <a:pt x="1682" y="1922"/>
                  </a:lnTo>
                  <a:lnTo>
                    <a:pt x="1730" y="3747"/>
                  </a:lnTo>
                  <a:lnTo>
                    <a:pt x="1682" y="3603"/>
                  </a:lnTo>
                  <a:lnTo>
                    <a:pt x="1586" y="3315"/>
                  </a:lnTo>
                  <a:lnTo>
                    <a:pt x="1394" y="2978"/>
                  </a:lnTo>
                  <a:lnTo>
                    <a:pt x="1250" y="2834"/>
                  </a:lnTo>
                  <a:lnTo>
                    <a:pt x="1106" y="2690"/>
                  </a:lnTo>
                  <a:lnTo>
                    <a:pt x="961" y="2642"/>
                  </a:lnTo>
                  <a:lnTo>
                    <a:pt x="817" y="2642"/>
                  </a:lnTo>
                  <a:lnTo>
                    <a:pt x="625" y="2738"/>
                  </a:lnTo>
                  <a:lnTo>
                    <a:pt x="481" y="2834"/>
                  </a:lnTo>
                  <a:lnTo>
                    <a:pt x="241" y="3123"/>
                  </a:lnTo>
                  <a:lnTo>
                    <a:pt x="1" y="3411"/>
                  </a:lnTo>
                  <a:lnTo>
                    <a:pt x="1" y="3507"/>
                  </a:lnTo>
                  <a:lnTo>
                    <a:pt x="1" y="3603"/>
                  </a:lnTo>
                  <a:lnTo>
                    <a:pt x="49" y="3795"/>
                  </a:lnTo>
                  <a:lnTo>
                    <a:pt x="193" y="3987"/>
                  </a:lnTo>
                  <a:lnTo>
                    <a:pt x="385" y="4179"/>
                  </a:lnTo>
                  <a:lnTo>
                    <a:pt x="769" y="4515"/>
                  </a:lnTo>
                  <a:lnTo>
                    <a:pt x="961" y="4659"/>
                  </a:lnTo>
                  <a:lnTo>
                    <a:pt x="1058" y="4899"/>
                  </a:lnTo>
                  <a:lnTo>
                    <a:pt x="1394" y="5476"/>
                  </a:lnTo>
                  <a:lnTo>
                    <a:pt x="1586" y="5812"/>
                  </a:lnTo>
                  <a:lnTo>
                    <a:pt x="1778" y="6100"/>
                  </a:lnTo>
                  <a:lnTo>
                    <a:pt x="2018" y="6388"/>
                  </a:lnTo>
                  <a:lnTo>
                    <a:pt x="2258" y="6580"/>
                  </a:lnTo>
                  <a:lnTo>
                    <a:pt x="2354" y="6292"/>
                  </a:lnTo>
                  <a:lnTo>
                    <a:pt x="2450" y="5956"/>
                  </a:lnTo>
                  <a:lnTo>
                    <a:pt x="2594" y="5140"/>
                  </a:lnTo>
                  <a:lnTo>
                    <a:pt x="2690" y="4227"/>
                  </a:lnTo>
                  <a:lnTo>
                    <a:pt x="2738" y="3219"/>
                  </a:lnTo>
                  <a:lnTo>
                    <a:pt x="2834" y="1298"/>
                  </a:lnTo>
                  <a:lnTo>
                    <a:pt x="2834" y="1"/>
                  </a:lnTo>
                  <a:close/>
                </a:path>
              </a:pathLst>
            </a:custGeom>
            <a:solidFill>
              <a:srgbClr val="FF6B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18" name="Google Shape;4237;p71">
              <a:extLst>
                <a:ext uri="{FF2B5EF4-FFF2-40B4-BE49-F238E27FC236}">
                  <a16:creationId xmlns:a16="http://schemas.microsoft.com/office/drawing/2014/main" id="{E3BB5DAB-ED06-6D01-E004-0C85EB1E4ECC}"/>
                </a:ext>
              </a:extLst>
            </p:cNvPr>
            <p:cNvSpPr/>
            <p:nvPr/>
          </p:nvSpPr>
          <p:spPr>
            <a:xfrm>
              <a:off x="2455675" y="1946200"/>
              <a:ext cx="38450" cy="46850"/>
            </a:xfrm>
            <a:custGeom>
              <a:avLst/>
              <a:gdLst/>
              <a:ahLst/>
              <a:cxnLst/>
              <a:rect l="l" t="t" r="r" b="b"/>
              <a:pathLst>
                <a:path w="1538" h="1874" extrusionOk="0">
                  <a:moveTo>
                    <a:pt x="1153" y="0"/>
                  </a:moveTo>
                  <a:lnTo>
                    <a:pt x="721" y="48"/>
                  </a:lnTo>
                  <a:lnTo>
                    <a:pt x="385" y="192"/>
                  </a:lnTo>
                  <a:lnTo>
                    <a:pt x="1" y="289"/>
                  </a:lnTo>
                  <a:lnTo>
                    <a:pt x="241" y="721"/>
                  </a:lnTo>
                  <a:lnTo>
                    <a:pt x="529" y="1153"/>
                  </a:lnTo>
                  <a:lnTo>
                    <a:pt x="817" y="1585"/>
                  </a:lnTo>
                  <a:lnTo>
                    <a:pt x="1009" y="1729"/>
                  </a:lnTo>
                  <a:lnTo>
                    <a:pt x="1153" y="1873"/>
                  </a:lnTo>
                  <a:lnTo>
                    <a:pt x="1297" y="1489"/>
                  </a:lnTo>
                  <a:lnTo>
                    <a:pt x="1393" y="1057"/>
                  </a:lnTo>
                  <a:lnTo>
                    <a:pt x="1537"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19" name="Google Shape;4238;p71">
              <a:extLst>
                <a:ext uri="{FF2B5EF4-FFF2-40B4-BE49-F238E27FC236}">
                  <a16:creationId xmlns:a16="http://schemas.microsoft.com/office/drawing/2014/main" id="{1DE2C588-D80A-F169-FDF9-10666AC1DB85}"/>
                </a:ext>
              </a:extLst>
            </p:cNvPr>
            <p:cNvSpPr/>
            <p:nvPr/>
          </p:nvSpPr>
          <p:spPr>
            <a:xfrm>
              <a:off x="2630975" y="1632825"/>
              <a:ext cx="109275" cy="148900"/>
            </a:xfrm>
            <a:custGeom>
              <a:avLst/>
              <a:gdLst/>
              <a:ahLst/>
              <a:cxnLst/>
              <a:rect l="l" t="t" r="r" b="b"/>
              <a:pathLst>
                <a:path w="4371" h="5956" extrusionOk="0">
                  <a:moveTo>
                    <a:pt x="1201" y="1"/>
                  </a:moveTo>
                  <a:lnTo>
                    <a:pt x="1057" y="49"/>
                  </a:lnTo>
                  <a:lnTo>
                    <a:pt x="673" y="289"/>
                  </a:lnTo>
                  <a:lnTo>
                    <a:pt x="288" y="529"/>
                  </a:lnTo>
                  <a:lnTo>
                    <a:pt x="48" y="721"/>
                  </a:lnTo>
                  <a:lnTo>
                    <a:pt x="0" y="817"/>
                  </a:lnTo>
                  <a:lnTo>
                    <a:pt x="48" y="913"/>
                  </a:lnTo>
                  <a:lnTo>
                    <a:pt x="288" y="1297"/>
                  </a:lnTo>
                  <a:lnTo>
                    <a:pt x="961" y="2354"/>
                  </a:lnTo>
                  <a:lnTo>
                    <a:pt x="2017" y="3891"/>
                  </a:lnTo>
                  <a:lnTo>
                    <a:pt x="1921" y="3795"/>
                  </a:lnTo>
                  <a:lnTo>
                    <a:pt x="1633" y="3603"/>
                  </a:lnTo>
                  <a:lnTo>
                    <a:pt x="1297" y="3411"/>
                  </a:lnTo>
                  <a:lnTo>
                    <a:pt x="1105" y="3363"/>
                  </a:lnTo>
                  <a:lnTo>
                    <a:pt x="913" y="3363"/>
                  </a:lnTo>
                  <a:lnTo>
                    <a:pt x="769" y="3411"/>
                  </a:lnTo>
                  <a:lnTo>
                    <a:pt x="625" y="3507"/>
                  </a:lnTo>
                  <a:lnTo>
                    <a:pt x="529" y="3603"/>
                  </a:lnTo>
                  <a:lnTo>
                    <a:pt x="480" y="3795"/>
                  </a:lnTo>
                  <a:lnTo>
                    <a:pt x="384" y="4179"/>
                  </a:lnTo>
                  <a:lnTo>
                    <a:pt x="384" y="4563"/>
                  </a:lnTo>
                  <a:lnTo>
                    <a:pt x="384" y="4659"/>
                  </a:lnTo>
                  <a:lnTo>
                    <a:pt x="432" y="4707"/>
                  </a:lnTo>
                  <a:lnTo>
                    <a:pt x="625" y="4851"/>
                  </a:lnTo>
                  <a:lnTo>
                    <a:pt x="865" y="4899"/>
                  </a:lnTo>
                  <a:lnTo>
                    <a:pt x="1153" y="4995"/>
                  </a:lnTo>
                  <a:lnTo>
                    <a:pt x="1633" y="5043"/>
                  </a:lnTo>
                  <a:lnTo>
                    <a:pt x="1873" y="5091"/>
                  </a:lnTo>
                  <a:lnTo>
                    <a:pt x="2161" y="5284"/>
                  </a:lnTo>
                  <a:lnTo>
                    <a:pt x="2882" y="5668"/>
                  </a:lnTo>
                  <a:lnTo>
                    <a:pt x="3314" y="5812"/>
                  </a:lnTo>
                  <a:lnTo>
                    <a:pt x="3698" y="5956"/>
                  </a:lnTo>
                  <a:lnTo>
                    <a:pt x="4034" y="5956"/>
                  </a:lnTo>
                  <a:lnTo>
                    <a:pt x="4178" y="5908"/>
                  </a:lnTo>
                  <a:lnTo>
                    <a:pt x="4323" y="5860"/>
                  </a:lnTo>
                  <a:lnTo>
                    <a:pt x="4323" y="5764"/>
                  </a:lnTo>
                  <a:lnTo>
                    <a:pt x="4371" y="5716"/>
                  </a:lnTo>
                  <a:lnTo>
                    <a:pt x="4371" y="5428"/>
                  </a:lnTo>
                  <a:lnTo>
                    <a:pt x="4274" y="5140"/>
                  </a:lnTo>
                  <a:lnTo>
                    <a:pt x="4130" y="4707"/>
                  </a:lnTo>
                  <a:lnTo>
                    <a:pt x="3698" y="3795"/>
                  </a:lnTo>
                  <a:lnTo>
                    <a:pt x="3122" y="2786"/>
                  </a:lnTo>
                  <a:lnTo>
                    <a:pt x="2498" y="1778"/>
                  </a:lnTo>
                  <a:lnTo>
                    <a:pt x="1969" y="913"/>
                  </a:lnTo>
                  <a:lnTo>
                    <a:pt x="1537" y="289"/>
                  </a:lnTo>
                  <a:lnTo>
                    <a:pt x="1345" y="49"/>
                  </a:lnTo>
                  <a:lnTo>
                    <a:pt x="1201"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20" name="Google Shape;4239;p71">
              <a:extLst>
                <a:ext uri="{FF2B5EF4-FFF2-40B4-BE49-F238E27FC236}">
                  <a16:creationId xmlns:a16="http://schemas.microsoft.com/office/drawing/2014/main" id="{D913840F-9CC8-104B-CFC9-34553B20A637}"/>
                </a:ext>
              </a:extLst>
            </p:cNvPr>
            <p:cNvSpPr/>
            <p:nvPr/>
          </p:nvSpPr>
          <p:spPr>
            <a:xfrm>
              <a:off x="2630975" y="1632825"/>
              <a:ext cx="109275" cy="148900"/>
            </a:xfrm>
            <a:custGeom>
              <a:avLst/>
              <a:gdLst/>
              <a:ahLst/>
              <a:cxnLst/>
              <a:rect l="l" t="t" r="r" b="b"/>
              <a:pathLst>
                <a:path w="4371" h="5956" fill="none" extrusionOk="0">
                  <a:moveTo>
                    <a:pt x="384" y="4563"/>
                  </a:moveTo>
                  <a:lnTo>
                    <a:pt x="384" y="4563"/>
                  </a:lnTo>
                  <a:lnTo>
                    <a:pt x="384" y="4179"/>
                  </a:lnTo>
                  <a:lnTo>
                    <a:pt x="480" y="3795"/>
                  </a:lnTo>
                  <a:lnTo>
                    <a:pt x="529" y="3603"/>
                  </a:lnTo>
                  <a:lnTo>
                    <a:pt x="625" y="3507"/>
                  </a:lnTo>
                  <a:lnTo>
                    <a:pt x="769" y="3411"/>
                  </a:lnTo>
                  <a:lnTo>
                    <a:pt x="913" y="3363"/>
                  </a:lnTo>
                  <a:lnTo>
                    <a:pt x="913" y="3363"/>
                  </a:lnTo>
                  <a:lnTo>
                    <a:pt x="1105" y="3363"/>
                  </a:lnTo>
                  <a:lnTo>
                    <a:pt x="1297" y="3411"/>
                  </a:lnTo>
                  <a:lnTo>
                    <a:pt x="1633" y="3603"/>
                  </a:lnTo>
                  <a:lnTo>
                    <a:pt x="1921" y="3795"/>
                  </a:lnTo>
                  <a:lnTo>
                    <a:pt x="2017" y="3891"/>
                  </a:lnTo>
                  <a:lnTo>
                    <a:pt x="2017" y="3891"/>
                  </a:lnTo>
                  <a:lnTo>
                    <a:pt x="961" y="2354"/>
                  </a:lnTo>
                  <a:lnTo>
                    <a:pt x="288" y="1297"/>
                  </a:lnTo>
                  <a:lnTo>
                    <a:pt x="48" y="913"/>
                  </a:lnTo>
                  <a:lnTo>
                    <a:pt x="0" y="817"/>
                  </a:lnTo>
                  <a:lnTo>
                    <a:pt x="48" y="721"/>
                  </a:lnTo>
                  <a:lnTo>
                    <a:pt x="48" y="721"/>
                  </a:lnTo>
                  <a:lnTo>
                    <a:pt x="288" y="529"/>
                  </a:lnTo>
                  <a:lnTo>
                    <a:pt x="673" y="289"/>
                  </a:lnTo>
                  <a:lnTo>
                    <a:pt x="1057" y="49"/>
                  </a:lnTo>
                  <a:lnTo>
                    <a:pt x="1201" y="1"/>
                  </a:lnTo>
                  <a:lnTo>
                    <a:pt x="1345" y="49"/>
                  </a:lnTo>
                  <a:lnTo>
                    <a:pt x="1345" y="49"/>
                  </a:lnTo>
                  <a:lnTo>
                    <a:pt x="1537" y="289"/>
                  </a:lnTo>
                  <a:lnTo>
                    <a:pt x="1969" y="913"/>
                  </a:lnTo>
                  <a:lnTo>
                    <a:pt x="2498" y="1778"/>
                  </a:lnTo>
                  <a:lnTo>
                    <a:pt x="3122" y="2786"/>
                  </a:lnTo>
                  <a:lnTo>
                    <a:pt x="3698" y="3795"/>
                  </a:lnTo>
                  <a:lnTo>
                    <a:pt x="4130" y="4707"/>
                  </a:lnTo>
                  <a:lnTo>
                    <a:pt x="4274" y="5140"/>
                  </a:lnTo>
                  <a:lnTo>
                    <a:pt x="4371" y="5428"/>
                  </a:lnTo>
                  <a:lnTo>
                    <a:pt x="4371" y="5716"/>
                  </a:lnTo>
                  <a:lnTo>
                    <a:pt x="4323" y="5764"/>
                  </a:lnTo>
                  <a:lnTo>
                    <a:pt x="4323" y="5860"/>
                  </a:lnTo>
                  <a:lnTo>
                    <a:pt x="4323" y="5860"/>
                  </a:lnTo>
                  <a:lnTo>
                    <a:pt x="4178" y="5908"/>
                  </a:lnTo>
                  <a:lnTo>
                    <a:pt x="4034" y="5956"/>
                  </a:lnTo>
                  <a:lnTo>
                    <a:pt x="3698" y="5956"/>
                  </a:lnTo>
                  <a:lnTo>
                    <a:pt x="3314" y="5812"/>
                  </a:lnTo>
                  <a:lnTo>
                    <a:pt x="2882" y="5668"/>
                  </a:lnTo>
                  <a:lnTo>
                    <a:pt x="2161" y="5284"/>
                  </a:lnTo>
                  <a:lnTo>
                    <a:pt x="1873" y="5091"/>
                  </a:lnTo>
                  <a:lnTo>
                    <a:pt x="1873" y="5091"/>
                  </a:lnTo>
                  <a:lnTo>
                    <a:pt x="1633" y="5043"/>
                  </a:lnTo>
                  <a:lnTo>
                    <a:pt x="1153" y="4995"/>
                  </a:lnTo>
                  <a:lnTo>
                    <a:pt x="865" y="4899"/>
                  </a:lnTo>
                  <a:lnTo>
                    <a:pt x="625" y="4851"/>
                  </a:lnTo>
                  <a:lnTo>
                    <a:pt x="432" y="4707"/>
                  </a:lnTo>
                  <a:lnTo>
                    <a:pt x="384" y="4659"/>
                  </a:lnTo>
                  <a:lnTo>
                    <a:pt x="384" y="4563"/>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21" name="Google Shape;4240;p71">
              <a:extLst>
                <a:ext uri="{FF2B5EF4-FFF2-40B4-BE49-F238E27FC236}">
                  <a16:creationId xmlns:a16="http://schemas.microsoft.com/office/drawing/2014/main" id="{1DEE0956-B68D-DC9B-9690-061DB9B4C478}"/>
                </a:ext>
              </a:extLst>
            </p:cNvPr>
            <p:cNvSpPr/>
            <p:nvPr/>
          </p:nvSpPr>
          <p:spPr>
            <a:xfrm>
              <a:off x="2630975" y="1632825"/>
              <a:ext cx="109275" cy="148900"/>
            </a:xfrm>
            <a:custGeom>
              <a:avLst/>
              <a:gdLst/>
              <a:ahLst/>
              <a:cxnLst/>
              <a:rect l="l" t="t" r="r" b="b"/>
              <a:pathLst>
                <a:path w="4371" h="5956" extrusionOk="0">
                  <a:moveTo>
                    <a:pt x="1249" y="1"/>
                  </a:moveTo>
                  <a:lnTo>
                    <a:pt x="1105" y="49"/>
                  </a:lnTo>
                  <a:lnTo>
                    <a:pt x="961" y="97"/>
                  </a:lnTo>
                  <a:lnTo>
                    <a:pt x="577" y="337"/>
                  </a:lnTo>
                  <a:lnTo>
                    <a:pt x="240" y="577"/>
                  </a:lnTo>
                  <a:lnTo>
                    <a:pt x="48" y="721"/>
                  </a:lnTo>
                  <a:lnTo>
                    <a:pt x="0" y="769"/>
                  </a:lnTo>
                  <a:lnTo>
                    <a:pt x="96" y="1009"/>
                  </a:lnTo>
                  <a:lnTo>
                    <a:pt x="336" y="1394"/>
                  </a:lnTo>
                  <a:lnTo>
                    <a:pt x="1009" y="2450"/>
                  </a:lnTo>
                  <a:lnTo>
                    <a:pt x="2017" y="3891"/>
                  </a:lnTo>
                  <a:lnTo>
                    <a:pt x="1681" y="3603"/>
                  </a:lnTo>
                  <a:lnTo>
                    <a:pt x="1345" y="3411"/>
                  </a:lnTo>
                  <a:lnTo>
                    <a:pt x="1153" y="3363"/>
                  </a:lnTo>
                  <a:lnTo>
                    <a:pt x="865" y="3363"/>
                  </a:lnTo>
                  <a:lnTo>
                    <a:pt x="721" y="3411"/>
                  </a:lnTo>
                  <a:lnTo>
                    <a:pt x="625" y="3507"/>
                  </a:lnTo>
                  <a:lnTo>
                    <a:pt x="529" y="3651"/>
                  </a:lnTo>
                  <a:lnTo>
                    <a:pt x="480" y="3795"/>
                  </a:lnTo>
                  <a:lnTo>
                    <a:pt x="384" y="4131"/>
                  </a:lnTo>
                  <a:lnTo>
                    <a:pt x="384" y="4467"/>
                  </a:lnTo>
                  <a:lnTo>
                    <a:pt x="384" y="4563"/>
                  </a:lnTo>
                  <a:lnTo>
                    <a:pt x="384" y="4659"/>
                  </a:lnTo>
                  <a:lnTo>
                    <a:pt x="432" y="4707"/>
                  </a:lnTo>
                  <a:lnTo>
                    <a:pt x="625" y="4851"/>
                  </a:lnTo>
                  <a:lnTo>
                    <a:pt x="865" y="4899"/>
                  </a:lnTo>
                  <a:lnTo>
                    <a:pt x="1153" y="4995"/>
                  </a:lnTo>
                  <a:lnTo>
                    <a:pt x="1633" y="5043"/>
                  </a:lnTo>
                  <a:lnTo>
                    <a:pt x="1873" y="5091"/>
                  </a:lnTo>
                  <a:lnTo>
                    <a:pt x="2065" y="5188"/>
                  </a:lnTo>
                  <a:lnTo>
                    <a:pt x="2642" y="5524"/>
                  </a:lnTo>
                  <a:lnTo>
                    <a:pt x="3314" y="5812"/>
                  </a:lnTo>
                  <a:lnTo>
                    <a:pt x="3650" y="5908"/>
                  </a:lnTo>
                  <a:lnTo>
                    <a:pt x="3938" y="5956"/>
                  </a:lnTo>
                  <a:lnTo>
                    <a:pt x="4130" y="5956"/>
                  </a:lnTo>
                  <a:lnTo>
                    <a:pt x="4323" y="5860"/>
                  </a:lnTo>
                  <a:lnTo>
                    <a:pt x="4371" y="5764"/>
                  </a:lnTo>
                  <a:lnTo>
                    <a:pt x="4371" y="5620"/>
                  </a:lnTo>
                  <a:lnTo>
                    <a:pt x="4323" y="5380"/>
                  </a:lnTo>
                  <a:lnTo>
                    <a:pt x="4226" y="5091"/>
                  </a:lnTo>
                  <a:lnTo>
                    <a:pt x="3938" y="4275"/>
                  </a:lnTo>
                  <a:lnTo>
                    <a:pt x="3458" y="3411"/>
                  </a:lnTo>
                  <a:lnTo>
                    <a:pt x="2930" y="2450"/>
                  </a:lnTo>
                  <a:lnTo>
                    <a:pt x="1873" y="769"/>
                  </a:lnTo>
                  <a:lnTo>
                    <a:pt x="1489" y="241"/>
                  </a:lnTo>
                  <a:lnTo>
                    <a:pt x="1345" y="49"/>
                  </a:lnTo>
                  <a:lnTo>
                    <a:pt x="1249" y="1"/>
                  </a:lnTo>
                  <a:close/>
                </a:path>
              </a:pathLst>
            </a:custGeom>
            <a:solidFill>
              <a:srgbClr val="FFF2F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22" name="Google Shape;4241;p71">
              <a:extLst>
                <a:ext uri="{FF2B5EF4-FFF2-40B4-BE49-F238E27FC236}">
                  <a16:creationId xmlns:a16="http://schemas.microsoft.com/office/drawing/2014/main" id="{BE662B19-B215-E18F-6C02-1DAA6FEA54E9}"/>
                </a:ext>
              </a:extLst>
            </p:cNvPr>
            <p:cNvSpPr/>
            <p:nvPr/>
          </p:nvSpPr>
          <p:spPr>
            <a:xfrm>
              <a:off x="2630975" y="1632825"/>
              <a:ext cx="109275" cy="148900"/>
            </a:xfrm>
            <a:custGeom>
              <a:avLst/>
              <a:gdLst/>
              <a:ahLst/>
              <a:cxnLst/>
              <a:rect l="l" t="t" r="r" b="b"/>
              <a:pathLst>
                <a:path w="4371" h="5956" fill="none" extrusionOk="0">
                  <a:moveTo>
                    <a:pt x="1249" y="1"/>
                  </a:moveTo>
                  <a:lnTo>
                    <a:pt x="1249" y="1"/>
                  </a:lnTo>
                  <a:lnTo>
                    <a:pt x="1105" y="49"/>
                  </a:lnTo>
                  <a:lnTo>
                    <a:pt x="961" y="97"/>
                  </a:lnTo>
                  <a:lnTo>
                    <a:pt x="577" y="337"/>
                  </a:lnTo>
                  <a:lnTo>
                    <a:pt x="240" y="577"/>
                  </a:lnTo>
                  <a:lnTo>
                    <a:pt x="48" y="721"/>
                  </a:lnTo>
                  <a:lnTo>
                    <a:pt x="48" y="721"/>
                  </a:lnTo>
                  <a:lnTo>
                    <a:pt x="0" y="769"/>
                  </a:lnTo>
                  <a:lnTo>
                    <a:pt x="0" y="769"/>
                  </a:lnTo>
                  <a:lnTo>
                    <a:pt x="96" y="1009"/>
                  </a:lnTo>
                  <a:lnTo>
                    <a:pt x="336" y="1394"/>
                  </a:lnTo>
                  <a:lnTo>
                    <a:pt x="1009" y="2450"/>
                  </a:lnTo>
                  <a:lnTo>
                    <a:pt x="2017" y="3891"/>
                  </a:lnTo>
                  <a:lnTo>
                    <a:pt x="2017" y="3891"/>
                  </a:lnTo>
                  <a:lnTo>
                    <a:pt x="2017" y="3891"/>
                  </a:lnTo>
                  <a:lnTo>
                    <a:pt x="2017" y="3891"/>
                  </a:lnTo>
                  <a:lnTo>
                    <a:pt x="1681" y="3603"/>
                  </a:lnTo>
                  <a:lnTo>
                    <a:pt x="1345" y="3411"/>
                  </a:lnTo>
                  <a:lnTo>
                    <a:pt x="1153" y="3363"/>
                  </a:lnTo>
                  <a:lnTo>
                    <a:pt x="1009" y="3363"/>
                  </a:lnTo>
                  <a:lnTo>
                    <a:pt x="1009" y="3363"/>
                  </a:lnTo>
                  <a:lnTo>
                    <a:pt x="913" y="3363"/>
                  </a:lnTo>
                  <a:lnTo>
                    <a:pt x="913" y="3363"/>
                  </a:lnTo>
                  <a:lnTo>
                    <a:pt x="865" y="3363"/>
                  </a:lnTo>
                  <a:lnTo>
                    <a:pt x="865" y="3363"/>
                  </a:lnTo>
                  <a:lnTo>
                    <a:pt x="721" y="3411"/>
                  </a:lnTo>
                  <a:lnTo>
                    <a:pt x="625" y="3507"/>
                  </a:lnTo>
                  <a:lnTo>
                    <a:pt x="529" y="3651"/>
                  </a:lnTo>
                  <a:lnTo>
                    <a:pt x="480" y="3795"/>
                  </a:lnTo>
                  <a:lnTo>
                    <a:pt x="384" y="4131"/>
                  </a:lnTo>
                  <a:lnTo>
                    <a:pt x="384" y="4467"/>
                  </a:lnTo>
                  <a:lnTo>
                    <a:pt x="384" y="4467"/>
                  </a:lnTo>
                  <a:lnTo>
                    <a:pt x="384" y="4563"/>
                  </a:lnTo>
                  <a:lnTo>
                    <a:pt x="384" y="4563"/>
                  </a:lnTo>
                  <a:lnTo>
                    <a:pt x="384" y="4659"/>
                  </a:lnTo>
                  <a:lnTo>
                    <a:pt x="432" y="4707"/>
                  </a:lnTo>
                  <a:lnTo>
                    <a:pt x="625" y="4851"/>
                  </a:lnTo>
                  <a:lnTo>
                    <a:pt x="865" y="4899"/>
                  </a:lnTo>
                  <a:lnTo>
                    <a:pt x="1153" y="4995"/>
                  </a:lnTo>
                  <a:lnTo>
                    <a:pt x="1633" y="5043"/>
                  </a:lnTo>
                  <a:lnTo>
                    <a:pt x="1873" y="5091"/>
                  </a:lnTo>
                  <a:lnTo>
                    <a:pt x="1873" y="5091"/>
                  </a:lnTo>
                  <a:lnTo>
                    <a:pt x="2065" y="5188"/>
                  </a:lnTo>
                  <a:lnTo>
                    <a:pt x="2642" y="5524"/>
                  </a:lnTo>
                  <a:lnTo>
                    <a:pt x="3314" y="5812"/>
                  </a:lnTo>
                  <a:lnTo>
                    <a:pt x="3650" y="5908"/>
                  </a:lnTo>
                  <a:lnTo>
                    <a:pt x="3938" y="5956"/>
                  </a:lnTo>
                  <a:lnTo>
                    <a:pt x="3938" y="5956"/>
                  </a:lnTo>
                  <a:lnTo>
                    <a:pt x="4130" y="5956"/>
                  </a:lnTo>
                  <a:lnTo>
                    <a:pt x="4323" y="5860"/>
                  </a:lnTo>
                  <a:lnTo>
                    <a:pt x="4323" y="5860"/>
                  </a:lnTo>
                  <a:lnTo>
                    <a:pt x="4371" y="5764"/>
                  </a:lnTo>
                  <a:lnTo>
                    <a:pt x="4371" y="5620"/>
                  </a:lnTo>
                  <a:lnTo>
                    <a:pt x="4371" y="5620"/>
                  </a:lnTo>
                  <a:lnTo>
                    <a:pt x="4323" y="5380"/>
                  </a:lnTo>
                  <a:lnTo>
                    <a:pt x="4226" y="5091"/>
                  </a:lnTo>
                  <a:lnTo>
                    <a:pt x="3938" y="4275"/>
                  </a:lnTo>
                  <a:lnTo>
                    <a:pt x="3458" y="3411"/>
                  </a:lnTo>
                  <a:lnTo>
                    <a:pt x="2930" y="2450"/>
                  </a:lnTo>
                  <a:lnTo>
                    <a:pt x="1873" y="769"/>
                  </a:lnTo>
                  <a:lnTo>
                    <a:pt x="1489" y="241"/>
                  </a:lnTo>
                  <a:lnTo>
                    <a:pt x="1345" y="49"/>
                  </a:lnTo>
                  <a:lnTo>
                    <a:pt x="1345" y="49"/>
                  </a:lnTo>
                  <a:lnTo>
                    <a:pt x="1249" y="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23" name="Google Shape;4242;p71">
              <a:extLst>
                <a:ext uri="{FF2B5EF4-FFF2-40B4-BE49-F238E27FC236}">
                  <a16:creationId xmlns:a16="http://schemas.microsoft.com/office/drawing/2014/main" id="{B0C3C816-C8FD-6B29-3500-3AC060E2E81E}"/>
                </a:ext>
              </a:extLst>
            </p:cNvPr>
            <p:cNvSpPr/>
            <p:nvPr/>
          </p:nvSpPr>
          <p:spPr>
            <a:xfrm>
              <a:off x="2630975" y="1636425"/>
              <a:ext cx="99675" cy="145300"/>
            </a:xfrm>
            <a:custGeom>
              <a:avLst/>
              <a:gdLst/>
              <a:ahLst/>
              <a:cxnLst/>
              <a:rect l="l" t="t" r="r" b="b"/>
              <a:pathLst>
                <a:path w="3987" h="5812" extrusionOk="0">
                  <a:moveTo>
                    <a:pt x="865" y="1"/>
                  </a:moveTo>
                  <a:lnTo>
                    <a:pt x="336" y="337"/>
                  </a:lnTo>
                  <a:lnTo>
                    <a:pt x="48" y="577"/>
                  </a:lnTo>
                  <a:lnTo>
                    <a:pt x="0" y="673"/>
                  </a:lnTo>
                  <a:lnTo>
                    <a:pt x="48" y="769"/>
                  </a:lnTo>
                  <a:lnTo>
                    <a:pt x="288" y="1153"/>
                  </a:lnTo>
                  <a:lnTo>
                    <a:pt x="961" y="2210"/>
                  </a:lnTo>
                  <a:lnTo>
                    <a:pt x="2017" y="3747"/>
                  </a:lnTo>
                  <a:lnTo>
                    <a:pt x="1921" y="3651"/>
                  </a:lnTo>
                  <a:lnTo>
                    <a:pt x="1633" y="3459"/>
                  </a:lnTo>
                  <a:lnTo>
                    <a:pt x="1297" y="3267"/>
                  </a:lnTo>
                  <a:lnTo>
                    <a:pt x="1105" y="3219"/>
                  </a:lnTo>
                  <a:lnTo>
                    <a:pt x="913" y="3219"/>
                  </a:lnTo>
                  <a:lnTo>
                    <a:pt x="769" y="3267"/>
                  </a:lnTo>
                  <a:lnTo>
                    <a:pt x="625" y="3363"/>
                  </a:lnTo>
                  <a:lnTo>
                    <a:pt x="529" y="3459"/>
                  </a:lnTo>
                  <a:lnTo>
                    <a:pt x="480" y="3651"/>
                  </a:lnTo>
                  <a:lnTo>
                    <a:pt x="384" y="4035"/>
                  </a:lnTo>
                  <a:lnTo>
                    <a:pt x="384" y="4419"/>
                  </a:lnTo>
                  <a:lnTo>
                    <a:pt x="384" y="4515"/>
                  </a:lnTo>
                  <a:lnTo>
                    <a:pt x="432" y="4563"/>
                  </a:lnTo>
                  <a:lnTo>
                    <a:pt x="625" y="4707"/>
                  </a:lnTo>
                  <a:lnTo>
                    <a:pt x="865" y="4755"/>
                  </a:lnTo>
                  <a:lnTo>
                    <a:pt x="1153" y="4851"/>
                  </a:lnTo>
                  <a:lnTo>
                    <a:pt x="1633" y="4899"/>
                  </a:lnTo>
                  <a:lnTo>
                    <a:pt x="1873" y="4947"/>
                  </a:lnTo>
                  <a:lnTo>
                    <a:pt x="2113" y="5092"/>
                  </a:lnTo>
                  <a:lnTo>
                    <a:pt x="2642" y="5380"/>
                  </a:lnTo>
                  <a:lnTo>
                    <a:pt x="3026" y="5572"/>
                  </a:lnTo>
                  <a:lnTo>
                    <a:pt x="3362" y="5716"/>
                  </a:lnTo>
                  <a:lnTo>
                    <a:pt x="3698" y="5812"/>
                  </a:lnTo>
                  <a:lnTo>
                    <a:pt x="3986" y="5812"/>
                  </a:lnTo>
                  <a:lnTo>
                    <a:pt x="3938" y="5524"/>
                  </a:lnTo>
                  <a:lnTo>
                    <a:pt x="3842" y="5188"/>
                  </a:lnTo>
                  <a:lnTo>
                    <a:pt x="3506" y="4467"/>
                  </a:lnTo>
                  <a:lnTo>
                    <a:pt x="3074" y="3603"/>
                  </a:lnTo>
                  <a:lnTo>
                    <a:pt x="2594" y="2738"/>
                  </a:lnTo>
                  <a:lnTo>
                    <a:pt x="1585" y="1105"/>
                  </a:lnTo>
                  <a:lnTo>
                    <a:pt x="865" y="1"/>
                  </a:lnTo>
                  <a:close/>
                </a:path>
              </a:pathLst>
            </a:custGeom>
            <a:solidFill>
              <a:srgbClr val="FF6B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24" name="Google Shape;4243;p71">
              <a:extLst>
                <a:ext uri="{FF2B5EF4-FFF2-40B4-BE49-F238E27FC236}">
                  <a16:creationId xmlns:a16="http://schemas.microsoft.com/office/drawing/2014/main" id="{26C85EF5-2DA7-E4C3-743F-787DD78971B5}"/>
                </a:ext>
              </a:extLst>
            </p:cNvPr>
            <p:cNvSpPr/>
            <p:nvPr/>
          </p:nvSpPr>
          <p:spPr>
            <a:xfrm>
              <a:off x="2686200" y="1737300"/>
              <a:ext cx="44450" cy="44425"/>
            </a:xfrm>
            <a:custGeom>
              <a:avLst/>
              <a:gdLst/>
              <a:ahLst/>
              <a:cxnLst/>
              <a:rect l="l" t="t" r="r" b="b"/>
              <a:pathLst>
                <a:path w="1778" h="1777" extrusionOk="0">
                  <a:moveTo>
                    <a:pt x="1105" y="0"/>
                  </a:moveTo>
                  <a:lnTo>
                    <a:pt x="769" y="240"/>
                  </a:lnTo>
                  <a:lnTo>
                    <a:pt x="481" y="528"/>
                  </a:lnTo>
                  <a:lnTo>
                    <a:pt x="193" y="816"/>
                  </a:lnTo>
                  <a:lnTo>
                    <a:pt x="0" y="1105"/>
                  </a:lnTo>
                  <a:lnTo>
                    <a:pt x="385" y="1345"/>
                  </a:lnTo>
                  <a:lnTo>
                    <a:pt x="865" y="1537"/>
                  </a:lnTo>
                  <a:lnTo>
                    <a:pt x="1345" y="1729"/>
                  </a:lnTo>
                  <a:lnTo>
                    <a:pt x="1585" y="1777"/>
                  </a:lnTo>
                  <a:lnTo>
                    <a:pt x="1777" y="1777"/>
                  </a:lnTo>
                  <a:lnTo>
                    <a:pt x="1681" y="1441"/>
                  </a:lnTo>
                  <a:lnTo>
                    <a:pt x="1537" y="1009"/>
                  </a:lnTo>
                  <a:lnTo>
                    <a:pt x="1105"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25" name="Google Shape;4244;p71">
              <a:extLst>
                <a:ext uri="{FF2B5EF4-FFF2-40B4-BE49-F238E27FC236}">
                  <a16:creationId xmlns:a16="http://schemas.microsoft.com/office/drawing/2014/main" id="{63C20B62-7415-C253-2953-88B806DCCC7E}"/>
                </a:ext>
              </a:extLst>
            </p:cNvPr>
            <p:cNvSpPr/>
            <p:nvPr/>
          </p:nvSpPr>
          <p:spPr>
            <a:xfrm>
              <a:off x="2238375" y="1228225"/>
              <a:ext cx="303775" cy="439450"/>
            </a:xfrm>
            <a:custGeom>
              <a:avLst/>
              <a:gdLst/>
              <a:ahLst/>
              <a:cxnLst/>
              <a:rect l="l" t="t" r="r" b="b"/>
              <a:pathLst>
                <a:path w="12151" h="17578" extrusionOk="0">
                  <a:moveTo>
                    <a:pt x="5427" y="0"/>
                  </a:moveTo>
                  <a:lnTo>
                    <a:pt x="5043" y="96"/>
                  </a:lnTo>
                  <a:lnTo>
                    <a:pt x="4754" y="192"/>
                  </a:lnTo>
                  <a:lnTo>
                    <a:pt x="4514" y="337"/>
                  </a:lnTo>
                  <a:lnTo>
                    <a:pt x="4226" y="577"/>
                  </a:lnTo>
                  <a:lnTo>
                    <a:pt x="3938" y="865"/>
                  </a:lnTo>
                  <a:lnTo>
                    <a:pt x="3698" y="1201"/>
                  </a:lnTo>
                  <a:lnTo>
                    <a:pt x="3410" y="1585"/>
                  </a:lnTo>
                  <a:lnTo>
                    <a:pt x="2882" y="2498"/>
                  </a:lnTo>
                  <a:lnTo>
                    <a:pt x="2401" y="3506"/>
                  </a:lnTo>
                  <a:lnTo>
                    <a:pt x="1921" y="4659"/>
                  </a:lnTo>
                  <a:lnTo>
                    <a:pt x="1489" y="5859"/>
                  </a:lnTo>
                  <a:lnTo>
                    <a:pt x="1105" y="7156"/>
                  </a:lnTo>
                  <a:lnTo>
                    <a:pt x="768" y="8405"/>
                  </a:lnTo>
                  <a:lnTo>
                    <a:pt x="480" y="9653"/>
                  </a:lnTo>
                  <a:lnTo>
                    <a:pt x="240" y="10806"/>
                  </a:lnTo>
                  <a:lnTo>
                    <a:pt x="96" y="11911"/>
                  </a:lnTo>
                  <a:lnTo>
                    <a:pt x="0" y="12871"/>
                  </a:lnTo>
                  <a:lnTo>
                    <a:pt x="0" y="13639"/>
                  </a:lnTo>
                  <a:lnTo>
                    <a:pt x="48" y="13976"/>
                  </a:lnTo>
                  <a:lnTo>
                    <a:pt x="96" y="14264"/>
                  </a:lnTo>
                  <a:lnTo>
                    <a:pt x="192" y="14456"/>
                  </a:lnTo>
                  <a:lnTo>
                    <a:pt x="336" y="14648"/>
                  </a:lnTo>
                  <a:lnTo>
                    <a:pt x="12006" y="17578"/>
                  </a:lnTo>
                  <a:lnTo>
                    <a:pt x="12006" y="17578"/>
                  </a:lnTo>
                  <a:lnTo>
                    <a:pt x="11862" y="17433"/>
                  </a:lnTo>
                  <a:lnTo>
                    <a:pt x="11814" y="17241"/>
                  </a:lnTo>
                  <a:lnTo>
                    <a:pt x="11718" y="16761"/>
                  </a:lnTo>
                  <a:lnTo>
                    <a:pt x="11670" y="16137"/>
                  </a:lnTo>
                  <a:lnTo>
                    <a:pt x="11670" y="15320"/>
                  </a:lnTo>
                  <a:lnTo>
                    <a:pt x="11814" y="13399"/>
                  </a:lnTo>
                  <a:lnTo>
                    <a:pt x="12006" y="11190"/>
                  </a:lnTo>
                  <a:lnTo>
                    <a:pt x="12102" y="9990"/>
                  </a:lnTo>
                  <a:lnTo>
                    <a:pt x="12150" y="8789"/>
                  </a:lnTo>
                  <a:lnTo>
                    <a:pt x="12150" y="7588"/>
                  </a:lnTo>
                  <a:lnTo>
                    <a:pt x="12150" y="6388"/>
                  </a:lnTo>
                  <a:lnTo>
                    <a:pt x="12054" y="5235"/>
                  </a:lnTo>
                  <a:lnTo>
                    <a:pt x="11862" y="4130"/>
                  </a:lnTo>
                  <a:lnTo>
                    <a:pt x="11766" y="3650"/>
                  </a:lnTo>
                  <a:lnTo>
                    <a:pt x="11622" y="3122"/>
                  </a:lnTo>
                  <a:lnTo>
                    <a:pt x="11430" y="2642"/>
                  </a:lnTo>
                  <a:lnTo>
                    <a:pt x="11238" y="2209"/>
                  </a:lnTo>
                  <a:lnTo>
                    <a:pt x="11094" y="1969"/>
                  </a:lnTo>
                  <a:lnTo>
                    <a:pt x="10902" y="1777"/>
                  </a:lnTo>
                  <a:lnTo>
                    <a:pt x="10614" y="1537"/>
                  </a:lnTo>
                  <a:lnTo>
                    <a:pt x="10325" y="1297"/>
                  </a:lnTo>
                  <a:lnTo>
                    <a:pt x="9509" y="913"/>
                  </a:lnTo>
                  <a:lnTo>
                    <a:pt x="8645" y="529"/>
                  </a:lnTo>
                  <a:lnTo>
                    <a:pt x="7684" y="240"/>
                  </a:lnTo>
                  <a:lnTo>
                    <a:pt x="6724" y="48"/>
                  </a:lnTo>
                  <a:lnTo>
                    <a:pt x="6243" y="0"/>
                  </a:lnTo>
                  <a:close/>
                </a:path>
              </a:pathLst>
            </a:custGeom>
            <a:solidFill>
              <a:srgbClr val="FFDA7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26" name="Google Shape;4245;p71">
              <a:extLst>
                <a:ext uri="{FF2B5EF4-FFF2-40B4-BE49-F238E27FC236}">
                  <a16:creationId xmlns:a16="http://schemas.microsoft.com/office/drawing/2014/main" id="{32B18ED0-9A74-110A-2210-03B5DEAD118A}"/>
                </a:ext>
              </a:extLst>
            </p:cNvPr>
            <p:cNvSpPr/>
            <p:nvPr/>
          </p:nvSpPr>
          <p:spPr>
            <a:xfrm>
              <a:off x="2238375" y="1228225"/>
              <a:ext cx="303775" cy="439450"/>
            </a:xfrm>
            <a:custGeom>
              <a:avLst/>
              <a:gdLst/>
              <a:ahLst/>
              <a:cxnLst/>
              <a:rect l="l" t="t" r="r" b="b"/>
              <a:pathLst>
                <a:path w="12151" h="17578" fill="none" extrusionOk="0">
                  <a:moveTo>
                    <a:pt x="12006" y="17578"/>
                  </a:moveTo>
                  <a:lnTo>
                    <a:pt x="12006" y="17578"/>
                  </a:lnTo>
                  <a:lnTo>
                    <a:pt x="11862" y="17433"/>
                  </a:lnTo>
                  <a:lnTo>
                    <a:pt x="11814" y="17241"/>
                  </a:lnTo>
                  <a:lnTo>
                    <a:pt x="11718" y="16761"/>
                  </a:lnTo>
                  <a:lnTo>
                    <a:pt x="11670" y="16137"/>
                  </a:lnTo>
                  <a:lnTo>
                    <a:pt x="11670" y="15320"/>
                  </a:lnTo>
                  <a:lnTo>
                    <a:pt x="11814" y="13399"/>
                  </a:lnTo>
                  <a:lnTo>
                    <a:pt x="12006" y="11190"/>
                  </a:lnTo>
                  <a:lnTo>
                    <a:pt x="12102" y="9990"/>
                  </a:lnTo>
                  <a:lnTo>
                    <a:pt x="12150" y="8789"/>
                  </a:lnTo>
                  <a:lnTo>
                    <a:pt x="12150" y="7588"/>
                  </a:lnTo>
                  <a:lnTo>
                    <a:pt x="12150" y="6388"/>
                  </a:lnTo>
                  <a:lnTo>
                    <a:pt x="12054" y="5235"/>
                  </a:lnTo>
                  <a:lnTo>
                    <a:pt x="11862" y="4130"/>
                  </a:lnTo>
                  <a:lnTo>
                    <a:pt x="11766" y="3650"/>
                  </a:lnTo>
                  <a:lnTo>
                    <a:pt x="11622" y="3122"/>
                  </a:lnTo>
                  <a:lnTo>
                    <a:pt x="11430" y="2642"/>
                  </a:lnTo>
                  <a:lnTo>
                    <a:pt x="11238" y="2209"/>
                  </a:lnTo>
                  <a:lnTo>
                    <a:pt x="11238" y="2209"/>
                  </a:lnTo>
                  <a:lnTo>
                    <a:pt x="11094" y="1969"/>
                  </a:lnTo>
                  <a:lnTo>
                    <a:pt x="10902" y="1777"/>
                  </a:lnTo>
                  <a:lnTo>
                    <a:pt x="10614" y="1537"/>
                  </a:lnTo>
                  <a:lnTo>
                    <a:pt x="10325" y="1297"/>
                  </a:lnTo>
                  <a:lnTo>
                    <a:pt x="9509" y="913"/>
                  </a:lnTo>
                  <a:lnTo>
                    <a:pt x="8645" y="529"/>
                  </a:lnTo>
                  <a:lnTo>
                    <a:pt x="7684" y="240"/>
                  </a:lnTo>
                  <a:lnTo>
                    <a:pt x="6724" y="48"/>
                  </a:lnTo>
                  <a:lnTo>
                    <a:pt x="6243" y="0"/>
                  </a:lnTo>
                  <a:lnTo>
                    <a:pt x="5811" y="0"/>
                  </a:lnTo>
                  <a:lnTo>
                    <a:pt x="5427" y="0"/>
                  </a:lnTo>
                  <a:lnTo>
                    <a:pt x="5043" y="96"/>
                  </a:lnTo>
                  <a:lnTo>
                    <a:pt x="5043" y="96"/>
                  </a:lnTo>
                  <a:lnTo>
                    <a:pt x="4754" y="192"/>
                  </a:lnTo>
                  <a:lnTo>
                    <a:pt x="4514" y="337"/>
                  </a:lnTo>
                  <a:lnTo>
                    <a:pt x="4226" y="577"/>
                  </a:lnTo>
                  <a:lnTo>
                    <a:pt x="3938" y="865"/>
                  </a:lnTo>
                  <a:lnTo>
                    <a:pt x="3698" y="1201"/>
                  </a:lnTo>
                  <a:lnTo>
                    <a:pt x="3410" y="1585"/>
                  </a:lnTo>
                  <a:lnTo>
                    <a:pt x="2882" y="2498"/>
                  </a:lnTo>
                  <a:lnTo>
                    <a:pt x="2401" y="3506"/>
                  </a:lnTo>
                  <a:lnTo>
                    <a:pt x="1921" y="4659"/>
                  </a:lnTo>
                  <a:lnTo>
                    <a:pt x="1489" y="5859"/>
                  </a:lnTo>
                  <a:lnTo>
                    <a:pt x="1105" y="7156"/>
                  </a:lnTo>
                  <a:lnTo>
                    <a:pt x="768" y="8405"/>
                  </a:lnTo>
                  <a:lnTo>
                    <a:pt x="480" y="9653"/>
                  </a:lnTo>
                  <a:lnTo>
                    <a:pt x="240" y="10806"/>
                  </a:lnTo>
                  <a:lnTo>
                    <a:pt x="96" y="11911"/>
                  </a:lnTo>
                  <a:lnTo>
                    <a:pt x="0" y="12871"/>
                  </a:lnTo>
                  <a:lnTo>
                    <a:pt x="0" y="13639"/>
                  </a:lnTo>
                  <a:lnTo>
                    <a:pt x="48" y="13976"/>
                  </a:lnTo>
                  <a:lnTo>
                    <a:pt x="96" y="14264"/>
                  </a:lnTo>
                  <a:lnTo>
                    <a:pt x="192" y="14456"/>
                  </a:lnTo>
                  <a:lnTo>
                    <a:pt x="336" y="14648"/>
                  </a:lnTo>
                  <a:lnTo>
                    <a:pt x="12006" y="17578"/>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27" name="Google Shape;4246;p71">
              <a:extLst>
                <a:ext uri="{FF2B5EF4-FFF2-40B4-BE49-F238E27FC236}">
                  <a16:creationId xmlns:a16="http://schemas.microsoft.com/office/drawing/2014/main" id="{C40AD2DA-1748-D0F6-9D99-18B7498B38ED}"/>
                </a:ext>
              </a:extLst>
            </p:cNvPr>
            <p:cNvSpPr/>
            <p:nvPr/>
          </p:nvSpPr>
          <p:spPr>
            <a:xfrm>
              <a:off x="2238375" y="1228225"/>
              <a:ext cx="303775" cy="439450"/>
            </a:xfrm>
            <a:custGeom>
              <a:avLst/>
              <a:gdLst/>
              <a:ahLst/>
              <a:cxnLst/>
              <a:rect l="l" t="t" r="r" b="b"/>
              <a:pathLst>
                <a:path w="12151" h="17578" extrusionOk="0">
                  <a:moveTo>
                    <a:pt x="5427" y="0"/>
                  </a:moveTo>
                  <a:lnTo>
                    <a:pt x="5043" y="96"/>
                  </a:lnTo>
                  <a:lnTo>
                    <a:pt x="4803" y="192"/>
                  </a:lnTo>
                  <a:lnTo>
                    <a:pt x="4562" y="288"/>
                  </a:lnTo>
                  <a:lnTo>
                    <a:pt x="4370" y="481"/>
                  </a:lnTo>
                  <a:lnTo>
                    <a:pt x="4130" y="673"/>
                  </a:lnTo>
                  <a:lnTo>
                    <a:pt x="3650" y="1201"/>
                  </a:lnTo>
                  <a:lnTo>
                    <a:pt x="3218" y="1873"/>
                  </a:lnTo>
                  <a:lnTo>
                    <a:pt x="2785" y="2690"/>
                  </a:lnTo>
                  <a:lnTo>
                    <a:pt x="2401" y="3554"/>
                  </a:lnTo>
                  <a:lnTo>
                    <a:pt x="1969" y="4515"/>
                  </a:lnTo>
                  <a:lnTo>
                    <a:pt x="1633" y="5523"/>
                  </a:lnTo>
                  <a:lnTo>
                    <a:pt x="1249" y="6580"/>
                  </a:lnTo>
                  <a:lnTo>
                    <a:pt x="961" y="7636"/>
                  </a:lnTo>
                  <a:lnTo>
                    <a:pt x="672" y="8693"/>
                  </a:lnTo>
                  <a:lnTo>
                    <a:pt x="432" y="9701"/>
                  </a:lnTo>
                  <a:lnTo>
                    <a:pt x="240" y="10710"/>
                  </a:lnTo>
                  <a:lnTo>
                    <a:pt x="96" y="11622"/>
                  </a:lnTo>
                  <a:lnTo>
                    <a:pt x="48" y="12487"/>
                  </a:lnTo>
                  <a:lnTo>
                    <a:pt x="0" y="13207"/>
                  </a:lnTo>
                  <a:lnTo>
                    <a:pt x="0" y="13688"/>
                  </a:lnTo>
                  <a:lnTo>
                    <a:pt x="96" y="14120"/>
                  </a:lnTo>
                  <a:lnTo>
                    <a:pt x="192" y="14408"/>
                  </a:lnTo>
                  <a:lnTo>
                    <a:pt x="336" y="14648"/>
                  </a:lnTo>
                  <a:lnTo>
                    <a:pt x="12006" y="17578"/>
                  </a:lnTo>
                  <a:lnTo>
                    <a:pt x="11814" y="17337"/>
                  </a:lnTo>
                  <a:lnTo>
                    <a:pt x="11718" y="17001"/>
                  </a:lnTo>
                  <a:lnTo>
                    <a:pt x="11670" y="16521"/>
                  </a:lnTo>
                  <a:lnTo>
                    <a:pt x="11670" y="15945"/>
                  </a:lnTo>
                  <a:lnTo>
                    <a:pt x="11670" y="15176"/>
                  </a:lnTo>
                  <a:lnTo>
                    <a:pt x="11718" y="14312"/>
                  </a:lnTo>
                  <a:lnTo>
                    <a:pt x="11910" y="12247"/>
                  </a:lnTo>
                  <a:lnTo>
                    <a:pt x="12102" y="9990"/>
                  </a:lnTo>
                  <a:lnTo>
                    <a:pt x="12150" y="8837"/>
                  </a:lnTo>
                  <a:lnTo>
                    <a:pt x="12150" y="7636"/>
                  </a:lnTo>
                  <a:lnTo>
                    <a:pt x="12102" y="6148"/>
                  </a:lnTo>
                  <a:lnTo>
                    <a:pt x="12054" y="5427"/>
                  </a:lnTo>
                  <a:lnTo>
                    <a:pt x="11958" y="4707"/>
                  </a:lnTo>
                  <a:lnTo>
                    <a:pt x="11862" y="4034"/>
                  </a:lnTo>
                  <a:lnTo>
                    <a:pt x="11670" y="3410"/>
                  </a:lnTo>
                  <a:lnTo>
                    <a:pt x="11478" y="2786"/>
                  </a:lnTo>
                  <a:lnTo>
                    <a:pt x="11238" y="2209"/>
                  </a:lnTo>
                  <a:lnTo>
                    <a:pt x="11046" y="1873"/>
                  </a:lnTo>
                  <a:lnTo>
                    <a:pt x="10710" y="1585"/>
                  </a:lnTo>
                  <a:lnTo>
                    <a:pt x="9797" y="1393"/>
                  </a:lnTo>
                  <a:lnTo>
                    <a:pt x="9653" y="1633"/>
                  </a:lnTo>
                  <a:lnTo>
                    <a:pt x="9509" y="1873"/>
                  </a:lnTo>
                  <a:lnTo>
                    <a:pt x="9317" y="2065"/>
                  </a:lnTo>
                  <a:lnTo>
                    <a:pt x="9125" y="2258"/>
                  </a:lnTo>
                  <a:lnTo>
                    <a:pt x="8933" y="2402"/>
                  </a:lnTo>
                  <a:lnTo>
                    <a:pt x="8693" y="2498"/>
                  </a:lnTo>
                  <a:lnTo>
                    <a:pt x="8404" y="2594"/>
                  </a:lnTo>
                  <a:lnTo>
                    <a:pt x="7876" y="2594"/>
                  </a:lnTo>
                  <a:lnTo>
                    <a:pt x="7588" y="2498"/>
                  </a:lnTo>
                  <a:lnTo>
                    <a:pt x="7252" y="2354"/>
                  </a:lnTo>
                  <a:lnTo>
                    <a:pt x="7012" y="2113"/>
                  </a:lnTo>
                  <a:lnTo>
                    <a:pt x="6820" y="1873"/>
                  </a:lnTo>
                  <a:lnTo>
                    <a:pt x="6627" y="1537"/>
                  </a:lnTo>
                  <a:lnTo>
                    <a:pt x="6531" y="1201"/>
                  </a:lnTo>
                  <a:lnTo>
                    <a:pt x="6483" y="865"/>
                  </a:lnTo>
                  <a:lnTo>
                    <a:pt x="6531" y="481"/>
                  </a:lnTo>
                  <a:lnTo>
                    <a:pt x="6676" y="48"/>
                  </a:lnTo>
                  <a:lnTo>
                    <a:pt x="7012" y="96"/>
                  </a:lnTo>
                  <a:lnTo>
                    <a:pt x="6435" y="0"/>
                  </a:lnTo>
                  <a:close/>
                </a:path>
              </a:pathLst>
            </a:custGeom>
            <a:solidFill>
              <a:srgbClr val="FFE49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28" name="Google Shape;4247;p71">
              <a:extLst>
                <a:ext uri="{FF2B5EF4-FFF2-40B4-BE49-F238E27FC236}">
                  <a16:creationId xmlns:a16="http://schemas.microsoft.com/office/drawing/2014/main" id="{2B0BB787-DDFB-C935-63B1-EBC9E85676CB}"/>
                </a:ext>
              </a:extLst>
            </p:cNvPr>
            <p:cNvSpPr/>
            <p:nvPr/>
          </p:nvSpPr>
          <p:spPr>
            <a:xfrm>
              <a:off x="2238375" y="1228225"/>
              <a:ext cx="303775" cy="439450"/>
            </a:xfrm>
            <a:custGeom>
              <a:avLst/>
              <a:gdLst/>
              <a:ahLst/>
              <a:cxnLst/>
              <a:rect l="l" t="t" r="r" b="b"/>
              <a:pathLst>
                <a:path w="12151" h="17578" fill="none" extrusionOk="0">
                  <a:moveTo>
                    <a:pt x="5907" y="0"/>
                  </a:moveTo>
                  <a:lnTo>
                    <a:pt x="5907" y="0"/>
                  </a:lnTo>
                  <a:lnTo>
                    <a:pt x="5427" y="0"/>
                  </a:lnTo>
                  <a:lnTo>
                    <a:pt x="5043" y="96"/>
                  </a:lnTo>
                  <a:lnTo>
                    <a:pt x="5043" y="96"/>
                  </a:lnTo>
                  <a:lnTo>
                    <a:pt x="4803" y="192"/>
                  </a:lnTo>
                  <a:lnTo>
                    <a:pt x="4562" y="288"/>
                  </a:lnTo>
                  <a:lnTo>
                    <a:pt x="4370" y="481"/>
                  </a:lnTo>
                  <a:lnTo>
                    <a:pt x="4130" y="673"/>
                  </a:lnTo>
                  <a:lnTo>
                    <a:pt x="3650" y="1201"/>
                  </a:lnTo>
                  <a:lnTo>
                    <a:pt x="3218" y="1873"/>
                  </a:lnTo>
                  <a:lnTo>
                    <a:pt x="2785" y="2690"/>
                  </a:lnTo>
                  <a:lnTo>
                    <a:pt x="2401" y="3554"/>
                  </a:lnTo>
                  <a:lnTo>
                    <a:pt x="1969" y="4515"/>
                  </a:lnTo>
                  <a:lnTo>
                    <a:pt x="1633" y="5523"/>
                  </a:lnTo>
                  <a:lnTo>
                    <a:pt x="1249" y="6580"/>
                  </a:lnTo>
                  <a:lnTo>
                    <a:pt x="961" y="7636"/>
                  </a:lnTo>
                  <a:lnTo>
                    <a:pt x="672" y="8693"/>
                  </a:lnTo>
                  <a:lnTo>
                    <a:pt x="432" y="9701"/>
                  </a:lnTo>
                  <a:lnTo>
                    <a:pt x="240" y="10710"/>
                  </a:lnTo>
                  <a:lnTo>
                    <a:pt x="96" y="11622"/>
                  </a:lnTo>
                  <a:lnTo>
                    <a:pt x="48" y="12487"/>
                  </a:lnTo>
                  <a:lnTo>
                    <a:pt x="0" y="13207"/>
                  </a:lnTo>
                  <a:lnTo>
                    <a:pt x="0" y="13207"/>
                  </a:lnTo>
                  <a:lnTo>
                    <a:pt x="0" y="13688"/>
                  </a:lnTo>
                  <a:lnTo>
                    <a:pt x="96" y="14120"/>
                  </a:lnTo>
                  <a:lnTo>
                    <a:pt x="192" y="14408"/>
                  </a:lnTo>
                  <a:lnTo>
                    <a:pt x="336" y="14648"/>
                  </a:lnTo>
                  <a:lnTo>
                    <a:pt x="12006" y="17578"/>
                  </a:lnTo>
                  <a:lnTo>
                    <a:pt x="12006" y="17578"/>
                  </a:lnTo>
                  <a:lnTo>
                    <a:pt x="11814" y="17337"/>
                  </a:lnTo>
                  <a:lnTo>
                    <a:pt x="11718" y="17001"/>
                  </a:lnTo>
                  <a:lnTo>
                    <a:pt x="11670" y="16521"/>
                  </a:lnTo>
                  <a:lnTo>
                    <a:pt x="11670" y="15945"/>
                  </a:lnTo>
                  <a:lnTo>
                    <a:pt x="11670" y="15945"/>
                  </a:lnTo>
                  <a:lnTo>
                    <a:pt x="11670" y="15176"/>
                  </a:lnTo>
                  <a:lnTo>
                    <a:pt x="11718" y="14312"/>
                  </a:lnTo>
                  <a:lnTo>
                    <a:pt x="11910" y="12247"/>
                  </a:lnTo>
                  <a:lnTo>
                    <a:pt x="12102" y="9990"/>
                  </a:lnTo>
                  <a:lnTo>
                    <a:pt x="12150" y="8837"/>
                  </a:lnTo>
                  <a:lnTo>
                    <a:pt x="12150" y="7636"/>
                  </a:lnTo>
                  <a:lnTo>
                    <a:pt x="12150" y="7636"/>
                  </a:lnTo>
                  <a:lnTo>
                    <a:pt x="12102" y="6148"/>
                  </a:lnTo>
                  <a:lnTo>
                    <a:pt x="12054" y="5427"/>
                  </a:lnTo>
                  <a:lnTo>
                    <a:pt x="11958" y="4707"/>
                  </a:lnTo>
                  <a:lnTo>
                    <a:pt x="11862" y="4034"/>
                  </a:lnTo>
                  <a:lnTo>
                    <a:pt x="11670" y="3410"/>
                  </a:lnTo>
                  <a:lnTo>
                    <a:pt x="11478" y="2786"/>
                  </a:lnTo>
                  <a:lnTo>
                    <a:pt x="11238" y="2209"/>
                  </a:lnTo>
                  <a:lnTo>
                    <a:pt x="11238" y="2209"/>
                  </a:lnTo>
                  <a:lnTo>
                    <a:pt x="11046" y="1873"/>
                  </a:lnTo>
                  <a:lnTo>
                    <a:pt x="10710" y="1585"/>
                  </a:lnTo>
                  <a:lnTo>
                    <a:pt x="10710" y="1585"/>
                  </a:lnTo>
                  <a:lnTo>
                    <a:pt x="9797" y="1393"/>
                  </a:lnTo>
                  <a:lnTo>
                    <a:pt x="9797" y="1393"/>
                  </a:lnTo>
                  <a:lnTo>
                    <a:pt x="9653" y="1633"/>
                  </a:lnTo>
                  <a:lnTo>
                    <a:pt x="9509" y="1873"/>
                  </a:lnTo>
                  <a:lnTo>
                    <a:pt x="9317" y="2065"/>
                  </a:lnTo>
                  <a:lnTo>
                    <a:pt x="9125" y="2258"/>
                  </a:lnTo>
                  <a:lnTo>
                    <a:pt x="8933" y="2402"/>
                  </a:lnTo>
                  <a:lnTo>
                    <a:pt x="8693" y="2498"/>
                  </a:lnTo>
                  <a:lnTo>
                    <a:pt x="8404" y="2594"/>
                  </a:lnTo>
                  <a:lnTo>
                    <a:pt x="8164" y="2594"/>
                  </a:lnTo>
                  <a:lnTo>
                    <a:pt x="8164" y="2594"/>
                  </a:lnTo>
                  <a:lnTo>
                    <a:pt x="7876" y="2594"/>
                  </a:lnTo>
                  <a:lnTo>
                    <a:pt x="7876" y="2594"/>
                  </a:lnTo>
                  <a:lnTo>
                    <a:pt x="7588" y="2498"/>
                  </a:lnTo>
                  <a:lnTo>
                    <a:pt x="7252" y="2354"/>
                  </a:lnTo>
                  <a:lnTo>
                    <a:pt x="7012" y="2113"/>
                  </a:lnTo>
                  <a:lnTo>
                    <a:pt x="6820" y="1873"/>
                  </a:lnTo>
                  <a:lnTo>
                    <a:pt x="6627" y="1537"/>
                  </a:lnTo>
                  <a:lnTo>
                    <a:pt x="6531" y="1201"/>
                  </a:lnTo>
                  <a:lnTo>
                    <a:pt x="6483" y="865"/>
                  </a:lnTo>
                  <a:lnTo>
                    <a:pt x="6531" y="481"/>
                  </a:lnTo>
                  <a:lnTo>
                    <a:pt x="6531" y="481"/>
                  </a:lnTo>
                  <a:lnTo>
                    <a:pt x="6676" y="48"/>
                  </a:lnTo>
                  <a:lnTo>
                    <a:pt x="6676" y="48"/>
                  </a:lnTo>
                  <a:lnTo>
                    <a:pt x="7012" y="96"/>
                  </a:lnTo>
                  <a:lnTo>
                    <a:pt x="7012" y="96"/>
                  </a:lnTo>
                  <a:lnTo>
                    <a:pt x="7012" y="96"/>
                  </a:lnTo>
                  <a:lnTo>
                    <a:pt x="6435" y="0"/>
                  </a:lnTo>
                  <a:lnTo>
                    <a:pt x="5907"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29" name="Google Shape;4248;p71">
              <a:extLst>
                <a:ext uri="{FF2B5EF4-FFF2-40B4-BE49-F238E27FC236}">
                  <a16:creationId xmlns:a16="http://schemas.microsoft.com/office/drawing/2014/main" id="{13D2636C-F617-AEEE-EEA0-1A1C6A240C86}"/>
                </a:ext>
              </a:extLst>
            </p:cNvPr>
            <p:cNvSpPr/>
            <p:nvPr/>
          </p:nvSpPr>
          <p:spPr>
            <a:xfrm>
              <a:off x="2400450" y="1229425"/>
              <a:ext cx="84075" cy="63650"/>
            </a:xfrm>
            <a:custGeom>
              <a:avLst/>
              <a:gdLst/>
              <a:ahLst/>
              <a:cxnLst/>
              <a:rect l="l" t="t" r="r" b="b"/>
              <a:pathLst>
                <a:path w="3363" h="2546" extrusionOk="0">
                  <a:moveTo>
                    <a:pt x="193" y="0"/>
                  </a:moveTo>
                  <a:lnTo>
                    <a:pt x="48" y="433"/>
                  </a:lnTo>
                  <a:lnTo>
                    <a:pt x="0" y="817"/>
                  </a:lnTo>
                  <a:lnTo>
                    <a:pt x="48" y="1153"/>
                  </a:lnTo>
                  <a:lnTo>
                    <a:pt x="144" y="1489"/>
                  </a:lnTo>
                  <a:lnTo>
                    <a:pt x="337" y="1825"/>
                  </a:lnTo>
                  <a:lnTo>
                    <a:pt x="529" y="2065"/>
                  </a:lnTo>
                  <a:lnTo>
                    <a:pt x="769" y="2306"/>
                  </a:lnTo>
                  <a:lnTo>
                    <a:pt x="1105" y="2450"/>
                  </a:lnTo>
                  <a:lnTo>
                    <a:pt x="1393" y="2546"/>
                  </a:lnTo>
                  <a:lnTo>
                    <a:pt x="1729" y="2546"/>
                  </a:lnTo>
                  <a:lnTo>
                    <a:pt x="2065" y="2498"/>
                  </a:lnTo>
                  <a:lnTo>
                    <a:pt x="2402" y="2402"/>
                  </a:lnTo>
                  <a:lnTo>
                    <a:pt x="2690" y="2210"/>
                  </a:lnTo>
                  <a:lnTo>
                    <a:pt x="2930" y="1969"/>
                  </a:lnTo>
                  <a:lnTo>
                    <a:pt x="3122" y="1681"/>
                  </a:lnTo>
                  <a:lnTo>
                    <a:pt x="3266" y="1345"/>
                  </a:lnTo>
                  <a:lnTo>
                    <a:pt x="3362" y="1009"/>
                  </a:lnTo>
                  <a:lnTo>
                    <a:pt x="2642" y="673"/>
                  </a:lnTo>
                  <a:lnTo>
                    <a:pt x="1825" y="385"/>
                  </a:lnTo>
                  <a:lnTo>
                    <a:pt x="1009" y="144"/>
                  </a:lnTo>
                  <a:lnTo>
                    <a:pt x="193" y="0"/>
                  </a:lnTo>
                  <a:close/>
                </a:path>
              </a:pathLst>
            </a:custGeom>
            <a:solidFill>
              <a:srgbClr val="FFDA7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30" name="Google Shape;4249;p71">
              <a:extLst>
                <a:ext uri="{FF2B5EF4-FFF2-40B4-BE49-F238E27FC236}">
                  <a16:creationId xmlns:a16="http://schemas.microsoft.com/office/drawing/2014/main" id="{DB187E0F-5E47-DF76-3A76-A5BB410788A1}"/>
                </a:ext>
              </a:extLst>
            </p:cNvPr>
            <p:cNvSpPr/>
            <p:nvPr/>
          </p:nvSpPr>
          <p:spPr>
            <a:xfrm>
              <a:off x="2400450" y="1229425"/>
              <a:ext cx="84075" cy="63650"/>
            </a:xfrm>
            <a:custGeom>
              <a:avLst/>
              <a:gdLst/>
              <a:ahLst/>
              <a:cxnLst/>
              <a:rect l="l" t="t" r="r" b="b"/>
              <a:pathLst>
                <a:path w="3363" h="2546" fill="none" extrusionOk="0">
                  <a:moveTo>
                    <a:pt x="1393" y="2546"/>
                  </a:moveTo>
                  <a:lnTo>
                    <a:pt x="1393" y="2546"/>
                  </a:lnTo>
                  <a:lnTo>
                    <a:pt x="1729" y="2546"/>
                  </a:lnTo>
                  <a:lnTo>
                    <a:pt x="2065" y="2498"/>
                  </a:lnTo>
                  <a:lnTo>
                    <a:pt x="2402" y="2402"/>
                  </a:lnTo>
                  <a:lnTo>
                    <a:pt x="2690" y="2210"/>
                  </a:lnTo>
                  <a:lnTo>
                    <a:pt x="2930" y="1969"/>
                  </a:lnTo>
                  <a:lnTo>
                    <a:pt x="3122" y="1681"/>
                  </a:lnTo>
                  <a:lnTo>
                    <a:pt x="3266" y="1345"/>
                  </a:lnTo>
                  <a:lnTo>
                    <a:pt x="3362" y="1009"/>
                  </a:lnTo>
                  <a:lnTo>
                    <a:pt x="3362" y="1009"/>
                  </a:lnTo>
                  <a:lnTo>
                    <a:pt x="2642" y="673"/>
                  </a:lnTo>
                  <a:lnTo>
                    <a:pt x="1825" y="385"/>
                  </a:lnTo>
                  <a:lnTo>
                    <a:pt x="1009" y="144"/>
                  </a:lnTo>
                  <a:lnTo>
                    <a:pt x="193" y="0"/>
                  </a:lnTo>
                  <a:lnTo>
                    <a:pt x="193" y="0"/>
                  </a:lnTo>
                  <a:lnTo>
                    <a:pt x="48" y="433"/>
                  </a:lnTo>
                  <a:lnTo>
                    <a:pt x="48" y="433"/>
                  </a:lnTo>
                  <a:lnTo>
                    <a:pt x="0" y="817"/>
                  </a:lnTo>
                  <a:lnTo>
                    <a:pt x="48" y="1153"/>
                  </a:lnTo>
                  <a:lnTo>
                    <a:pt x="144" y="1489"/>
                  </a:lnTo>
                  <a:lnTo>
                    <a:pt x="337" y="1825"/>
                  </a:lnTo>
                  <a:lnTo>
                    <a:pt x="529" y="2065"/>
                  </a:lnTo>
                  <a:lnTo>
                    <a:pt x="769" y="2306"/>
                  </a:lnTo>
                  <a:lnTo>
                    <a:pt x="1105" y="2450"/>
                  </a:lnTo>
                  <a:lnTo>
                    <a:pt x="1393" y="2546"/>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31" name="Google Shape;4250;p71">
              <a:extLst>
                <a:ext uri="{FF2B5EF4-FFF2-40B4-BE49-F238E27FC236}">
                  <a16:creationId xmlns:a16="http://schemas.microsoft.com/office/drawing/2014/main" id="{2628A571-6184-2AA8-4B4F-4D41BB3E6C0E}"/>
                </a:ext>
              </a:extLst>
            </p:cNvPr>
            <p:cNvSpPr/>
            <p:nvPr/>
          </p:nvSpPr>
          <p:spPr>
            <a:xfrm>
              <a:off x="2419650" y="1218625"/>
              <a:ext cx="46850" cy="51650"/>
            </a:xfrm>
            <a:custGeom>
              <a:avLst/>
              <a:gdLst/>
              <a:ahLst/>
              <a:cxnLst/>
              <a:rect l="l" t="t" r="r" b="b"/>
              <a:pathLst>
                <a:path w="1874" h="2066" extrusionOk="0">
                  <a:moveTo>
                    <a:pt x="481" y="0"/>
                  </a:moveTo>
                  <a:lnTo>
                    <a:pt x="1" y="1489"/>
                  </a:lnTo>
                  <a:lnTo>
                    <a:pt x="1490" y="2065"/>
                  </a:lnTo>
                  <a:lnTo>
                    <a:pt x="1874" y="384"/>
                  </a:lnTo>
                  <a:lnTo>
                    <a:pt x="481" y="0"/>
                  </a:lnTo>
                  <a:close/>
                </a:path>
              </a:pathLst>
            </a:custGeom>
            <a:solidFill>
              <a:srgbClr val="D3641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32" name="Google Shape;4251;p71">
              <a:extLst>
                <a:ext uri="{FF2B5EF4-FFF2-40B4-BE49-F238E27FC236}">
                  <a16:creationId xmlns:a16="http://schemas.microsoft.com/office/drawing/2014/main" id="{ECDA8B84-2C18-1285-E163-AF03EAF84BB5}"/>
                </a:ext>
              </a:extLst>
            </p:cNvPr>
            <p:cNvSpPr/>
            <p:nvPr/>
          </p:nvSpPr>
          <p:spPr>
            <a:xfrm>
              <a:off x="2419650" y="1218625"/>
              <a:ext cx="46850" cy="51650"/>
            </a:xfrm>
            <a:custGeom>
              <a:avLst/>
              <a:gdLst/>
              <a:ahLst/>
              <a:cxnLst/>
              <a:rect l="l" t="t" r="r" b="b"/>
              <a:pathLst>
                <a:path w="1874" h="2066" fill="none" extrusionOk="0">
                  <a:moveTo>
                    <a:pt x="481" y="0"/>
                  </a:moveTo>
                  <a:lnTo>
                    <a:pt x="1" y="1489"/>
                  </a:lnTo>
                  <a:lnTo>
                    <a:pt x="1490" y="2065"/>
                  </a:lnTo>
                  <a:lnTo>
                    <a:pt x="1874" y="384"/>
                  </a:lnTo>
                  <a:lnTo>
                    <a:pt x="481"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33" name="Google Shape;4252;p71">
              <a:extLst>
                <a:ext uri="{FF2B5EF4-FFF2-40B4-BE49-F238E27FC236}">
                  <a16:creationId xmlns:a16="http://schemas.microsoft.com/office/drawing/2014/main" id="{B33044FF-A2B6-F926-B2D8-2BF7DFBE18B8}"/>
                </a:ext>
              </a:extLst>
            </p:cNvPr>
            <p:cNvSpPr/>
            <p:nvPr/>
          </p:nvSpPr>
          <p:spPr>
            <a:xfrm>
              <a:off x="2419650" y="1237825"/>
              <a:ext cx="40850" cy="32450"/>
            </a:xfrm>
            <a:custGeom>
              <a:avLst/>
              <a:gdLst/>
              <a:ahLst/>
              <a:cxnLst/>
              <a:rect l="l" t="t" r="r" b="b"/>
              <a:pathLst>
                <a:path w="1634" h="1298" extrusionOk="0">
                  <a:moveTo>
                    <a:pt x="241" y="1"/>
                  </a:moveTo>
                  <a:lnTo>
                    <a:pt x="1" y="721"/>
                  </a:lnTo>
                  <a:lnTo>
                    <a:pt x="1490" y="1297"/>
                  </a:lnTo>
                  <a:lnTo>
                    <a:pt x="1634" y="673"/>
                  </a:lnTo>
                  <a:lnTo>
                    <a:pt x="961" y="385"/>
                  </a:lnTo>
                  <a:lnTo>
                    <a:pt x="289" y="1"/>
                  </a:lnTo>
                  <a:close/>
                </a:path>
              </a:pathLst>
            </a:custGeom>
            <a:solidFill>
              <a:srgbClr val="BF501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34" name="Google Shape;4253;p71">
              <a:extLst>
                <a:ext uri="{FF2B5EF4-FFF2-40B4-BE49-F238E27FC236}">
                  <a16:creationId xmlns:a16="http://schemas.microsoft.com/office/drawing/2014/main" id="{2D710BF8-4590-40DF-7F94-54F877C2E367}"/>
                </a:ext>
              </a:extLst>
            </p:cNvPr>
            <p:cNvSpPr/>
            <p:nvPr/>
          </p:nvSpPr>
          <p:spPr>
            <a:xfrm>
              <a:off x="2419650" y="1237825"/>
              <a:ext cx="40850" cy="32450"/>
            </a:xfrm>
            <a:custGeom>
              <a:avLst/>
              <a:gdLst/>
              <a:ahLst/>
              <a:cxnLst/>
              <a:rect l="l" t="t" r="r" b="b"/>
              <a:pathLst>
                <a:path w="1634" h="1298" fill="none" extrusionOk="0">
                  <a:moveTo>
                    <a:pt x="241" y="1"/>
                  </a:moveTo>
                  <a:lnTo>
                    <a:pt x="1" y="721"/>
                  </a:lnTo>
                  <a:lnTo>
                    <a:pt x="1490" y="1297"/>
                  </a:lnTo>
                  <a:lnTo>
                    <a:pt x="1634" y="673"/>
                  </a:lnTo>
                  <a:lnTo>
                    <a:pt x="1634" y="673"/>
                  </a:lnTo>
                  <a:lnTo>
                    <a:pt x="961" y="385"/>
                  </a:lnTo>
                  <a:lnTo>
                    <a:pt x="289" y="1"/>
                  </a:lnTo>
                  <a:lnTo>
                    <a:pt x="241" y="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35" name="Google Shape;4254;p71">
              <a:extLst>
                <a:ext uri="{FF2B5EF4-FFF2-40B4-BE49-F238E27FC236}">
                  <a16:creationId xmlns:a16="http://schemas.microsoft.com/office/drawing/2014/main" id="{C51F3534-3653-1D5C-36EF-F9F1CB873123}"/>
                </a:ext>
              </a:extLst>
            </p:cNvPr>
            <p:cNvSpPr/>
            <p:nvPr/>
          </p:nvSpPr>
          <p:spPr>
            <a:xfrm>
              <a:off x="2216750" y="852425"/>
              <a:ext cx="147700" cy="152500"/>
            </a:xfrm>
            <a:custGeom>
              <a:avLst/>
              <a:gdLst/>
              <a:ahLst/>
              <a:cxnLst/>
              <a:rect l="l" t="t" r="r" b="b"/>
              <a:pathLst>
                <a:path w="5908" h="6100" extrusionOk="0">
                  <a:moveTo>
                    <a:pt x="2930" y="0"/>
                  </a:moveTo>
                  <a:lnTo>
                    <a:pt x="2354" y="96"/>
                  </a:lnTo>
                  <a:lnTo>
                    <a:pt x="1826" y="337"/>
                  </a:lnTo>
                  <a:lnTo>
                    <a:pt x="1297" y="625"/>
                  </a:lnTo>
                  <a:lnTo>
                    <a:pt x="865" y="1057"/>
                  </a:lnTo>
                  <a:lnTo>
                    <a:pt x="673" y="1297"/>
                  </a:lnTo>
                  <a:lnTo>
                    <a:pt x="481" y="1537"/>
                  </a:lnTo>
                  <a:lnTo>
                    <a:pt x="337" y="1825"/>
                  </a:lnTo>
                  <a:lnTo>
                    <a:pt x="241" y="2114"/>
                  </a:lnTo>
                  <a:lnTo>
                    <a:pt x="49" y="2690"/>
                  </a:lnTo>
                  <a:lnTo>
                    <a:pt x="1" y="3314"/>
                  </a:lnTo>
                  <a:lnTo>
                    <a:pt x="49" y="3890"/>
                  </a:lnTo>
                  <a:lnTo>
                    <a:pt x="241" y="4419"/>
                  </a:lnTo>
                  <a:lnTo>
                    <a:pt x="337" y="4707"/>
                  </a:lnTo>
                  <a:lnTo>
                    <a:pt x="481" y="4947"/>
                  </a:lnTo>
                  <a:lnTo>
                    <a:pt x="673" y="5139"/>
                  </a:lnTo>
                  <a:lnTo>
                    <a:pt x="865" y="5379"/>
                  </a:lnTo>
                  <a:lnTo>
                    <a:pt x="1057" y="5571"/>
                  </a:lnTo>
                  <a:lnTo>
                    <a:pt x="1345" y="5715"/>
                  </a:lnTo>
                  <a:lnTo>
                    <a:pt x="1585" y="5860"/>
                  </a:lnTo>
                  <a:lnTo>
                    <a:pt x="1826" y="5956"/>
                  </a:lnTo>
                  <a:lnTo>
                    <a:pt x="2114" y="6052"/>
                  </a:lnTo>
                  <a:lnTo>
                    <a:pt x="2402" y="6100"/>
                  </a:lnTo>
                  <a:lnTo>
                    <a:pt x="2978" y="6100"/>
                  </a:lnTo>
                  <a:lnTo>
                    <a:pt x="3554" y="6004"/>
                  </a:lnTo>
                  <a:lnTo>
                    <a:pt x="4083" y="5763"/>
                  </a:lnTo>
                  <a:lnTo>
                    <a:pt x="4563" y="5475"/>
                  </a:lnTo>
                  <a:lnTo>
                    <a:pt x="5043" y="5043"/>
                  </a:lnTo>
                  <a:lnTo>
                    <a:pt x="5235" y="4803"/>
                  </a:lnTo>
                  <a:lnTo>
                    <a:pt x="5379" y="4515"/>
                  </a:lnTo>
                  <a:lnTo>
                    <a:pt x="5571" y="4275"/>
                  </a:lnTo>
                  <a:lnTo>
                    <a:pt x="5668" y="3987"/>
                  </a:lnTo>
                  <a:lnTo>
                    <a:pt x="5860" y="3362"/>
                  </a:lnTo>
                  <a:lnTo>
                    <a:pt x="5908" y="2786"/>
                  </a:lnTo>
                  <a:lnTo>
                    <a:pt x="5812" y="2210"/>
                  </a:lnTo>
                  <a:lnTo>
                    <a:pt x="5668" y="1681"/>
                  </a:lnTo>
                  <a:lnTo>
                    <a:pt x="5523" y="1393"/>
                  </a:lnTo>
                  <a:lnTo>
                    <a:pt x="5379" y="1153"/>
                  </a:lnTo>
                  <a:lnTo>
                    <a:pt x="5235" y="913"/>
                  </a:lnTo>
                  <a:lnTo>
                    <a:pt x="5043" y="721"/>
                  </a:lnTo>
                  <a:lnTo>
                    <a:pt x="4803" y="529"/>
                  </a:lnTo>
                  <a:lnTo>
                    <a:pt x="4563" y="385"/>
                  </a:lnTo>
                  <a:lnTo>
                    <a:pt x="4323" y="241"/>
                  </a:lnTo>
                  <a:lnTo>
                    <a:pt x="4035" y="145"/>
                  </a:lnTo>
                  <a:lnTo>
                    <a:pt x="3747" y="48"/>
                  </a:lnTo>
                  <a:lnTo>
                    <a:pt x="3506" y="0"/>
                  </a:lnTo>
                  <a:close/>
                </a:path>
              </a:pathLst>
            </a:custGeom>
            <a:solidFill>
              <a:srgbClr val="D3641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36" name="Google Shape;4255;p71">
              <a:extLst>
                <a:ext uri="{FF2B5EF4-FFF2-40B4-BE49-F238E27FC236}">
                  <a16:creationId xmlns:a16="http://schemas.microsoft.com/office/drawing/2014/main" id="{DA75B4AF-6E16-0EB5-8987-BC8DA8334314}"/>
                </a:ext>
              </a:extLst>
            </p:cNvPr>
            <p:cNvSpPr/>
            <p:nvPr/>
          </p:nvSpPr>
          <p:spPr>
            <a:xfrm>
              <a:off x="2216750" y="852425"/>
              <a:ext cx="147700" cy="152500"/>
            </a:xfrm>
            <a:custGeom>
              <a:avLst/>
              <a:gdLst/>
              <a:ahLst/>
              <a:cxnLst/>
              <a:rect l="l" t="t" r="r" b="b"/>
              <a:pathLst>
                <a:path w="5908" h="6100" fill="none" extrusionOk="0">
                  <a:moveTo>
                    <a:pt x="481" y="1537"/>
                  </a:moveTo>
                  <a:lnTo>
                    <a:pt x="481" y="1537"/>
                  </a:lnTo>
                  <a:lnTo>
                    <a:pt x="337" y="1825"/>
                  </a:lnTo>
                  <a:lnTo>
                    <a:pt x="241" y="2114"/>
                  </a:lnTo>
                  <a:lnTo>
                    <a:pt x="49" y="2690"/>
                  </a:lnTo>
                  <a:lnTo>
                    <a:pt x="1" y="3314"/>
                  </a:lnTo>
                  <a:lnTo>
                    <a:pt x="49" y="3890"/>
                  </a:lnTo>
                  <a:lnTo>
                    <a:pt x="241" y="4419"/>
                  </a:lnTo>
                  <a:lnTo>
                    <a:pt x="337" y="4707"/>
                  </a:lnTo>
                  <a:lnTo>
                    <a:pt x="481" y="4947"/>
                  </a:lnTo>
                  <a:lnTo>
                    <a:pt x="673" y="5139"/>
                  </a:lnTo>
                  <a:lnTo>
                    <a:pt x="865" y="5379"/>
                  </a:lnTo>
                  <a:lnTo>
                    <a:pt x="1057" y="5571"/>
                  </a:lnTo>
                  <a:lnTo>
                    <a:pt x="1345" y="5715"/>
                  </a:lnTo>
                  <a:lnTo>
                    <a:pt x="1345" y="5715"/>
                  </a:lnTo>
                  <a:lnTo>
                    <a:pt x="1585" y="5860"/>
                  </a:lnTo>
                  <a:lnTo>
                    <a:pt x="1826" y="5956"/>
                  </a:lnTo>
                  <a:lnTo>
                    <a:pt x="2114" y="6052"/>
                  </a:lnTo>
                  <a:lnTo>
                    <a:pt x="2402" y="6100"/>
                  </a:lnTo>
                  <a:lnTo>
                    <a:pt x="2690" y="6100"/>
                  </a:lnTo>
                  <a:lnTo>
                    <a:pt x="2978" y="6100"/>
                  </a:lnTo>
                  <a:lnTo>
                    <a:pt x="3554" y="6004"/>
                  </a:lnTo>
                  <a:lnTo>
                    <a:pt x="4083" y="5763"/>
                  </a:lnTo>
                  <a:lnTo>
                    <a:pt x="4563" y="5475"/>
                  </a:lnTo>
                  <a:lnTo>
                    <a:pt x="5043" y="5043"/>
                  </a:lnTo>
                  <a:lnTo>
                    <a:pt x="5235" y="4803"/>
                  </a:lnTo>
                  <a:lnTo>
                    <a:pt x="5379" y="4515"/>
                  </a:lnTo>
                  <a:lnTo>
                    <a:pt x="5379" y="4515"/>
                  </a:lnTo>
                  <a:lnTo>
                    <a:pt x="5571" y="4275"/>
                  </a:lnTo>
                  <a:lnTo>
                    <a:pt x="5668" y="3987"/>
                  </a:lnTo>
                  <a:lnTo>
                    <a:pt x="5860" y="3362"/>
                  </a:lnTo>
                  <a:lnTo>
                    <a:pt x="5908" y="2786"/>
                  </a:lnTo>
                  <a:lnTo>
                    <a:pt x="5812" y="2210"/>
                  </a:lnTo>
                  <a:lnTo>
                    <a:pt x="5668" y="1681"/>
                  </a:lnTo>
                  <a:lnTo>
                    <a:pt x="5523" y="1393"/>
                  </a:lnTo>
                  <a:lnTo>
                    <a:pt x="5379" y="1153"/>
                  </a:lnTo>
                  <a:lnTo>
                    <a:pt x="5235" y="913"/>
                  </a:lnTo>
                  <a:lnTo>
                    <a:pt x="5043" y="721"/>
                  </a:lnTo>
                  <a:lnTo>
                    <a:pt x="4803" y="529"/>
                  </a:lnTo>
                  <a:lnTo>
                    <a:pt x="4563" y="385"/>
                  </a:lnTo>
                  <a:lnTo>
                    <a:pt x="4563" y="385"/>
                  </a:lnTo>
                  <a:lnTo>
                    <a:pt x="4323" y="241"/>
                  </a:lnTo>
                  <a:lnTo>
                    <a:pt x="4035" y="145"/>
                  </a:lnTo>
                  <a:lnTo>
                    <a:pt x="3747" y="48"/>
                  </a:lnTo>
                  <a:lnTo>
                    <a:pt x="3506" y="0"/>
                  </a:lnTo>
                  <a:lnTo>
                    <a:pt x="3218" y="0"/>
                  </a:lnTo>
                  <a:lnTo>
                    <a:pt x="2930" y="0"/>
                  </a:lnTo>
                  <a:lnTo>
                    <a:pt x="2354" y="96"/>
                  </a:lnTo>
                  <a:lnTo>
                    <a:pt x="1826" y="337"/>
                  </a:lnTo>
                  <a:lnTo>
                    <a:pt x="1297" y="625"/>
                  </a:lnTo>
                  <a:lnTo>
                    <a:pt x="865" y="1057"/>
                  </a:lnTo>
                  <a:lnTo>
                    <a:pt x="673" y="1297"/>
                  </a:lnTo>
                  <a:lnTo>
                    <a:pt x="481" y="1537"/>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37" name="Google Shape;4256;p71">
              <a:extLst>
                <a:ext uri="{FF2B5EF4-FFF2-40B4-BE49-F238E27FC236}">
                  <a16:creationId xmlns:a16="http://schemas.microsoft.com/office/drawing/2014/main" id="{84776063-AC03-0AA7-771F-D50B897F43CE}"/>
                </a:ext>
              </a:extLst>
            </p:cNvPr>
            <p:cNvSpPr/>
            <p:nvPr/>
          </p:nvSpPr>
          <p:spPr>
            <a:xfrm>
              <a:off x="2237150" y="877625"/>
              <a:ext cx="49275" cy="90075"/>
            </a:xfrm>
            <a:custGeom>
              <a:avLst/>
              <a:gdLst/>
              <a:ahLst/>
              <a:cxnLst/>
              <a:rect l="l" t="t" r="r" b="b"/>
              <a:pathLst>
                <a:path w="1971" h="3603" extrusionOk="0">
                  <a:moveTo>
                    <a:pt x="1634" y="1"/>
                  </a:moveTo>
                  <a:lnTo>
                    <a:pt x="1442" y="49"/>
                  </a:lnTo>
                  <a:lnTo>
                    <a:pt x="1202" y="145"/>
                  </a:lnTo>
                  <a:lnTo>
                    <a:pt x="1010" y="241"/>
                  </a:lnTo>
                  <a:lnTo>
                    <a:pt x="769" y="385"/>
                  </a:lnTo>
                  <a:lnTo>
                    <a:pt x="625" y="529"/>
                  </a:lnTo>
                  <a:lnTo>
                    <a:pt x="433" y="721"/>
                  </a:lnTo>
                  <a:lnTo>
                    <a:pt x="289" y="913"/>
                  </a:lnTo>
                  <a:lnTo>
                    <a:pt x="145" y="1250"/>
                  </a:lnTo>
                  <a:lnTo>
                    <a:pt x="49" y="1634"/>
                  </a:lnTo>
                  <a:lnTo>
                    <a:pt x="1" y="1970"/>
                  </a:lnTo>
                  <a:lnTo>
                    <a:pt x="49" y="2306"/>
                  </a:lnTo>
                  <a:lnTo>
                    <a:pt x="145" y="2642"/>
                  </a:lnTo>
                  <a:lnTo>
                    <a:pt x="289" y="2931"/>
                  </a:lnTo>
                  <a:lnTo>
                    <a:pt x="481" y="3171"/>
                  </a:lnTo>
                  <a:lnTo>
                    <a:pt x="769" y="3363"/>
                  </a:lnTo>
                  <a:lnTo>
                    <a:pt x="1154" y="3555"/>
                  </a:lnTo>
                  <a:lnTo>
                    <a:pt x="1538" y="3603"/>
                  </a:lnTo>
                  <a:lnTo>
                    <a:pt x="1730" y="3171"/>
                  </a:lnTo>
                  <a:lnTo>
                    <a:pt x="1730" y="2354"/>
                  </a:lnTo>
                  <a:lnTo>
                    <a:pt x="1778" y="1538"/>
                  </a:lnTo>
                  <a:lnTo>
                    <a:pt x="1826" y="769"/>
                  </a:lnTo>
                  <a:lnTo>
                    <a:pt x="1970" y="1"/>
                  </a:lnTo>
                  <a:close/>
                </a:path>
              </a:pathLst>
            </a:custGeom>
            <a:solidFill>
              <a:srgbClr val="BF501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38" name="Google Shape;4257;p71">
              <a:extLst>
                <a:ext uri="{FF2B5EF4-FFF2-40B4-BE49-F238E27FC236}">
                  <a16:creationId xmlns:a16="http://schemas.microsoft.com/office/drawing/2014/main" id="{71CD6B57-DEA0-1F44-791F-EE875BF594E8}"/>
                </a:ext>
              </a:extLst>
            </p:cNvPr>
            <p:cNvSpPr/>
            <p:nvPr/>
          </p:nvSpPr>
          <p:spPr>
            <a:xfrm>
              <a:off x="2237150" y="877625"/>
              <a:ext cx="49275" cy="90075"/>
            </a:xfrm>
            <a:custGeom>
              <a:avLst/>
              <a:gdLst/>
              <a:ahLst/>
              <a:cxnLst/>
              <a:rect l="l" t="t" r="r" b="b"/>
              <a:pathLst>
                <a:path w="1971" h="3603" fill="none" extrusionOk="0">
                  <a:moveTo>
                    <a:pt x="1874" y="1"/>
                  </a:moveTo>
                  <a:lnTo>
                    <a:pt x="1874" y="1"/>
                  </a:lnTo>
                  <a:lnTo>
                    <a:pt x="1634" y="1"/>
                  </a:lnTo>
                  <a:lnTo>
                    <a:pt x="1442" y="49"/>
                  </a:lnTo>
                  <a:lnTo>
                    <a:pt x="1202" y="145"/>
                  </a:lnTo>
                  <a:lnTo>
                    <a:pt x="1010" y="241"/>
                  </a:lnTo>
                  <a:lnTo>
                    <a:pt x="769" y="385"/>
                  </a:lnTo>
                  <a:lnTo>
                    <a:pt x="625" y="529"/>
                  </a:lnTo>
                  <a:lnTo>
                    <a:pt x="433" y="721"/>
                  </a:lnTo>
                  <a:lnTo>
                    <a:pt x="289" y="913"/>
                  </a:lnTo>
                  <a:lnTo>
                    <a:pt x="289" y="913"/>
                  </a:lnTo>
                  <a:lnTo>
                    <a:pt x="145" y="1250"/>
                  </a:lnTo>
                  <a:lnTo>
                    <a:pt x="49" y="1634"/>
                  </a:lnTo>
                  <a:lnTo>
                    <a:pt x="1" y="1970"/>
                  </a:lnTo>
                  <a:lnTo>
                    <a:pt x="49" y="2306"/>
                  </a:lnTo>
                  <a:lnTo>
                    <a:pt x="145" y="2642"/>
                  </a:lnTo>
                  <a:lnTo>
                    <a:pt x="289" y="2931"/>
                  </a:lnTo>
                  <a:lnTo>
                    <a:pt x="481" y="3171"/>
                  </a:lnTo>
                  <a:lnTo>
                    <a:pt x="769" y="3363"/>
                  </a:lnTo>
                  <a:lnTo>
                    <a:pt x="769" y="3363"/>
                  </a:lnTo>
                  <a:lnTo>
                    <a:pt x="1154" y="3555"/>
                  </a:lnTo>
                  <a:lnTo>
                    <a:pt x="1538" y="3603"/>
                  </a:lnTo>
                  <a:lnTo>
                    <a:pt x="1538" y="3603"/>
                  </a:lnTo>
                  <a:lnTo>
                    <a:pt x="1730" y="3171"/>
                  </a:lnTo>
                  <a:lnTo>
                    <a:pt x="1730" y="3171"/>
                  </a:lnTo>
                  <a:lnTo>
                    <a:pt x="1730" y="2354"/>
                  </a:lnTo>
                  <a:lnTo>
                    <a:pt x="1778" y="1538"/>
                  </a:lnTo>
                  <a:lnTo>
                    <a:pt x="1826" y="769"/>
                  </a:lnTo>
                  <a:lnTo>
                    <a:pt x="1970" y="1"/>
                  </a:lnTo>
                  <a:lnTo>
                    <a:pt x="1970" y="1"/>
                  </a:lnTo>
                  <a:lnTo>
                    <a:pt x="1874" y="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39" name="Google Shape;4258;p71">
              <a:extLst>
                <a:ext uri="{FF2B5EF4-FFF2-40B4-BE49-F238E27FC236}">
                  <a16:creationId xmlns:a16="http://schemas.microsoft.com/office/drawing/2014/main" id="{7DB0D3C4-555A-C0F3-A1BB-A7E9CB30FE1E}"/>
                </a:ext>
              </a:extLst>
            </p:cNvPr>
            <p:cNvSpPr/>
            <p:nvPr/>
          </p:nvSpPr>
          <p:spPr>
            <a:xfrm>
              <a:off x="2264775" y="800800"/>
              <a:ext cx="483875" cy="470675"/>
            </a:xfrm>
            <a:custGeom>
              <a:avLst/>
              <a:gdLst/>
              <a:ahLst/>
              <a:cxnLst/>
              <a:rect l="l" t="t" r="r" b="b"/>
              <a:pathLst>
                <a:path w="19355" h="18827" extrusionOk="0">
                  <a:moveTo>
                    <a:pt x="8933" y="0"/>
                  </a:moveTo>
                  <a:lnTo>
                    <a:pt x="8165" y="48"/>
                  </a:lnTo>
                  <a:lnTo>
                    <a:pt x="7444" y="192"/>
                  </a:lnTo>
                  <a:lnTo>
                    <a:pt x="6676" y="385"/>
                  </a:lnTo>
                  <a:lnTo>
                    <a:pt x="5908" y="673"/>
                  </a:lnTo>
                  <a:lnTo>
                    <a:pt x="5235" y="1009"/>
                  </a:lnTo>
                  <a:lnTo>
                    <a:pt x="4515" y="1441"/>
                  </a:lnTo>
                  <a:lnTo>
                    <a:pt x="3891" y="1873"/>
                  </a:lnTo>
                  <a:lnTo>
                    <a:pt x="3266" y="2402"/>
                  </a:lnTo>
                  <a:lnTo>
                    <a:pt x="2738" y="2930"/>
                  </a:lnTo>
                  <a:lnTo>
                    <a:pt x="2210" y="3554"/>
                  </a:lnTo>
                  <a:lnTo>
                    <a:pt x="1777" y="4227"/>
                  </a:lnTo>
                  <a:lnTo>
                    <a:pt x="1105" y="5283"/>
                  </a:lnTo>
                  <a:lnTo>
                    <a:pt x="721" y="6004"/>
                  </a:lnTo>
                  <a:lnTo>
                    <a:pt x="433" y="6676"/>
                  </a:lnTo>
                  <a:lnTo>
                    <a:pt x="241" y="7396"/>
                  </a:lnTo>
                  <a:lnTo>
                    <a:pt x="97" y="8165"/>
                  </a:lnTo>
                  <a:lnTo>
                    <a:pt x="1" y="8885"/>
                  </a:lnTo>
                  <a:lnTo>
                    <a:pt x="1" y="9605"/>
                  </a:lnTo>
                  <a:lnTo>
                    <a:pt x="97" y="10374"/>
                  </a:lnTo>
                  <a:lnTo>
                    <a:pt x="241" y="11094"/>
                  </a:lnTo>
                  <a:lnTo>
                    <a:pt x="433" y="11767"/>
                  </a:lnTo>
                  <a:lnTo>
                    <a:pt x="721" y="12487"/>
                  </a:lnTo>
                  <a:lnTo>
                    <a:pt x="1057" y="13111"/>
                  </a:lnTo>
                  <a:lnTo>
                    <a:pt x="1441" y="13736"/>
                  </a:lnTo>
                  <a:lnTo>
                    <a:pt x="1922" y="14312"/>
                  </a:lnTo>
                  <a:lnTo>
                    <a:pt x="2450" y="14888"/>
                  </a:lnTo>
                  <a:lnTo>
                    <a:pt x="3026" y="15368"/>
                  </a:lnTo>
                  <a:lnTo>
                    <a:pt x="3698" y="15801"/>
                  </a:lnTo>
                  <a:lnTo>
                    <a:pt x="6484" y="17482"/>
                  </a:lnTo>
                  <a:lnTo>
                    <a:pt x="7204" y="17866"/>
                  </a:lnTo>
                  <a:lnTo>
                    <a:pt x="7925" y="18202"/>
                  </a:lnTo>
                  <a:lnTo>
                    <a:pt x="8693" y="18442"/>
                  </a:lnTo>
                  <a:lnTo>
                    <a:pt x="9510" y="18634"/>
                  </a:lnTo>
                  <a:lnTo>
                    <a:pt x="10326" y="18778"/>
                  </a:lnTo>
                  <a:lnTo>
                    <a:pt x="11094" y="18826"/>
                  </a:lnTo>
                  <a:lnTo>
                    <a:pt x="11911" y="18826"/>
                  </a:lnTo>
                  <a:lnTo>
                    <a:pt x="12679" y="18730"/>
                  </a:lnTo>
                  <a:lnTo>
                    <a:pt x="13448" y="18538"/>
                  </a:lnTo>
                  <a:lnTo>
                    <a:pt x="14168" y="18298"/>
                  </a:lnTo>
                  <a:lnTo>
                    <a:pt x="14792" y="17962"/>
                  </a:lnTo>
                  <a:lnTo>
                    <a:pt x="15417" y="17530"/>
                  </a:lnTo>
                  <a:lnTo>
                    <a:pt x="15657" y="17289"/>
                  </a:lnTo>
                  <a:lnTo>
                    <a:pt x="15945" y="17001"/>
                  </a:lnTo>
                  <a:lnTo>
                    <a:pt x="16185" y="16713"/>
                  </a:lnTo>
                  <a:lnTo>
                    <a:pt x="16377" y="16425"/>
                  </a:lnTo>
                  <a:lnTo>
                    <a:pt x="16569" y="16089"/>
                  </a:lnTo>
                  <a:lnTo>
                    <a:pt x="16713" y="15705"/>
                  </a:lnTo>
                  <a:lnTo>
                    <a:pt x="16857" y="15368"/>
                  </a:lnTo>
                  <a:lnTo>
                    <a:pt x="17001" y="14936"/>
                  </a:lnTo>
                  <a:lnTo>
                    <a:pt x="17626" y="13880"/>
                  </a:lnTo>
                  <a:lnTo>
                    <a:pt x="18058" y="13159"/>
                  </a:lnTo>
                  <a:lnTo>
                    <a:pt x="18394" y="12439"/>
                  </a:lnTo>
                  <a:lnTo>
                    <a:pt x="18682" y="11719"/>
                  </a:lnTo>
                  <a:lnTo>
                    <a:pt x="18971" y="10998"/>
                  </a:lnTo>
                  <a:lnTo>
                    <a:pt x="19163" y="10230"/>
                  </a:lnTo>
                  <a:lnTo>
                    <a:pt x="19307" y="9509"/>
                  </a:lnTo>
                  <a:lnTo>
                    <a:pt x="19355" y="8789"/>
                  </a:lnTo>
                  <a:lnTo>
                    <a:pt x="19355" y="8021"/>
                  </a:lnTo>
                  <a:lnTo>
                    <a:pt x="19259" y="7348"/>
                  </a:lnTo>
                  <a:lnTo>
                    <a:pt x="19115" y="6628"/>
                  </a:lnTo>
                  <a:lnTo>
                    <a:pt x="18826" y="5955"/>
                  </a:lnTo>
                  <a:lnTo>
                    <a:pt x="18490" y="5331"/>
                  </a:lnTo>
                  <a:lnTo>
                    <a:pt x="18010" y="4755"/>
                  </a:lnTo>
                  <a:lnTo>
                    <a:pt x="17434" y="4227"/>
                  </a:lnTo>
                  <a:lnTo>
                    <a:pt x="16761" y="3698"/>
                  </a:lnTo>
                  <a:lnTo>
                    <a:pt x="15945" y="3266"/>
                  </a:lnTo>
                  <a:lnTo>
                    <a:pt x="12631" y="961"/>
                  </a:lnTo>
                  <a:lnTo>
                    <a:pt x="11911" y="577"/>
                  </a:lnTo>
                  <a:lnTo>
                    <a:pt x="11190" y="289"/>
                  </a:lnTo>
                  <a:lnTo>
                    <a:pt x="10470" y="144"/>
                  </a:lnTo>
                  <a:lnTo>
                    <a:pt x="9702" y="48"/>
                  </a:lnTo>
                  <a:lnTo>
                    <a:pt x="8933" y="0"/>
                  </a:lnTo>
                  <a:close/>
                </a:path>
              </a:pathLst>
            </a:custGeom>
            <a:solidFill>
              <a:srgbClr val="D3641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40" name="Google Shape;4259;p71">
              <a:extLst>
                <a:ext uri="{FF2B5EF4-FFF2-40B4-BE49-F238E27FC236}">
                  <a16:creationId xmlns:a16="http://schemas.microsoft.com/office/drawing/2014/main" id="{BEA7B7C6-A213-3A26-6511-9E9E0D82FEDE}"/>
                </a:ext>
              </a:extLst>
            </p:cNvPr>
            <p:cNvSpPr/>
            <p:nvPr/>
          </p:nvSpPr>
          <p:spPr>
            <a:xfrm>
              <a:off x="2264775" y="800800"/>
              <a:ext cx="483875" cy="470675"/>
            </a:xfrm>
            <a:custGeom>
              <a:avLst/>
              <a:gdLst/>
              <a:ahLst/>
              <a:cxnLst/>
              <a:rect l="l" t="t" r="r" b="b"/>
              <a:pathLst>
                <a:path w="19355" h="18827" fill="none" extrusionOk="0">
                  <a:moveTo>
                    <a:pt x="12631" y="961"/>
                  </a:moveTo>
                  <a:lnTo>
                    <a:pt x="15945" y="3266"/>
                  </a:lnTo>
                  <a:lnTo>
                    <a:pt x="15945" y="3266"/>
                  </a:lnTo>
                  <a:lnTo>
                    <a:pt x="16761" y="3698"/>
                  </a:lnTo>
                  <a:lnTo>
                    <a:pt x="17434" y="4227"/>
                  </a:lnTo>
                  <a:lnTo>
                    <a:pt x="18010" y="4755"/>
                  </a:lnTo>
                  <a:lnTo>
                    <a:pt x="18490" y="5331"/>
                  </a:lnTo>
                  <a:lnTo>
                    <a:pt x="18826" y="5955"/>
                  </a:lnTo>
                  <a:lnTo>
                    <a:pt x="19115" y="6628"/>
                  </a:lnTo>
                  <a:lnTo>
                    <a:pt x="19259" y="7348"/>
                  </a:lnTo>
                  <a:lnTo>
                    <a:pt x="19355" y="8021"/>
                  </a:lnTo>
                  <a:lnTo>
                    <a:pt x="19355" y="8789"/>
                  </a:lnTo>
                  <a:lnTo>
                    <a:pt x="19307" y="9509"/>
                  </a:lnTo>
                  <a:lnTo>
                    <a:pt x="19163" y="10230"/>
                  </a:lnTo>
                  <a:lnTo>
                    <a:pt x="18971" y="10998"/>
                  </a:lnTo>
                  <a:lnTo>
                    <a:pt x="18682" y="11719"/>
                  </a:lnTo>
                  <a:lnTo>
                    <a:pt x="18394" y="12439"/>
                  </a:lnTo>
                  <a:lnTo>
                    <a:pt x="18058" y="13159"/>
                  </a:lnTo>
                  <a:lnTo>
                    <a:pt x="17626" y="13880"/>
                  </a:lnTo>
                  <a:lnTo>
                    <a:pt x="17001" y="14936"/>
                  </a:lnTo>
                  <a:lnTo>
                    <a:pt x="17001" y="14936"/>
                  </a:lnTo>
                  <a:lnTo>
                    <a:pt x="16857" y="15368"/>
                  </a:lnTo>
                  <a:lnTo>
                    <a:pt x="16713" y="15705"/>
                  </a:lnTo>
                  <a:lnTo>
                    <a:pt x="16569" y="16089"/>
                  </a:lnTo>
                  <a:lnTo>
                    <a:pt x="16377" y="16425"/>
                  </a:lnTo>
                  <a:lnTo>
                    <a:pt x="16185" y="16713"/>
                  </a:lnTo>
                  <a:lnTo>
                    <a:pt x="15945" y="17001"/>
                  </a:lnTo>
                  <a:lnTo>
                    <a:pt x="15657" y="17289"/>
                  </a:lnTo>
                  <a:lnTo>
                    <a:pt x="15417" y="17530"/>
                  </a:lnTo>
                  <a:lnTo>
                    <a:pt x="14792" y="17962"/>
                  </a:lnTo>
                  <a:lnTo>
                    <a:pt x="14168" y="18298"/>
                  </a:lnTo>
                  <a:lnTo>
                    <a:pt x="13448" y="18538"/>
                  </a:lnTo>
                  <a:lnTo>
                    <a:pt x="12679" y="18730"/>
                  </a:lnTo>
                  <a:lnTo>
                    <a:pt x="11911" y="18826"/>
                  </a:lnTo>
                  <a:lnTo>
                    <a:pt x="11094" y="18826"/>
                  </a:lnTo>
                  <a:lnTo>
                    <a:pt x="10326" y="18778"/>
                  </a:lnTo>
                  <a:lnTo>
                    <a:pt x="9510" y="18634"/>
                  </a:lnTo>
                  <a:lnTo>
                    <a:pt x="8693" y="18442"/>
                  </a:lnTo>
                  <a:lnTo>
                    <a:pt x="7925" y="18202"/>
                  </a:lnTo>
                  <a:lnTo>
                    <a:pt x="7204" y="17866"/>
                  </a:lnTo>
                  <a:lnTo>
                    <a:pt x="6484" y="17482"/>
                  </a:lnTo>
                  <a:lnTo>
                    <a:pt x="3698" y="15801"/>
                  </a:lnTo>
                  <a:lnTo>
                    <a:pt x="3698" y="15801"/>
                  </a:lnTo>
                  <a:lnTo>
                    <a:pt x="3026" y="15368"/>
                  </a:lnTo>
                  <a:lnTo>
                    <a:pt x="2450" y="14888"/>
                  </a:lnTo>
                  <a:lnTo>
                    <a:pt x="1922" y="14312"/>
                  </a:lnTo>
                  <a:lnTo>
                    <a:pt x="1441" y="13736"/>
                  </a:lnTo>
                  <a:lnTo>
                    <a:pt x="1057" y="13111"/>
                  </a:lnTo>
                  <a:lnTo>
                    <a:pt x="721" y="12487"/>
                  </a:lnTo>
                  <a:lnTo>
                    <a:pt x="433" y="11767"/>
                  </a:lnTo>
                  <a:lnTo>
                    <a:pt x="241" y="11094"/>
                  </a:lnTo>
                  <a:lnTo>
                    <a:pt x="97" y="10374"/>
                  </a:lnTo>
                  <a:lnTo>
                    <a:pt x="1" y="9605"/>
                  </a:lnTo>
                  <a:lnTo>
                    <a:pt x="1" y="8885"/>
                  </a:lnTo>
                  <a:lnTo>
                    <a:pt x="97" y="8165"/>
                  </a:lnTo>
                  <a:lnTo>
                    <a:pt x="241" y="7396"/>
                  </a:lnTo>
                  <a:lnTo>
                    <a:pt x="433" y="6676"/>
                  </a:lnTo>
                  <a:lnTo>
                    <a:pt x="721" y="6004"/>
                  </a:lnTo>
                  <a:lnTo>
                    <a:pt x="1105" y="5283"/>
                  </a:lnTo>
                  <a:lnTo>
                    <a:pt x="1777" y="4227"/>
                  </a:lnTo>
                  <a:lnTo>
                    <a:pt x="1777" y="4227"/>
                  </a:lnTo>
                  <a:lnTo>
                    <a:pt x="2210" y="3554"/>
                  </a:lnTo>
                  <a:lnTo>
                    <a:pt x="2738" y="2930"/>
                  </a:lnTo>
                  <a:lnTo>
                    <a:pt x="3266" y="2402"/>
                  </a:lnTo>
                  <a:lnTo>
                    <a:pt x="3891" y="1873"/>
                  </a:lnTo>
                  <a:lnTo>
                    <a:pt x="4515" y="1441"/>
                  </a:lnTo>
                  <a:lnTo>
                    <a:pt x="5235" y="1009"/>
                  </a:lnTo>
                  <a:lnTo>
                    <a:pt x="5908" y="673"/>
                  </a:lnTo>
                  <a:lnTo>
                    <a:pt x="6676" y="385"/>
                  </a:lnTo>
                  <a:lnTo>
                    <a:pt x="7444" y="192"/>
                  </a:lnTo>
                  <a:lnTo>
                    <a:pt x="8165" y="48"/>
                  </a:lnTo>
                  <a:lnTo>
                    <a:pt x="8933" y="0"/>
                  </a:lnTo>
                  <a:lnTo>
                    <a:pt x="9702" y="48"/>
                  </a:lnTo>
                  <a:lnTo>
                    <a:pt x="10470" y="144"/>
                  </a:lnTo>
                  <a:lnTo>
                    <a:pt x="11190" y="289"/>
                  </a:lnTo>
                  <a:lnTo>
                    <a:pt x="11911" y="577"/>
                  </a:lnTo>
                  <a:lnTo>
                    <a:pt x="12631" y="96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41" name="Google Shape;4260;p71">
              <a:extLst>
                <a:ext uri="{FF2B5EF4-FFF2-40B4-BE49-F238E27FC236}">
                  <a16:creationId xmlns:a16="http://schemas.microsoft.com/office/drawing/2014/main" id="{C3CCB89C-94C3-9832-7D8D-18C50FAB2926}"/>
                </a:ext>
              </a:extLst>
            </p:cNvPr>
            <p:cNvSpPr/>
            <p:nvPr/>
          </p:nvSpPr>
          <p:spPr>
            <a:xfrm>
              <a:off x="2632175" y="1082950"/>
              <a:ext cx="147700" cy="152500"/>
            </a:xfrm>
            <a:custGeom>
              <a:avLst/>
              <a:gdLst/>
              <a:ahLst/>
              <a:cxnLst/>
              <a:rect l="l" t="t" r="r" b="b"/>
              <a:pathLst>
                <a:path w="5908" h="6100" extrusionOk="0">
                  <a:moveTo>
                    <a:pt x="2930" y="0"/>
                  </a:moveTo>
                  <a:lnTo>
                    <a:pt x="2354" y="96"/>
                  </a:lnTo>
                  <a:lnTo>
                    <a:pt x="1825" y="336"/>
                  </a:lnTo>
                  <a:lnTo>
                    <a:pt x="1345" y="625"/>
                  </a:lnTo>
                  <a:lnTo>
                    <a:pt x="865" y="1057"/>
                  </a:lnTo>
                  <a:lnTo>
                    <a:pt x="673" y="1297"/>
                  </a:lnTo>
                  <a:lnTo>
                    <a:pt x="481" y="1585"/>
                  </a:lnTo>
                  <a:lnTo>
                    <a:pt x="336" y="1825"/>
                  </a:lnTo>
                  <a:lnTo>
                    <a:pt x="240" y="2113"/>
                  </a:lnTo>
                  <a:lnTo>
                    <a:pt x="48" y="2738"/>
                  </a:lnTo>
                  <a:lnTo>
                    <a:pt x="0" y="3314"/>
                  </a:lnTo>
                  <a:lnTo>
                    <a:pt x="48" y="3890"/>
                  </a:lnTo>
                  <a:lnTo>
                    <a:pt x="240" y="4419"/>
                  </a:lnTo>
                  <a:lnTo>
                    <a:pt x="336" y="4707"/>
                  </a:lnTo>
                  <a:lnTo>
                    <a:pt x="481" y="4947"/>
                  </a:lnTo>
                  <a:lnTo>
                    <a:pt x="673" y="5187"/>
                  </a:lnTo>
                  <a:lnTo>
                    <a:pt x="865" y="5379"/>
                  </a:lnTo>
                  <a:lnTo>
                    <a:pt x="1105" y="5571"/>
                  </a:lnTo>
                  <a:lnTo>
                    <a:pt x="1345" y="5715"/>
                  </a:lnTo>
                  <a:lnTo>
                    <a:pt x="1585" y="5859"/>
                  </a:lnTo>
                  <a:lnTo>
                    <a:pt x="1873" y="5955"/>
                  </a:lnTo>
                  <a:lnTo>
                    <a:pt x="2113" y="6051"/>
                  </a:lnTo>
                  <a:lnTo>
                    <a:pt x="2402" y="6099"/>
                  </a:lnTo>
                  <a:lnTo>
                    <a:pt x="2978" y="6099"/>
                  </a:lnTo>
                  <a:lnTo>
                    <a:pt x="3554" y="6003"/>
                  </a:lnTo>
                  <a:lnTo>
                    <a:pt x="4082" y="5763"/>
                  </a:lnTo>
                  <a:lnTo>
                    <a:pt x="4563" y="5475"/>
                  </a:lnTo>
                  <a:lnTo>
                    <a:pt x="5043" y="5043"/>
                  </a:lnTo>
                  <a:lnTo>
                    <a:pt x="5235" y="4803"/>
                  </a:lnTo>
                  <a:lnTo>
                    <a:pt x="5379" y="4563"/>
                  </a:lnTo>
                  <a:lnTo>
                    <a:pt x="5571" y="4275"/>
                  </a:lnTo>
                  <a:lnTo>
                    <a:pt x="5667" y="3986"/>
                  </a:lnTo>
                  <a:lnTo>
                    <a:pt x="5859" y="3362"/>
                  </a:lnTo>
                  <a:lnTo>
                    <a:pt x="5907" y="2786"/>
                  </a:lnTo>
                  <a:lnTo>
                    <a:pt x="5811" y="2209"/>
                  </a:lnTo>
                  <a:lnTo>
                    <a:pt x="5667" y="1681"/>
                  </a:lnTo>
                  <a:lnTo>
                    <a:pt x="5571" y="1393"/>
                  </a:lnTo>
                  <a:lnTo>
                    <a:pt x="5379" y="1153"/>
                  </a:lnTo>
                  <a:lnTo>
                    <a:pt x="5235" y="961"/>
                  </a:lnTo>
                  <a:lnTo>
                    <a:pt x="5043" y="721"/>
                  </a:lnTo>
                  <a:lnTo>
                    <a:pt x="4803" y="529"/>
                  </a:lnTo>
                  <a:lnTo>
                    <a:pt x="4563" y="384"/>
                  </a:lnTo>
                  <a:lnTo>
                    <a:pt x="4323" y="240"/>
                  </a:lnTo>
                  <a:lnTo>
                    <a:pt x="4034" y="144"/>
                  </a:lnTo>
                  <a:lnTo>
                    <a:pt x="3794" y="48"/>
                  </a:lnTo>
                  <a:lnTo>
                    <a:pt x="3506" y="0"/>
                  </a:lnTo>
                  <a:close/>
                </a:path>
              </a:pathLst>
            </a:custGeom>
            <a:solidFill>
              <a:srgbClr val="D3641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42" name="Google Shape;4261;p71">
              <a:extLst>
                <a:ext uri="{FF2B5EF4-FFF2-40B4-BE49-F238E27FC236}">
                  <a16:creationId xmlns:a16="http://schemas.microsoft.com/office/drawing/2014/main" id="{68401FBF-4885-E74B-7AF2-D702A9845EDD}"/>
                </a:ext>
              </a:extLst>
            </p:cNvPr>
            <p:cNvSpPr/>
            <p:nvPr/>
          </p:nvSpPr>
          <p:spPr>
            <a:xfrm>
              <a:off x="2632175" y="1082950"/>
              <a:ext cx="147700" cy="152500"/>
            </a:xfrm>
            <a:custGeom>
              <a:avLst/>
              <a:gdLst/>
              <a:ahLst/>
              <a:cxnLst/>
              <a:rect l="l" t="t" r="r" b="b"/>
              <a:pathLst>
                <a:path w="5908" h="6100" fill="none" extrusionOk="0">
                  <a:moveTo>
                    <a:pt x="481" y="1585"/>
                  </a:moveTo>
                  <a:lnTo>
                    <a:pt x="481" y="1585"/>
                  </a:lnTo>
                  <a:lnTo>
                    <a:pt x="336" y="1825"/>
                  </a:lnTo>
                  <a:lnTo>
                    <a:pt x="240" y="2113"/>
                  </a:lnTo>
                  <a:lnTo>
                    <a:pt x="48" y="2738"/>
                  </a:lnTo>
                  <a:lnTo>
                    <a:pt x="0" y="3314"/>
                  </a:lnTo>
                  <a:lnTo>
                    <a:pt x="48" y="3890"/>
                  </a:lnTo>
                  <a:lnTo>
                    <a:pt x="240" y="4419"/>
                  </a:lnTo>
                  <a:lnTo>
                    <a:pt x="336" y="4707"/>
                  </a:lnTo>
                  <a:lnTo>
                    <a:pt x="481" y="4947"/>
                  </a:lnTo>
                  <a:lnTo>
                    <a:pt x="673" y="5187"/>
                  </a:lnTo>
                  <a:lnTo>
                    <a:pt x="865" y="5379"/>
                  </a:lnTo>
                  <a:lnTo>
                    <a:pt x="1105" y="5571"/>
                  </a:lnTo>
                  <a:lnTo>
                    <a:pt x="1345" y="5715"/>
                  </a:lnTo>
                  <a:lnTo>
                    <a:pt x="1345" y="5715"/>
                  </a:lnTo>
                  <a:lnTo>
                    <a:pt x="1585" y="5859"/>
                  </a:lnTo>
                  <a:lnTo>
                    <a:pt x="1873" y="5955"/>
                  </a:lnTo>
                  <a:lnTo>
                    <a:pt x="2113" y="6051"/>
                  </a:lnTo>
                  <a:lnTo>
                    <a:pt x="2402" y="6099"/>
                  </a:lnTo>
                  <a:lnTo>
                    <a:pt x="2690" y="6099"/>
                  </a:lnTo>
                  <a:lnTo>
                    <a:pt x="2978" y="6099"/>
                  </a:lnTo>
                  <a:lnTo>
                    <a:pt x="3554" y="6003"/>
                  </a:lnTo>
                  <a:lnTo>
                    <a:pt x="4082" y="5763"/>
                  </a:lnTo>
                  <a:lnTo>
                    <a:pt x="4563" y="5475"/>
                  </a:lnTo>
                  <a:lnTo>
                    <a:pt x="5043" y="5043"/>
                  </a:lnTo>
                  <a:lnTo>
                    <a:pt x="5235" y="4803"/>
                  </a:lnTo>
                  <a:lnTo>
                    <a:pt x="5379" y="4563"/>
                  </a:lnTo>
                  <a:lnTo>
                    <a:pt x="5379" y="4563"/>
                  </a:lnTo>
                  <a:lnTo>
                    <a:pt x="5571" y="4275"/>
                  </a:lnTo>
                  <a:lnTo>
                    <a:pt x="5667" y="3986"/>
                  </a:lnTo>
                  <a:lnTo>
                    <a:pt x="5859" y="3362"/>
                  </a:lnTo>
                  <a:lnTo>
                    <a:pt x="5907" y="2786"/>
                  </a:lnTo>
                  <a:lnTo>
                    <a:pt x="5811" y="2209"/>
                  </a:lnTo>
                  <a:lnTo>
                    <a:pt x="5667" y="1681"/>
                  </a:lnTo>
                  <a:lnTo>
                    <a:pt x="5571" y="1393"/>
                  </a:lnTo>
                  <a:lnTo>
                    <a:pt x="5379" y="1153"/>
                  </a:lnTo>
                  <a:lnTo>
                    <a:pt x="5235" y="961"/>
                  </a:lnTo>
                  <a:lnTo>
                    <a:pt x="5043" y="721"/>
                  </a:lnTo>
                  <a:lnTo>
                    <a:pt x="4803" y="529"/>
                  </a:lnTo>
                  <a:lnTo>
                    <a:pt x="4563" y="384"/>
                  </a:lnTo>
                  <a:lnTo>
                    <a:pt x="4563" y="384"/>
                  </a:lnTo>
                  <a:lnTo>
                    <a:pt x="4323" y="240"/>
                  </a:lnTo>
                  <a:lnTo>
                    <a:pt x="4034" y="144"/>
                  </a:lnTo>
                  <a:lnTo>
                    <a:pt x="3794" y="48"/>
                  </a:lnTo>
                  <a:lnTo>
                    <a:pt x="3506" y="0"/>
                  </a:lnTo>
                  <a:lnTo>
                    <a:pt x="3218" y="0"/>
                  </a:lnTo>
                  <a:lnTo>
                    <a:pt x="2930" y="0"/>
                  </a:lnTo>
                  <a:lnTo>
                    <a:pt x="2354" y="96"/>
                  </a:lnTo>
                  <a:lnTo>
                    <a:pt x="1825" y="336"/>
                  </a:lnTo>
                  <a:lnTo>
                    <a:pt x="1345" y="625"/>
                  </a:lnTo>
                  <a:lnTo>
                    <a:pt x="865" y="1057"/>
                  </a:lnTo>
                  <a:lnTo>
                    <a:pt x="673" y="1297"/>
                  </a:lnTo>
                  <a:lnTo>
                    <a:pt x="481" y="1585"/>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43" name="Google Shape;4262;p71">
              <a:extLst>
                <a:ext uri="{FF2B5EF4-FFF2-40B4-BE49-F238E27FC236}">
                  <a16:creationId xmlns:a16="http://schemas.microsoft.com/office/drawing/2014/main" id="{46468DA6-E8D8-A1A2-BE5A-7448AB59F702}"/>
                </a:ext>
              </a:extLst>
            </p:cNvPr>
            <p:cNvSpPr/>
            <p:nvPr/>
          </p:nvSpPr>
          <p:spPr>
            <a:xfrm>
              <a:off x="2665775" y="1115350"/>
              <a:ext cx="86475" cy="90075"/>
            </a:xfrm>
            <a:custGeom>
              <a:avLst/>
              <a:gdLst/>
              <a:ahLst/>
              <a:cxnLst/>
              <a:rect l="l" t="t" r="r" b="b"/>
              <a:pathLst>
                <a:path w="3459" h="3603" extrusionOk="0">
                  <a:moveTo>
                    <a:pt x="1634" y="1"/>
                  </a:moveTo>
                  <a:lnTo>
                    <a:pt x="1394" y="49"/>
                  </a:lnTo>
                  <a:lnTo>
                    <a:pt x="1202" y="145"/>
                  </a:lnTo>
                  <a:lnTo>
                    <a:pt x="1010" y="241"/>
                  </a:lnTo>
                  <a:lnTo>
                    <a:pt x="769" y="385"/>
                  </a:lnTo>
                  <a:lnTo>
                    <a:pt x="577" y="529"/>
                  </a:lnTo>
                  <a:lnTo>
                    <a:pt x="433" y="721"/>
                  </a:lnTo>
                  <a:lnTo>
                    <a:pt x="289" y="913"/>
                  </a:lnTo>
                  <a:lnTo>
                    <a:pt x="145" y="1250"/>
                  </a:lnTo>
                  <a:lnTo>
                    <a:pt x="49" y="1634"/>
                  </a:lnTo>
                  <a:lnTo>
                    <a:pt x="1" y="1970"/>
                  </a:lnTo>
                  <a:lnTo>
                    <a:pt x="49" y="2306"/>
                  </a:lnTo>
                  <a:lnTo>
                    <a:pt x="145" y="2642"/>
                  </a:lnTo>
                  <a:lnTo>
                    <a:pt x="289" y="2930"/>
                  </a:lnTo>
                  <a:lnTo>
                    <a:pt x="481" y="3171"/>
                  </a:lnTo>
                  <a:lnTo>
                    <a:pt x="769" y="3411"/>
                  </a:lnTo>
                  <a:lnTo>
                    <a:pt x="961" y="3507"/>
                  </a:lnTo>
                  <a:lnTo>
                    <a:pt x="1154" y="3555"/>
                  </a:lnTo>
                  <a:lnTo>
                    <a:pt x="1394" y="3603"/>
                  </a:lnTo>
                  <a:lnTo>
                    <a:pt x="1826" y="3603"/>
                  </a:lnTo>
                  <a:lnTo>
                    <a:pt x="2066" y="3555"/>
                  </a:lnTo>
                  <a:lnTo>
                    <a:pt x="2258" y="3459"/>
                  </a:lnTo>
                  <a:lnTo>
                    <a:pt x="2498" y="3363"/>
                  </a:lnTo>
                  <a:lnTo>
                    <a:pt x="2690" y="3219"/>
                  </a:lnTo>
                  <a:lnTo>
                    <a:pt x="2882" y="3075"/>
                  </a:lnTo>
                  <a:lnTo>
                    <a:pt x="3027" y="2882"/>
                  </a:lnTo>
                  <a:lnTo>
                    <a:pt x="3171" y="2690"/>
                  </a:lnTo>
                  <a:lnTo>
                    <a:pt x="3363" y="2354"/>
                  </a:lnTo>
                  <a:lnTo>
                    <a:pt x="3459" y="2018"/>
                  </a:lnTo>
                  <a:lnTo>
                    <a:pt x="3459" y="1634"/>
                  </a:lnTo>
                  <a:lnTo>
                    <a:pt x="3411" y="1298"/>
                  </a:lnTo>
                  <a:lnTo>
                    <a:pt x="3315" y="1009"/>
                  </a:lnTo>
                  <a:lnTo>
                    <a:pt x="3171" y="721"/>
                  </a:lnTo>
                  <a:lnTo>
                    <a:pt x="2979" y="433"/>
                  </a:lnTo>
                  <a:lnTo>
                    <a:pt x="2690" y="241"/>
                  </a:lnTo>
                  <a:lnTo>
                    <a:pt x="2498" y="145"/>
                  </a:lnTo>
                  <a:lnTo>
                    <a:pt x="2306" y="49"/>
                  </a:lnTo>
                  <a:lnTo>
                    <a:pt x="2066" y="1"/>
                  </a:lnTo>
                  <a:close/>
                </a:path>
              </a:pathLst>
            </a:custGeom>
            <a:solidFill>
              <a:srgbClr val="BF501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44" name="Google Shape;4263;p71">
              <a:extLst>
                <a:ext uri="{FF2B5EF4-FFF2-40B4-BE49-F238E27FC236}">
                  <a16:creationId xmlns:a16="http://schemas.microsoft.com/office/drawing/2014/main" id="{41C513A5-9C4C-E1B8-4D32-4F9F1C323845}"/>
                </a:ext>
              </a:extLst>
            </p:cNvPr>
            <p:cNvSpPr/>
            <p:nvPr/>
          </p:nvSpPr>
          <p:spPr>
            <a:xfrm>
              <a:off x="2665775" y="1115350"/>
              <a:ext cx="86475" cy="90075"/>
            </a:xfrm>
            <a:custGeom>
              <a:avLst/>
              <a:gdLst/>
              <a:ahLst/>
              <a:cxnLst/>
              <a:rect l="l" t="t" r="r" b="b"/>
              <a:pathLst>
                <a:path w="3459" h="3603" fill="none" extrusionOk="0">
                  <a:moveTo>
                    <a:pt x="1874" y="1"/>
                  </a:moveTo>
                  <a:lnTo>
                    <a:pt x="1874" y="1"/>
                  </a:lnTo>
                  <a:lnTo>
                    <a:pt x="1634" y="1"/>
                  </a:lnTo>
                  <a:lnTo>
                    <a:pt x="1394" y="49"/>
                  </a:lnTo>
                  <a:lnTo>
                    <a:pt x="1202" y="145"/>
                  </a:lnTo>
                  <a:lnTo>
                    <a:pt x="1010" y="241"/>
                  </a:lnTo>
                  <a:lnTo>
                    <a:pt x="769" y="385"/>
                  </a:lnTo>
                  <a:lnTo>
                    <a:pt x="577" y="529"/>
                  </a:lnTo>
                  <a:lnTo>
                    <a:pt x="433" y="721"/>
                  </a:lnTo>
                  <a:lnTo>
                    <a:pt x="289" y="913"/>
                  </a:lnTo>
                  <a:lnTo>
                    <a:pt x="289" y="913"/>
                  </a:lnTo>
                  <a:lnTo>
                    <a:pt x="145" y="1250"/>
                  </a:lnTo>
                  <a:lnTo>
                    <a:pt x="49" y="1634"/>
                  </a:lnTo>
                  <a:lnTo>
                    <a:pt x="1" y="1970"/>
                  </a:lnTo>
                  <a:lnTo>
                    <a:pt x="49" y="2306"/>
                  </a:lnTo>
                  <a:lnTo>
                    <a:pt x="145" y="2642"/>
                  </a:lnTo>
                  <a:lnTo>
                    <a:pt x="289" y="2930"/>
                  </a:lnTo>
                  <a:lnTo>
                    <a:pt x="481" y="3171"/>
                  </a:lnTo>
                  <a:lnTo>
                    <a:pt x="769" y="3411"/>
                  </a:lnTo>
                  <a:lnTo>
                    <a:pt x="769" y="3411"/>
                  </a:lnTo>
                  <a:lnTo>
                    <a:pt x="961" y="3507"/>
                  </a:lnTo>
                  <a:lnTo>
                    <a:pt x="1154" y="3555"/>
                  </a:lnTo>
                  <a:lnTo>
                    <a:pt x="1394" y="3603"/>
                  </a:lnTo>
                  <a:lnTo>
                    <a:pt x="1586" y="3603"/>
                  </a:lnTo>
                  <a:lnTo>
                    <a:pt x="1586" y="3603"/>
                  </a:lnTo>
                  <a:lnTo>
                    <a:pt x="1826" y="3603"/>
                  </a:lnTo>
                  <a:lnTo>
                    <a:pt x="2066" y="3555"/>
                  </a:lnTo>
                  <a:lnTo>
                    <a:pt x="2258" y="3459"/>
                  </a:lnTo>
                  <a:lnTo>
                    <a:pt x="2498" y="3363"/>
                  </a:lnTo>
                  <a:lnTo>
                    <a:pt x="2690" y="3219"/>
                  </a:lnTo>
                  <a:lnTo>
                    <a:pt x="2882" y="3075"/>
                  </a:lnTo>
                  <a:lnTo>
                    <a:pt x="3027" y="2882"/>
                  </a:lnTo>
                  <a:lnTo>
                    <a:pt x="3171" y="2690"/>
                  </a:lnTo>
                  <a:lnTo>
                    <a:pt x="3171" y="2690"/>
                  </a:lnTo>
                  <a:lnTo>
                    <a:pt x="3363" y="2354"/>
                  </a:lnTo>
                  <a:lnTo>
                    <a:pt x="3459" y="2018"/>
                  </a:lnTo>
                  <a:lnTo>
                    <a:pt x="3459" y="1634"/>
                  </a:lnTo>
                  <a:lnTo>
                    <a:pt x="3411" y="1298"/>
                  </a:lnTo>
                  <a:lnTo>
                    <a:pt x="3315" y="1009"/>
                  </a:lnTo>
                  <a:lnTo>
                    <a:pt x="3171" y="721"/>
                  </a:lnTo>
                  <a:lnTo>
                    <a:pt x="2979" y="433"/>
                  </a:lnTo>
                  <a:lnTo>
                    <a:pt x="2690" y="241"/>
                  </a:lnTo>
                  <a:lnTo>
                    <a:pt x="2690" y="241"/>
                  </a:lnTo>
                  <a:lnTo>
                    <a:pt x="2498" y="145"/>
                  </a:lnTo>
                  <a:lnTo>
                    <a:pt x="2306" y="49"/>
                  </a:lnTo>
                  <a:lnTo>
                    <a:pt x="2066" y="1"/>
                  </a:lnTo>
                  <a:lnTo>
                    <a:pt x="1874" y="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45" name="Google Shape;4264;p71">
              <a:extLst>
                <a:ext uri="{FF2B5EF4-FFF2-40B4-BE49-F238E27FC236}">
                  <a16:creationId xmlns:a16="http://schemas.microsoft.com/office/drawing/2014/main" id="{371FFE6F-922F-9266-ACD2-8CDAC2E5B4B4}"/>
                </a:ext>
              </a:extLst>
            </p:cNvPr>
            <p:cNvSpPr/>
            <p:nvPr/>
          </p:nvSpPr>
          <p:spPr>
            <a:xfrm>
              <a:off x="2770250" y="1151375"/>
              <a:ext cx="1225" cy="25"/>
            </a:xfrm>
            <a:custGeom>
              <a:avLst/>
              <a:gdLst/>
              <a:ahLst/>
              <a:cxnLst/>
              <a:rect l="l" t="t" r="r" b="b"/>
              <a:pathLst>
                <a:path w="49" h="1" extrusionOk="0">
                  <a:moveTo>
                    <a:pt x="0" y="1"/>
                  </a:moveTo>
                  <a:lnTo>
                    <a:pt x="48" y="1"/>
                  </a:lnTo>
                  <a:lnTo>
                    <a:pt x="0" y="1"/>
                  </a:lnTo>
                  <a:close/>
                </a:path>
              </a:pathLst>
            </a:custGeom>
            <a:solidFill>
              <a:srgbClr val="210A0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46" name="Google Shape;4265;p71">
              <a:extLst>
                <a:ext uri="{FF2B5EF4-FFF2-40B4-BE49-F238E27FC236}">
                  <a16:creationId xmlns:a16="http://schemas.microsoft.com/office/drawing/2014/main" id="{E247F915-0D83-C9C2-152E-61383D65AEC7}"/>
                </a:ext>
              </a:extLst>
            </p:cNvPr>
            <p:cNvSpPr/>
            <p:nvPr/>
          </p:nvSpPr>
          <p:spPr>
            <a:xfrm>
              <a:off x="2782250" y="1145375"/>
              <a:ext cx="1225" cy="25"/>
            </a:xfrm>
            <a:custGeom>
              <a:avLst/>
              <a:gdLst/>
              <a:ahLst/>
              <a:cxnLst/>
              <a:rect l="l" t="t" r="r" b="b"/>
              <a:pathLst>
                <a:path w="49" h="1" extrusionOk="0">
                  <a:moveTo>
                    <a:pt x="0" y="1"/>
                  </a:moveTo>
                  <a:lnTo>
                    <a:pt x="48" y="1"/>
                  </a:lnTo>
                  <a:lnTo>
                    <a:pt x="0" y="1"/>
                  </a:lnTo>
                  <a:close/>
                </a:path>
              </a:pathLst>
            </a:custGeom>
            <a:solidFill>
              <a:srgbClr val="210A0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47" name="Google Shape;4266;p71">
              <a:extLst>
                <a:ext uri="{FF2B5EF4-FFF2-40B4-BE49-F238E27FC236}">
                  <a16:creationId xmlns:a16="http://schemas.microsoft.com/office/drawing/2014/main" id="{16EE8E4A-45B4-93D1-F199-7A66AD6FBE15}"/>
                </a:ext>
              </a:extLst>
            </p:cNvPr>
            <p:cNvSpPr/>
            <p:nvPr/>
          </p:nvSpPr>
          <p:spPr>
            <a:xfrm>
              <a:off x="2561325" y="1118975"/>
              <a:ext cx="76875" cy="66050"/>
            </a:xfrm>
            <a:custGeom>
              <a:avLst/>
              <a:gdLst/>
              <a:ahLst/>
              <a:cxnLst/>
              <a:rect l="l" t="t" r="r" b="b"/>
              <a:pathLst>
                <a:path w="3075" h="2642" extrusionOk="0">
                  <a:moveTo>
                    <a:pt x="1201" y="0"/>
                  </a:moveTo>
                  <a:lnTo>
                    <a:pt x="961" y="48"/>
                  </a:lnTo>
                  <a:lnTo>
                    <a:pt x="721" y="144"/>
                  </a:lnTo>
                  <a:lnTo>
                    <a:pt x="529" y="240"/>
                  </a:lnTo>
                  <a:lnTo>
                    <a:pt x="337" y="384"/>
                  </a:lnTo>
                  <a:lnTo>
                    <a:pt x="193" y="528"/>
                  </a:lnTo>
                  <a:lnTo>
                    <a:pt x="97" y="720"/>
                  </a:lnTo>
                  <a:lnTo>
                    <a:pt x="1" y="961"/>
                  </a:lnTo>
                  <a:lnTo>
                    <a:pt x="1" y="1201"/>
                  </a:lnTo>
                  <a:lnTo>
                    <a:pt x="49" y="1489"/>
                  </a:lnTo>
                  <a:lnTo>
                    <a:pt x="145" y="1729"/>
                  </a:lnTo>
                  <a:lnTo>
                    <a:pt x="289" y="1969"/>
                  </a:lnTo>
                  <a:lnTo>
                    <a:pt x="529" y="2161"/>
                  </a:lnTo>
                  <a:lnTo>
                    <a:pt x="769" y="2353"/>
                  </a:lnTo>
                  <a:lnTo>
                    <a:pt x="1057" y="2497"/>
                  </a:lnTo>
                  <a:lnTo>
                    <a:pt x="1394" y="2593"/>
                  </a:lnTo>
                  <a:lnTo>
                    <a:pt x="1874" y="2641"/>
                  </a:lnTo>
                  <a:lnTo>
                    <a:pt x="2162" y="2641"/>
                  </a:lnTo>
                  <a:lnTo>
                    <a:pt x="2450" y="2593"/>
                  </a:lnTo>
                  <a:lnTo>
                    <a:pt x="2690" y="2497"/>
                  </a:lnTo>
                  <a:lnTo>
                    <a:pt x="2882" y="2353"/>
                  </a:lnTo>
                  <a:lnTo>
                    <a:pt x="2834" y="1969"/>
                  </a:lnTo>
                  <a:lnTo>
                    <a:pt x="2834" y="1537"/>
                  </a:lnTo>
                  <a:lnTo>
                    <a:pt x="2930" y="1105"/>
                  </a:lnTo>
                  <a:lnTo>
                    <a:pt x="3074" y="672"/>
                  </a:lnTo>
                  <a:lnTo>
                    <a:pt x="2834" y="432"/>
                  </a:lnTo>
                  <a:lnTo>
                    <a:pt x="2594" y="288"/>
                  </a:lnTo>
                  <a:lnTo>
                    <a:pt x="2306" y="144"/>
                  </a:lnTo>
                  <a:lnTo>
                    <a:pt x="1970" y="48"/>
                  </a:lnTo>
                  <a:lnTo>
                    <a:pt x="1490" y="0"/>
                  </a:lnTo>
                  <a:close/>
                </a:path>
              </a:pathLst>
            </a:custGeom>
            <a:solidFill>
              <a:srgbClr val="BF501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48" name="Google Shape;4267;p71">
              <a:extLst>
                <a:ext uri="{FF2B5EF4-FFF2-40B4-BE49-F238E27FC236}">
                  <a16:creationId xmlns:a16="http://schemas.microsoft.com/office/drawing/2014/main" id="{64B64A16-2D04-C8FD-D7F4-CB23DBADD21E}"/>
                </a:ext>
              </a:extLst>
            </p:cNvPr>
            <p:cNvSpPr/>
            <p:nvPr/>
          </p:nvSpPr>
          <p:spPr>
            <a:xfrm>
              <a:off x="2561325" y="1118975"/>
              <a:ext cx="76875" cy="66050"/>
            </a:xfrm>
            <a:custGeom>
              <a:avLst/>
              <a:gdLst/>
              <a:ahLst/>
              <a:cxnLst/>
              <a:rect l="l" t="t" r="r" b="b"/>
              <a:pathLst>
                <a:path w="3075" h="2642" fill="none" extrusionOk="0">
                  <a:moveTo>
                    <a:pt x="1490" y="0"/>
                  </a:moveTo>
                  <a:lnTo>
                    <a:pt x="1490" y="0"/>
                  </a:lnTo>
                  <a:lnTo>
                    <a:pt x="1201" y="0"/>
                  </a:lnTo>
                  <a:lnTo>
                    <a:pt x="961" y="48"/>
                  </a:lnTo>
                  <a:lnTo>
                    <a:pt x="721" y="144"/>
                  </a:lnTo>
                  <a:lnTo>
                    <a:pt x="529" y="240"/>
                  </a:lnTo>
                  <a:lnTo>
                    <a:pt x="337" y="384"/>
                  </a:lnTo>
                  <a:lnTo>
                    <a:pt x="193" y="528"/>
                  </a:lnTo>
                  <a:lnTo>
                    <a:pt x="97" y="720"/>
                  </a:lnTo>
                  <a:lnTo>
                    <a:pt x="1" y="961"/>
                  </a:lnTo>
                  <a:lnTo>
                    <a:pt x="1" y="961"/>
                  </a:lnTo>
                  <a:lnTo>
                    <a:pt x="1" y="1201"/>
                  </a:lnTo>
                  <a:lnTo>
                    <a:pt x="49" y="1489"/>
                  </a:lnTo>
                  <a:lnTo>
                    <a:pt x="145" y="1729"/>
                  </a:lnTo>
                  <a:lnTo>
                    <a:pt x="289" y="1969"/>
                  </a:lnTo>
                  <a:lnTo>
                    <a:pt x="529" y="2161"/>
                  </a:lnTo>
                  <a:lnTo>
                    <a:pt x="769" y="2353"/>
                  </a:lnTo>
                  <a:lnTo>
                    <a:pt x="1057" y="2497"/>
                  </a:lnTo>
                  <a:lnTo>
                    <a:pt x="1394" y="2593"/>
                  </a:lnTo>
                  <a:lnTo>
                    <a:pt x="1394" y="2593"/>
                  </a:lnTo>
                  <a:lnTo>
                    <a:pt x="1874" y="2641"/>
                  </a:lnTo>
                  <a:lnTo>
                    <a:pt x="1874" y="2641"/>
                  </a:lnTo>
                  <a:lnTo>
                    <a:pt x="2162" y="2641"/>
                  </a:lnTo>
                  <a:lnTo>
                    <a:pt x="2450" y="2593"/>
                  </a:lnTo>
                  <a:lnTo>
                    <a:pt x="2690" y="2497"/>
                  </a:lnTo>
                  <a:lnTo>
                    <a:pt x="2882" y="2353"/>
                  </a:lnTo>
                  <a:lnTo>
                    <a:pt x="2882" y="2353"/>
                  </a:lnTo>
                  <a:lnTo>
                    <a:pt x="2834" y="1969"/>
                  </a:lnTo>
                  <a:lnTo>
                    <a:pt x="2834" y="1537"/>
                  </a:lnTo>
                  <a:lnTo>
                    <a:pt x="2930" y="1105"/>
                  </a:lnTo>
                  <a:lnTo>
                    <a:pt x="3074" y="672"/>
                  </a:lnTo>
                  <a:lnTo>
                    <a:pt x="3074" y="672"/>
                  </a:lnTo>
                  <a:lnTo>
                    <a:pt x="2834" y="432"/>
                  </a:lnTo>
                  <a:lnTo>
                    <a:pt x="2594" y="288"/>
                  </a:lnTo>
                  <a:lnTo>
                    <a:pt x="2306" y="144"/>
                  </a:lnTo>
                  <a:lnTo>
                    <a:pt x="1970" y="48"/>
                  </a:lnTo>
                  <a:lnTo>
                    <a:pt x="1970" y="48"/>
                  </a:lnTo>
                  <a:lnTo>
                    <a:pt x="149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49" name="Google Shape;4268;p71">
              <a:extLst>
                <a:ext uri="{FF2B5EF4-FFF2-40B4-BE49-F238E27FC236}">
                  <a16:creationId xmlns:a16="http://schemas.microsoft.com/office/drawing/2014/main" id="{DE0E9A4E-495E-7459-9444-A1743DD3F20D}"/>
                </a:ext>
              </a:extLst>
            </p:cNvPr>
            <p:cNvSpPr/>
            <p:nvPr/>
          </p:nvSpPr>
          <p:spPr>
            <a:xfrm>
              <a:off x="2632175" y="1135775"/>
              <a:ext cx="14425" cy="42050"/>
            </a:xfrm>
            <a:custGeom>
              <a:avLst/>
              <a:gdLst/>
              <a:ahLst/>
              <a:cxnLst/>
              <a:rect l="l" t="t" r="r" b="b"/>
              <a:pathLst>
                <a:path w="577" h="1682" extrusionOk="0">
                  <a:moveTo>
                    <a:pt x="240" y="0"/>
                  </a:moveTo>
                  <a:lnTo>
                    <a:pt x="96" y="433"/>
                  </a:lnTo>
                  <a:lnTo>
                    <a:pt x="0" y="865"/>
                  </a:lnTo>
                  <a:lnTo>
                    <a:pt x="0" y="1297"/>
                  </a:lnTo>
                  <a:lnTo>
                    <a:pt x="48" y="1681"/>
                  </a:lnTo>
                  <a:lnTo>
                    <a:pt x="240" y="1585"/>
                  </a:lnTo>
                  <a:lnTo>
                    <a:pt x="384" y="1393"/>
                  </a:lnTo>
                  <a:lnTo>
                    <a:pt x="481" y="1201"/>
                  </a:lnTo>
                  <a:lnTo>
                    <a:pt x="529" y="1009"/>
                  </a:lnTo>
                  <a:lnTo>
                    <a:pt x="577" y="769"/>
                  </a:lnTo>
                  <a:lnTo>
                    <a:pt x="529" y="481"/>
                  </a:lnTo>
                  <a:lnTo>
                    <a:pt x="384" y="241"/>
                  </a:lnTo>
                  <a:lnTo>
                    <a:pt x="240" y="0"/>
                  </a:lnTo>
                  <a:close/>
                </a:path>
              </a:pathLst>
            </a:custGeom>
            <a:solidFill>
              <a:srgbClr val="BF501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50" name="Google Shape;4269;p71">
              <a:extLst>
                <a:ext uri="{FF2B5EF4-FFF2-40B4-BE49-F238E27FC236}">
                  <a16:creationId xmlns:a16="http://schemas.microsoft.com/office/drawing/2014/main" id="{E9EC9014-7C21-B4BF-6689-EF3891FC25C7}"/>
                </a:ext>
              </a:extLst>
            </p:cNvPr>
            <p:cNvSpPr/>
            <p:nvPr/>
          </p:nvSpPr>
          <p:spPr>
            <a:xfrm>
              <a:off x="2632175" y="1135775"/>
              <a:ext cx="14425" cy="42050"/>
            </a:xfrm>
            <a:custGeom>
              <a:avLst/>
              <a:gdLst/>
              <a:ahLst/>
              <a:cxnLst/>
              <a:rect l="l" t="t" r="r" b="b"/>
              <a:pathLst>
                <a:path w="577" h="1682" fill="none" extrusionOk="0">
                  <a:moveTo>
                    <a:pt x="240" y="0"/>
                  </a:moveTo>
                  <a:lnTo>
                    <a:pt x="240" y="0"/>
                  </a:lnTo>
                  <a:lnTo>
                    <a:pt x="96" y="433"/>
                  </a:lnTo>
                  <a:lnTo>
                    <a:pt x="0" y="865"/>
                  </a:lnTo>
                  <a:lnTo>
                    <a:pt x="0" y="1297"/>
                  </a:lnTo>
                  <a:lnTo>
                    <a:pt x="48" y="1681"/>
                  </a:lnTo>
                  <a:lnTo>
                    <a:pt x="48" y="1681"/>
                  </a:lnTo>
                  <a:lnTo>
                    <a:pt x="240" y="1585"/>
                  </a:lnTo>
                  <a:lnTo>
                    <a:pt x="384" y="1393"/>
                  </a:lnTo>
                  <a:lnTo>
                    <a:pt x="481" y="1201"/>
                  </a:lnTo>
                  <a:lnTo>
                    <a:pt x="529" y="1009"/>
                  </a:lnTo>
                  <a:lnTo>
                    <a:pt x="529" y="1009"/>
                  </a:lnTo>
                  <a:lnTo>
                    <a:pt x="577" y="769"/>
                  </a:lnTo>
                  <a:lnTo>
                    <a:pt x="529" y="481"/>
                  </a:lnTo>
                  <a:lnTo>
                    <a:pt x="384" y="241"/>
                  </a:lnTo>
                  <a:lnTo>
                    <a:pt x="240"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51" name="Google Shape;4270;p71">
              <a:extLst>
                <a:ext uri="{FF2B5EF4-FFF2-40B4-BE49-F238E27FC236}">
                  <a16:creationId xmlns:a16="http://schemas.microsoft.com/office/drawing/2014/main" id="{226C4E43-C3A4-728C-3DAC-85EB63530462}"/>
                </a:ext>
              </a:extLst>
            </p:cNvPr>
            <p:cNvSpPr/>
            <p:nvPr/>
          </p:nvSpPr>
          <p:spPr>
            <a:xfrm>
              <a:off x="2412450" y="860825"/>
              <a:ext cx="82875" cy="40850"/>
            </a:xfrm>
            <a:custGeom>
              <a:avLst/>
              <a:gdLst/>
              <a:ahLst/>
              <a:cxnLst/>
              <a:rect l="l" t="t" r="r" b="b"/>
              <a:pathLst>
                <a:path w="3315" h="1634" extrusionOk="0">
                  <a:moveTo>
                    <a:pt x="1537" y="1"/>
                  </a:moveTo>
                  <a:lnTo>
                    <a:pt x="1105" y="97"/>
                  </a:lnTo>
                  <a:lnTo>
                    <a:pt x="721" y="241"/>
                  </a:lnTo>
                  <a:lnTo>
                    <a:pt x="529" y="337"/>
                  </a:lnTo>
                  <a:lnTo>
                    <a:pt x="337" y="481"/>
                  </a:lnTo>
                  <a:lnTo>
                    <a:pt x="49" y="865"/>
                  </a:lnTo>
                  <a:lnTo>
                    <a:pt x="1" y="961"/>
                  </a:lnTo>
                  <a:lnTo>
                    <a:pt x="49" y="1057"/>
                  </a:lnTo>
                  <a:lnTo>
                    <a:pt x="145" y="1057"/>
                  </a:lnTo>
                  <a:lnTo>
                    <a:pt x="241" y="1009"/>
                  </a:lnTo>
                  <a:lnTo>
                    <a:pt x="385" y="865"/>
                  </a:lnTo>
                  <a:lnTo>
                    <a:pt x="577" y="721"/>
                  </a:lnTo>
                  <a:lnTo>
                    <a:pt x="961" y="529"/>
                  </a:lnTo>
                  <a:lnTo>
                    <a:pt x="1393" y="433"/>
                  </a:lnTo>
                  <a:lnTo>
                    <a:pt x="1826" y="433"/>
                  </a:lnTo>
                  <a:lnTo>
                    <a:pt x="2210" y="481"/>
                  </a:lnTo>
                  <a:lnTo>
                    <a:pt x="2402" y="577"/>
                  </a:lnTo>
                  <a:lnTo>
                    <a:pt x="2546" y="673"/>
                  </a:lnTo>
                  <a:lnTo>
                    <a:pt x="2738" y="865"/>
                  </a:lnTo>
                  <a:lnTo>
                    <a:pt x="2834" y="1057"/>
                  </a:lnTo>
                  <a:lnTo>
                    <a:pt x="2930" y="1297"/>
                  </a:lnTo>
                  <a:lnTo>
                    <a:pt x="3026" y="1537"/>
                  </a:lnTo>
                  <a:lnTo>
                    <a:pt x="3026" y="1585"/>
                  </a:lnTo>
                  <a:lnTo>
                    <a:pt x="3074" y="1633"/>
                  </a:lnTo>
                  <a:lnTo>
                    <a:pt x="3170" y="1633"/>
                  </a:lnTo>
                  <a:lnTo>
                    <a:pt x="3314" y="1585"/>
                  </a:lnTo>
                  <a:lnTo>
                    <a:pt x="3314" y="1537"/>
                  </a:lnTo>
                  <a:lnTo>
                    <a:pt x="3314" y="1441"/>
                  </a:lnTo>
                  <a:lnTo>
                    <a:pt x="3170" y="1057"/>
                  </a:lnTo>
                  <a:lnTo>
                    <a:pt x="2978" y="673"/>
                  </a:lnTo>
                  <a:lnTo>
                    <a:pt x="2690" y="385"/>
                  </a:lnTo>
                  <a:lnTo>
                    <a:pt x="2306" y="145"/>
                  </a:lnTo>
                  <a:lnTo>
                    <a:pt x="2114" y="97"/>
                  </a:lnTo>
                  <a:lnTo>
                    <a:pt x="1922" y="49"/>
                  </a:lnTo>
                  <a:lnTo>
                    <a:pt x="1537" y="1"/>
                  </a:lnTo>
                  <a:close/>
                </a:path>
              </a:pathLst>
            </a:custGeom>
            <a:solidFill>
              <a:srgbClr val="4D2A2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52" name="Google Shape;4271;p71">
              <a:extLst>
                <a:ext uri="{FF2B5EF4-FFF2-40B4-BE49-F238E27FC236}">
                  <a16:creationId xmlns:a16="http://schemas.microsoft.com/office/drawing/2014/main" id="{63BF76B5-6CC4-751A-9DB0-A9B84DBA3B9B}"/>
                </a:ext>
              </a:extLst>
            </p:cNvPr>
            <p:cNvSpPr/>
            <p:nvPr/>
          </p:nvSpPr>
          <p:spPr>
            <a:xfrm>
              <a:off x="2608150" y="934075"/>
              <a:ext cx="70875" cy="57650"/>
            </a:xfrm>
            <a:custGeom>
              <a:avLst/>
              <a:gdLst/>
              <a:ahLst/>
              <a:cxnLst/>
              <a:rect l="l" t="t" r="r" b="b"/>
              <a:pathLst>
                <a:path w="2835" h="2306" extrusionOk="0">
                  <a:moveTo>
                    <a:pt x="865" y="0"/>
                  </a:moveTo>
                  <a:lnTo>
                    <a:pt x="577" y="48"/>
                  </a:lnTo>
                  <a:lnTo>
                    <a:pt x="337" y="96"/>
                  </a:lnTo>
                  <a:lnTo>
                    <a:pt x="97" y="240"/>
                  </a:lnTo>
                  <a:lnTo>
                    <a:pt x="49" y="288"/>
                  </a:lnTo>
                  <a:lnTo>
                    <a:pt x="1" y="336"/>
                  </a:lnTo>
                  <a:lnTo>
                    <a:pt x="49" y="432"/>
                  </a:lnTo>
                  <a:lnTo>
                    <a:pt x="145" y="528"/>
                  </a:lnTo>
                  <a:lnTo>
                    <a:pt x="241" y="528"/>
                  </a:lnTo>
                  <a:lnTo>
                    <a:pt x="433" y="432"/>
                  </a:lnTo>
                  <a:lnTo>
                    <a:pt x="673" y="384"/>
                  </a:lnTo>
                  <a:lnTo>
                    <a:pt x="865" y="336"/>
                  </a:lnTo>
                  <a:lnTo>
                    <a:pt x="1057" y="336"/>
                  </a:lnTo>
                  <a:lnTo>
                    <a:pt x="1297" y="384"/>
                  </a:lnTo>
                  <a:lnTo>
                    <a:pt x="1490" y="480"/>
                  </a:lnTo>
                  <a:lnTo>
                    <a:pt x="1826" y="721"/>
                  </a:lnTo>
                  <a:lnTo>
                    <a:pt x="2114" y="1009"/>
                  </a:lnTo>
                  <a:lnTo>
                    <a:pt x="2306" y="1345"/>
                  </a:lnTo>
                  <a:lnTo>
                    <a:pt x="2498" y="1729"/>
                  </a:lnTo>
                  <a:lnTo>
                    <a:pt x="2498" y="1969"/>
                  </a:lnTo>
                  <a:lnTo>
                    <a:pt x="2498" y="2161"/>
                  </a:lnTo>
                  <a:lnTo>
                    <a:pt x="2546" y="2257"/>
                  </a:lnTo>
                  <a:lnTo>
                    <a:pt x="2642" y="2305"/>
                  </a:lnTo>
                  <a:lnTo>
                    <a:pt x="2738" y="2257"/>
                  </a:lnTo>
                  <a:lnTo>
                    <a:pt x="2786" y="2161"/>
                  </a:lnTo>
                  <a:lnTo>
                    <a:pt x="2834" y="1873"/>
                  </a:lnTo>
                  <a:lnTo>
                    <a:pt x="2786" y="1633"/>
                  </a:lnTo>
                  <a:lnTo>
                    <a:pt x="2738" y="1393"/>
                  </a:lnTo>
                  <a:lnTo>
                    <a:pt x="2642" y="1201"/>
                  </a:lnTo>
                  <a:lnTo>
                    <a:pt x="2546" y="961"/>
                  </a:lnTo>
                  <a:lnTo>
                    <a:pt x="2402" y="769"/>
                  </a:lnTo>
                  <a:lnTo>
                    <a:pt x="2018" y="432"/>
                  </a:lnTo>
                  <a:lnTo>
                    <a:pt x="1826" y="288"/>
                  </a:lnTo>
                  <a:lnTo>
                    <a:pt x="1586" y="192"/>
                  </a:lnTo>
                  <a:lnTo>
                    <a:pt x="1345" y="96"/>
                  </a:lnTo>
                  <a:lnTo>
                    <a:pt x="1105" y="48"/>
                  </a:lnTo>
                  <a:lnTo>
                    <a:pt x="865" y="0"/>
                  </a:lnTo>
                  <a:close/>
                </a:path>
              </a:pathLst>
            </a:custGeom>
            <a:solidFill>
              <a:srgbClr val="4D2A2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53" name="Google Shape;4272;p71">
              <a:extLst>
                <a:ext uri="{FF2B5EF4-FFF2-40B4-BE49-F238E27FC236}">
                  <a16:creationId xmlns:a16="http://schemas.microsoft.com/office/drawing/2014/main" id="{858FD314-E145-12E3-0A3F-5EF0A5A15614}"/>
                </a:ext>
              </a:extLst>
            </p:cNvPr>
            <p:cNvSpPr/>
            <p:nvPr/>
          </p:nvSpPr>
          <p:spPr>
            <a:xfrm>
              <a:off x="2312800" y="986900"/>
              <a:ext cx="81675" cy="70850"/>
            </a:xfrm>
            <a:custGeom>
              <a:avLst/>
              <a:gdLst/>
              <a:ahLst/>
              <a:cxnLst/>
              <a:rect l="l" t="t" r="r" b="b"/>
              <a:pathLst>
                <a:path w="3267" h="2834" extrusionOk="0">
                  <a:moveTo>
                    <a:pt x="1249" y="0"/>
                  </a:moveTo>
                  <a:lnTo>
                    <a:pt x="913" y="48"/>
                  </a:lnTo>
                  <a:lnTo>
                    <a:pt x="577" y="144"/>
                  </a:lnTo>
                  <a:lnTo>
                    <a:pt x="337" y="336"/>
                  </a:lnTo>
                  <a:lnTo>
                    <a:pt x="145" y="577"/>
                  </a:lnTo>
                  <a:lnTo>
                    <a:pt x="49" y="817"/>
                  </a:lnTo>
                  <a:lnTo>
                    <a:pt x="1" y="1105"/>
                  </a:lnTo>
                  <a:lnTo>
                    <a:pt x="49" y="1345"/>
                  </a:lnTo>
                  <a:lnTo>
                    <a:pt x="97" y="1633"/>
                  </a:lnTo>
                  <a:lnTo>
                    <a:pt x="241" y="1921"/>
                  </a:lnTo>
                  <a:lnTo>
                    <a:pt x="433" y="2161"/>
                  </a:lnTo>
                  <a:lnTo>
                    <a:pt x="673" y="2353"/>
                  </a:lnTo>
                  <a:lnTo>
                    <a:pt x="961" y="2546"/>
                  </a:lnTo>
                  <a:lnTo>
                    <a:pt x="1249" y="2690"/>
                  </a:lnTo>
                  <a:lnTo>
                    <a:pt x="1489" y="2786"/>
                  </a:lnTo>
                  <a:lnTo>
                    <a:pt x="1777" y="2834"/>
                  </a:lnTo>
                  <a:lnTo>
                    <a:pt x="2354" y="2834"/>
                  </a:lnTo>
                  <a:lnTo>
                    <a:pt x="2690" y="2690"/>
                  </a:lnTo>
                  <a:lnTo>
                    <a:pt x="2930" y="2498"/>
                  </a:lnTo>
                  <a:lnTo>
                    <a:pt x="3122" y="2257"/>
                  </a:lnTo>
                  <a:lnTo>
                    <a:pt x="3218" y="2017"/>
                  </a:lnTo>
                  <a:lnTo>
                    <a:pt x="3266" y="1777"/>
                  </a:lnTo>
                  <a:lnTo>
                    <a:pt x="3218" y="1489"/>
                  </a:lnTo>
                  <a:lnTo>
                    <a:pt x="3170" y="1201"/>
                  </a:lnTo>
                  <a:lnTo>
                    <a:pt x="3026" y="961"/>
                  </a:lnTo>
                  <a:lnTo>
                    <a:pt x="2786" y="721"/>
                  </a:lnTo>
                  <a:lnTo>
                    <a:pt x="2546" y="481"/>
                  </a:lnTo>
                  <a:lnTo>
                    <a:pt x="2258" y="288"/>
                  </a:lnTo>
                  <a:lnTo>
                    <a:pt x="2018" y="144"/>
                  </a:lnTo>
                  <a:lnTo>
                    <a:pt x="1777" y="48"/>
                  </a:lnTo>
                  <a:lnTo>
                    <a:pt x="1489" y="0"/>
                  </a:lnTo>
                  <a:close/>
                </a:path>
              </a:pathLst>
            </a:custGeom>
            <a:solidFill>
              <a:srgbClr val="BF501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54" name="Google Shape;4273;p71">
              <a:extLst>
                <a:ext uri="{FF2B5EF4-FFF2-40B4-BE49-F238E27FC236}">
                  <a16:creationId xmlns:a16="http://schemas.microsoft.com/office/drawing/2014/main" id="{1B3183EF-A02A-102F-7F4C-FFD92E2AF2D4}"/>
                </a:ext>
              </a:extLst>
            </p:cNvPr>
            <p:cNvSpPr/>
            <p:nvPr/>
          </p:nvSpPr>
          <p:spPr>
            <a:xfrm>
              <a:off x="2312800" y="986900"/>
              <a:ext cx="81675" cy="70850"/>
            </a:xfrm>
            <a:custGeom>
              <a:avLst/>
              <a:gdLst/>
              <a:ahLst/>
              <a:cxnLst/>
              <a:rect l="l" t="t" r="r" b="b"/>
              <a:pathLst>
                <a:path w="3267" h="2834" fill="none" extrusionOk="0">
                  <a:moveTo>
                    <a:pt x="1249" y="0"/>
                  </a:moveTo>
                  <a:lnTo>
                    <a:pt x="1249" y="0"/>
                  </a:lnTo>
                  <a:lnTo>
                    <a:pt x="913" y="48"/>
                  </a:lnTo>
                  <a:lnTo>
                    <a:pt x="577" y="144"/>
                  </a:lnTo>
                  <a:lnTo>
                    <a:pt x="337" y="336"/>
                  </a:lnTo>
                  <a:lnTo>
                    <a:pt x="145" y="577"/>
                  </a:lnTo>
                  <a:lnTo>
                    <a:pt x="145" y="577"/>
                  </a:lnTo>
                  <a:lnTo>
                    <a:pt x="49" y="817"/>
                  </a:lnTo>
                  <a:lnTo>
                    <a:pt x="1" y="1105"/>
                  </a:lnTo>
                  <a:lnTo>
                    <a:pt x="49" y="1345"/>
                  </a:lnTo>
                  <a:lnTo>
                    <a:pt x="97" y="1633"/>
                  </a:lnTo>
                  <a:lnTo>
                    <a:pt x="241" y="1921"/>
                  </a:lnTo>
                  <a:lnTo>
                    <a:pt x="433" y="2161"/>
                  </a:lnTo>
                  <a:lnTo>
                    <a:pt x="673" y="2353"/>
                  </a:lnTo>
                  <a:lnTo>
                    <a:pt x="961" y="2546"/>
                  </a:lnTo>
                  <a:lnTo>
                    <a:pt x="961" y="2546"/>
                  </a:lnTo>
                  <a:lnTo>
                    <a:pt x="1249" y="2690"/>
                  </a:lnTo>
                  <a:lnTo>
                    <a:pt x="1489" y="2786"/>
                  </a:lnTo>
                  <a:lnTo>
                    <a:pt x="1777" y="2834"/>
                  </a:lnTo>
                  <a:lnTo>
                    <a:pt x="2018" y="2834"/>
                  </a:lnTo>
                  <a:lnTo>
                    <a:pt x="2018" y="2834"/>
                  </a:lnTo>
                  <a:lnTo>
                    <a:pt x="2354" y="2834"/>
                  </a:lnTo>
                  <a:lnTo>
                    <a:pt x="2690" y="2690"/>
                  </a:lnTo>
                  <a:lnTo>
                    <a:pt x="2930" y="2498"/>
                  </a:lnTo>
                  <a:lnTo>
                    <a:pt x="3122" y="2257"/>
                  </a:lnTo>
                  <a:lnTo>
                    <a:pt x="3122" y="2257"/>
                  </a:lnTo>
                  <a:lnTo>
                    <a:pt x="3218" y="2017"/>
                  </a:lnTo>
                  <a:lnTo>
                    <a:pt x="3266" y="1777"/>
                  </a:lnTo>
                  <a:lnTo>
                    <a:pt x="3218" y="1489"/>
                  </a:lnTo>
                  <a:lnTo>
                    <a:pt x="3170" y="1201"/>
                  </a:lnTo>
                  <a:lnTo>
                    <a:pt x="3026" y="961"/>
                  </a:lnTo>
                  <a:lnTo>
                    <a:pt x="2786" y="721"/>
                  </a:lnTo>
                  <a:lnTo>
                    <a:pt x="2546" y="481"/>
                  </a:lnTo>
                  <a:lnTo>
                    <a:pt x="2258" y="288"/>
                  </a:lnTo>
                  <a:lnTo>
                    <a:pt x="2258" y="288"/>
                  </a:lnTo>
                  <a:lnTo>
                    <a:pt x="2018" y="144"/>
                  </a:lnTo>
                  <a:lnTo>
                    <a:pt x="1777" y="48"/>
                  </a:lnTo>
                  <a:lnTo>
                    <a:pt x="1489" y="0"/>
                  </a:lnTo>
                  <a:lnTo>
                    <a:pt x="1249"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55" name="Google Shape;4274;p71">
              <a:extLst>
                <a:ext uri="{FF2B5EF4-FFF2-40B4-BE49-F238E27FC236}">
                  <a16:creationId xmlns:a16="http://schemas.microsoft.com/office/drawing/2014/main" id="{DFE1C336-D457-610E-FD59-51C14A137D3F}"/>
                </a:ext>
              </a:extLst>
            </p:cNvPr>
            <p:cNvSpPr/>
            <p:nvPr/>
          </p:nvSpPr>
          <p:spPr>
            <a:xfrm>
              <a:off x="2551725" y="985700"/>
              <a:ext cx="106875" cy="120075"/>
            </a:xfrm>
            <a:custGeom>
              <a:avLst/>
              <a:gdLst/>
              <a:ahLst/>
              <a:cxnLst/>
              <a:rect l="l" t="t" r="r" b="b"/>
              <a:pathLst>
                <a:path w="4275" h="4803" extrusionOk="0">
                  <a:moveTo>
                    <a:pt x="2354" y="0"/>
                  </a:moveTo>
                  <a:lnTo>
                    <a:pt x="1970" y="48"/>
                  </a:lnTo>
                  <a:lnTo>
                    <a:pt x="1633" y="144"/>
                  </a:lnTo>
                  <a:lnTo>
                    <a:pt x="1297" y="288"/>
                  </a:lnTo>
                  <a:lnTo>
                    <a:pt x="1009" y="529"/>
                  </a:lnTo>
                  <a:lnTo>
                    <a:pt x="769" y="817"/>
                  </a:lnTo>
                  <a:lnTo>
                    <a:pt x="577" y="1153"/>
                  </a:lnTo>
                  <a:lnTo>
                    <a:pt x="145" y="2065"/>
                  </a:lnTo>
                  <a:lnTo>
                    <a:pt x="49" y="2450"/>
                  </a:lnTo>
                  <a:lnTo>
                    <a:pt x="1" y="2834"/>
                  </a:lnTo>
                  <a:lnTo>
                    <a:pt x="49" y="3218"/>
                  </a:lnTo>
                  <a:lnTo>
                    <a:pt x="145" y="3554"/>
                  </a:lnTo>
                  <a:lnTo>
                    <a:pt x="289" y="3890"/>
                  </a:lnTo>
                  <a:lnTo>
                    <a:pt x="529" y="4178"/>
                  </a:lnTo>
                  <a:lnTo>
                    <a:pt x="817" y="4419"/>
                  </a:lnTo>
                  <a:lnTo>
                    <a:pt x="1153" y="4611"/>
                  </a:lnTo>
                  <a:lnTo>
                    <a:pt x="1537" y="4755"/>
                  </a:lnTo>
                  <a:lnTo>
                    <a:pt x="1874" y="4803"/>
                  </a:lnTo>
                  <a:lnTo>
                    <a:pt x="2258" y="4755"/>
                  </a:lnTo>
                  <a:lnTo>
                    <a:pt x="2642" y="4659"/>
                  </a:lnTo>
                  <a:lnTo>
                    <a:pt x="2930" y="4467"/>
                  </a:lnTo>
                  <a:lnTo>
                    <a:pt x="3266" y="4274"/>
                  </a:lnTo>
                  <a:lnTo>
                    <a:pt x="3506" y="3986"/>
                  </a:lnTo>
                  <a:lnTo>
                    <a:pt x="3699" y="3650"/>
                  </a:lnTo>
                  <a:lnTo>
                    <a:pt x="4083" y="2690"/>
                  </a:lnTo>
                  <a:lnTo>
                    <a:pt x="4227" y="2305"/>
                  </a:lnTo>
                  <a:lnTo>
                    <a:pt x="4275" y="1969"/>
                  </a:lnTo>
                  <a:lnTo>
                    <a:pt x="4227" y="1585"/>
                  </a:lnTo>
                  <a:lnTo>
                    <a:pt x="4131" y="1249"/>
                  </a:lnTo>
                  <a:lnTo>
                    <a:pt x="3939" y="913"/>
                  </a:lnTo>
                  <a:lnTo>
                    <a:pt x="3747" y="625"/>
                  </a:lnTo>
                  <a:lnTo>
                    <a:pt x="3458" y="336"/>
                  </a:lnTo>
                  <a:lnTo>
                    <a:pt x="3122" y="144"/>
                  </a:lnTo>
                  <a:lnTo>
                    <a:pt x="2738" y="48"/>
                  </a:lnTo>
                  <a:lnTo>
                    <a:pt x="2354"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56" name="Google Shape;4275;p71">
              <a:extLst>
                <a:ext uri="{FF2B5EF4-FFF2-40B4-BE49-F238E27FC236}">
                  <a16:creationId xmlns:a16="http://schemas.microsoft.com/office/drawing/2014/main" id="{CA375525-EE48-CF16-E13C-EF8A59AF29D6}"/>
                </a:ext>
              </a:extLst>
            </p:cNvPr>
            <p:cNvSpPr/>
            <p:nvPr/>
          </p:nvSpPr>
          <p:spPr>
            <a:xfrm>
              <a:off x="2551725" y="988100"/>
              <a:ext cx="78075" cy="102075"/>
            </a:xfrm>
            <a:custGeom>
              <a:avLst/>
              <a:gdLst/>
              <a:ahLst/>
              <a:cxnLst/>
              <a:rect l="l" t="t" r="r" b="b"/>
              <a:pathLst>
                <a:path w="3123" h="4083" extrusionOk="0">
                  <a:moveTo>
                    <a:pt x="1729" y="0"/>
                  </a:moveTo>
                  <a:lnTo>
                    <a:pt x="1393" y="144"/>
                  </a:lnTo>
                  <a:lnTo>
                    <a:pt x="1057" y="384"/>
                  </a:lnTo>
                  <a:lnTo>
                    <a:pt x="769" y="673"/>
                  </a:lnTo>
                  <a:lnTo>
                    <a:pt x="577" y="1057"/>
                  </a:lnTo>
                  <a:lnTo>
                    <a:pt x="145" y="1969"/>
                  </a:lnTo>
                  <a:lnTo>
                    <a:pt x="97" y="2209"/>
                  </a:lnTo>
                  <a:lnTo>
                    <a:pt x="1" y="2450"/>
                  </a:lnTo>
                  <a:lnTo>
                    <a:pt x="1" y="2690"/>
                  </a:lnTo>
                  <a:lnTo>
                    <a:pt x="1" y="2930"/>
                  </a:lnTo>
                  <a:lnTo>
                    <a:pt x="49" y="3170"/>
                  </a:lnTo>
                  <a:lnTo>
                    <a:pt x="97" y="3410"/>
                  </a:lnTo>
                  <a:lnTo>
                    <a:pt x="337" y="3842"/>
                  </a:lnTo>
                  <a:lnTo>
                    <a:pt x="529" y="3938"/>
                  </a:lnTo>
                  <a:lnTo>
                    <a:pt x="865" y="4034"/>
                  </a:lnTo>
                  <a:lnTo>
                    <a:pt x="1201" y="4082"/>
                  </a:lnTo>
                  <a:lnTo>
                    <a:pt x="1537" y="3986"/>
                  </a:lnTo>
                  <a:lnTo>
                    <a:pt x="1874" y="3890"/>
                  </a:lnTo>
                  <a:lnTo>
                    <a:pt x="2210" y="3650"/>
                  </a:lnTo>
                  <a:lnTo>
                    <a:pt x="2498" y="3410"/>
                  </a:lnTo>
                  <a:lnTo>
                    <a:pt x="2738" y="3074"/>
                  </a:lnTo>
                  <a:lnTo>
                    <a:pt x="2930" y="2690"/>
                  </a:lnTo>
                  <a:lnTo>
                    <a:pt x="3074" y="2305"/>
                  </a:lnTo>
                  <a:lnTo>
                    <a:pt x="3122" y="1921"/>
                  </a:lnTo>
                  <a:lnTo>
                    <a:pt x="3122" y="1537"/>
                  </a:lnTo>
                  <a:lnTo>
                    <a:pt x="3074" y="1153"/>
                  </a:lnTo>
                  <a:lnTo>
                    <a:pt x="2930" y="817"/>
                  </a:lnTo>
                  <a:lnTo>
                    <a:pt x="2738" y="529"/>
                  </a:lnTo>
                  <a:lnTo>
                    <a:pt x="2498" y="288"/>
                  </a:lnTo>
                  <a:lnTo>
                    <a:pt x="2210" y="96"/>
                  </a:lnTo>
                  <a:lnTo>
                    <a:pt x="1970" y="48"/>
                  </a:lnTo>
                  <a:lnTo>
                    <a:pt x="1729" y="0"/>
                  </a:lnTo>
                  <a:close/>
                </a:path>
              </a:pathLst>
            </a:custGeom>
            <a:solidFill>
              <a:srgbClr val="210A0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57" name="Google Shape;4276;p71">
              <a:extLst>
                <a:ext uri="{FF2B5EF4-FFF2-40B4-BE49-F238E27FC236}">
                  <a16:creationId xmlns:a16="http://schemas.microsoft.com/office/drawing/2014/main" id="{1164E0BD-E707-B6C9-21E1-DF49D36FCB6C}"/>
                </a:ext>
              </a:extLst>
            </p:cNvPr>
            <p:cNvSpPr/>
            <p:nvPr/>
          </p:nvSpPr>
          <p:spPr>
            <a:xfrm>
              <a:off x="2402850" y="1046925"/>
              <a:ext cx="147700" cy="110475"/>
            </a:xfrm>
            <a:custGeom>
              <a:avLst/>
              <a:gdLst/>
              <a:ahLst/>
              <a:cxnLst/>
              <a:rect l="l" t="t" r="r" b="b"/>
              <a:pathLst>
                <a:path w="5908" h="4419" extrusionOk="0">
                  <a:moveTo>
                    <a:pt x="1057" y="1"/>
                  </a:moveTo>
                  <a:lnTo>
                    <a:pt x="817" y="49"/>
                  </a:lnTo>
                  <a:lnTo>
                    <a:pt x="577" y="193"/>
                  </a:lnTo>
                  <a:lnTo>
                    <a:pt x="385" y="385"/>
                  </a:lnTo>
                  <a:lnTo>
                    <a:pt x="241" y="673"/>
                  </a:lnTo>
                  <a:lnTo>
                    <a:pt x="97" y="913"/>
                  </a:lnTo>
                  <a:lnTo>
                    <a:pt x="48" y="1249"/>
                  </a:lnTo>
                  <a:lnTo>
                    <a:pt x="0" y="1585"/>
                  </a:lnTo>
                  <a:lnTo>
                    <a:pt x="0" y="1922"/>
                  </a:lnTo>
                  <a:lnTo>
                    <a:pt x="97" y="2306"/>
                  </a:lnTo>
                  <a:lnTo>
                    <a:pt x="193" y="2642"/>
                  </a:lnTo>
                  <a:lnTo>
                    <a:pt x="385" y="2978"/>
                  </a:lnTo>
                  <a:lnTo>
                    <a:pt x="673" y="3314"/>
                  </a:lnTo>
                  <a:lnTo>
                    <a:pt x="1009" y="3602"/>
                  </a:lnTo>
                  <a:lnTo>
                    <a:pt x="1441" y="3891"/>
                  </a:lnTo>
                  <a:lnTo>
                    <a:pt x="2114" y="4131"/>
                  </a:lnTo>
                  <a:lnTo>
                    <a:pt x="2738" y="4323"/>
                  </a:lnTo>
                  <a:lnTo>
                    <a:pt x="3266" y="4419"/>
                  </a:lnTo>
                  <a:lnTo>
                    <a:pt x="3746" y="4371"/>
                  </a:lnTo>
                  <a:lnTo>
                    <a:pt x="4179" y="4323"/>
                  </a:lnTo>
                  <a:lnTo>
                    <a:pt x="4611" y="4179"/>
                  </a:lnTo>
                  <a:lnTo>
                    <a:pt x="4947" y="3987"/>
                  </a:lnTo>
                  <a:lnTo>
                    <a:pt x="5235" y="3746"/>
                  </a:lnTo>
                  <a:lnTo>
                    <a:pt x="5427" y="3458"/>
                  </a:lnTo>
                  <a:lnTo>
                    <a:pt x="5619" y="3170"/>
                  </a:lnTo>
                  <a:lnTo>
                    <a:pt x="5763" y="2882"/>
                  </a:lnTo>
                  <a:lnTo>
                    <a:pt x="5860" y="2594"/>
                  </a:lnTo>
                  <a:lnTo>
                    <a:pt x="5908" y="2306"/>
                  </a:lnTo>
                  <a:lnTo>
                    <a:pt x="5908" y="2018"/>
                  </a:lnTo>
                  <a:lnTo>
                    <a:pt x="5860" y="1777"/>
                  </a:lnTo>
                  <a:lnTo>
                    <a:pt x="5763" y="1633"/>
                  </a:lnTo>
                  <a:lnTo>
                    <a:pt x="5523" y="1393"/>
                  </a:lnTo>
                  <a:lnTo>
                    <a:pt x="5283" y="1249"/>
                  </a:lnTo>
                  <a:lnTo>
                    <a:pt x="5043" y="1201"/>
                  </a:lnTo>
                  <a:lnTo>
                    <a:pt x="4707" y="1153"/>
                  </a:lnTo>
                  <a:lnTo>
                    <a:pt x="4227" y="1105"/>
                  </a:lnTo>
                  <a:lnTo>
                    <a:pt x="3554" y="913"/>
                  </a:lnTo>
                  <a:lnTo>
                    <a:pt x="2690" y="625"/>
                  </a:lnTo>
                  <a:lnTo>
                    <a:pt x="1537" y="97"/>
                  </a:lnTo>
                  <a:lnTo>
                    <a:pt x="1297"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58" name="Google Shape;4277;p71">
              <a:extLst>
                <a:ext uri="{FF2B5EF4-FFF2-40B4-BE49-F238E27FC236}">
                  <a16:creationId xmlns:a16="http://schemas.microsoft.com/office/drawing/2014/main" id="{3331D59D-E686-7792-5710-78FF8E1A6EDA}"/>
                </a:ext>
              </a:extLst>
            </p:cNvPr>
            <p:cNvSpPr/>
            <p:nvPr/>
          </p:nvSpPr>
          <p:spPr>
            <a:xfrm>
              <a:off x="2489300" y="1000100"/>
              <a:ext cx="25225" cy="20425"/>
            </a:xfrm>
            <a:custGeom>
              <a:avLst/>
              <a:gdLst/>
              <a:ahLst/>
              <a:cxnLst/>
              <a:rect l="l" t="t" r="r" b="b"/>
              <a:pathLst>
                <a:path w="1009" h="817" extrusionOk="0">
                  <a:moveTo>
                    <a:pt x="288" y="1"/>
                  </a:moveTo>
                  <a:lnTo>
                    <a:pt x="288" y="49"/>
                  </a:lnTo>
                  <a:lnTo>
                    <a:pt x="96" y="385"/>
                  </a:lnTo>
                  <a:lnTo>
                    <a:pt x="48" y="577"/>
                  </a:lnTo>
                  <a:lnTo>
                    <a:pt x="0" y="673"/>
                  </a:lnTo>
                  <a:lnTo>
                    <a:pt x="0" y="769"/>
                  </a:lnTo>
                  <a:lnTo>
                    <a:pt x="48" y="817"/>
                  </a:lnTo>
                  <a:lnTo>
                    <a:pt x="144" y="817"/>
                  </a:lnTo>
                  <a:lnTo>
                    <a:pt x="192" y="721"/>
                  </a:lnTo>
                  <a:lnTo>
                    <a:pt x="192" y="625"/>
                  </a:lnTo>
                  <a:lnTo>
                    <a:pt x="240" y="433"/>
                  </a:lnTo>
                  <a:lnTo>
                    <a:pt x="330" y="223"/>
                  </a:lnTo>
                  <a:lnTo>
                    <a:pt x="330" y="223"/>
                  </a:lnTo>
                  <a:lnTo>
                    <a:pt x="336" y="241"/>
                  </a:lnTo>
                  <a:lnTo>
                    <a:pt x="384" y="433"/>
                  </a:lnTo>
                  <a:lnTo>
                    <a:pt x="481" y="721"/>
                  </a:lnTo>
                  <a:lnTo>
                    <a:pt x="481" y="769"/>
                  </a:lnTo>
                  <a:lnTo>
                    <a:pt x="625" y="769"/>
                  </a:lnTo>
                  <a:lnTo>
                    <a:pt x="1009" y="433"/>
                  </a:lnTo>
                  <a:lnTo>
                    <a:pt x="1009" y="337"/>
                  </a:lnTo>
                  <a:lnTo>
                    <a:pt x="1009" y="289"/>
                  </a:lnTo>
                  <a:lnTo>
                    <a:pt x="961" y="241"/>
                  </a:lnTo>
                  <a:lnTo>
                    <a:pt x="865" y="289"/>
                  </a:lnTo>
                  <a:lnTo>
                    <a:pt x="605" y="516"/>
                  </a:lnTo>
                  <a:lnTo>
                    <a:pt x="605" y="516"/>
                  </a:lnTo>
                  <a:lnTo>
                    <a:pt x="529" y="337"/>
                  </a:lnTo>
                  <a:lnTo>
                    <a:pt x="481" y="241"/>
                  </a:lnTo>
                  <a:lnTo>
                    <a:pt x="384" y="49"/>
                  </a:lnTo>
                  <a:lnTo>
                    <a:pt x="384" y="1"/>
                  </a:lnTo>
                  <a:close/>
                </a:path>
              </a:pathLst>
            </a:custGeom>
            <a:solidFill>
              <a:srgbClr val="4D2A2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59" name="Google Shape;4278;p71">
              <a:extLst>
                <a:ext uri="{FF2B5EF4-FFF2-40B4-BE49-F238E27FC236}">
                  <a16:creationId xmlns:a16="http://schemas.microsoft.com/office/drawing/2014/main" id="{33554C90-97DB-73FC-C62C-86A3EECC717C}"/>
                </a:ext>
              </a:extLst>
            </p:cNvPr>
            <p:cNvSpPr/>
            <p:nvPr/>
          </p:nvSpPr>
          <p:spPr>
            <a:xfrm>
              <a:off x="2383650" y="904050"/>
              <a:ext cx="108075" cy="118900"/>
            </a:xfrm>
            <a:custGeom>
              <a:avLst/>
              <a:gdLst/>
              <a:ahLst/>
              <a:cxnLst/>
              <a:rect l="l" t="t" r="r" b="b"/>
              <a:pathLst>
                <a:path w="4323" h="4756" extrusionOk="0">
                  <a:moveTo>
                    <a:pt x="2161" y="1"/>
                  </a:moveTo>
                  <a:lnTo>
                    <a:pt x="1777" y="97"/>
                  </a:lnTo>
                  <a:lnTo>
                    <a:pt x="1441" y="241"/>
                  </a:lnTo>
                  <a:lnTo>
                    <a:pt x="1153" y="433"/>
                  </a:lnTo>
                  <a:lnTo>
                    <a:pt x="865" y="721"/>
                  </a:lnTo>
                  <a:lnTo>
                    <a:pt x="672" y="1057"/>
                  </a:lnTo>
                  <a:lnTo>
                    <a:pt x="192" y="1970"/>
                  </a:lnTo>
                  <a:lnTo>
                    <a:pt x="48" y="2306"/>
                  </a:lnTo>
                  <a:lnTo>
                    <a:pt x="0" y="2690"/>
                  </a:lnTo>
                  <a:lnTo>
                    <a:pt x="0" y="3074"/>
                  </a:lnTo>
                  <a:lnTo>
                    <a:pt x="96" y="3410"/>
                  </a:lnTo>
                  <a:lnTo>
                    <a:pt x="240" y="3746"/>
                  </a:lnTo>
                  <a:lnTo>
                    <a:pt x="480" y="4083"/>
                  </a:lnTo>
                  <a:lnTo>
                    <a:pt x="720" y="4323"/>
                  </a:lnTo>
                  <a:lnTo>
                    <a:pt x="1057" y="4563"/>
                  </a:lnTo>
                  <a:lnTo>
                    <a:pt x="1441" y="4659"/>
                  </a:lnTo>
                  <a:lnTo>
                    <a:pt x="1825" y="4755"/>
                  </a:lnTo>
                  <a:lnTo>
                    <a:pt x="2161" y="4755"/>
                  </a:lnTo>
                  <a:lnTo>
                    <a:pt x="2545" y="4659"/>
                  </a:lnTo>
                  <a:lnTo>
                    <a:pt x="2882" y="4515"/>
                  </a:lnTo>
                  <a:lnTo>
                    <a:pt x="3170" y="4275"/>
                  </a:lnTo>
                  <a:lnTo>
                    <a:pt x="3458" y="4035"/>
                  </a:lnTo>
                  <a:lnTo>
                    <a:pt x="3650" y="3698"/>
                  </a:lnTo>
                  <a:lnTo>
                    <a:pt x="4082" y="2786"/>
                  </a:lnTo>
                  <a:lnTo>
                    <a:pt x="4226" y="2402"/>
                  </a:lnTo>
                  <a:lnTo>
                    <a:pt x="4322" y="2018"/>
                  </a:lnTo>
                  <a:lnTo>
                    <a:pt x="4274" y="1681"/>
                  </a:lnTo>
                  <a:lnTo>
                    <a:pt x="4226" y="1297"/>
                  </a:lnTo>
                  <a:lnTo>
                    <a:pt x="4082" y="961"/>
                  </a:lnTo>
                  <a:lnTo>
                    <a:pt x="3842" y="673"/>
                  </a:lnTo>
                  <a:lnTo>
                    <a:pt x="3554" y="385"/>
                  </a:lnTo>
                  <a:lnTo>
                    <a:pt x="3266" y="193"/>
                  </a:lnTo>
                  <a:lnTo>
                    <a:pt x="2882" y="49"/>
                  </a:lnTo>
                  <a:lnTo>
                    <a:pt x="2497"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60" name="Google Shape;4279;p71">
              <a:extLst>
                <a:ext uri="{FF2B5EF4-FFF2-40B4-BE49-F238E27FC236}">
                  <a16:creationId xmlns:a16="http://schemas.microsoft.com/office/drawing/2014/main" id="{B2780192-80EF-B8B2-9064-66C894CF4C0A}"/>
                </a:ext>
              </a:extLst>
            </p:cNvPr>
            <p:cNvSpPr/>
            <p:nvPr/>
          </p:nvSpPr>
          <p:spPr>
            <a:xfrm>
              <a:off x="2383650" y="904050"/>
              <a:ext cx="108075" cy="118900"/>
            </a:xfrm>
            <a:custGeom>
              <a:avLst/>
              <a:gdLst/>
              <a:ahLst/>
              <a:cxnLst/>
              <a:rect l="l" t="t" r="r" b="b"/>
              <a:pathLst>
                <a:path w="4323" h="4756" fill="none" extrusionOk="0">
                  <a:moveTo>
                    <a:pt x="1057" y="4563"/>
                  </a:moveTo>
                  <a:lnTo>
                    <a:pt x="1057" y="4563"/>
                  </a:lnTo>
                  <a:lnTo>
                    <a:pt x="1057" y="4563"/>
                  </a:lnTo>
                  <a:lnTo>
                    <a:pt x="720" y="4323"/>
                  </a:lnTo>
                  <a:lnTo>
                    <a:pt x="480" y="4083"/>
                  </a:lnTo>
                  <a:lnTo>
                    <a:pt x="240" y="3746"/>
                  </a:lnTo>
                  <a:lnTo>
                    <a:pt x="96" y="3410"/>
                  </a:lnTo>
                  <a:lnTo>
                    <a:pt x="0" y="3074"/>
                  </a:lnTo>
                  <a:lnTo>
                    <a:pt x="0" y="2690"/>
                  </a:lnTo>
                  <a:lnTo>
                    <a:pt x="48" y="2306"/>
                  </a:lnTo>
                  <a:lnTo>
                    <a:pt x="192" y="1970"/>
                  </a:lnTo>
                  <a:lnTo>
                    <a:pt x="672" y="1057"/>
                  </a:lnTo>
                  <a:lnTo>
                    <a:pt x="672" y="1057"/>
                  </a:lnTo>
                  <a:lnTo>
                    <a:pt x="865" y="721"/>
                  </a:lnTo>
                  <a:lnTo>
                    <a:pt x="1153" y="433"/>
                  </a:lnTo>
                  <a:lnTo>
                    <a:pt x="1441" y="241"/>
                  </a:lnTo>
                  <a:lnTo>
                    <a:pt x="1777" y="97"/>
                  </a:lnTo>
                  <a:lnTo>
                    <a:pt x="2161" y="1"/>
                  </a:lnTo>
                  <a:lnTo>
                    <a:pt x="2497" y="1"/>
                  </a:lnTo>
                  <a:lnTo>
                    <a:pt x="2882" y="49"/>
                  </a:lnTo>
                  <a:lnTo>
                    <a:pt x="3266" y="193"/>
                  </a:lnTo>
                  <a:lnTo>
                    <a:pt x="3266" y="193"/>
                  </a:lnTo>
                  <a:lnTo>
                    <a:pt x="3554" y="385"/>
                  </a:lnTo>
                  <a:lnTo>
                    <a:pt x="3842" y="673"/>
                  </a:lnTo>
                  <a:lnTo>
                    <a:pt x="4082" y="961"/>
                  </a:lnTo>
                  <a:lnTo>
                    <a:pt x="4226" y="1297"/>
                  </a:lnTo>
                  <a:lnTo>
                    <a:pt x="4274" y="1681"/>
                  </a:lnTo>
                  <a:lnTo>
                    <a:pt x="4322" y="2018"/>
                  </a:lnTo>
                  <a:lnTo>
                    <a:pt x="4226" y="2402"/>
                  </a:lnTo>
                  <a:lnTo>
                    <a:pt x="4082" y="2786"/>
                  </a:lnTo>
                  <a:lnTo>
                    <a:pt x="3650" y="3698"/>
                  </a:lnTo>
                  <a:lnTo>
                    <a:pt x="3650" y="3698"/>
                  </a:lnTo>
                  <a:lnTo>
                    <a:pt x="3458" y="4035"/>
                  </a:lnTo>
                  <a:lnTo>
                    <a:pt x="3170" y="4275"/>
                  </a:lnTo>
                  <a:lnTo>
                    <a:pt x="2882" y="4515"/>
                  </a:lnTo>
                  <a:lnTo>
                    <a:pt x="2545" y="4659"/>
                  </a:lnTo>
                  <a:lnTo>
                    <a:pt x="2161" y="4755"/>
                  </a:lnTo>
                  <a:lnTo>
                    <a:pt x="1825" y="4755"/>
                  </a:lnTo>
                  <a:lnTo>
                    <a:pt x="1441" y="4659"/>
                  </a:lnTo>
                  <a:lnTo>
                    <a:pt x="1057" y="4563"/>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61" name="Google Shape;4280;p71">
              <a:extLst>
                <a:ext uri="{FF2B5EF4-FFF2-40B4-BE49-F238E27FC236}">
                  <a16:creationId xmlns:a16="http://schemas.microsoft.com/office/drawing/2014/main" id="{1D26F958-2F15-7B6B-8CFA-23776E40DED4}"/>
                </a:ext>
              </a:extLst>
            </p:cNvPr>
            <p:cNvSpPr/>
            <p:nvPr/>
          </p:nvSpPr>
          <p:spPr>
            <a:xfrm>
              <a:off x="2410050" y="923250"/>
              <a:ext cx="81675" cy="99700"/>
            </a:xfrm>
            <a:custGeom>
              <a:avLst/>
              <a:gdLst/>
              <a:ahLst/>
              <a:cxnLst/>
              <a:rect l="l" t="t" r="r" b="b"/>
              <a:pathLst>
                <a:path w="3267" h="3988" extrusionOk="0">
                  <a:moveTo>
                    <a:pt x="2066" y="1"/>
                  </a:moveTo>
                  <a:lnTo>
                    <a:pt x="1730" y="49"/>
                  </a:lnTo>
                  <a:lnTo>
                    <a:pt x="1393" y="145"/>
                  </a:lnTo>
                  <a:lnTo>
                    <a:pt x="1057" y="337"/>
                  </a:lnTo>
                  <a:lnTo>
                    <a:pt x="769" y="577"/>
                  </a:lnTo>
                  <a:lnTo>
                    <a:pt x="481" y="865"/>
                  </a:lnTo>
                  <a:lnTo>
                    <a:pt x="289" y="1250"/>
                  </a:lnTo>
                  <a:lnTo>
                    <a:pt x="97" y="1634"/>
                  </a:lnTo>
                  <a:lnTo>
                    <a:pt x="1" y="2018"/>
                  </a:lnTo>
                  <a:lnTo>
                    <a:pt x="1" y="2402"/>
                  </a:lnTo>
                  <a:lnTo>
                    <a:pt x="49" y="2786"/>
                  </a:lnTo>
                  <a:lnTo>
                    <a:pt x="145" y="3123"/>
                  </a:lnTo>
                  <a:lnTo>
                    <a:pt x="337" y="3459"/>
                  </a:lnTo>
                  <a:lnTo>
                    <a:pt x="577" y="3699"/>
                  </a:lnTo>
                  <a:lnTo>
                    <a:pt x="865" y="3891"/>
                  </a:lnTo>
                  <a:lnTo>
                    <a:pt x="1057" y="3987"/>
                  </a:lnTo>
                  <a:lnTo>
                    <a:pt x="1537" y="3843"/>
                  </a:lnTo>
                  <a:lnTo>
                    <a:pt x="1778" y="3747"/>
                  </a:lnTo>
                  <a:lnTo>
                    <a:pt x="1970" y="3651"/>
                  </a:lnTo>
                  <a:lnTo>
                    <a:pt x="2162" y="3507"/>
                  </a:lnTo>
                  <a:lnTo>
                    <a:pt x="2306" y="3315"/>
                  </a:lnTo>
                  <a:lnTo>
                    <a:pt x="2450" y="3123"/>
                  </a:lnTo>
                  <a:lnTo>
                    <a:pt x="2594" y="2930"/>
                  </a:lnTo>
                  <a:lnTo>
                    <a:pt x="3026" y="2018"/>
                  </a:lnTo>
                  <a:lnTo>
                    <a:pt x="3170" y="1634"/>
                  </a:lnTo>
                  <a:lnTo>
                    <a:pt x="3266" y="1202"/>
                  </a:lnTo>
                  <a:lnTo>
                    <a:pt x="3218" y="817"/>
                  </a:lnTo>
                  <a:lnTo>
                    <a:pt x="3122" y="433"/>
                  </a:lnTo>
                  <a:lnTo>
                    <a:pt x="2930" y="289"/>
                  </a:lnTo>
                  <a:lnTo>
                    <a:pt x="2738" y="145"/>
                  </a:lnTo>
                  <a:lnTo>
                    <a:pt x="2402" y="1"/>
                  </a:lnTo>
                  <a:close/>
                </a:path>
              </a:pathLst>
            </a:custGeom>
            <a:solidFill>
              <a:srgbClr val="210A0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62" name="Google Shape;4281;p71">
              <a:extLst>
                <a:ext uri="{FF2B5EF4-FFF2-40B4-BE49-F238E27FC236}">
                  <a16:creationId xmlns:a16="http://schemas.microsoft.com/office/drawing/2014/main" id="{33C4C57A-F6F1-C4E2-C442-3E00DB15E4BB}"/>
                </a:ext>
              </a:extLst>
            </p:cNvPr>
            <p:cNvSpPr/>
            <p:nvPr/>
          </p:nvSpPr>
          <p:spPr>
            <a:xfrm>
              <a:off x="2269575" y="593100"/>
              <a:ext cx="609950" cy="678375"/>
            </a:xfrm>
            <a:custGeom>
              <a:avLst/>
              <a:gdLst/>
              <a:ahLst/>
              <a:cxnLst/>
              <a:rect l="l" t="t" r="r" b="b"/>
              <a:pathLst>
                <a:path w="24398" h="27135" extrusionOk="0">
                  <a:moveTo>
                    <a:pt x="7733" y="0"/>
                  </a:moveTo>
                  <a:lnTo>
                    <a:pt x="7493" y="48"/>
                  </a:lnTo>
                  <a:lnTo>
                    <a:pt x="7300" y="144"/>
                  </a:lnTo>
                  <a:lnTo>
                    <a:pt x="7156" y="288"/>
                  </a:lnTo>
                  <a:lnTo>
                    <a:pt x="7060" y="480"/>
                  </a:lnTo>
                  <a:lnTo>
                    <a:pt x="7012" y="672"/>
                  </a:lnTo>
                  <a:lnTo>
                    <a:pt x="7012" y="864"/>
                  </a:lnTo>
                  <a:lnTo>
                    <a:pt x="7060" y="1105"/>
                  </a:lnTo>
                  <a:lnTo>
                    <a:pt x="7156" y="1297"/>
                  </a:lnTo>
                  <a:lnTo>
                    <a:pt x="7445" y="1729"/>
                  </a:lnTo>
                  <a:lnTo>
                    <a:pt x="7733" y="2113"/>
                  </a:lnTo>
                  <a:lnTo>
                    <a:pt x="8069" y="2449"/>
                  </a:lnTo>
                  <a:lnTo>
                    <a:pt x="8405" y="2737"/>
                  </a:lnTo>
                  <a:lnTo>
                    <a:pt x="7349" y="2545"/>
                  </a:lnTo>
                  <a:lnTo>
                    <a:pt x="6244" y="2353"/>
                  </a:lnTo>
                  <a:lnTo>
                    <a:pt x="4995" y="2161"/>
                  </a:lnTo>
                  <a:lnTo>
                    <a:pt x="3651" y="2017"/>
                  </a:lnTo>
                  <a:lnTo>
                    <a:pt x="2498" y="1969"/>
                  </a:lnTo>
                  <a:lnTo>
                    <a:pt x="1970" y="1969"/>
                  </a:lnTo>
                  <a:lnTo>
                    <a:pt x="1585" y="2065"/>
                  </a:lnTo>
                  <a:lnTo>
                    <a:pt x="1249" y="2161"/>
                  </a:lnTo>
                  <a:lnTo>
                    <a:pt x="1153" y="2209"/>
                  </a:lnTo>
                  <a:lnTo>
                    <a:pt x="1057" y="2305"/>
                  </a:lnTo>
                  <a:lnTo>
                    <a:pt x="1009" y="2497"/>
                  </a:lnTo>
                  <a:lnTo>
                    <a:pt x="1009" y="2689"/>
                  </a:lnTo>
                  <a:lnTo>
                    <a:pt x="1105" y="2833"/>
                  </a:lnTo>
                  <a:lnTo>
                    <a:pt x="1249" y="2978"/>
                  </a:lnTo>
                  <a:lnTo>
                    <a:pt x="1441" y="3122"/>
                  </a:lnTo>
                  <a:lnTo>
                    <a:pt x="1730" y="3266"/>
                  </a:lnTo>
                  <a:lnTo>
                    <a:pt x="2306" y="3506"/>
                  </a:lnTo>
                  <a:lnTo>
                    <a:pt x="2882" y="3698"/>
                  </a:lnTo>
                  <a:lnTo>
                    <a:pt x="3458" y="3842"/>
                  </a:lnTo>
                  <a:lnTo>
                    <a:pt x="3987" y="3986"/>
                  </a:lnTo>
                  <a:lnTo>
                    <a:pt x="3410" y="4226"/>
                  </a:lnTo>
                  <a:lnTo>
                    <a:pt x="2210" y="4754"/>
                  </a:lnTo>
                  <a:lnTo>
                    <a:pt x="1489" y="5139"/>
                  </a:lnTo>
                  <a:lnTo>
                    <a:pt x="865" y="5523"/>
                  </a:lnTo>
                  <a:lnTo>
                    <a:pt x="337" y="5907"/>
                  </a:lnTo>
                  <a:lnTo>
                    <a:pt x="145" y="6099"/>
                  </a:lnTo>
                  <a:lnTo>
                    <a:pt x="49" y="6243"/>
                  </a:lnTo>
                  <a:lnTo>
                    <a:pt x="1" y="6435"/>
                  </a:lnTo>
                  <a:lnTo>
                    <a:pt x="1" y="6579"/>
                  </a:lnTo>
                  <a:lnTo>
                    <a:pt x="49" y="6676"/>
                  </a:lnTo>
                  <a:lnTo>
                    <a:pt x="145" y="6820"/>
                  </a:lnTo>
                  <a:lnTo>
                    <a:pt x="433" y="7012"/>
                  </a:lnTo>
                  <a:lnTo>
                    <a:pt x="817" y="7108"/>
                  </a:lnTo>
                  <a:lnTo>
                    <a:pt x="1201" y="7204"/>
                  </a:lnTo>
                  <a:lnTo>
                    <a:pt x="1585" y="7252"/>
                  </a:lnTo>
                  <a:lnTo>
                    <a:pt x="1970" y="7300"/>
                  </a:lnTo>
                  <a:lnTo>
                    <a:pt x="1778" y="7684"/>
                  </a:lnTo>
                  <a:lnTo>
                    <a:pt x="1634" y="8116"/>
                  </a:lnTo>
                  <a:lnTo>
                    <a:pt x="1345" y="8981"/>
                  </a:lnTo>
                  <a:lnTo>
                    <a:pt x="1105" y="9605"/>
                  </a:lnTo>
                  <a:lnTo>
                    <a:pt x="913" y="10229"/>
                  </a:lnTo>
                  <a:lnTo>
                    <a:pt x="769" y="10902"/>
                  </a:lnTo>
                  <a:lnTo>
                    <a:pt x="625" y="11574"/>
                  </a:lnTo>
                  <a:lnTo>
                    <a:pt x="529" y="12294"/>
                  </a:lnTo>
                  <a:lnTo>
                    <a:pt x="433" y="13015"/>
                  </a:lnTo>
                  <a:lnTo>
                    <a:pt x="433" y="13783"/>
                  </a:lnTo>
                  <a:lnTo>
                    <a:pt x="433" y="14552"/>
                  </a:lnTo>
                  <a:lnTo>
                    <a:pt x="529" y="14360"/>
                  </a:lnTo>
                  <a:lnTo>
                    <a:pt x="865" y="13831"/>
                  </a:lnTo>
                  <a:lnTo>
                    <a:pt x="1393" y="13063"/>
                  </a:lnTo>
                  <a:lnTo>
                    <a:pt x="2114" y="12102"/>
                  </a:lnTo>
                  <a:lnTo>
                    <a:pt x="2546" y="11622"/>
                  </a:lnTo>
                  <a:lnTo>
                    <a:pt x="3026" y="11094"/>
                  </a:lnTo>
                  <a:lnTo>
                    <a:pt x="3603" y="10614"/>
                  </a:lnTo>
                  <a:lnTo>
                    <a:pt x="4179" y="10133"/>
                  </a:lnTo>
                  <a:lnTo>
                    <a:pt x="4803" y="9701"/>
                  </a:lnTo>
                  <a:lnTo>
                    <a:pt x="5524" y="9317"/>
                  </a:lnTo>
                  <a:lnTo>
                    <a:pt x="6244" y="8981"/>
                  </a:lnTo>
                  <a:lnTo>
                    <a:pt x="7012" y="8693"/>
                  </a:lnTo>
                  <a:lnTo>
                    <a:pt x="8453" y="8885"/>
                  </a:lnTo>
                  <a:lnTo>
                    <a:pt x="8885" y="9125"/>
                  </a:lnTo>
                  <a:lnTo>
                    <a:pt x="9318" y="9461"/>
                  </a:lnTo>
                  <a:lnTo>
                    <a:pt x="9510" y="9701"/>
                  </a:lnTo>
                  <a:lnTo>
                    <a:pt x="9702" y="9941"/>
                  </a:lnTo>
                  <a:lnTo>
                    <a:pt x="9894" y="10181"/>
                  </a:lnTo>
                  <a:lnTo>
                    <a:pt x="10038" y="10518"/>
                  </a:lnTo>
                  <a:lnTo>
                    <a:pt x="10038" y="10373"/>
                  </a:lnTo>
                  <a:lnTo>
                    <a:pt x="10038" y="10085"/>
                  </a:lnTo>
                  <a:lnTo>
                    <a:pt x="10038" y="9989"/>
                  </a:lnTo>
                  <a:lnTo>
                    <a:pt x="10134" y="9893"/>
                  </a:lnTo>
                  <a:lnTo>
                    <a:pt x="10230" y="9797"/>
                  </a:lnTo>
                  <a:lnTo>
                    <a:pt x="10374" y="9797"/>
                  </a:lnTo>
                  <a:lnTo>
                    <a:pt x="10518" y="9941"/>
                  </a:lnTo>
                  <a:lnTo>
                    <a:pt x="10710" y="10133"/>
                  </a:lnTo>
                  <a:lnTo>
                    <a:pt x="10854" y="10421"/>
                  </a:lnTo>
                  <a:lnTo>
                    <a:pt x="10950" y="10710"/>
                  </a:lnTo>
                  <a:lnTo>
                    <a:pt x="11143" y="11238"/>
                  </a:lnTo>
                  <a:lnTo>
                    <a:pt x="11239" y="11478"/>
                  </a:lnTo>
                  <a:lnTo>
                    <a:pt x="12247" y="11190"/>
                  </a:lnTo>
                  <a:lnTo>
                    <a:pt x="12967" y="11046"/>
                  </a:lnTo>
                  <a:lnTo>
                    <a:pt x="13256" y="10998"/>
                  </a:lnTo>
                  <a:lnTo>
                    <a:pt x="13448" y="10998"/>
                  </a:lnTo>
                  <a:lnTo>
                    <a:pt x="13544" y="11046"/>
                  </a:lnTo>
                  <a:lnTo>
                    <a:pt x="13592" y="11142"/>
                  </a:lnTo>
                  <a:lnTo>
                    <a:pt x="13544" y="11238"/>
                  </a:lnTo>
                  <a:lnTo>
                    <a:pt x="13496" y="11382"/>
                  </a:lnTo>
                  <a:lnTo>
                    <a:pt x="13352" y="11622"/>
                  </a:lnTo>
                  <a:lnTo>
                    <a:pt x="13256" y="11718"/>
                  </a:lnTo>
                  <a:lnTo>
                    <a:pt x="15705" y="11814"/>
                  </a:lnTo>
                  <a:lnTo>
                    <a:pt x="16281" y="12342"/>
                  </a:lnTo>
                  <a:lnTo>
                    <a:pt x="16761" y="13015"/>
                  </a:lnTo>
                  <a:lnTo>
                    <a:pt x="17194" y="13687"/>
                  </a:lnTo>
                  <a:lnTo>
                    <a:pt x="17338" y="14071"/>
                  </a:lnTo>
                  <a:lnTo>
                    <a:pt x="17482" y="14456"/>
                  </a:lnTo>
                  <a:lnTo>
                    <a:pt x="17626" y="14888"/>
                  </a:lnTo>
                  <a:lnTo>
                    <a:pt x="17674" y="15320"/>
                  </a:lnTo>
                  <a:lnTo>
                    <a:pt x="17770" y="15752"/>
                  </a:lnTo>
                  <a:lnTo>
                    <a:pt x="17770" y="16233"/>
                  </a:lnTo>
                  <a:lnTo>
                    <a:pt x="17770" y="16713"/>
                  </a:lnTo>
                  <a:lnTo>
                    <a:pt x="17770" y="17241"/>
                  </a:lnTo>
                  <a:lnTo>
                    <a:pt x="17674" y="17769"/>
                  </a:lnTo>
                  <a:lnTo>
                    <a:pt x="17578" y="18346"/>
                  </a:lnTo>
                  <a:lnTo>
                    <a:pt x="16954" y="19018"/>
                  </a:lnTo>
                  <a:lnTo>
                    <a:pt x="16665" y="19354"/>
                  </a:lnTo>
                  <a:lnTo>
                    <a:pt x="16425" y="19642"/>
                  </a:lnTo>
                  <a:lnTo>
                    <a:pt x="16185" y="19978"/>
                  </a:lnTo>
                  <a:lnTo>
                    <a:pt x="16041" y="20363"/>
                  </a:lnTo>
                  <a:lnTo>
                    <a:pt x="15945" y="20747"/>
                  </a:lnTo>
                  <a:lnTo>
                    <a:pt x="15945" y="21179"/>
                  </a:lnTo>
                  <a:lnTo>
                    <a:pt x="18875" y="19978"/>
                  </a:lnTo>
                  <a:lnTo>
                    <a:pt x="19211" y="20267"/>
                  </a:lnTo>
                  <a:lnTo>
                    <a:pt x="19595" y="20603"/>
                  </a:lnTo>
                  <a:lnTo>
                    <a:pt x="19931" y="21083"/>
                  </a:lnTo>
                  <a:lnTo>
                    <a:pt x="20075" y="21371"/>
                  </a:lnTo>
                  <a:lnTo>
                    <a:pt x="20219" y="21659"/>
                  </a:lnTo>
                  <a:lnTo>
                    <a:pt x="20315" y="21948"/>
                  </a:lnTo>
                  <a:lnTo>
                    <a:pt x="20363" y="22284"/>
                  </a:lnTo>
                  <a:lnTo>
                    <a:pt x="20363" y="22668"/>
                  </a:lnTo>
                  <a:lnTo>
                    <a:pt x="20315" y="23004"/>
                  </a:lnTo>
                  <a:lnTo>
                    <a:pt x="20171" y="23388"/>
                  </a:lnTo>
                  <a:lnTo>
                    <a:pt x="19979" y="23820"/>
                  </a:lnTo>
                  <a:lnTo>
                    <a:pt x="19739" y="24253"/>
                  </a:lnTo>
                  <a:lnTo>
                    <a:pt x="19403" y="24685"/>
                  </a:lnTo>
                  <a:lnTo>
                    <a:pt x="19115" y="24973"/>
                  </a:lnTo>
                  <a:lnTo>
                    <a:pt x="18779" y="25213"/>
                  </a:lnTo>
                  <a:lnTo>
                    <a:pt x="18490" y="25405"/>
                  </a:lnTo>
                  <a:lnTo>
                    <a:pt x="18154" y="25549"/>
                  </a:lnTo>
                  <a:lnTo>
                    <a:pt x="17866" y="25597"/>
                  </a:lnTo>
                  <a:lnTo>
                    <a:pt x="17578" y="25645"/>
                  </a:lnTo>
                  <a:lnTo>
                    <a:pt x="17290" y="25693"/>
                  </a:lnTo>
                  <a:lnTo>
                    <a:pt x="17002" y="25645"/>
                  </a:lnTo>
                  <a:lnTo>
                    <a:pt x="16521" y="25549"/>
                  </a:lnTo>
                  <a:lnTo>
                    <a:pt x="16137" y="25453"/>
                  </a:lnTo>
                  <a:lnTo>
                    <a:pt x="15753" y="25309"/>
                  </a:lnTo>
                  <a:lnTo>
                    <a:pt x="15417" y="25597"/>
                  </a:lnTo>
                  <a:lnTo>
                    <a:pt x="15033" y="25886"/>
                  </a:lnTo>
                  <a:lnTo>
                    <a:pt x="14504" y="26222"/>
                  </a:lnTo>
                  <a:lnTo>
                    <a:pt x="13880" y="26558"/>
                  </a:lnTo>
                  <a:lnTo>
                    <a:pt x="13208" y="26846"/>
                  </a:lnTo>
                  <a:lnTo>
                    <a:pt x="12823" y="26942"/>
                  </a:lnTo>
                  <a:lnTo>
                    <a:pt x="12487" y="27038"/>
                  </a:lnTo>
                  <a:lnTo>
                    <a:pt x="12103" y="27086"/>
                  </a:lnTo>
                  <a:lnTo>
                    <a:pt x="11671" y="27086"/>
                  </a:lnTo>
                  <a:lnTo>
                    <a:pt x="12247" y="27134"/>
                  </a:lnTo>
                  <a:lnTo>
                    <a:pt x="12919" y="27086"/>
                  </a:lnTo>
                  <a:lnTo>
                    <a:pt x="13784" y="27038"/>
                  </a:lnTo>
                  <a:lnTo>
                    <a:pt x="14792" y="26942"/>
                  </a:lnTo>
                  <a:lnTo>
                    <a:pt x="15897" y="26702"/>
                  </a:lnTo>
                  <a:lnTo>
                    <a:pt x="16473" y="26558"/>
                  </a:lnTo>
                  <a:lnTo>
                    <a:pt x="17098" y="26366"/>
                  </a:lnTo>
                  <a:lnTo>
                    <a:pt x="17722" y="26126"/>
                  </a:lnTo>
                  <a:lnTo>
                    <a:pt x="18298" y="25886"/>
                  </a:lnTo>
                  <a:lnTo>
                    <a:pt x="18923" y="25549"/>
                  </a:lnTo>
                  <a:lnTo>
                    <a:pt x="19547" y="25213"/>
                  </a:lnTo>
                  <a:lnTo>
                    <a:pt x="20123" y="24829"/>
                  </a:lnTo>
                  <a:lnTo>
                    <a:pt x="20700" y="24349"/>
                  </a:lnTo>
                  <a:lnTo>
                    <a:pt x="21228" y="23820"/>
                  </a:lnTo>
                  <a:lnTo>
                    <a:pt x="21756" y="23244"/>
                  </a:lnTo>
                  <a:lnTo>
                    <a:pt x="22236" y="22620"/>
                  </a:lnTo>
                  <a:lnTo>
                    <a:pt x="22717" y="21948"/>
                  </a:lnTo>
                  <a:lnTo>
                    <a:pt x="23101" y="21179"/>
                  </a:lnTo>
                  <a:lnTo>
                    <a:pt x="23485" y="20315"/>
                  </a:lnTo>
                  <a:lnTo>
                    <a:pt x="23773" y="19402"/>
                  </a:lnTo>
                  <a:lnTo>
                    <a:pt x="24061" y="18394"/>
                  </a:lnTo>
                  <a:lnTo>
                    <a:pt x="24253" y="17337"/>
                  </a:lnTo>
                  <a:lnTo>
                    <a:pt x="24349" y="16184"/>
                  </a:lnTo>
                  <a:lnTo>
                    <a:pt x="24397" y="14936"/>
                  </a:lnTo>
                  <a:lnTo>
                    <a:pt x="24349" y="13591"/>
                  </a:lnTo>
                  <a:lnTo>
                    <a:pt x="24301" y="12679"/>
                  </a:lnTo>
                  <a:lnTo>
                    <a:pt x="24157" y="11862"/>
                  </a:lnTo>
                  <a:lnTo>
                    <a:pt x="23965" y="11046"/>
                  </a:lnTo>
                  <a:lnTo>
                    <a:pt x="23677" y="10325"/>
                  </a:lnTo>
                  <a:lnTo>
                    <a:pt x="23389" y="9605"/>
                  </a:lnTo>
                  <a:lnTo>
                    <a:pt x="23005" y="8981"/>
                  </a:lnTo>
                  <a:lnTo>
                    <a:pt x="22621" y="8356"/>
                  </a:lnTo>
                  <a:lnTo>
                    <a:pt x="22140" y="7780"/>
                  </a:lnTo>
                  <a:lnTo>
                    <a:pt x="21660" y="7252"/>
                  </a:lnTo>
                  <a:lnTo>
                    <a:pt x="21084" y="6724"/>
                  </a:lnTo>
                  <a:lnTo>
                    <a:pt x="20507" y="6243"/>
                  </a:lnTo>
                  <a:lnTo>
                    <a:pt x="19883" y="5763"/>
                  </a:lnTo>
                  <a:lnTo>
                    <a:pt x="19259" y="5331"/>
                  </a:lnTo>
                  <a:lnTo>
                    <a:pt x="18586" y="4947"/>
                  </a:lnTo>
                  <a:lnTo>
                    <a:pt x="17098" y="4178"/>
                  </a:lnTo>
                  <a:lnTo>
                    <a:pt x="16425" y="3362"/>
                  </a:lnTo>
                  <a:lnTo>
                    <a:pt x="15753" y="2641"/>
                  </a:lnTo>
                  <a:lnTo>
                    <a:pt x="15081" y="1969"/>
                  </a:lnTo>
                  <a:lnTo>
                    <a:pt x="14456" y="1393"/>
                  </a:lnTo>
                  <a:lnTo>
                    <a:pt x="13880" y="912"/>
                  </a:lnTo>
                  <a:lnTo>
                    <a:pt x="13400" y="576"/>
                  </a:lnTo>
                  <a:lnTo>
                    <a:pt x="12967" y="384"/>
                  </a:lnTo>
                  <a:lnTo>
                    <a:pt x="12823" y="288"/>
                  </a:lnTo>
                  <a:lnTo>
                    <a:pt x="12583" y="288"/>
                  </a:lnTo>
                  <a:lnTo>
                    <a:pt x="12487" y="384"/>
                  </a:lnTo>
                  <a:lnTo>
                    <a:pt x="12391" y="432"/>
                  </a:lnTo>
                  <a:lnTo>
                    <a:pt x="12343" y="528"/>
                  </a:lnTo>
                  <a:lnTo>
                    <a:pt x="12295" y="816"/>
                  </a:lnTo>
                  <a:lnTo>
                    <a:pt x="12295" y="1153"/>
                  </a:lnTo>
                  <a:lnTo>
                    <a:pt x="12343" y="1537"/>
                  </a:lnTo>
                  <a:lnTo>
                    <a:pt x="12439" y="1969"/>
                  </a:lnTo>
                  <a:lnTo>
                    <a:pt x="12679" y="2785"/>
                  </a:lnTo>
                  <a:lnTo>
                    <a:pt x="12247" y="2737"/>
                  </a:lnTo>
                  <a:lnTo>
                    <a:pt x="11671" y="2209"/>
                  </a:lnTo>
                  <a:lnTo>
                    <a:pt x="10998" y="1633"/>
                  </a:lnTo>
                  <a:lnTo>
                    <a:pt x="10326" y="1153"/>
                  </a:lnTo>
                  <a:lnTo>
                    <a:pt x="9606" y="672"/>
                  </a:lnTo>
                  <a:lnTo>
                    <a:pt x="8885" y="288"/>
                  </a:lnTo>
                  <a:lnTo>
                    <a:pt x="8261" y="96"/>
                  </a:lnTo>
                  <a:lnTo>
                    <a:pt x="7973" y="0"/>
                  </a:lnTo>
                  <a:close/>
                </a:path>
              </a:pathLst>
            </a:custGeom>
            <a:solidFill>
              <a:srgbClr val="210A0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63" name="Google Shape;4282;p71">
              <a:extLst>
                <a:ext uri="{FF2B5EF4-FFF2-40B4-BE49-F238E27FC236}">
                  <a16:creationId xmlns:a16="http://schemas.microsoft.com/office/drawing/2014/main" id="{3CD80EA4-0EF4-83EE-9AC9-9793431544EE}"/>
                </a:ext>
              </a:extLst>
            </p:cNvPr>
            <p:cNvSpPr/>
            <p:nvPr/>
          </p:nvSpPr>
          <p:spPr>
            <a:xfrm>
              <a:off x="2269575" y="593100"/>
              <a:ext cx="609950" cy="678375"/>
            </a:xfrm>
            <a:custGeom>
              <a:avLst/>
              <a:gdLst/>
              <a:ahLst/>
              <a:cxnLst/>
              <a:rect l="l" t="t" r="r" b="b"/>
              <a:pathLst>
                <a:path w="24398" h="27135" fill="none" extrusionOk="0">
                  <a:moveTo>
                    <a:pt x="24349" y="13591"/>
                  </a:moveTo>
                  <a:lnTo>
                    <a:pt x="24349" y="13591"/>
                  </a:lnTo>
                  <a:lnTo>
                    <a:pt x="24301" y="12679"/>
                  </a:lnTo>
                  <a:lnTo>
                    <a:pt x="24157" y="11862"/>
                  </a:lnTo>
                  <a:lnTo>
                    <a:pt x="23965" y="11046"/>
                  </a:lnTo>
                  <a:lnTo>
                    <a:pt x="23677" y="10325"/>
                  </a:lnTo>
                  <a:lnTo>
                    <a:pt x="23389" y="9605"/>
                  </a:lnTo>
                  <a:lnTo>
                    <a:pt x="23005" y="8981"/>
                  </a:lnTo>
                  <a:lnTo>
                    <a:pt x="22621" y="8356"/>
                  </a:lnTo>
                  <a:lnTo>
                    <a:pt x="22140" y="7780"/>
                  </a:lnTo>
                  <a:lnTo>
                    <a:pt x="21660" y="7252"/>
                  </a:lnTo>
                  <a:lnTo>
                    <a:pt x="21084" y="6724"/>
                  </a:lnTo>
                  <a:lnTo>
                    <a:pt x="20507" y="6243"/>
                  </a:lnTo>
                  <a:lnTo>
                    <a:pt x="19883" y="5763"/>
                  </a:lnTo>
                  <a:lnTo>
                    <a:pt x="19259" y="5331"/>
                  </a:lnTo>
                  <a:lnTo>
                    <a:pt x="18586" y="4947"/>
                  </a:lnTo>
                  <a:lnTo>
                    <a:pt x="17098" y="4178"/>
                  </a:lnTo>
                  <a:lnTo>
                    <a:pt x="17098" y="4178"/>
                  </a:lnTo>
                  <a:lnTo>
                    <a:pt x="16425" y="3362"/>
                  </a:lnTo>
                  <a:lnTo>
                    <a:pt x="15753" y="2641"/>
                  </a:lnTo>
                  <a:lnTo>
                    <a:pt x="15081" y="1969"/>
                  </a:lnTo>
                  <a:lnTo>
                    <a:pt x="14456" y="1393"/>
                  </a:lnTo>
                  <a:lnTo>
                    <a:pt x="13880" y="912"/>
                  </a:lnTo>
                  <a:lnTo>
                    <a:pt x="13400" y="576"/>
                  </a:lnTo>
                  <a:lnTo>
                    <a:pt x="12967" y="384"/>
                  </a:lnTo>
                  <a:lnTo>
                    <a:pt x="12823" y="288"/>
                  </a:lnTo>
                  <a:lnTo>
                    <a:pt x="12679" y="288"/>
                  </a:lnTo>
                  <a:lnTo>
                    <a:pt x="12679" y="288"/>
                  </a:lnTo>
                  <a:lnTo>
                    <a:pt x="12583" y="288"/>
                  </a:lnTo>
                  <a:lnTo>
                    <a:pt x="12487" y="384"/>
                  </a:lnTo>
                  <a:lnTo>
                    <a:pt x="12391" y="432"/>
                  </a:lnTo>
                  <a:lnTo>
                    <a:pt x="12343" y="528"/>
                  </a:lnTo>
                  <a:lnTo>
                    <a:pt x="12295" y="816"/>
                  </a:lnTo>
                  <a:lnTo>
                    <a:pt x="12295" y="1153"/>
                  </a:lnTo>
                  <a:lnTo>
                    <a:pt x="12343" y="1537"/>
                  </a:lnTo>
                  <a:lnTo>
                    <a:pt x="12439" y="1969"/>
                  </a:lnTo>
                  <a:lnTo>
                    <a:pt x="12679" y="2785"/>
                  </a:lnTo>
                  <a:lnTo>
                    <a:pt x="12679" y="2785"/>
                  </a:lnTo>
                  <a:lnTo>
                    <a:pt x="12247" y="2737"/>
                  </a:lnTo>
                  <a:lnTo>
                    <a:pt x="12247" y="2737"/>
                  </a:lnTo>
                  <a:lnTo>
                    <a:pt x="11671" y="2209"/>
                  </a:lnTo>
                  <a:lnTo>
                    <a:pt x="10998" y="1633"/>
                  </a:lnTo>
                  <a:lnTo>
                    <a:pt x="10326" y="1153"/>
                  </a:lnTo>
                  <a:lnTo>
                    <a:pt x="9606" y="672"/>
                  </a:lnTo>
                  <a:lnTo>
                    <a:pt x="8885" y="288"/>
                  </a:lnTo>
                  <a:lnTo>
                    <a:pt x="8261" y="96"/>
                  </a:lnTo>
                  <a:lnTo>
                    <a:pt x="7973" y="0"/>
                  </a:lnTo>
                  <a:lnTo>
                    <a:pt x="7733" y="0"/>
                  </a:lnTo>
                  <a:lnTo>
                    <a:pt x="7493" y="48"/>
                  </a:lnTo>
                  <a:lnTo>
                    <a:pt x="7300" y="144"/>
                  </a:lnTo>
                  <a:lnTo>
                    <a:pt x="7300" y="144"/>
                  </a:lnTo>
                  <a:lnTo>
                    <a:pt x="7156" y="288"/>
                  </a:lnTo>
                  <a:lnTo>
                    <a:pt x="7060" y="480"/>
                  </a:lnTo>
                  <a:lnTo>
                    <a:pt x="7012" y="672"/>
                  </a:lnTo>
                  <a:lnTo>
                    <a:pt x="7012" y="864"/>
                  </a:lnTo>
                  <a:lnTo>
                    <a:pt x="7060" y="1105"/>
                  </a:lnTo>
                  <a:lnTo>
                    <a:pt x="7156" y="1297"/>
                  </a:lnTo>
                  <a:lnTo>
                    <a:pt x="7445" y="1729"/>
                  </a:lnTo>
                  <a:lnTo>
                    <a:pt x="7733" y="2113"/>
                  </a:lnTo>
                  <a:lnTo>
                    <a:pt x="8069" y="2449"/>
                  </a:lnTo>
                  <a:lnTo>
                    <a:pt x="8405" y="2737"/>
                  </a:lnTo>
                  <a:lnTo>
                    <a:pt x="8405" y="2737"/>
                  </a:lnTo>
                  <a:lnTo>
                    <a:pt x="7349" y="2545"/>
                  </a:lnTo>
                  <a:lnTo>
                    <a:pt x="6244" y="2353"/>
                  </a:lnTo>
                  <a:lnTo>
                    <a:pt x="4995" y="2161"/>
                  </a:lnTo>
                  <a:lnTo>
                    <a:pt x="3651" y="2017"/>
                  </a:lnTo>
                  <a:lnTo>
                    <a:pt x="2498" y="1969"/>
                  </a:lnTo>
                  <a:lnTo>
                    <a:pt x="1970" y="1969"/>
                  </a:lnTo>
                  <a:lnTo>
                    <a:pt x="1585" y="2065"/>
                  </a:lnTo>
                  <a:lnTo>
                    <a:pt x="1249" y="2161"/>
                  </a:lnTo>
                  <a:lnTo>
                    <a:pt x="1153" y="2209"/>
                  </a:lnTo>
                  <a:lnTo>
                    <a:pt x="1057" y="2305"/>
                  </a:lnTo>
                  <a:lnTo>
                    <a:pt x="1057" y="2305"/>
                  </a:lnTo>
                  <a:lnTo>
                    <a:pt x="1009" y="2497"/>
                  </a:lnTo>
                  <a:lnTo>
                    <a:pt x="1009" y="2689"/>
                  </a:lnTo>
                  <a:lnTo>
                    <a:pt x="1105" y="2833"/>
                  </a:lnTo>
                  <a:lnTo>
                    <a:pt x="1249" y="2978"/>
                  </a:lnTo>
                  <a:lnTo>
                    <a:pt x="1441" y="3122"/>
                  </a:lnTo>
                  <a:lnTo>
                    <a:pt x="1730" y="3266"/>
                  </a:lnTo>
                  <a:lnTo>
                    <a:pt x="2306" y="3506"/>
                  </a:lnTo>
                  <a:lnTo>
                    <a:pt x="2882" y="3698"/>
                  </a:lnTo>
                  <a:lnTo>
                    <a:pt x="3458" y="3842"/>
                  </a:lnTo>
                  <a:lnTo>
                    <a:pt x="3987" y="3986"/>
                  </a:lnTo>
                  <a:lnTo>
                    <a:pt x="3987" y="3986"/>
                  </a:lnTo>
                  <a:lnTo>
                    <a:pt x="3410" y="4226"/>
                  </a:lnTo>
                  <a:lnTo>
                    <a:pt x="2210" y="4754"/>
                  </a:lnTo>
                  <a:lnTo>
                    <a:pt x="1489" y="5139"/>
                  </a:lnTo>
                  <a:lnTo>
                    <a:pt x="865" y="5523"/>
                  </a:lnTo>
                  <a:lnTo>
                    <a:pt x="337" y="5907"/>
                  </a:lnTo>
                  <a:lnTo>
                    <a:pt x="145" y="6099"/>
                  </a:lnTo>
                  <a:lnTo>
                    <a:pt x="49" y="6243"/>
                  </a:lnTo>
                  <a:lnTo>
                    <a:pt x="49" y="6243"/>
                  </a:lnTo>
                  <a:lnTo>
                    <a:pt x="1" y="6435"/>
                  </a:lnTo>
                  <a:lnTo>
                    <a:pt x="1" y="6579"/>
                  </a:lnTo>
                  <a:lnTo>
                    <a:pt x="49" y="6676"/>
                  </a:lnTo>
                  <a:lnTo>
                    <a:pt x="145" y="6820"/>
                  </a:lnTo>
                  <a:lnTo>
                    <a:pt x="433" y="7012"/>
                  </a:lnTo>
                  <a:lnTo>
                    <a:pt x="817" y="7108"/>
                  </a:lnTo>
                  <a:lnTo>
                    <a:pt x="1201" y="7204"/>
                  </a:lnTo>
                  <a:lnTo>
                    <a:pt x="1585" y="7252"/>
                  </a:lnTo>
                  <a:lnTo>
                    <a:pt x="1970" y="7300"/>
                  </a:lnTo>
                  <a:lnTo>
                    <a:pt x="1970" y="7300"/>
                  </a:lnTo>
                  <a:lnTo>
                    <a:pt x="1778" y="7684"/>
                  </a:lnTo>
                  <a:lnTo>
                    <a:pt x="1634" y="8116"/>
                  </a:lnTo>
                  <a:lnTo>
                    <a:pt x="1345" y="8981"/>
                  </a:lnTo>
                  <a:lnTo>
                    <a:pt x="1345" y="8981"/>
                  </a:lnTo>
                  <a:lnTo>
                    <a:pt x="1105" y="9605"/>
                  </a:lnTo>
                  <a:lnTo>
                    <a:pt x="913" y="10229"/>
                  </a:lnTo>
                  <a:lnTo>
                    <a:pt x="769" y="10902"/>
                  </a:lnTo>
                  <a:lnTo>
                    <a:pt x="625" y="11574"/>
                  </a:lnTo>
                  <a:lnTo>
                    <a:pt x="529" y="12294"/>
                  </a:lnTo>
                  <a:lnTo>
                    <a:pt x="433" y="13015"/>
                  </a:lnTo>
                  <a:lnTo>
                    <a:pt x="433" y="13783"/>
                  </a:lnTo>
                  <a:lnTo>
                    <a:pt x="433" y="14552"/>
                  </a:lnTo>
                  <a:lnTo>
                    <a:pt x="433" y="14552"/>
                  </a:lnTo>
                  <a:lnTo>
                    <a:pt x="529" y="14360"/>
                  </a:lnTo>
                  <a:lnTo>
                    <a:pt x="865" y="13831"/>
                  </a:lnTo>
                  <a:lnTo>
                    <a:pt x="1393" y="13063"/>
                  </a:lnTo>
                  <a:lnTo>
                    <a:pt x="2114" y="12102"/>
                  </a:lnTo>
                  <a:lnTo>
                    <a:pt x="2546" y="11622"/>
                  </a:lnTo>
                  <a:lnTo>
                    <a:pt x="3026" y="11094"/>
                  </a:lnTo>
                  <a:lnTo>
                    <a:pt x="3603" y="10614"/>
                  </a:lnTo>
                  <a:lnTo>
                    <a:pt x="4179" y="10133"/>
                  </a:lnTo>
                  <a:lnTo>
                    <a:pt x="4803" y="9701"/>
                  </a:lnTo>
                  <a:lnTo>
                    <a:pt x="5524" y="9317"/>
                  </a:lnTo>
                  <a:lnTo>
                    <a:pt x="6244" y="8981"/>
                  </a:lnTo>
                  <a:lnTo>
                    <a:pt x="7012" y="8693"/>
                  </a:lnTo>
                  <a:lnTo>
                    <a:pt x="7012" y="8693"/>
                  </a:lnTo>
                  <a:lnTo>
                    <a:pt x="8453" y="8885"/>
                  </a:lnTo>
                  <a:lnTo>
                    <a:pt x="8453" y="8885"/>
                  </a:lnTo>
                  <a:lnTo>
                    <a:pt x="8885" y="9125"/>
                  </a:lnTo>
                  <a:lnTo>
                    <a:pt x="9318" y="9461"/>
                  </a:lnTo>
                  <a:lnTo>
                    <a:pt x="9510" y="9701"/>
                  </a:lnTo>
                  <a:lnTo>
                    <a:pt x="9702" y="9941"/>
                  </a:lnTo>
                  <a:lnTo>
                    <a:pt x="9894" y="10181"/>
                  </a:lnTo>
                  <a:lnTo>
                    <a:pt x="10038" y="10518"/>
                  </a:lnTo>
                  <a:lnTo>
                    <a:pt x="10038" y="10518"/>
                  </a:lnTo>
                  <a:lnTo>
                    <a:pt x="10038" y="10373"/>
                  </a:lnTo>
                  <a:lnTo>
                    <a:pt x="10038" y="10085"/>
                  </a:lnTo>
                  <a:lnTo>
                    <a:pt x="10038" y="9989"/>
                  </a:lnTo>
                  <a:lnTo>
                    <a:pt x="10134" y="9893"/>
                  </a:lnTo>
                  <a:lnTo>
                    <a:pt x="10230" y="9797"/>
                  </a:lnTo>
                  <a:lnTo>
                    <a:pt x="10374" y="9797"/>
                  </a:lnTo>
                  <a:lnTo>
                    <a:pt x="10374" y="9797"/>
                  </a:lnTo>
                  <a:lnTo>
                    <a:pt x="10518" y="9941"/>
                  </a:lnTo>
                  <a:lnTo>
                    <a:pt x="10710" y="10133"/>
                  </a:lnTo>
                  <a:lnTo>
                    <a:pt x="10854" y="10421"/>
                  </a:lnTo>
                  <a:lnTo>
                    <a:pt x="10950" y="10710"/>
                  </a:lnTo>
                  <a:lnTo>
                    <a:pt x="11143" y="11238"/>
                  </a:lnTo>
                  <a:lnTo>
                    <a:pt x="11239" y="11478"/>
                  </a:lnTo>
                  <a:lnTo>
                    <a:pt x="11239" y="11478"/>
                  </a:lnTo>
                  <a:lnTo>
                    <a:pt x="12247" y="11190"/>
                  </a:lnTo>
                  <a:lnTo>
                    <a:pt x="12967" y="11046"/>
                  </a:lnTo>
                  <a:lnTo>
                    <a:pt x="13256" y="10998"/>
                  </a:lnTo>
                  <a:lnTo>
                    <a:pt x="13448" y="10998"/>
                  </a:lnTo>
                  <a:lnTo>
                    <a:pt x="13448" y="10998"/>
                  </a:lnTo>
                  <a:lnTo>
                    <a:pt x="13544" y="11046"/>
                  </a:lnTo>
                  <a:lnTo>
                    <a:pt x="13592" y="11142"/>
                  </a:lnTo>
                  <a:lnTo>
                    <a:pt x="13544" y="11238"/>
                  </a:lnTo>
                  <a:lnTo>
                    <a:pt x="13496" y="11382"/>
                  </a:lnTo>
                  <a:lnTo>
                    <a:pt x="13352" y="11622"/>
                  </a:lnTo>
                  <a:lnTo>
                    <a:pt x="13256" y="11718"/>
                  </a:lnTo>
                  <a:lnTo>
                    <a:pt x="15705" y="11814"/>
                  </a:lnTo>
                  <a:lnTo>
                    <a:pt x="15705" y="11814"/>
                  </a:lnTo>
                  <a:lnTo>
                    <a:pt x="16281" y="12342"/>
                  </a:lnTo>
                  <a:lnTo>
                    <a:pt x="16761" y="13015"/>
                  </a:lnTo>
                  <a:lnTo>
                    <a:pt x="17194" y="13687"/>
                  </a:lnTo>
                  <a:lnTo>
                    <a:pt x="17338" y="14071"/>
                  </a:lnTo>
                  <a:lnTo>
                    <a:pt x="17482" y="14456"/>
                  </a:lnTo>
                  <a:lnTo>
                    <a:pt x="17626" y="14888"/>
                  </a:lnTo>
                  <a:lnTo>
                    <a:pt x="17674" y="15320"/>
                  </a:lnTo>
                  <a:lnTo>
                    <a:pt x="17770" y="15752"/>
                  </a:lnTo>
                  <a:lnTo>
                    <a:pt x="17770" y="16233"/>
                  </a:lnTo>
                  <a:lnTo>
                    <a:pt x="17770" y="16713"/>
                  </a:lnTo>
                  <a:lnTo>
                    <a:pt x="17770" y="17241"/>
                  </a:lnTo>
                  <a:lnTo>
                    <a:pt x="17674" y="17769"/>
                  </a:lnTo>
                  <a:lnTo>
                    <a:pt x="17578" y="18346"/>
                  </a:lnTo>
                  <a:lnTo>
                    <a:pt x="17578" y="18346"/>
                  </a:lnTo>
                  <a:lnTo>
                    <a:pt x="16954" y="19018"/>
                  </a:lnTo>
                  <a:lnTo>
                    <a:pt x="16665" y="19354"/>
                  </a:lnTo>
                  <a:lnTo>
                    <a:pt x="16425" y="19642"/>
                  </a:lnTo>
                  <a:lnTo>
                    <a:pt x="16185" y="19978"/>
                  </a:lnTo>
                  <a:lnTo>
                    <a:pt x="16041" y="20363"/>
                  </a:lnTo>
                  <a:lnTo>
                    <a:pt x="15945" y="20747"/>
                  </a:lnTo>
                  <a:lnTo>
                    <a:pt x="15945" y="21179"/>
                  </a:lnTo>
                  <a:lnTo>
                    <a:pt x="18875" y="19978"/>
                  </a:lnTo>
                  <a:lnTo>
                    <a:pt x="18875" y="19978"/>
                  </a:lnTo>
                  <a:lnTo>
                    <a:pt x="19211" y="20267"/>
                  </a:lnTo>
                  <a:lnTo>
                    <a:pt x="19595" y="20603"/>
                  </a:lnTo>
                  <a:lnTo>
                    <a:pt x="19931" y="21083"/>
                  </a:lnTo>
                  <a:lnTo>
                    <a:pt x="20075" y="21371"/>
                  </a:lnTo>
                  <a:lnTo>
                    <a:pt x="20219" y="21659"/>
                  </a:lnTo>
                  <a:lnTo>
                    <a:pt x="20315" y="21948"/>
                  </a:lnTo>
                  <a:lnTo>
                    <a:pt x="20363" y="22284"/>
                  </a:lnTo>
                  <a:lnTo>
                    <a:pt x="20363" y="22668"/>
                  </a:lnTo>
                  <a:lnTo>
                    <a:pt x="20315" y="23004"/>
                  </a:lnTo>
                  <a:lnTo>
                    <a:pt x="20171" y="23388"/>
                  </a:lnTo>
                  <a:lnTo>
                    <a:pt x="19979" y="23820"/>
                  </a:lnTo>
                  <a:lnTo>
                    <a:pt x="19739" y="24253"/>
                  </a:lnTo>
                  <a:lnTo>
                    <a:pt x="19403" y="24685"/>
                  </a:lnTo>
                  <a:lnTo>
                    <a:pt x="19403" y="24685"/>
                  </a:lnTo>
                  <a:lnTo>
                    <a:pt x="19115" y="24973"/>
                  </a:lnTo>
                  <a:lnTo>
                    <a:pt x="18779" y="25213"/>
                  </a:lnTo>
                  <a:lnTo>
                    <a:pt x="18490" y="25405"/>
                  </a:lnTo>
                  <a:lnTo>
                    <a:pt x="18154" y="25549"/>
                  </a:lnTo>
                  <a:lnTo>
                    <a:pt x="17866" y="25597"/>
                  </a:lnTo>
                  <a:lnTo>
                    <a:pt x="17578" y="25645"/>
                  </a:lnTo>
                  <a:lnTo>
                    <a:pt x="17290" y="25693"/>
                  </a:lnTo>
                  <a:lnTo>
                    <a:pt x="17002" y="25645"/>
                  </a:lnTo>
                  <a:lnTo>
                    <a:pt x="16521" y="25549"/>
                  </a:lnTo>
                  <a:lnTo>
                    <a:pt x="16137" y="25453"/>
                  </a:lnTo>
                  <a:lnTo>
                    <a:pt x="15753" y="25309"/>
                  </a:lnTo>
                  <a:lnTo>
                    <a:pt x="15753" y="25309"/>
                  </a:lnTo>
                  <a:lnTo>
                    <a:pt x="15417" y="25597"/>
                  </a:lnTo>
                  <a:lnTo>
                    <a:pt x="15033" y="25886"/>
                  </a:lnTo>
                  <a:lnTo>
                    <a:pt x="14504" y="26222"/>
                  </a:lnTo>
                  <a:lnTo>
                    <a:pt x="13880" y="26558"/>
                  </a:lnTo>
                  <a:lnTo>
                    <a:pt x="13208" y="26846"/>
                  </a:lnTo>
                  <a:lnTo>
                    <a:pt x="12823" y="26942"/>
                  </a:lnTo>
                  <a:lnTo>
                    <a:pt x="12487" y="27038"/>
                  </a:lnTo>
                  <a:lnTo>
                    <a:pt x="12103" y="27086"/>
                  </a:lnTo>
                  <a:lnTo>
                    <a:pt x="11671" y="27086"/>
                  </a:lnTo>
                  <a:lnTo>
                    <a:pt x="11671" y="27086"/>
                  </a:lnTo>
                  <a:lnTo>
                    <a:pt x="12247" y="27134"/>
                  </a:lnTo>
                  <a:lnTo>
                    <a:pt x="12919" y="27086"/>
                  </a:lnTo>
                  <a:lnTo>
                    <a:pt x="13784" y="27038"/>
                  </a:lnTo>
                  <a:lnTo>
                    <a:pt x="14792" y="26942"/>
                  </a:lnTo>
                  <a:lnTo>
                    <a:pt x="15897" y="26702"/>
                  </a:lnTo>
                  <a:lnTo>
                    <a:pt x="16473" y="26558"/>
                  </a:lnTo>
                  <a:lnTo>
                    <a:pt x="17098" y="26366"/>
                  </a:lnTo>
                  <a:lnTo>
                    <a:pt x="17722" y="26126"/>
                  </a:lnTo>
                  <a:lnTo>
                    <a:pt x="18298" y="25886"/>
                  </a:lnTo>
                  <a:lnTo>
                    <a:pt x="18923" y="25549"/>
                  </a:lnTo>
                  <a:lnTo>
                    <a:pt x="19547" y="25213"/>
                  </a:lnTo>
                  <a:lnTo>
                    <a:pt x="20123" y="24829"/>
                  </a:lnTo>
                  <a:lnTo>
                    <a:pt x="20700" y="24349"/>
                  </a:lnTo>
                  <a:lnTo>
                    <a:pt x="21228" y="23820"/>
                  </a:lnTo>
                  <a:lnTo>
                    <a:pt x="21756" y="23244"/>
                  </a:lnTo>
                  <a:lnTo>
                    <a:pt x="22236" y="22620"/>
                  </a:lnTo>
                  <a:lnTo>
                    <a:pt x="22717" y="21948"/>
                  </a:lnTo>
                  <a:lnTo>
                    <a:pt x="23101" y="21179"/>
                  </a:lnTo>
                  <a:lnTo>
                    <a:pt x="23485" y="20315"/>
                  </a:lnTo>
                  <a:lnTo>
                    <a:pt x="23773" y="19402"/>
                  </a:lnTo>
                  <a:lnTo>
                    <a:pt x="24061" y="18394"/>
                  </a:lnTo>
                  <a:lnTo>
                    <a:pt x="24253" y="17337"/>
                  </a:lnTo>
                  <a:lnTo>
                    <a:pt x="24349" y="16184"/>
                  </a:lnTo>
                  <a:lnTo>
                    <a:pt x="24397" y="14936"/>
                  </a:lnTo>
                  <a:lnTo>
                    <a:pt x="24349" y="1359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64" name="Google Shape;4283;p71">
              <a:extLst>
                <a:ext uri="{FF2B5EF4-FFF2-40B4-BE49-F238E27FC236}">
                  <a16:creationId xmlns:a16="http://schemas.microsoft.com/office/drawing/2014/main" id="{F255330D-4C3D-CBD5-058E-DA0512493739}"/>
                </a:ext>
              </a:extLst>
            </p:cNvPr>
            <p:cNvSpPr/>
            <p:nvPr/>
          </p:nvSpPr>
          <p:spPr>
            <a:xfrm>
              <a:off x="2458075" y="675925"/>
              <a:ext cx="92475" cy="36050"/>
            </a:xfrm>
            <a:custGeom>
              <a:avLst/>
              <a:gdLst/>
              <a:ahLst/>
              <a:cxnLst/>
              <a:rect l="l" t="t" r="r" b="b"/>
              <a:pathLst>
                <a:path w="3699" h="1442" extrusionOk="0">
                  <a:moveTo>
                    <a:pt x="625" y="1"/>
                  </a:moveTo>
                  <a:lnTo>
                    <a:pt x="433" y="49"/>
                  </a:lnTo>
                  <a:lnTo>
                    <a:pt x="241" y="145"/>
                  </a:lnTo>
                  <a:lnTo>
                    <a:pt x="97" y="193"/>
                  </a:lnTo>
                  <a:lnTo>
                    <a:pt x="1" y="337"/>
                  </a:lnTo>
                  <a:lnTo>
                    <a:pt x="1" y="481"/>
                  </a:lnTo>
                  <a:lnTo>
                    <a:pt x="49" y="625"/>
                  </a:lnTo>
                  <a:lnTo>
                    <a:pt x="145" y="817"/>
                  </a:lnTo>
                  <a:lnTo>
                    <a:pt x="337" y="1009"/>
                  </a:lnTo>
                  <a:lnTo>
                    <a:pt x="577" y="1153"/>
                  </a:lnTo>
                  <a:lnTo>
                    <a:pt x="817" y="1249"/>
                  </a:lnTo>
                  <a:lnTo>
                    <a:pt x="1153" y="1345"/>
                  </a:lnTo>
                  <a:lnTo>
                    <a:pt x="1441" y="1393"/>
                  </a:lnTo>
                  <a:lnTo>
                    <a:pt x="2114" y="1441"/>
                  </a:lnTo>
                  <a:lnTo>
                    <a:pt x="2738" y="1393"/>
                  </a:lnTo>
                  <a:lnTo>
                    <a:pt x="3266" y="1249"/>
                  </a:lnTo>
                  <a:lnTo>
                    <a:pt x="3458" y="1201"/>
                  </a:lnTo>
                  <a:lnTo>
                    <a:pt x="3603" y="1057"/>
                  </a:lnTo>
                  <a:lnTo>
                    <a:pt x="3651" y="961"/>
                  </a:lnTo>
                  <a:lnTo>
                    <a:pt x="3699" y="817"/>
                  </a:lnTo>
                  <a:lnTo>
                    <a:pt x="3603" y="625"/>
                  </a:lnTo>
                  <a:lnTo>
                    <a:pt x="3410" y="481"/>
                  </a:lnTo>
                  <a:lnTo>
                    <a:pt x="3122" y="337"/>
                  </a:lnTo>
                  <a:lnTo>
                    <a:pt x="2786" y="241"/>
                  </a:lnTo>
                  <a:lnTo>
                    <a:pt x="2402" y="97"/>
                  </a:lnTo>
                  <a:lnTo>
                    <a:pt x="1970" y="49"/>
                  </a:lnTo>
                  <a:lnTo>
                    <a:pt x="1585" y="1"/>
                  </a:lnTo>
                  <a:close/>
                </a:path>
              </a:pathLst>
            </a:custGeom>
            <a:solidFill>
              <a:srgbClr val="422D2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65" name="Google Shape;4284;p71">
              <a:extLst>
                <a:ext uri="{FF2B5EF4-FFF2-40B4-BE49-F238E27FC236}">
                  <a16:creationId xmlns:a16="http://schemas.microsoft.com/office/drawing/2014/main" id="{A37F5E3E-DBCC-D9A3-AA4A-90070573F5C5}"/>
                </a:ext>
              </a:extLst>
            </p:cNvPr>
            <p:cNvSpPr/>
            <p:nvPr/>
          </p:nvSpPr>
          <p:spPr>
            <a:xfrm>
              <a:off x="2458075" y="675925"/>
              <a:ext cx="92475" cy="36050"/>
            </a:xfrm>
            <a:custGeom>
              <a:avLst/>
              <a:gdLst/>
              <a:ahLst/>
              <a:cxnLst/>
              <a:rect l="l" t="t" r="r" b="b"/>
              <a:pathLst>
                <a:path w="3699" h="1442" fill="none" extrusionOk="0">
                  <a:moveTo>
                    <a:pt x="1153" y="1"/>
                  </a:moveTo>
                  <a:lnTo>
                    <a:pt x="1153" y="1"/>
                  </a:lnTo>
                  <a:lnTo>
                    <a:pt x="625" y="1"/>
                  </a:lnTo>
                  <a:lnTo>
                    <a:pt x="433" y="49"/>
                  </a:lnTo>
                  <a:lnTo>
                    <a:pt x="241" y="145"/>
                  </a:lnTo>
                  <a:lnTo>
                    <a:pt x="97" y="193"/>
                  </a:lnTo>
                  <a:lnTo>
                    <a:pt x="1" y="337"/>
                  </a:lnTo>
                  <a:lnTo>
                    <a:pt x="1" y="481"/>
                  </a:lnTo>
                  <a:lnTo>
                    <a:pt x="49" y="625"/>
                  </a:lnTo>
                  <a:lnTo>
                    <a:pt x="49" y="625"/>
                  </a:lnTo>
                  <a:lnTo>
                    <a:pt x="145" y="817"/>
                  </a:lnTo>
                  <a:lnTo>
                    <a:pt x="337" y="1009"/>
                  </a:lnTo>
                  <a:lnTo>
                    <a:pt x="577" y="1153"/>
                  </a:lnTo>
                  <a:lnTo>
                    <a:pt x="817" y="1249"/>
                  </a:lnTo>
                  <a:lnTo>
                    <a:pt x="1153" y="1345"/>
                  </a:lnTo>
                  <a:lnTo>
                    <a:pt x="1441" y="1393"/>
                  </a:lnTo>
                  <a:lnTo>
                    <a:pt x="2114" y="1441"/>
                  </a:lnTo>
                  <a:lnTo>
                    <a:pt x="2114" y="1441"/>
                  </a:lnTo>
                  <a:lnTo>
                    <a:pt x="2738" y="1393"/>
                  </a:lnTo>
                  <a:lnTo>
                    <a:pt x="3266" y="1249"/>
                  </a:lnTo>
                  <a:lnTo>
                    <a:pt x="3458" y="1201"/>
                  </a:lnTo>
                  <a:lnTo>
                    <a:pt x="3603" y="1057"/>
                  </a:lnTo>
                  <a:lnTo>
                    <a:pt x="3651" y="961"/>
                  </a:lnTo>
                  <a:lnTo>
                    <a:pt x="3699" y="817"/>
                  </a:lnTo>
                  <a:lnTo>
                    <a:pt x="3699" y="817"/>
                  </a:lnTo>
                  <a:lnTo>
                    <a:pt x="3603" y="625"/>
                  </a:lnTo>
                  <a:lnTo>
                    <a:pt x="3410" y="481"/>
                  </a:lnTo>
                  <a:lnTo>
                    <a:pt x="3122" y="337"/>
                  </a:lnTo>
                  <a:lnTo>
                    <a:pt x="2786" y="241"/>
                  </a:lnTo>
                  <a:lnTo>
                    <a:pt x="2402" y="97"/>
                  </a:lnTo>
                  <a:lnTo>
                    <a:pt x="1970" y="49"/>
                  </a:lnTo>
                  <a:lnTo>
                    <a:pt x="1585" y="1"/>
                  </a:lnTo>
                  <a:lnTo>
                    <a:pt x="1153" y="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66" name="Google Shape;4285;p71">
              <a:extLst>
                <a:ext uri="{FF2B5EF4-FFF2-40B4-BE49-F238E27FC236}">
                  <a16:creationId xmlns:a16="http://schemas.microsoft.com/office/drawing/2014/main" id="{87EF902A-CD65-7C4F-8737-6C35C1E009B7}"/>
                </a:ext>
              </a:extLst>
            </p:cNvPr>
            <p:cNvSpPr/>
            <p:nvPr/>
          </p:nvSpPr>
          <p:spPr>
            <a:xfrm>
              <a:off x="2497700" y="721550"/>
              <a:ext cx="52850" cy="28850"/>
            </a:xfrm>
            <a:custGeom>
              <a:avLst/>
              <a:gdLst/>
              <a:ahLst/>
              <a:cxnLst/>
              <a:rect l="l" t="t" r="r" b="b"/>
              <a:pathLst>
                <a:path w="2114" h="1154" extrusionOk="0">
                  <a:moveTo>
                    <a:pt x="1393" y="1"/>
                  </a:moveTo>
                  <a:lnTo>
                    <a:pt x="1105" y="49"/>
                  </a:lnTo>
                  <a:lnTo>
                    <a:pt x="817" y="97"/>
                  </a:lnTo>
                  <a:lnTo>
                    <a:pt x="529" y="193"/>
                  </a:lnTo>
                  <a:lnTo>
                    <a:pt x="289" y="289"/>
                  </a:lnTo>
                  <a:lnTo>
                    <a:pt x="96" y="433"/>
                  </a:lnTo>
                  <a:lnTo>
                    <a:pt x="0" y="577"/>
                  </a:lnTo>
                  <a:lnTo>
                    <a:pt x="0" y="673"/>
                  </a:lnTo>
                  <a:lnTo>
                    <a:pt x="0" y="721"/>
                  </a:lnTo>
                  <a:lnTo>
                    <a:pt x="96" y="913"/>
                  </a:lnTo>
                  <a:lnTo>
                    <a:pt x="289" y="1009"/>
                  </a:lnTo>
                  <a:lnTo>
                    <a:pt x="481" y="1105"/>
                  </a:lnTo>
                  <a:lnTo>
                    <a:pt x="673" y="1153"/>
                  </a:lnTo>
                  <a:lnTo>
                    <a:pt x="913" y="1153"/>
                  </a:lnTo>
                  <a:lnTo>
                    <a:pt x="1153" y="1105"/>
                  </a:lnTo>
                  <a:lnTo>
                    <a:pt x="1441" y="1057"/>
                  </a:lnTo>
                  <a:lnTo>
                    <a:pt x="1633" y="1009"/>
                  </a:lnTo>
                  <a:lnTo>
                    <a:pt x="1825" y="865"/>
                  </a:lnTo>
                  <a:lnTo>
                    <a:pt x="2018" y="769"/>
                  </a:lnTo>
                  <a:lnTo>
                    <a:pt x="2114" y="625"/>
                  </a:lnTo>
                  <a:lnTo>
                    <a:pt x="2114" y="433"/>
                  </a:lnTo>
                  <a:lnTo>
                    <a:pt x="2066" y="289"/>
                  </a:lnTo>
                  <a:lnTo>
                    <a:pt x="1969" y="145"/>
                  </a:lnTo>
                  <a:lnTo>
                    <a:pt x="1825" y="49"/>
                  </a:lnTo>
                  <a:lnTo>
                    <a:pt x="1633" y="1"/>
                  </a:lnTo>
                  <a:close/>
                </a:path>
              </a:pathLst>
            </a:custGeom>
            <a:solidFill>
              <a:srgbClr val="422D2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67" name="Google Shape;4286;p71">
              <a:extLst>
                <a:ext uri="{FF2B5EF4-FFF2-40B4-BE49-F238E27FC236}">
                  <a16:creationId xmlns:a16="http://schemas.microsoft.com/office/drawing/2014/main" id="{A020CF5F-FCDD-3BB2-1097-B94EC9FAA9F2}"/>
                </a:ext>
              </a:extLst>
            </p:cNvPr>
            <p:cNvSpPr/>
            <p:nvPr/>
          </p:nvSpPr>
          <p:spPr>
            <a:xfrm>
              <a:off x="2497700" y="721550"/>
              <a:ext cx="52850" cy="28850"/>
            </a:xfrm>
            <a:custGeom>
              <a:avLst/>
              <a:gdLst/>
              <a:ahLst/>
              <a:cxnLst/>
              <a:rect l="l" t="t" r="r" b="b"/>
              <a:pathLst>
                <a:path w="2114" h="1154" fill="none" extrusionOk="0">
                  <a:moveTo>
                    <a:pt x="1393" y="1"/>
                  </a:moveTo>
                  <a:lnTo>
                    <a:pt x="1393" y="1"/>
                  </a:lnTo>
                  <a:lnTo>
                    <a:pt x="1105" y="49"/>
                  </a:lnTo>
                  <a:lnTo>
                    <a:pt x="817" y="97"/>
                  </a:lnTo>
                  <a:lnTo>
                    <a:pt x="529" y="193"/>
                  </a:lnTo>
                  <a:lnTo>
                    <a:pt x="289" y="289"/>
                  </a:lnTo>
                  <a:lnTo>
                    <a:pt x="96" y="433"/>
                  </a:lnTo>
                  <a:lnTo>
                    <a:pt x="0" y="577"/>
                  </a:lnTo>
                  <a:lnTo>
                    <a:pt x="0" y="673"/>
                  </a:lnTo>
                  <a:lnTo>
                    <a:pt x="0" y="721"/>
                  </a:lnTo>
                  <a:lnTo>
                    <a:pt x="96" y="913"/>
                  </a:lnTo>
                  <a:lnTo>
                    <a:pt x="96" y="913"/>
                  </a:lnTo>
                  <a:lnTo>
                    <a:pt x="289" y="1009"/>
                  </a:lnTo>
                  <a:lnTo>
                    <a:pt x="481" y="1105"/>
                  </a:lnTo>
                  <a:lnTo>
                    <a:pt x="673" y="1153"/>
                  </a:lnTo>
                  <a:lnTo>
                    <a:pt x="913" y="1153"/>
                  </a:lnTo>
                  <a:lnTo>
                    <a:pt x="913" y="1153"/>
                  </a:lnTo>
                  <a:lnTo>
                    <a:pt x="1153" y="1105"/>
                  </a:lnTo>
                  <a:lnTo>
                    <a:pt x="1441" y="1057"/>
                  </a:lnTo>
                  <a:lnTo>
                    <a:pt x="1633" y="1009"/>
                  </a:lnTo>
                  <a:lnTo>
                    <a:pt x="1825" y="865"/>
                  </a:lnTo>
                  <a:lnTo>
                    <a:pt x="2018" y="769"/>
                  </a:lnTo>
                  <a:lnTo>
                    <a:pt x="2114" y="625"/>
                  </a:lnTo>
                  <a:lnTo>
                    <a:pt x="2114" y="433"/>
                  </a:lnTo>
                  <a:lnTo>
                    <a:pt x="2066" y="289"/>
                  </a:lnTo>
                  <a:lnTo>
                    <a:pt x="2066" y="289"/>
                  </a:lnTo>
                  <a:lnTo>
                    <a:pt x="1969" y="145"/>
                  </a:lnTo>
                  <a:lnTo>
                    <a:pt x="1825" y="49"/>
                  </a:lnTo>
                  <a:lnTo>
                    <a:pt x="1633" y="1"/>
                  </a:lnTo>
                  <a:lnTo>
                    <a:pt x="1393" y="1"/>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68" name="Google Shape;4287;p71">
              <a:extLst>
                <a:ext uri="{FF2B5EF4-FFF2-40B4-BE49-F238E27FC236}">
                  <a16:creationId xmlns:a16="http://schemas.microsoft.com/office/drawing/2014/main" id="{F6DCF911-B300-C109-373B-8523CADE029D}"/>
                </a:ext>
              </a:extLst>
            </p:cNvPr>
            <p:cNvSpPr/>
            <p:nvPr/>
          </p:nvSpPr>
          <p:spPr>
            <a:xfrm>
              <a:off x="2801450" y="934075"/>
              <a:ext cx="34850" cy="62450"/>
            </a:xfrm>
            <a:custGeom>
              <a:avLst/>
              <a:gdLst/>
              <a:ahLst/>
              <a:cxnLst/>
              <a:rect l="l" t="t" r="r" b="b"/>
              <a:pathLst>
                <a:path w="1394" h="2498" extrusionOk="0">
                  <a:moveTo>
                    <a:pt x="577" y="0"/>
                  </a:moveTo>
                  <a:lnTo>
                    <a:pt x="481" y="48"/>
                  </a:lnTo>
                  <a:lnTo>
                    <a:pt x="385" y="96"/>
                  </a:lnTo>
                  <a:lnTo>
                    <a:pt x="289" y="240"/>
                  </a:lnTo>
                  <a:lnTo>
                    <a:pt x="193" y="384"/>
                  </a:lnTo>
                  <a:lnTo>
                    <a:pt x="49" y="769"/>
                  </a:lnTo>
                  <a:lnTo>
                    <a:pt x="1" y="1201"/>
                  </a:lnTo>
                  <a:lnTo>
                    <a:pt x="1" y="1633"/>
                  </a:lnTo>
                  <a:lnTo>
                    <a:pt x="97" y="2017"/>
                  </a:lnTo>
                  <a:lnTo>
                    <a:pt x="193" y="2209"/>
                  </a:lnTo>
                  <a:lnTo>
                    <a:pt x="289" y="2353"/>
                  </a:lnTo>
                  <a:lnTo>
                    <a:pt x="433" y="2449"/>
                  </a:lnTo>
                  <a:lnTo>
                    <a:pt x="577" y="2497"/>
                  </a:lnTo>
                  <a:lnTo>
                    <a:pt x="865" y="2497"/>
                  </a:lnTo>
                  <a:lnTo>
                    <a:pt x="1009" y="2449"/>
                  </a:lnTo>
                  <a:lnTo>
                    <a:pt x="1153" y="2353"/>
                  </a:lnTo>
                  <a:lnTo>
                    <a:pt x="1201" y="2209"/>
                  </a:lnTo>
                  <a:lnTo>
                    <a:pt x="1346" y="1873"/>
                  </a:lnTo>
                  <a:lnTo>
                    <a:pt x="1394" y="1489"/>
                  </a:lnTo>
                  <a:lnTo>
                    <a:pt x="1346" y="1057"/>
                  </a:lnTo>
                  <a:lnTo>
                    <a:pt x="1201" y="673"/>
                  </a:lnTo>
                  <a:lnTo>
                    <a:pt x="1057" y="336"/>
                  </a:lnTo>
                  <a:lnTo>
                    <a:pt x="913" y="192"/>
                  </a:lnTo>
                  <a:lnTo>
                    <a:pt x="769" y="96"/>
                  </a:lnTo>
                  <a:lnTo>
                    <a:pt x="673" y="0"/>
                  </a:lnTo>
                  <a:close/>
                </a:path>
              </a:pathLst>
            </a:custGeom>
            <a:solidFill>
              <a:srgbClr val="422D2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69" name="Google Shape;4288;p71">
              <a:extLst>
                <a:ext uri="{FF2B5EF4-FFF2-40B4-BE49-F238E27FC236}">
                  <a16:creationId xmlns:a16="http://schemas.microsoft.com/office/drawing/2014/main" id="{6FC01F48-61F9-1DBD-878B-616D8DAD90E5}"/>
                </a:ext>
              </a:extLst>
            </p:cNvPr>
            <p:cNvSpPr/>
            <p:nvPr/>
          </p:nvSpPr>
          <p:spPr>
            <a:xfrm>
              <a:off x="2801450" y="934075"/>
              <a:ext cx="34850" cy="62450"/>
            </a:xfrm>
            <a:custGeom>
              <a:avLst/>
              <a:gdLst/>
              <a:ahLst/>
              <a:cxnLst/>
              <a:rect l="l" t="t" r="r" b="b"/>
              <a:pathLst>
                <a:path w="1394" h="2498" fill="none" extrusionOk="0">
                  <a:moveTo>
                    <a:pt x="577" y="0"/>
                  </a:moveTo>
                  <a:lnTo>
                    <a:pt x="577" y="0"/>
                  </a:lnTo>
                  <a:lnTo>
                    <a:pt x="481" y="48"/>
                  </a:lnTo>
                  <a:lnTo>
                    <a:pt x="385" y="96"/>
                  </a:lnTo>
                  <a:lnTo>
                    <a:pt x="289" y="240"/>
                  </a:lnTo>
                  <a:lnTo>
                    <a:pt x="193" y="384"/>
                  </a:lnTo>
                  <a:lnTo>
                    <a:pt x="49" y="769"/>
                  </a:lnTo>
                  <a:lnTo>
                    <a:pt x="1" y="1201"/>
                  </a:lnTo>
                  <a:lnTo>
                    <a:pt x="1" y="1633"/>
                  </a:lnTo>
                  <a:lnTo>
                    <a:pt x="97" y="2017"/>
                  </a:lnTo>
                  <a:lnTo>
                    <a:pt x="193" y="2209"/>
                  </a:lnTo>
                  <a:lnTo>
                    <a:pt x="289" y="2353"/>
                  </a:lnTo>
                  <a:lnTo>
                    <a:pt x="433" y="2449"/>
                  </a:lnTo>
                  <a:lnTo>
                    <a:pt x="577" y="2497"/>
                  </a:lnTo>
                  <a:lnTo>
                    <a:pt x="577" y="2497"/>
                  </a:lnTo>
                  <a:lnTo>
                    <a:pt x="721" y="2497"/>
                  </a:lnTo>
                  <a:lnTo>
                    <a:pt x="721" y="2497"/>
                  </a:lnTo>
                  <a:lnTo>
                    <a:pt x="865" y="2497"/>
                  </a:lnTo>
                  <a:lnTo>
                    <a:pt x="1009" y="2449"/>
                  </a:lnTo>
                  <a:lnTo>
                    <a:pt x="1153" y="2353"/>
                  </a:lnTo>
                  <a:lnTo>
                    <a:pt x="1201" y="2209"/>
                  </a:lnTo>
                  <a:lnTo>
                    <a:pt x="1346" y="1873"/>
                  </a:lnTo>
                  <a:lnTo>
                    <a:pt x="1394" y="1489"/>
                  </a:lnTo>
                  <a:lnTo>
                    <a:pt x="1346" y="1057"/>
                  </a:lnTo>
                  <a:lnTo>
                    <a:pt x="1201" y="673"/>
                  </a:lnTo>
                  <a:lnTo>
                    <a:pt x="1057" y="336"/>
                  </a:lnTo>
                  <a:lnTo>
                    <a:pt x="913" y="192"/>
                  </a:lnTo>
                  <a:lnTo>
                    <a:pt x="769" y="96"/>
                  </a:lnTo>
                  <a:lnTo>
                    <a:pt x="769" y="96"/>
                  </a:lnTo>
                  <a:lnTo>
                    <a:pt x="673" y="0"/>
                  </a:lnTo>
                  <a:lnTo>
                    <a:pt x="577"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70" name="Google Shape;4289;p71">
              <a:extLst>
                <a:ext uri="{FF2B5EF4-FFF2-40B4-BE49-F238E27FC236}">
                  <a16:creationId xmlns:a16="http://schemas.microsoft.com/office/drawing/2014/main" id="{16B3B0C2-B4DD-4AB4-C652-4C1F9C24B302}"/>
                </a:ext>
              </a:extLst>
            </p:cNvPr>
            <p:cNvSpPr/>
            <p:nvPr/>
          </p:nvSpPr>
          <p:spPr>
            <a:xfrm>
              <a:off x="2763050" y="941275"/>
              <a:ext cx="24025" cy="43250"/>
            </a:xfrm>
            <a:custGeom>
              <a:avLst/>
              <a:gdLst/>
              <a:ahLst/>
              <a:cxnLst/>
              <a:rect l="l" t="t" r="r" b="b"/>
              <a:pathLst>
                <a:path w="961" h="1730" extrusionOk="0">
                  <a:moveTo>
                    <a:pt x="336" y="0"/>
                  </a:moveTo>
                  <a:lnTo>
                    <a:pt x="288" y="48"/>
                  </a:lnTo>
                  <a:lnTo>
                    <a:pt x="144" y="240"/>
                  </a:lnTo>
                  <a:lnTo>
                    <a:pt x="48" y="481"/>
                  </a:lnTo>
                  <a:lnTo>
                    <a:pt x="0" y="817"/>
                  </a:lnTo>
                  <a:lnTo>
                    <a:pt x="0" y="1105"/>
                  </a:lnTo>
                  <a:lnTo>
                    <a:pt x="96" y="1393"/>
                  </a:lnTo>
                  <a:lnTo>
                    <a:pt x="240" y="1633"/>
                  </a:lnTo>
                  <a:lnTo>
                    <a:pt x="336" y="1681"/>
                  </a:lnTo>
                  <a:lnTo>
                    <a:pt x="432" y="1729"/>
                  </a:lnTo>
                  <a:lnTo>
                    <a:pt x="624" y="1729"/>
                  </a:lnTo>
                  <a:lnTo>
                    <a:pt x="720" y="1681"/>
                  </a:lnTo>
                  <a:lnTo>
                    <a:pt x="864" y="1537"/>
                  </a:lnTo>
                  <a:lnTo>
                    <a:pt x="961" y="1297"/>
                  </a:lnTo>
                  <a:lnTo>
                    <a:pt x="961" y="1009"/>
                  </a:lnTo>
                  <a:lnTo>
                    <a:pt x="961" y="721"/>
                  </a:lnTo>
                  <a:lnTo>
                    <a:pt x="864" y="433"/>
                  </a:lnTo>
                  <a:lnTo>
                    <a:pt x="720" y="192"/>
                  </a:lnTo>
                  <a:lnTo>
                    <a:pt x="576" y="48"/>
                  </a:lnTo>
                  <a:lnTo>
                    <a:pt x="432" y="0"/>
                  </a:lnTo>
                  <a:close/>
                </a:path>
              </a:pathLst>
            </a:custGeom>
            <a:solidFill>
              <a:srgbClr val="422D2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71" name="Google Shape;4290;p71">
              <a:extLst>
                <a:ext uri="{FF2B5EF4-FFF2-40B4-BE49-F238E27FC236}">
                  <a16:creationId xmlns:a16="http://schemas.microsoft.com/office/drawing/2014/main" id="{94D22BB1-D35A-EF02-4A18-326D96A14177}"/>
                </a:ext>
              </a:extLst>
            </p:cNvPr>
            <p:cNvSpPr/>
            <p:nvPr/>
          </p:nvSpPr>
          <p:spPr>
            <a:xfrm>
              <a:off x="2763050" y="941275"/>
              <a:ext cx="24025" cy="43250"/>
            </a:xfrm>
            <a:custGeom>
              <a:avLst/>
              <a:gdLst/>
              <a:ahLst/>
              <a:cxnLst/>
              <a:rect l="l" t="t" r="r" b="b"/>
              <a:pathLst>
                <a:path w="961" h="1730" fill="none" extrusionOk="0">
                  <a:moveTo>
                    <a:pt x="432" y="0"/>
                  </a:moveTo>
                  <a:lnTo>
                    <a:pt x="432" y="0"/>
                  </a:lnTo>
                  <a:lnTo>
                    <a:pt x="336" y="0"/>
                  </a:lnTo>
                  <a:lnTo>
                    <a:pt x="288" y="48"/>
                  </a:lnTo>
                  <a:lnTo>
                    <a:pt x="144" y="240"/>
                  </a:lnTo>
                  <a:lnTo>
                    <a:pt x="48" y="481"/>
                  </a:lnTo>
                  <a:lnTo>
                    <a:pt x="0" y="817"/>
                  </a:lnTo>
                  <a:lnTo>
                    <a:pt x="0" y="1105"/>
                  </a:lnTo>
                  <a:lnTo>
                    <a:pt x="96" y="1393"/>
                  </a:lnTo>
                  <a:lnTo>
                    <a:pt x="240" y="1633"/>
                  </a:lnTo>
                  <a:lnTo>
                    <a:pt x="336" y="1681"/>
                  </a:lnTo>
                  <a:lnTo>
                    <a:pt x="432" y="1729"/>
                  </a:lnTo>
                  <a:lnTo>
                    <a:pt x="432" y="1729"/>
                  </a:lnTo>
                  <a:lnTo>
                    <a:pt x="528" y="1729"/>
                  </a:lnTo>
                  <a:lnTo>
                    <a:pt x="528" y="1729"/>
                  </a:lnTo>
                  <a:lnTo>
                    <a:pt x="624" y="1729"/>
                  </a:lnTo>
                  <a:lnTo>
                    <a:pt x="720" y="1681"/>
                  </a:lnTo>
                  <a:lnTo>
                    <a:pt x="864" y="1537"/>
                  </a:lnTo>
                  <a:lnTo>
                    <a:pt x="961" y="1297"/>
                  </a:lnTo>
                  <a:lnTo>
                    <a:pt x="961" y="1009"/>
                  </a:lnTo>
                  <a:lnTo>
                    <a:pt x="961" y="721"/>
                  </a:lnTo>
                  <a:lnTo>
                    <a:pt x="864" y="433"/>
                  </a:lnTo>
                  <a:lnTo>
                    <a:pt x="720" y="192"/>
                  </a:lnTo>
                  <a:lnTo>
                    <a:pt x="576" y="48"/>
                  </a:lnTo>
                  <a:lnTo>
                    <a:pt x="576" y="48"/>
                  </a:lnTo>
                  <a:lnTo>
                    <a:pt x="432" y="0"/>
                  </a:lnTo>
                </a:path>
              </a:pathLst>
            </a:custGeom>
            <a:no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spTree>
    <p:extLst>
      <p:ext uri="{BB962C8B-B14F-4D97-AF65-F5344CB8AC3E}">
        <p14:creationId xmlns:p14="http://schemas.microsoft.com/office/powerpoint/2010/main" val="165007886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3269"/>
                                        </p:tgtEl>
                                        <p:attrNameLst>
                                          <p:attrName>style.visibility</p:attrName>
                                        </p:attrNameLst>
                                      </p:cBhvr>
                                      <p:to>
                                        <p:strVal val="visible"/>
                                      </p:to>
                                    </p:set>
                                    <p:anim calcmode="lin" valueType="num">
                                      <p:cBhvr additive="base">
                                        <p:cTn id="7" dur="500" fill="hold"/>
                                        <p:tgtEl>
                                          <p:spTgt spid="33269"/>
                                        </p:tgtEl>
                                        <p:attrNameLst>
                                          <p:attrName>ppt_x</p:attrName>
                                        </p:attrNameLst>
                                      </p:cBhvr>
                                      <p:tavLst>
                                        <p:tav tm="0">
                                          <p:val>
                                            <p:strVal val="#ppt_x"/>
                                          </p:val>
                                        </p:tav>
                                        <p:tav tm="100000">
                                          <p:val>
                                            <p:strVal val="#ppt_x"/>
                                          </p:val>
                                        </p:tav>
                                      </p:tavLst>
                                    </p:anim>
                                    <p:anim calcmode="lin" valueType="num">
                                      <p:cBhvr additive="base">
                                        <p:cTn id="8" dur="500" fill="hold"/>
                                        <p:tgtEl>
                                          <p:spTgt spid="3326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3275"/>
                                        </p:tgtEl>
                                        <p:attrNameLst>
                                          <p:attrName>style.visibility</p:attrName>
                                        </p:attrNameLst>
                                      </p:cBhvr>
                                      <p:to>
                                        <p:strVal val="visible"/>
                                      </p:to>
                                    </p:set>
                                    <p:anim calcmode="lin" valueType="num">
                                      <p:cBhvr additive="base">
                                        <p:cTn id="11" dur="500" fill="hold"/>
                                        <p:tgtEl>
                                          <p:spTgt spid="33275"/>
                                        </p:tgtEl>
                                        <p:attrNameLst>
                                          <p:attrName>ppt_x</p:attrName>
                                        </p:attrNameLst>
                                      </p:cBhvr>
                                      <p:tavLst>
                                        <p:tav tm="0">
                                          <p:val>
                                            <p:strVal val="#ppt_x"/>
                                          </p:val>
                                        </p:tav>
                                        <p:tav tm="100000">
                                          <p:val>
                                            <p:strVal val="#ppt_x"/>
                                          </p:val>
                                        </p:tav>
                                      </p:tavLst>
                                    </p:anim>
                                    <p:anim calcmode="lin" valueType="num">
                                      <p:cBhvr additive="base">
                                        <p:cTn id="12" dur="500" fill="hold"/>
                                        <p:tgtEl>
                                          <p:spTgt spid="33275"/>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3307"/>
                                        </p:tgtEl>
                                        <p:attrNameLst>
                                          <p:attrName>style.visibility</p:attrName>
                                        </p:attrNameLst>
                                      </p:cBhvr>
                                      <p:to>
                                        <p:strVal val="visible"/>
                                      </p:to>
                                    </p:set>
                                    <p:anim calcmode="lin" valueType="num">
                                      <p:cBhvr additive="base">
                                        <p:cTn id="15" dur="500" fill="hold"/>
                                        <p:tgtEl>
                                          <p:spTgt spid="33307"/>
                                        </p:tgtEl>
                                        <p:attrNameLst>
                                          <p:attrName>ppt_x</p:attrName>
                                        </p:attrNameLst>
                                      </p:cBhvr>
                                      <p:tavLst>
                                        <p:tav tm="0">
                                          <p:val>
                                            <p:strVal val="#ppt_x"/>
                                          </p:val>
                                        </p:tav>
                                        <p:tav tm="100000">
                                          <p:val>
                                            <p:strVal val="#ppt_x"/>
                                          </p:val>
                                        </p:tav>
                                      </p:tavLst>
                                    </p:anim>
                                    <p:anim calcmode="lin" valueType="num">
                                      <p:cBhvr additive="base">
                                        <p:cTn id="16" dur="500" fill="hold"/>
                                        <p:tgtEl>
                                          <p:spTgt spid="3330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33339"/>
                                        </p:tgtEl>
                                        <p:attrNameLst>
                                          <p:attrName>style.visibility</p:attrName>
                                        </p:attrNameLst>
                                      </p:cBhvr>
                                      <p:to>
                                        <p:strVal val="visible"/>
                                      </p:to>
                                    </p:set>
                                    <p:anim calcmode="lin" valueType="num">
                                      <p:cBhvr additive="base">
                                        <p:cTn id="19" dur="500" fill="hold"/>
                                        <p:tgtEl>
                                          <p:spTgt spid="33339"/>
                                        </p:tgtEl>
                                        <p:attrNameLst>
                                          <p:attrName>ppt_x</p:attrName>
                                        </p:attrNameLst>
                                      </p:cBhvr>
                                      <p:tavLst>
                                        <p:tav tm="0">
                                          <p:val>
                                            <p:strVal val="#ppt_x"/>
                                          </p:val>
                                        </p:tav>
                                        <p:tav tm="100000">
                                          <p:val>
                                            <p:strVal val="#ppt_x"/>
                                          </p:val>
                                        </p:tav>
                                      </p:tavLst>
                                    </p:anim>
                                    <p:anim calcmode="lin" valueType="num">
                                      <p:cBhvr additive="base">
                                        <p:cTn id="20" dur="500" fill="hold"/>
                                        <p:tgtEl>
                                          <p:spTgt spid="3333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33340"/>
                                        </p:tgtEl>
                                        <p:attrNameLst>
                                          <p:attrName>style.visibility</p:attrName>
                                        </p:attrNameLst>
                                      </p:cBhvr>
                                      <p:to>
                                        <p:strVal val="visible"/>
                                      </p:to>
                                    </p:set>
                                    <p:anim calcmode="lin" valueType="num">
                                      <p:cBhvr additive="base">
                                        <p:cTn id="23" dur="500" fill="hold"/>
                                        <p:tgtEl>
                                          <p:spTgt spid="33340"/>
                                        </p:tgtEl>
                                        <p:attrNameLst>
                                          <p:attrName>ppt_x</p:attrName>
                                        </p:attrNameLst>
                                      </p:cBhvr>
                                      <p:tavLst>
                                        <p:tav tm="0">
                                          <p:val>
                                            <p:strVal val="#ppt_x"/>
                                          </p:val>
                                        </p:tav>
                                        <p:tav tm="100000">
                                          <p:val>
                                            <p:strVal val="#ppt_x"/>
                                          </p:val>
                                        </p:tav>
                                      </p:tavLst>
                                    </p:anim>
                                    <p:anim calcmode="lin" valueType="num">
                                      <p:cBhvr additive="base">
                                        <p:cTn id="24" dur="500" fill="hold"/>
                                        <p:tgtEl>
                                          <p:spTgt spid="3334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33341"/>
                                        </p:tgtEl>
                                        <p:attrNameLst>
                                          <p:attrName>style.visibility</p:attrName>
                                        </p:attrNameLst>
                                      </p:cBhvr>
                                      <p:to>
                                        <p:strVal val="visible"/>
                                      </p:to>
                                    </p:set>
                                    <p:anim calcmode="lin" valueType="num">
                                      <p:cBhvr additive="base">
                                        <p:cTn id="27" dur="500" fill="hold"/>
                                        <p:tgtEl>
                                          <p:spTgt spid="33341"/>
                                        </p:tgtEl>
                                        <p:attrNameLst>
                                          <p:attrName>ppt_x</p:attrName>
                                        </p:attrNameLst>
                                      </p:cBhvr>
                                      <p:tavLst>
                                        <p:tav tm="0">
                                          <p:val>
                                            <p:strVal val="#ppt_x"/>
                                          </p:val>
                                        </p:tav>
                                        <p:tav tm="100000">
                                          <p:val>
                                            <p:strVal val="#ppt_x"/>
                                          </p:val>
                                        </p:tav>
                                      </p:tavLst>
                                    </p:anim>
                                    <p:anim calcmode="lin" valueType="num">
                                      <p:cBhvr additive="base">
                                        <p:cTn id="28" dur="500" fill="hold"/>
                                        <p:tgtEl>
                                          <p:spTgt spid="3334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33342"/>
                                        </p:tgtEl>
                                        <p:attrNameLst>
                                          <p:attrName>style.visibility</p:attrName>
                                        </p:attrNameLst>
                                      </p:cBhvr>
                                      <p:to>
                                        <p:strVal val="visible"/>
                                      </p:to>
                                    </p:set>
                                    <p:anim calcmode="lin" valueType="num">
                                      <p:cBhvr additive="base">
                                        <p:cTn id="31" dur="500" fill="hold"/>
                                        <p:tgtEl>
                                          <p:spTgt spid="33342"/>
                                        </p:tgtEl>
                                        <p:attrNameLst>
                                          <p:attrName>ppt_x</p:attrName>
                                        </p:attrNameLst>
                                      </p:cBhvr>
                                      <p:tavLst>
                                        <p:tav tm="0">
                                          <p:val>
                                            <p:strVal val="#ppt_x"/>
                                          </p:val>
                                        </p:tav>
                                        <p:tav tm="100000">
                                          <p:val>
                                            <p:strVal val="#ppt_x"/>
                                          </p:val>
                                        </p:tav>
                                      </p:tavLst>
                                    </p:anim>
                                    <p:anim calcmode="lin" valueType="num">
                                      <p:cBhvr additive="base">
                                        <p:cTn id="32" dur="500" fill="hold"/>
                                        <p:tgtEl>
                                          <p:spTgt spid="3334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33343"/>
                                        </p:tgtEl>
                                        <p:attrNameLst>
                                          <p:attrName>style.visibility</p:attrName>
                                        </p:attrNameLst>
                                      </p:cBhvr>
                                      <p:to>
                                        <p:strVal val="visible"/>
                                      </p:to>
                                    </p:set>
                                    <p:anim calcmode="lin" valueType="num">
                                      <p:cBhvr additive="base">
                                        <p:cTn id="35" dur="500" fill="hold"/>
                                        <p:tgtEl>
                                          <p:spTgt spid="33343"/>
                                        </p:tgtEl>
                                        <p:attrNameLst>
                                          <p:attrName>ppt_x</p:attrName>
                                        </p:attrNameLst>
                                      </p:cBhvr>
                                      <p:tavLst>
                                        <p:tav tm="0">
                                          <p:val>
                                            <p:strVal val="#ppt_x"/>
                                          </p:val>
                                        </p:tav>
                                        <p:tav tm="100000">
                                          <p:val>
                                            <p:strVal val="#ppt_x"/>
                                          </p:val>
                                        </p:tav>
                                      </p:tavLst>
                                    </p:anim>
                                    <p:anim calcmode="lin" valueType="num">
                                      <p:cBhvr additive="base">
                                        <p:cTn id="36" dur="500" fill="hold"/>
                                        <p:tgtEl>
                                          <p:spTgt spid="33343"/>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33344"/>
                                        </p:tgtEl>
                                        <p:attrNameLst>
                                          <p:attrName>style.visibility</p:attrName>
                                        </p:attrNameLst>
                                      </p:cBhvr>
                                      <p:to>
                                        <p:strVal val="visible"/>
                                      </p:to>
                                    </p:set>
                                    <p:anim calcmode="lin" valueType="num">
                                      <p:cBhvr additive="base">
                                        <p:cTn id="39" dur="500" fill="hold"/>
                                        <p:tgtEl>
                                          <p:spTgt spid="33344"/>
                                        </p:tgtEl>
                                        <p:attrNameLst>
                                          <p:attrName>ppt_x</p:attrName>
                                        </p:attrNameLst>
                                      </p:cBhvr>
                                      <p:tavLst>
                                        <p:tav tm="0">
                                          <p:val>
                                            <p:strVal val="#ppt_x"/>
                                          </p:val>
                                        </p:tav>
                                        <p:tav tm="100000">
                                          <p:val>
                                            <p:strVal val="#ppt_x"/>
                                          </p:val>
                                        </p:tav>
                                      </p:tavLst>
                                    </p:anim>
                                    <p:anim calcmode="lin" valueType="num">
                                      <p:cBhvr additive="base">
                                        <p:cTn id="40" dur="500" fill="hold"/>
                                        <p:tgtEl>
                                          <p:spTgt spid="33344"/>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33486"/>
                                        </p:tgtEl>
                                        <p:attrNameLst>
                                          <p:attrName>style.visibility</p:attrName>
                                        </p:attrNameLst>
                                      </p:cBhvr>
                                      <p:to>
                                        <p:strVal val="visible"/>
                                      </p:to>
                                    </p:set>
                                    <p:anim calcmode="lin" valueType="num">
                                      <p:cBhvr additive="base">
                                        <p:cTn id="43" dur="500" fill="hold"/>
                                        <p:tgtEl>
                                          <p:spTgt spid="33486"/>
                                        </p:tgtEl>
                                        <p:attrNameLst>
                                          <p:attrName>ppt_x</p:attrName>
                                        </p:attrNameLst>
                                      </p:cBhvr>
                                      <p:tavLst>
                                        <p:tav tm="0">
                                          <p:val>
                                            <p:strVal val="#ppt_x"/>
                                          </p:val>
                                        </p:tav>
                                        <p:tav tm="100000">
                                          <p:val>
                                            <p:strVal val="#ppt_x"/>
                                          </p:val>
                                        </p:tav>
                                      </p:tavLst>
                                    </p:anim>
                                    <p:anim calcmode="lin" valueType="num">
                                      <p:cBhvr additive="base">
                                        <p:cTn id="44" dur="500" fill="hold"/>
                                        <p:tgtEl>
                                          <p:spTgt spid="3348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339" grpId="0" animBg="1"/>
      <p:bldP spid="33340" grpId="0" animBg="1"/>
      <p:bldP spid="33341" grpId="0" animBg="1"/>
      <p:bldP spid="33342" grpId="0"/>
      <p:bldP spid="3334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2579"/>
        <p:cNvGrpSpPr/>
        <p:nvPr/>
      </p:nvGrpSpPr>
      <p:grpSpPr>
        <a:xfrm>
          <a:off x="0" y="0"/>
          <a:ext cx="0" cy="0"/>
          <a:chOff x="0" y="0"/>
          <a:chExt cx="0" cy="0"/>
        </a:xfrm>
      </p:grpSpPr>
      <p:sp>
        <p:nvSpPr>
          <p:cNvPr id="32580" name="Google Shape;32580;p51"/>
          <p:cNvSpPr txBox="1">
            <a:spLocks noGrp="1"/>
          </p:cNvSpPr>
          <p:nvPr>
            <p:ph type="ctrTitle"/>
          </p:nvPr>
        </p:nvSpPr>
        <p:spPr>
          <a:xfrm>
            <a:off x="876430" y="945166"/>
            <a:ext cx="9546400" cy="601600"/>
          </a:xfrm>
          <a:prstGeom prst="rect">
            <a:avLst/>
          </a:prstGeom>
        </p:spPr>
        <p:txBody>
          <a:bodyPr spcFirstLastPara="1" wrap="square" lIns="121900" tIns="121900" rIns="121900" bIns="121900" anchor="ctr" anchorCtr="0">
            <a:noAutofit/>
          </a:bodyPr>
          <a:lstStyle/>
          <a:p>
            <a:r>
              <a:rPr lang="en" sz="4400" b="1">
                <a:latin typeface="Times New Roman" panose="02020603050405020304" pitchFamily="18" charset="0"/>
                <a:cs typeface="Times New Roman" panose="02020603050405020304" pitchFamily="18" charset="0"/>
              </a:rPr>
              <a:t>Hoạt động mở đầu</a:t>
            </a:r>
            <a:endParaRPr sz="4400" b="1">
              <a:latin typeface="Times New Roman" panose="02020603050405020304" pitchFamily="18" charset="0"/>
              <a:cs typeface="Times New Roman" panose="02020603050405020304" pitchFamily="18" charset="0"/>
            </a:endParaRPr>
          </a:p>
        </p:txBody>
      </p:sp>
      <p:grpSp>
        <p:nvGrpSpPr>
          <p:cNvPr id="32677" name="Google Shape;32677;p51"/>
          <p:cNvGrpSpPr/>
          <p:nvPr/>
        </p:nvGrpSpPr>
        <p:grpSpPr>
          <a:xfrm>
            <a:off x="1047893" y="693930"/>
            <a:ext cx="1080456" cy="694273"/>
            <a:chOff x="1577176" y="1001463"/>
            <a:chExt cx="810342" cy="520705"/>
          </a:xfrm>
        </p:grpSpPr>
        <p:sp>
          <p:nvSpPr>
            <p:cNvPr id="32678" name="Google Shape;32678;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9" name="Google Shape;32679;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0" name="Google Shape;32680;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1" name="Google Shape;32681;p51"/>
          <p:cNvGrpSpPr/>
          <p:nvPr/>
        </p:nvGrpSpPr>
        <p:grpSpPr>
          <a:xfrm>
            <a:off x="9821868" y="1196718"/>
            <a:ext cx="1080456" cy="694273"/>
            <a:chOff x="1577176" y="1001463"/>
            <a:chExt cx="810342" cy="520705"/>
          </a:xfrm>
        </p:grpSpPr>
        <p:sp>
          <p:nvSpPr>
            <p:cNvPr id="32682" name="Google Shape;32682;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3" name="Google Shape;32683;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4" name="Google Shape;32684;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5" name="Google Shape;32685;p51"/>
          <p:cNvGrpSpPr/>
          <p:nvPr/>
        </p:nvGrpSpPr>
        <p:grpSpPr>
          <a:xfrm rot="-1100601">
            <a:off x="195664" y="6100800"/>
            <a:ext cx="1003053" cy="522056"/>
            <a:chOff x="5150950" y="1689975"/>
            <a:chExt cx="342625" cy="178325"/>
          </a:xfrm>
        </p:grpSpPr>
        <p:sp>
          <p:nvSpPr>
            <p:cNvPr id="32686" name="Google Shape;32686;p51"/>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7" name="Google Shape;32687;p51"/>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 name="Google Shape;3126;p91">
            <a:extLst>
              <a:ext uri="{FF2B5EF4-FFF2-40B4-BE49-F238E27FC236}">
                <a16:creationId xmlns:a16="http://schemas.microsoft.com/office/drawing/2014/main" id="{C2980AFF-CB0E-A911-D7D6-F7A6FA359F27}"/>
              </a:ext>
            </a:extLst>
          </p:cNvPr>
          <p:cNvGrpSpPr/>
          <p:nvPr/>
        </p:nvGrpSpPr>
        <p:grpSpPr>
          <a:xfrm>
            <a:off x="2031644" y="862941"/>
            <a:ext cx="1048944" cy="900879"/>
            <a:chOff x="157890" y="1088250"/>
            <a:chExt cx="1083822" cy="1066157"/>
          </a:xfrm>
        </p:grpSpPr>
        <p:sp>
          <p:nvSpPr>
            <p:cNvPr id="28" name="Google Shape;3127;p91">
              <a:extLst>
                <a:ext uri="{FF2B5EF4-FFF2-40B4-BE49-F238E27FC236}">
                  <a16:creationId xmlns:a16="http://schemas.microsoft.com/office/drawing/2014/main" id="{C3E37529-3166-3528-7A03-5BA1922FD802}"/>
                </a:ext>
              </a:extLst>
            </p:cNvPr>
            <p:cNvSpPr/>
            <p:nvPr/>
          </p:nvSpPr>
          <p:spPr>
            <a:xfrm>
              <a:off x="962825" y="1160850"/>
              <a:ext cx="249816" cy="704849"/>
            </a:xfrm>
            <a:custGeom>
              <a:avLst/>
              <a:gdLst/>
              <a:ahLst/>
              <a:cxnLst/>
              <a:rect l="l" t="t" r="r" b="b"/>
              <a:pathLst>
                <a:path w="7797" h="21934" extrusionOk="0">
                  <a:moveTo>
                    <a:pt x="0" y="1"/>
                  </a:moveTo>
                  <a:cubicBezTo>
                    <a:pt x="47" y="141"/>
                    <a:pt x="93" y="269"/>
                    <a:pt x="140" y="409"/>
                  </a:cubicBezTo>
                  <a:cubicBezTo>
                    <a:pt x="198" y="455"/>
                    <a:pt x="233" y="537"/>
                    <a:pt x="210" y="607"/>
                  </a:cubicBezTo>
                  <a:cubicBezTo>
                    <a:pt x="2587" y="7728"/>
                    <a:pt x="4557" y="15046"/>
                    <a:pt x="7634" y="21911"/>
                  </a:cubicBezTo>
                  <a:lnTo>
                    <a:pt x="7645" y="21911"/>
                  </a:lnTo>
                  <a:cubicBezTo>
                    <a:pt x="7663" y="21899"/>
                    <a:pt x="7680" y="21893"/>
                    <a:pt x="7699" y="21893"/>
                  </a:cubicBezTo>
                  <a:cubicBezTo>
                    <a:pt x="7718" y="21893"/>
                    <a:pt x="7739" y="21899"/>
                    <a:pt x="7762" y="21911"/>
                  </a:cubicBezTo>
                  <a:cubicBezTo>
                    <a:pt x="7774" y="21911"/>
                    <a:pt x="7785" y="21922"/>
                    <a:pt x="7797" y="21934"/>
                  </a:cubicBezTo>
                  <a:cubicBezTo>
                    <a:pt x="4604" y="14930"/>
                    <a:pt x="2797" y="7366"/>
                    <a:pt x="268" y="129"/>
                  </a:cubicBezTo>
                  <a:cubicBezTo>
                    <a:pt x="268" y="106"/>
                    <a:pt x="268" y="94"/>
                    <a:pt x="268" y="83"/>
                  </a:cubicBezTo>
                  <a:cubicBezTo>
                    <a:pt x="222" y="48"/>
                    <a:pt x="175" y="13"/>
                    <a:pt x="117" y="1"/>
                  </a:cubicBezTo>
                  <a:close/>
                </a:path>
              </a:pathLst>
            </a:custGeom>
            <a:solidFill>
              <a:srgbClr val="BCFFB4"/>
            </a:solidFill>
            <a:ln w="9525" cap="flat" cmpd="sng">
              <a:solidFill>
                <a:srgbClr val="BCFFB4"/>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9" name="Google Shape;3128;p91">
              <a:extLst>
                <a:ext uri="{FF2B5EF4-FFF2-40B4-BE49-F238E27FC236}">
                  <a16:creationId xmlns:a16="http://schemas.microsoft.com/office/drawing/2014/main" id="{72A5AF09-8827-A6CB-982D-5CDEE115AE08}"/>
                </a:ext>
              </a:extLst>
            </p:cNvPr>
            <p:cNvSpPr/>
            <p:nvPr/>
          </p:nvSpPr>
          <p:spPr>
            <a:xfrm>
              <a:off x="704198" y="1808898"/>
              <a:ext cx="474734" cy="189989"/>
            </a:xfrm>
            <a:custGeom>
              <a:avLst/>
              <a:gdLst/>
              <a:ahLst/>
              <a:cxnLst/>
              <a:rect l="l" t="t" r="r" b="b"/>
              <a:pathLst>
                <a:path w="14825" h="5933" extrusionOk="0">
                  <a:moveTo>
                    <a:pt x="12679" y="1317"/>
                  </a:moveTo>
                  <a:cubicBezTo>
                    <a:pt x="12764" y="1317"/>
                    <a:pt x="12793" y="1447"/>
                    <a:pt x="12715" y="1481"/>
                  </a:cubicBezTo>
                  <a:cubicBezTo>
                    <a:pt x="11596" y="1923"/>
                    <a:pt x="10349" y="2145"/>
                    <a:pt x="9195" y="2518"/>
                  </a:cubicBezTo>
                  <a:cubicBezTo>
                    <a:pt x="8030" y="2879"/>
                    <a:pt x="6876" y="3275"/>
                    <a:pt x="5711" y="3660"/>
                  </a:cubicBezTo>
                  <a:cubicBezTo>
                    <a:pt x="5704" y="3663"/>
                    <a:pt x="5697" y="3664"/>
                    <a:pt x="5691" y="3664"/>
                  </a:cubicBezTo>
                  <a:cubicBezTo>
                    <a:pt x="5645" y="3664"/>
                    <a:pt x="5625" y="3599"/>
                    <a:pt x="5676" y="3578"/>
                  </a:cubicBezTo>
                  <a:cubicBezTo>
                    <a:pt x="6841" y="3077"/>
                    <a:pt x="8018" y="2646"/>
                    <a:pt x="9230" y="2273"/>
                  </a:cubicBezTo>
                  <a:cubicBezTo>
                    <a:pt x="10338" y="1912"/>
                    <a:pt x="11515" y="1469"/>
                    <a:pt x="12668" y="1317"/>
                  </a:cubicBezTo>
                  <a:cubicBezTo>
                    <a:pt x="12672" y="1317"/>
                    <a:pt x="12676" y="1317"/>
                    <a:pt x="12679" y="1317"/>
                  </a:cubicBezTo>
                  <a:close/>
                  <a:moveTo>
                    <a:pt x="11048" y="0"/>
                  </a:moveTo>
                  <a:lnTo>
                    <a:pt x="10769" y="234"/>
                  </a:lnTo>
                  <a:cubicBezTo>
                    <a:pt x="10804" y="268"/>
                    <a:pt x="10804" y="327"/>
                    <a:pt x="10745" y="350"/>
                  </a:cubicBezTo>
                  <a:cubicBezTo>
                    <a:pt x="8263" y="1306"/>
                    <a:pt x="5757" y="2215"/>
                    <a:pt x="3252" y="3089"/>
                  </a:cubicBezTo>
                  <a:cubicBezTo>
                    <a:pt x="2168" y="3462"/>
                    <a:pt x="1084" y="3846"/>
                    <a:pt x="0" y="4219"/>
                  </a:cubicBezTo>
                  <a:cubicBezTo>
                    <a:pt x="59" y="4231"/>
                    <a:pt x="105" y="4266"/>
                    <a:pt x="117" y="4347"/>
                  </a:cubicBezTo>
                  <a:cubicBezTo>
                    <a:pt x="175" y="4709"/>
                    <a:pt x="245" y="5058"/>
                    <a:pt x="327" y="5408"/>
                  </a:cubicBezTo>
                  <a:cubicBezTo>
                    <a:pt x="979" y="5175"/>
                    <a:pt x="1655" y="5023"/>
                    <a:pt x="2308" y="4814"/>
                  </a:cubicBezTo>
                  <a:cubicBezTo>
                    <a:pt x="2972" y="4592"/>
                    <a:pt x="3625" y="4289"/>
                    <a:pt x="4312" y="4161"/>
                  </a:cubicBezTo>
                  <a:cubicBezTo>
                    <a:pt x="4316" y="4160"/>
                    <a:pt x="4320" y="4160"/>
                    <a:pt x="4324" y="4160"/>
                  </a:cubicBezTo>
                  <a:cubicBezTo>
                    <a:pt x="4383" y="4160"/>
                    <a:pt x="4391" y="4245"/>
                    <a:pt x="4336" y="4277"/>
                  </a:cubicBezTo>
                  <a:cubicBezTo>
                    <a:pt x="3683" y="4650"/>
                    <a:pt x="2879" y="4837"/>
                    <a:pt x="2156" y="5047"/>
                  </a:cubicBezTo>
                  <a:cubicBezTo>
                    <a:pt x="1574" y="5233"/>
                    <a:pt x="968" y="5431"/>
                    <a:pt x="362" y="5536"/>
                  </a:cubicBezTo>
                  <a:cubicBezTo>
                    <a:pt x="397" y="5676"/>
                    <a:pt x="431" y="5804"/>
                    <a:pt x="466" y="5932"/>
                  </a:cubicBezTo>
                  <a:cubicBezTo>
                    <a:pt x="5256" y="4476"/>
                    <a:pt x="10023" y="2961"/>
                    <a:pt x="14824" y="1527"/>
                  </a:cubicBezTo>
                  <a:lnTo>
                    <a:pt x="14824" y="1527"/>
                  </a:lnTo>
                  <a:cubicBezTo>
                    <a:pt x="14674" y="1537"/>
                    <a:pt x="14521" y="1542"/>
                    <a:pt x="14367" y="1542"/>
                  </a:cubicBezTo>
                  <a:cubicBezTo>
                    <a:pt x="13797" y="1542"/>
                    <a:pt x="13220" y="1471"/>
                    <a:pt x="12715" y="1306"/>
                  </a:cubicBezTo>
                  <a:cubicBezTo>
                    <a:pt x="12424" y="1201"/>
                    <a:pt x="12121" y="1003"/>
                    <a:pt x="11829" y="781"/>
                  </a:cubicBezTo>
                  <a:cubicBezTo>
                    <a:pt x="11818" y="793"/>
                    <a:pt x="11806" y="805"/>
                    <a:pt x="11794" y="805"/>
                  </a:cubicBezTo>
                  <a:cubicBezTo>
                    <a:pt x="10874" y="1259"/>
                    <a:pt x="9848" y="1527"/>
                    <a:pt x="8881" y="1865"/>
                  </a:cubicBezTo>
                  <a:cubicBezTo>
                    <a:pt x="7960" y="2203"/>
                    <a:pt x="7016" y="2529"/>
                    <a:pt x="6084" y="2856"/>
                  </a:cubicBezTo>
                  <a:cubicBezTo>
                    <a:pt x="4324" y="3485"/>
                    <a:pt x="2518" y="4266"/>
                    <a:pt x="665" y="4580"/>
                  </a:cubicBezTo>
                  <a:cubicBezTo>
                    <a:pt x="606" y="4580"/>
                    <a:pt x="606" y="4511"/>
                    <a:pt x="653" y="4499"/>
                  </a:cubicBezTo>
                  <a:cubicBezTo>
                    <a:pt x="2599" y="4009"/>
                    <a:pt x="4464" y="3205"/>
                    <a:pt x="6352" y="2529"/>
                  </a:cubicBezTo>
                  <a:cubicBezTo>
                    <a:pt x="7284" y="2191"/>
                    <a:pt x="8217" y="1865"/>
                    <a:pt x="9149" y="1527"/>
                  </a:cubicBezTo>
                  <a:cubicBezTo>
                    <a:pt x="9976" y="1224"/>
                    <a:pt x="10815" y="863"/>
                    <a:pt x="11678" y="653"/>
                  </a:cubicBezTo>
                  <a:cubicBezTo>
                    <a:pt x="11445" y="455"/>
                    <a:pt x="11235" y="222"/>
                    <a:pt x="1104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0" name="Google Shape;3129;p91">
              <a:extLst>
                <a:ext uri="{FF2B5EF4-FFF2-40B4-BE49-F238E27FC236}">
                  <a16:creationId xmlns:a16="http://schemas.microsoft.com/office/drawing/2014/main" id="{5DB311B2-B029-CBFE-2C1F-E017D6205F33}"/>
                </a:ext>
              </a:extLst>
            </p:cNvPr>
            <p:cNvSpPr/>
            <p:nvPr/>
          </p:nvSpPr>
          <p:spPr>
            <a:xfrm>
              <a:off x="510491" y="1788755"/>
              <a:ext cx="547521" cy="249327"/>
            </a:xfrm>
            <a:custGeom>
              <a:avLst/>
              <a:gdLst/>
              <a:ahLst/>
              <a:cxnLst/>
              <a:rect l="l" t="t" r="r" b="b"/>
              <a:pathLst>
                <a:path w="17098" h="7786" extrusionOk="0">
                  <a:moveTo>
                    <a:pt x="10674" y="2305"/>
                  </a:moveTo>
                  <a:cubicBezTo>
                    <a:pt x="10767" y="2305"/>
                    <a:pt x="10820" y="2438"/>
                    <a:pt x="10723" y="2471"/>
                  </a:cubicBezTo>
                  <a:cubicBezTo>
                    <a:pt x="8007" y="3252"/>
                    <a:pt x="5350" y="4196"/>
                    <a:pt x="2670" y="5081"/>
                  </a:cubicBezTo>
                  <a:cubicBezTo>
                    <a:pt x="2666" y="5082"/>
                    <a:pt x="2663" y="5083"/>
                    <a:pt x="2660" y="5083"/>
                  </a:cubicBezTo>
                  <a:cubicBezTo>
                    <a:pt x="2631" y="5083"/>
                    <a:pt x="2614" y="5034"/>
                    <a:pt x="2646" y="5023"/>
                  </a:cubicBezTo>
                  <a:cubicBezTo>
                    <a:pt x="5233" y="3904"/>
                    <a:pt x="7949" y="3053"/>
                    <a:pt x="10653" y="2308"/>
                  </a:cubicBezTo>
                  <a:cubicBezTo>
                    <a:pt x="10660" y="2306"/>
                    <a:pt x="10667" y="2305"/>
                    <a:pt x="10674" y="2305"/>
                  </a:cubicBezTo>
                  <a:close/>
                  <a:moveTo>
                    <a:pt x="16678" y="0"/>
                  </a:moveTo>
                  <a:cubicBezTo>
                    <a:pt x="12984" y="1177"/>
                    <a:pt x="9289" y="2378"/>
                    <a:pt x="5595" y="3543"/>
                  </a:cubicBezTo>
                  <a:cubicBezTo>
                    <a:pt x="4674" y="3834"/>
                    <a:pt x="3765" y="4126"/>
                    <a:pt x="2844" y="4417"/>
                  </a:cubicBezTo>
                  <a:cubicBezTo>
                    <a:pt x="2017" y="4673"/>
                    <a:pt x="327" y="4918"/>
                    <a:pt x="82" y="5944"/>
                  </a:cubicBezTo>
                  <a:cubicBezTo>
                    <a:pt x="222" y="5885"/>
                    <a:pt x="374" y="5827"/>
                    <a:pt x="525" y="5781"/>
                  </a:cubicBezTo>
                  <a:cubicBezTo>
                    <a:pt x="548" y="5781"/>
                    <a:pt x="560" y="5804"/>
                    <a:pt x="537" y="5816"/>
                  </a:cubicBezTo>
                  <a:cubicBezTo>
                    <a:pt x="385" y="5885"/>
                    <a:pt x="234" y="5944"/>
                    <a:pt x="71" y="6014"/>
                  </a:cubicBezTo>
                  <a:cubicBezTo>
                    <a:pt x="1" y="6398"/>
                    <a:pt x="152" y="6783"/>
                    <a:pt x="409" y="7086"/>
                  </a:cubicBezTo>
                  <a:cubicBezTo>
                    <a:pt x="758" y="6923"/>
                    <a:pt x="1166" y="6888"/>
                    <a:pt x="1539" y="6806"/>
                  </a:cubicBezTo>
                  <a:cubicBezTo>
                    <a:pt x="2017" y="6701"/>
                    <a:pt x="2495" y="6608"/>
                    <a:pt x="2961" y="6503"/>
                  </a:cubicBezTo>
                  <a:cubicBezTo>
                    <a:pt x="2968" y="6501"/>
                    <a:pt x="2975" y="6500"/>
                    <a:pt x="2981" y="6500"/>
                  </a:cubicBezTo>
                  <a:cubicBezTo>
                    <a:pt x="3057" y="6500"/>
                    <a:pt x="3070" y="6621"/>
                    <a:pt x="2984" y="6643"/>
                  </a:cubicBezTo>
                  <a:cubicBezTo>
                    <a:pt x="2506" y="6748"/>
                    <a:pt x="2040" y="6853"/>
                    <a:pt x="1562" y="6969"/>
                  </a:cubicBezTo>
                  <a:cubicBezTo>
                    <a:pt x="1213" y="7039"/>
                    <a:pt x="852" y="7167"/>
                    <a:pt x="490" y="7179"/>
                  </a:cubicBezTo>
                  <a:cubicBezTo>
                    <a:pt x="688" y="7377"/>
                    <a:pt x="933" y="7540"/>
                    <a:pt x="1178" y="7634"/>
                  </a:cubicBezTo>
                  <a:cubicBezTo>
                    <a:pt x="1474" y="7747"/>
                    <a:pt x="1773" y="7785"/>
                    <a:pt x="2075" y="7785"/>
                  </a:cubicBezTo>
                  <a:cubicBezTo>
                    <a:pt x="2580" y="7785"/>
                    <a:pt x="3091" y="7677"/>
                    <a:pt x="3602" y="7634"/>
                  </a:cubicBezTo>
                  <a:cubicBezTo>
                    <a:pt x="3427" y="7016"/>
                    <a:pt x="3357" y="6387"/>
                    <a:pt x="3427" y="5769"/>
                  </a:cubicBezTo>
                  <a:lnTo>
                    <a:pt x="3427" y="5769"/>
                  </a:lnTo>
                  <a:cubicBezTo>
                    <a:pt x="2949" y="5932"/>
                    <a:pt x="2460" y="6084"/>
                    <a:pt x="1970" y="6200"/>
                  </a:cubicBezTo>
                  <a:cubicBezTo>
                    <a:pt x="1967" y="6201"/>
                    <a:pt x="1964" y="6202"/>
                    <a:pt x="1962" y="6202"/>
                  </a:cubicBezTo>
                  <a:cubicBezTo>
                    <a:pt x="1934" y="6202"/>
                    <a:pt x="1927" y="6151"/>
                    <a:pt x="1959" y="6130"/>
                  </a:cubicBezTo>
                  <a:cubicBezTo>
                    <a:pt x="3147" y="5571"/>
                    <a:pt x="4441" y="5175"/>
                    <a:pt x="5676" y="4720"/>
                  </a:cubicBezTo>
                  <a:cubicBezTo>
                    <a:pt x="6888" y="4277"/>
                    <a:pt x="8100" y="3834"/>
                    <a:pt x="9312" y="3403"/>
                  </a:cubicBezTo>
                  <a:cubicBezTo>
                    <a:pt x="11772" y="2506"/>
                    <a:pt x="14242" y="1643"/>
                    <a:pt x="16725" y="828"/>
                  </a:cubicBezTo>
                  <a:cubicBezTo>
                    <a:pt x="16736" y="825"/>
                    <a:pt x="16747" y="823"/>
                    <a:pt x="16757" y="823"/>
                  </a:cubicBezTo>
                  <a:cubicBezTo>
                    <a:pt x="16787" y="823"/>
                    <a:pt x="16809" y="836"/>
                    <a:pt x="16818" y="863"/>
                  </a:cubicBezTo>
                  <a:lnTo>
                    <a:pt x="17097" y="629"/>
                  </a:lnTo>
                  <a:cubicBezTo>
                    <a:pt x="16946" y="443"/>
                    <a:pt x="16806" y="245"/>
                    <a:pt x="16690" y="70"/>
                  </a:cubicBezTo>
                  <a:cubicBezTo>
                    <a:pt x="16678" y="47"/>
                    <a:pt x="16678" y="23"/>
                    <a:pt x="1667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1" name="Google Shape;3130;p91">
              <a:extLst>
                <a:ext uri="{FF2B5EF4-FFF2-40B4-BE49-F238E27FC236}">
                  <a16:creationId xmlns:a16="http://schemas.microsoft.com/office/drawing/2014/main" id="{7B15304E-E8AD-1A13-32EE-5F8EF55E0AB3}"/>
                </a:ext>
              </a:extLst>
            </p:cNvPr>
            <p:cNvSpPr/>
            <p:nvPr/>
          </p:nvSpPr>
          <p:spPr>
            <a:xfrm>
              <a:off x="843402" y="1107656"/>
              <a:ext cx="353432" cy="744171"/>
            </a:xfrm>
            <a:custGeom>
              <a:avLst/>
              <a:gdLst/>
              <a:ahLst/>
              <a:cxnLst/>
              <a:rect l="l" t="t" r="r" b="b"/>
              <a:pathLst>
                <a:path w="11037" h="23239" extrusionOk="0">
                  <a:moveTo>
                    <a:pt x="2162" y="4058"/>
                  </a:moveTo>
                  <a:cubicBezTo>
                    <a:pt x="2184" y="4058"/>
                    <a:pt x="2206" y="4068"/>
                    <a:pt x="2215" y="4091"/>
                  </a:cubicBezTo>
                  <a:cubicBezTo>
                    <a:pt x="2914" y="5781"/>
                    <a:pt x="3368" y="7610"/>
                    <a:pt x="3951" y="9347"/>
                  </a:cubicBezTo>
                  <a:cubicBezTo>
                    <a:pt x="4534" y="11095"/>
                    <a:pt x="5117" y="12843"/>
                    <a:pt x="5711" y="14591"/>
                  </a:cubicBezTo>
                  <a:cubicBezTo>
                    <a:pt x="5718" y="14628"/>
                    <a:pt x="5693" y="14651"/>
                    <a:pt x="5667" y="14651"/>
                  </a:cubicBezTo>
                  <a:cubicBezTo>
                    <a:pt x="5653" y="14651"/>
                    <a:pt x="5638" y="14643"/>
                    <a:pt x="5629" y="14626"/>
                  </a:cubicBezTo>
                  <a:cubicBezTo>
                    <a:pt x="4977" y="12855"/>
                    <a:pt x="4347" y="11083"/>
                    <a:pt x="3753" y="9300"/>
                  </a:cubicBezTo>
                  <a:cubicBezTo>
                    <a:pt x="3182" y="7599"/>
                    <a:pt x="2494" y="5874"/>
                    <a:pt x="2098" y="4126"/>
                  </a:cubicBezTo>
                  <a:cubicBezTo>
                    <a:pt x="2091" y="4083"/>
                    <a:pt x="2127" y="4058"/>
                    <a:pt x="2162" y="4058"/>
                  </a:cubicBezTo>
                  <a:close/>
                  <a:moveTo>
                    <a:pt x="3492" y="10622"/>
                  </a:moveTo>
                  <a:cubicBezTo>
                    <a:pt x="3519" y="10622"/>
                    <a:pt x="3545" y="10635"/>
                    <a:pt x="3555" y="10664"/>
                  </a:cubicBezTo>
                  <a:cubicBezTo>
                    <a:pt x="4231" y="12400"/>
                    <a:pt x="4685" y="14218"/>
                    <a:pt x="5326" y="15966"/>
                  </a:cubicBezTo>
                  <a:cubicBezTo>
                    <a:pt x="5956" y="17726"/>
                    <a:pt x="6678" y="19439"/>
                    <a:pt x="7354" y="21176"/>
                  </a:cubicBezTo>
                  <a:cubicBezTo>
                    <a:pt x="7361" y="21190"/>
                    <a:pt x="7351" y="21200"/>
                    <a:pt x="7339" y="21200"/>
                  </a:cubicBezTo>
                  <a:cubicBezTo>
                    <a:pt x="7331" y="21200"/>
                    <a:pt x="7324" y="21196"/>
                    <a:pt x="7319" y="21188"/>
                  </a:cubicBezTo>
                  <a:cubicBezTo>
                    <a:pt x="6492" y="19474"/>
                    <a:pt x="5804" y="17691"/>
                    <a:pt x="5140" y="15908"/>
                  </a:cubicBezTo>
                  <a:cubicBezTo>
                    <a:pt x="4522" y="14218"/>
                    <a:pt x="3811" y="12470"/>
                    <a:pt x="3427" y="10699"/>
                  </a:cubicBezTo>
                  <a:cubicBezTo>
                    <a:pt x="3413" y="10650"/>
                    <a:pt x="3452" y="10622"/>
                    <a:pt x="3492" y="10622"/>
                  </a:cubicBezTo>
                  <a:close/>
                  <a:moveTo>
                    <a:pt x="4353" y="6948"/>
                  </a:moveTo>
                  <a:cubicBezTo>
                    <a:pt x="4375" y="6948"/>
                    <a:pt x="4397" y="6958"/>
                    <a:pt x="4406" y="6981"/>
                  </a:cubicBezTo>
                  <a:cubicBezTo>
                    <a:pt x="4907" y="8217"/>
                    <a:pt x="5245" y="9533"/>
                    <a:pt x="5641" y="10804"/>
                  </a:cubicBezTo>
                  <a:cubicBezTo>
                    <a:pt x="6037" y="12051"/>
                    <a:pt x="6422" y="13286"/>
                    <a:pt x="6818" y="14521"/>
                  </a:cubicBezTo>
                  <a:cubicBezTo>
                    <a:pt x="7611" y="17050"/>
                    <a:pt x="8380" y="19568"/>
                    <a:pt x="9149" y="22097"/>
                  </a:cubicBezTo>
                  <a:cubicBezTo>
                    <a:pt x="9156" y="22111"/>
                    <a:pt x="9145" y="22121"/>
                    <a:pt x="9134" y="22121"/>
                  </a:cubicBezTo>
                  <a:cubicBezTo>
                    <a:pt x="9126" y="22121"/>
                    <a:pt x="9118" y="22117"/>
                    <a:pt x="9114" y="22108"/>
                  </a:cubicBezTo>
                  <a:cubicBezTo>
                    <a:pt x="8275" y="19568"/>
                    <a:pt x="7447" y="17015"/>
                    <a:pt x="6632" y="14463"/>
                  </a:cubicBezTo>
                  <a:cubicBezTo>
                    <a:pt x="6224" y="13193"/>
                    <a:pt x="5816" y="11911"/>
                    <a:pt x="5408" y="10629"/>
                  </a:cubicBezTo>
                  <a:cubicBezTo>
                    <a:pt x="5023" y="9440"/>
                    <a:pt x="4569" y="8240"/>
                    <a:pt x="4289" y="7016"/>
                  </a:cubicBezTo>
                  <a:cubicBezTo>
                    <a:pt x="4282" y="6973"/>
                    <a:pt x="4318" y="6948"/>
                    <a:pt x="4353" y="6948"/>
                  </a:cubicBezTo>
                  <a:close/>
                  <a:moveTo>
                    <a:pt x="47" y="0"/>
                  </a:moveTo>
                  <a:cubicBezTo>
                    <a:pt x="47" y="12"/>
                    <a:pt x="47" y="35"/>
                    <a:pt x="47" y="47"/>
                  </a:cubicBezTo>
                  <a:cubicBezTo>
                    <a:pt x="35" y="82"/>
                    <a:pt x="24" y="105"/>
                    <a:pt x="0" y="129"/>
                  </a:cubicBezTo>
                  <a:cubicBezTo>
                    <a:pt x="653" y="1923"/>
                    <a:pt x="1061" y="3835"/>
                    <a:pt x="1609" y="5664"/>
                  </a:cubicBezTo>
                  <a:cubicBezTo>
                    <a:pt x="2168" y="7494"/>
                    <a:pt x="2716" y="9324"/>
                    <a:pt x="3310" y="11142"/>
                  </a:cubicBezTo>
                  <a:cubicBezTo>
                    <a:pt x="3904" y="12948"/>
                    <a:pt x="4511" y="14754"/>
                    <a:pt x="5151" y="16561"/>
                  </a:cubicBezTo>
                  <a:cubicBezTo>
                    <a:pt x="5466" y="17470"/>
                    <a:pt x="5804" y="18391"/>
                    <a:pt x="6142" y="19300"/>
                  </a:cubicBezTo>
                  <a:cubicBezTo>
                    <a:pt x="6340" y="19871"/>
                    <a:pt x="6643" y="20430"/>
                    <a:pt x="6468" y="21036"/>
                  </a:cubicBezTo>
                  <a:cubicBezTo>
                    <a:pt x="6457" y="21071"/>
                    <a:pt x="6457" y="21106"/>
                    <a:pt x="6433" y="21141"/>
                  </a:cubicBezTo>
                  <a:cubicBezTo>
                    <a:pt x="6433" y="21164"/>
                    <a:pt x="6422" y="21176"/>
                    <a:pt x="6398" y="21188"/>
                  </a:cubicBezTo>
                  <a:cubicBezTo>
                    <a:pt x="6410" y="21188"/>
                    <a:pt x="6422" y="21199"/>
                    <a:pt x="6422" y="21199"/>
                  </a:cubicBezTo>
                  <a:cubicBezTo>
                    <a:pt x="7156" y="21735"/>
                    <a:pt x="7576" y="22633"/>
                    <a:pt x="8473" y="22959"/>
                  </a:cubicBezTo>
                  <a:cubicBezTo>
                    <a:pt x="8508" y="22971"/>
                    <a:pt x="8555" y="22982"/>
                    <a:pt x="8589" y="22994"/>
                  </a:cubicBezTo>
                  <a:cubicBezTo>
                    <a:pt x="7715" y="20896"/>
                    <a:pt x="6876" y="18694"/>
                    <a:pt x="6294" y="16491"/>
                  </a:cubicBezTo>
                  <a:cubicBezTo>
                    <a:pt x="6286" y="16462"/>
                    <a:pt x="6316" y="16437"/>
                    <a:pt x="6344" y="16437"/>
                  </a:cubicBezTo>
                  <a:cubicBezTo>
                    <a:pt x="6361" y="16437"/>
                    <a:pt x="6378" y="16446"/>
                    <a:pt x="6387" y="16468"/>
                  </a:cubicBezTo>
                  <a:cubicBezTo>
                    <a:pt x="7179" y="18647"/>
                    <a:pt x="7902" y="20850"/>
                    <a:pt x="8718" y="23029"/>
                  </a:cubicBezTo>
                  <a:cubicBezTo>
                    <a:pt x="9464" y="23227"/>
                    <a:pt x="10291" y="23180"/>
                    <a:pt x="11037" y="23239"/>
                  </a:cubicBezTo>
                  <a:cubicBezTo>
                    <a:pt x="9394" y="19801"/>
                    <a:pt x="8193" y="16188"/>
                    <a:pt x="7016" y="12575"/>
                  </a:cubicBezTo>
                  <a:cubicBezTo>
                    <a:pt x="5874" y="9079"/>
                    <a:pt x="4720" y="5583"/>
                    <a:pt x="3613" y="2075"/>
                  </a:cubicBezTo>
                  <a:cubicBezTo>
                    <a:pt x="3333" y="2180"/>
                    <a:pt x="3054" y="2226"/>
                    <a:pt x="2786" y="2226"/>
                  </a:cubicBezTo>
                  <a:cubicBezTo>
                    <a:pt x="3100" y="3368"/>
                    <a:pt x="3497" y="4487"/>
                    <a:pt x="3928" y="5594"/>
                  </a:cubicBezTo>
                  <a:cubicBezTo>
                    <a:pt x="3943" y="5617"/>
                    <a:pt x="3924" y="5635"/>
                    <a:pt x="3902" y="5635"/>
                  </a:cubicBezTo>
                  <a:cubicBezTo>
                    <a:pt x="3890" y="5635"/>
                    <a:pt x="3878" y="5630"/>
                    <a:pt x="3870" y="5618"/>
                  </a:cubicBezTo>
                  <a:cubicBezTo>
                    <a:pt x="3333" y="4522"/>
                    <a:pt x="2914" y="3380"/>
                    <a:pt x="2564" y="2215"/>
                  </a:cubicBezTo>
                  <a:cubicBezTo>
                    <a:pt x="1842" y="2133"/>
                    <a:pt x="1201" y="1690"/>
                    <a:pt x="711" y="1096"/>
                  </a:cubicBezTo>
                  <a:lnTo>
                    <a:pt x="711" y="1096"/>
                  </a:lnTo>
                  <a:cubicBezTo>
                    <a:pt x="1609" y="3811"/>
                    <a:pt x="2436" y="6573"/>
                    <a:pt x="3170" y="9324"/>
                  </a:cubicBezTo>
                  <a:cubicBezTo>
                    <a:pt x="3179" y="9340"/>
                    <a:pt x="3163" y="9357"/>
                    <a:pt x="3150" y="9357"/>
                  </a:cubicBezTo>
                  <a:cubicBezTo>
                    <a:pt x="3144" y="9357"/>
                    <a:pt x="3139" y="9354"/>
                    <a:pt x="3135" y="9347"/>
                  </a:cubicBezTo>
                  <a:cubicBezTo>
                    <a:pt x="2180" y="6620"/>
                    <a:pt x="1306" y="3823"/>
                    <a:pt x="525" y="1049"/>
                  </a:cubicBezTo>
                  <a:cubicBezTo>
                    <a:pt x="501" y="991"/>
                    <a:pt x="536" y="944"/>
                    <a:pt x="583" y="933"/>
                  </a:cubicBezTo>
                  <a:cubicBezTo>
                    <a:pt x="362" y="641"/>
                    <a:pt x="187" y="327"/>
                    <a:pt x="47"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2" name="Google Shape;3131;p91">
              <a:extLst>
                <a:ext uri="{FF2B5EF4-FFF2-40B4-BE49-F238E27FC236}">
                  <a16:creationId xmlns:a16="http://schemas.microsoft.com/office/drawing/2014/main" id="{E62205B7-6E8E-CFE6-4537-54D79D042835}"/>
                </a:ext>
              </a:extLst>
            </p:cNvPr>
            <p:cNvSpPr/>
            <p:nvPr/>
          </p:nvSpPr>
          <p:spPr>
            <a:xfrm>
              <a:off x="704198" y="1808898"/>
              <a:ext cx="474734" cy="189989"/>
            </a:xfrm>
            <a:custGeom>
              <a:avLst/>
              <a:gdLst/>
              <a:ahLst/>
              <a:cxnLst/>
              <a:rect l="l" t="t" r="r" b="b"/>
              <a:pathLst>
                <a:path w="14825" h="5933" extrusionOk="0">
                  <a:moveTo>
                    <a:pt x="12679" y="1317"/>
                  </a:moveTo>
                  <a:cubicBezTo>
                    <a:pt x="12764" y="1317"/>
                    <a:pt x="12793" y="1447"/>
                    <a:pt x="12715" y="1481"/>
                  </a:cubicBezTo>
                  <a:cubicBezTo>
                    <a:pt x="11596" y="1923"/>
                    <a:pt x="10349" y="2145"/>
                    <a:pt x="9195" y="2518"/>
                  </a:cubicBezTo>
                  <a:cubicBezTo>
                    <a:pt x="8030" y="2879"/>
                    <a:pt x="6876" y="3275"/>
                    <a:pt x="5711" y="3660"/>
                  </a:cubicBezTo>
                  <a:cubicBezTo>
                    <a:pt x="5704" y="3663"/>
                    <a:pt x="5697" y="3664"/>
                    <a:pt x="5691" y="3664"/>
                  </a:cubicBezTo>
                  <a:cubicBezTo>
                    <a:pt x="5645" y="3664"/>
                    <a:pt x="5625" y="3599"/>
                    <a:pt x="5676" y="3578"/>
                  </a:cubicBezTo>
                  <a:cubicBezTo>
                    <a:pt x="6841" y="3077"/>
                    <a:pt x="8018" y="2646"/>
                    <a:pt x="9230" y="2273"/>
                  </a:cubicBezTo>
                  <a:cubicBezTo>
                    <a:pt x="10338" y="1912"/>
                    <a:pt x="11515" y="1469"/>
                    <a:pt x="12668" y="1317"/>
                  </a:cubicBezTo>
                  <a:cubicBezTo>
                    <a:pt x="12672" y="1317"/>
                    <a:pt x="12676" y="1317"/>
                    <a:pt x="12679" y="1317"/>
                  </a:cubicBezTo>
                  <a:close/>
                  <a:moveTo>
                    <a:pt x="11048" y="0"/>
                  </a:moveTo>
                  <a:lnTo>
                    <a:pt x="10769" y="234"/>
                  </a:lnTo>
                  <a:cubicBezTo>
                    <a:pt x="10804" y="268"/>
                    <a:pt x="10804" y="327"/>
                    <a:pt x="10745" y="350"/>
                  </a:cubicBezTo>
                  <a:cubicBezTo>
                    <a:pt x="8263" y="1306"/>
                    <a:pt x="5757" y="2215"/>
                    <a:pt x="3252" y="3089"/>
                  </a:cubicBezTo>
                  <a:cubicBezTo>
                    <a:pt x="2168" y="3462"/>
                    <a:pt x="1084" y="3846"/>
                    <a:pt x="0" y="4219"/>
                  </a:cubicBezTo>
                  <a:cubicBezTo>
                    <a:pt x="59" y="4231"/>
                    <a:pt x="105" y="4266"/>
                    <a:pt x="117" y="4347"/>
                  </a:cubicBezTo>
                  <a:cubicBezTo>
                    <a:pt x="175" y="4709"/>
                    <a:pt x="245" y="5058"/>
                    <a:pt x="327" y="5408"/>
                  </a:cubicBezTo>
                  <a:cubicBezTo>
                    <a:pt x="979" y="5175"/>
                    <a:pt x="1655" y="5023"/>
                    <a:pt x="2308" y="4814"/>
                  </a:cubicBezTo>
                  <a:cubicBezTo>
                    <a:pt x="2972" y="4592"/>
                    <a:pt x="3625" y="4289"/>
                    <a:pt x="4312" y="4161"/>
                  </a:cubicBezTo>
                  <a:cubicBezTo>
                    <a:pt x="4316" y="4160"/>
                    <a:pt x="4320" y="4160"/>
                    <a:pt x="4324" y="4160"/>
                  </a:cubicBezTo>
                  <a:cubicBezTo>
                    <a:pt x="4383" y="4160"/>
                    <a:pt x="4391" y="4245"/>
                    <a:pt x="4336" y="4277"/>
                  </a:cubicBezTo>
                  <a:cubicBezTo>
                    <a:pt x="3683" y="4650"/>
                    <a:pt x="2879" y="4837"/>
                    <a:pt x="2156" y="5047"/>
                  </a:cubicBezTo>
                  <a:cubicBezTo>
                    <a:pt x="1574" y="5233"/>
                    <a:pt x="968" y="5431"/>
                    <a:pt x="362" y="5536"/>
                  </a:cubicBezTo>
                  <a:cubicBezTo>
                    <a:pt x="397" y="5676"/>
                    <a:pt x="431" y="5804"/>
                    <a:pt x="466" y="5932"/>
                  </a:cubicBezTo>
                  <a:cubicBezTo>
                    <a:pt x="5256" y="4476"/>
                    <a:pt x="10023" y="2961"/>
                    <a:pt x="14824" y="1527"/>
                  </a:cubicBezTo>
                  <a:lnTo>
                    <a:pt x="14824" y="1527"/>
                  </a:lnTo>
                  <a:cubicBezTo>
                    <a:pt x="14674" y="1537"/>
                    <a:pt x="14521" y="1542"/>
                    <a:pt x="14367" y="1542"/>
                  </a:cubicBezTo>
                  <a:cubicBezTo>
                    <a:pt x="13797" y="1542"/>
                    <a:pt x="13220" y="1471"/>
                    <a:pt x="12715" y="1306"/>
                  </a:cubicBezTo>
                  <a:cubicBezTo>
                    <a:pt x="12424" y="1201"/>
                    <a:pt x="12121" y="1003"/>
                    <a:pt x="11829" y="781"/>
                  </a:cubicBezTo>
                  <a:cubicBezTo>
                    <a:pt x="11818" y="793"/>
                    <a:pt x="11806" y="805"/>
                    <a:pt x="11794" y="805"/>
                  </a:cubicBezTo>
                  <a:cubicBezTo>
                    <a:pt x="10874" y="1259"/>
                    <a:pt x="9848" y="1527"/>
                    <a:pt x="8881" y="1865"/>
                  </a:cubicBezTo>
                  <a:cubicBezTo>
                    <a:pt x="7960" y="2203"/>
                    <a:pt x="7016" y="2529"/>
                    <a:pt x="6084" y="2856"/>
                  </a:cubicBezTo>
                  <a:cubicBezTo>
                    <a:pt x="4324" y="3485"/>
                    <a:pt x="2518" y="4266"/>
                    <a:pt x="665" y="4580"/>
                  </a:cubicBezTo>
                  <a:cubicBezTo>
                    <a:pt x="606" y="4580"/>
                    <a:pt x="606" y="4511"/>
                    <a:pt x="653" y="4499"/>
                  </a:cubicBezTo>
                  <a:cubicBezTo>
                    <a:pt x="2599" y="4009"/>
                    <a:pt x="4464" y="3205"/>
                    <a:pt x="6352" y="2529"/>
                  </a:cubicBezTo>
                  <a:cubicBezTo>
                    <a:pt x="7284" y="2191"/>
                    <a:pt x="8217" y="1865"/>
                    <a:pt x="9149" y="1527"/>
                  </a:cubicBezTo>
                  <a:cubicBezTo>
                    <a:pt x="9976" y="1224"/>
                    <a:pt x="10815" y="863"/>
                    <a:pt x="11678" y="653"/>
                  </a:cubicBezTo>
                  <a:cubicBezTo>
                    <a:pt x="11445" y="455"/>
                    <a:pt x="11235" y="222"/>
                    <a:pt x="1104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3" name="Google Shape;3132;p91">
              <a:extLst>
                <a:ext uri="{FF2B5EF4-FFF2-40B4-BE49-F238E27FC236}">
                  <a16:creationId xmlns:a16="http://schemas.microsoft.com/office/drawing/2014/main" id="{2D89D723-5F1E-399A-62F7-079EF71252AF}"/>
                </a:ext>
              </a:extLst>
            </p:cNvPr>
            <p:cNvSpPr/>
            <p:nvPr/>
          </p:nvSpPr>
          <p:spPr>
            <a:xfrm>
              <a:off x="510491" y="1788755"/>
              <a:ext cx="547521" cy="249327"/>
            </a:xfrm>
            <a:custGeom>
              <a:avLst/>
              <a:gdLst/>
              <a:ahLst/>
              <a:cxnLst/>
              <a:rect l="l" t="t" r="r" b="b"/>
              <a:pathLst>
                <a:path w="17098" h="7786" extrusionOk="0">
                  <a:moveTo>
                    <a:pt x="10674" y="2305"/>
                  </a:moveTo>
                  <a:cubicBezTo>
                    <a:pt x="10767" y="2305"/>
                    <a:pt x="10820" y="2438"/>
                    <a:pt x="10723" y="2471"/>
                  </a:cubicBezTo>
                  <a:cubicBezTo>
                    <a:pt x="8007" y="3252"/>
                    <a:pt x="5350" y="4196"/>
                    <a:pt x="2670" y="5081"/>
                  </a:cubicBezTo>
                  <a:cubicBezTo>
                    <a:pt x="2666" y="5082"/>
                    <a:pt x="2663" y="5083"/>
                    <a:pt x="2660" y="5083"/>
                  </a:cubicBezTo>
                  <a:cubicBezTo>
                    <a:pt x="2631" y="5083"/>
                    <a:pt x="2614" y="5034"/>
                    <a:pt x="2646" y="5023"/>
                  </a:cubicBezTo>
                  <a:cubicBezTo>
                    <a:pt x="5233" y="3904"/>
                    <a:pt x="7949" y="3053"/>
                    <a:pt x="10653" y="2308"/>
                  </a:cubicBezTo>
                  <a:cubicBezTo>
                    <a:pt x="10660" y="2306"/>
                    <a:pt x="10667" y="2305"/>
                    <a:pt x="10674" y="2305"/>
                  </a:cubicBezTo>
                  <a:close/>
                  <a:moveTo>
                    <a:pt x="16678" y="0"/>
                  </a:moveTo>
                  <a:cubicBezTo>
                    <a:pt x="12984" y="1177"/>
                    <a:pt x="9289" y="2378"/>
                    <a:pt x="5595" y="3543"/>
                  </a:cubicBezTo>
                  <a:cubicBezTo>
                    <a:pt x="4674" y="3834"/>
                    <a:pt x="3765" y="4126"/>
                    <a:pt x="2844" y="4417"/>
                  </a:cubicBezTo>
                  <a:cubicBezTo>
                    <a:pt x="2017" y="4673"/>
                    <a:pt x="327" y="4918"/>
                    <a:pt x="82" y="5944"/>
                  </a:cubicBezTo>
                  <a:cubicBezTo>
                    <a:pt x="222" y="5885"/>
                    <a:pt x="374" y="5827"/>
                    <a:pt x="525" y="5781"/>
                  </a:cubicBezTo>
                  <a:cubicBezTo>
                    <a:pt x="548" y="5781"/>
                    <a:pt x="560" y="5804"/>
                    <a:pt x="537" y="5816"/>
                  </a:cubicBezTo>
                  <a:cubicBezTo>
                    <a:pt x="385" y="5885"/>
                    <a:pt x="234" y="5944"/>
                    <a:pt x="71" y="6014"/>
                  </a:cubicBezTo>
                  <a:cubicBezTo>
                    <a:pt x="1" y="6398"/>
                    <a:pt x="152" y="6783"/>
                    <a:pt x="409" y="7086"/>
                  </a:cubicBezTo>
                  <a:cubicBezTo>
                    <a:pt x="758" y="6923"/>
                    <a:pt x="1166" y="6888"/>
                    <a:pt x="1539" y="6806"/>
                  </a:cubicBezTo>
                  <a:cubicBezTo>
                    <a:pt x="2017" y="6701"/>
                    <a:pt x="2495" y="6608"/>
                    <a:pt x="2961" y="6503"/>
                  </a:cubicBezTo>
                  <a:cubicBezTo>
                    <a:pt x="2968" y="6501"/>
                    <a:pt x="2975" y="6500"/>
                    <a:pt x="2981" y="6500"/>
                  </a:cubicBezTo>
                  <a:cubicBezTo>
                    <a:pt x="3057" y="6500"/>
                    <a:pt x="3070" y="6621"/>
                    <a:pt x="2984" y="6643"/>
                  </a:cubicBezTo>
                  <a:cubicBezTo>
                    <a:pt x="2506" y="6748"/>
                    <a:pt x="2040" y="6853"/>
                    <a:pt x="1562" y="6969"/>
                  </a:cubicBezTo>
                  <a:cubicBezTo>
                    <a:pt x="1213" y="7039"/>
                    <a:pt x="852" y="7167"/>
                    <a:pt x="490" y="7179"/>
                  </a:cubicBezTo>
                  <a:cubicBezTo>
                    <a:pt x="688" y="7377"/>
                    <a:pt x="933" y="7540"/>
                    <a:pt x="1178" y="7634"/>
                  </a:cubicBezTo>
                  <a:cubicBezTo>
                    <a:pt x="1474" y="7747"/>
                    <a:pt x="1773" y="7785"/>
                    <a:pt x="2075" y="7785"/>
                  </a:cubicBezTo>
                  <a:cubicBezTo>
                    <a:pt x="2580" y="7785"/>
                    <a:pt x="3091" y="7677"/>
                    <a:pt x="3602" y="7634"/>
                  </a:cubicBezTo>
                  <a:cubicBezTo>
                    <a:pt x="3427" y="7016"/>
                    <a:pt x="3357" y="6387"/>
                    <a:pt x="3427" y="5769"/>
                  </a:cubicBezTo>
                  <a:lnTo>
                    <a:pt x="3427" y="5769"/>
                  </a:lnTo>
                  <a:cubicBezTo>
                    <a:pt x="2949" y="5932"/>
                    <a:pt x="2460" y="6084"/>
                    <a:pt x="1970" y="6200"/>
                  </a:cubicBezTo>
                  <a:cubicBezTo>
                    <a:pt x="1967" y="6201"/>
                    <a:pt x="1964" y="6202"/>
                    <a:pt x="1962" y="6202"/>
                  </a:cubicBezTo>
                  <a:cubicBezTo>
                    <a:pt x="1934" y="6202"/>
                    <a:pt x="1927" y="6151"/>
                    <a:pt x="1959" y="6130"/>
                  </a:cubicBezTo>
                  <a:cubicBezTo>
                    <a:pt x="3147" y="5571"/>
                    <a:pt x="4441" y="5175"/>
                    <a:pt x="5676" y="4720"/>
                  </a:cubicBezTo>
                  <a:cubicBezTo>
                    <a:pt x="6888" y="4277"/>
                    <a:pt x="8100" y="3834"/>
                    <a:pt x="9312" y="3403"/>
                  </a:cubicBezTo>
                  <a:cubicBezTo>
                    <a:pt x="11772" y="2506"/>
                    <a:pt x="14242" y="1643"/>
                    <a:pt x="16725" y="828"/>
                  </a:cubicBezTo>
                  <a:cubicBezTo>
                    <a:pt x="16736" y="825"/>
                    <a:pt x="16747" y="823"/>
                    <a:pt x="16757" y="823"/>
                  </a:cubicBezTo>
                  <a:cubicBezTo>
                    <a:pt x="16787" y="823"/>
                    <a:pt x="16809" y="836"/>
                    <a:pt x="16818" y="863"/>
                  </a:cubicBezTo>
                  <a:lnTo>
                    <a:pt x="17097" y="629"/>
                  </a:lnTo>
                  <a:cubicBezTo>
                    <a:pt x="16946" y="443"/>
                    <a:pt x="16806" y="245"/>
                    <a:pt x="16690" y="70"/>
                  </a:cubicBezTo>
                  <a:cubicBezTo>
                    <a:pt x="16678" y="47"/>
                    <a:pt x="16678" y="23"/>
                    <a:pt x="1667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4" name="Google Shape;3133;p91">
              <a:extLst>
                <a:ext uri="{FF2B5EF4-FFF2-40B4-BE49-F238E27FC236}">
                  <a16:creationId xmlns:a16="http://schemas.microsoft.com/office/drawing/2014/main" id="{0084703C-BD8A-D9A4-5209-E5E828CEF907}"/>
                </a:ext>
              </a:extLst>
            </p:cNvPr>
            <p:cNvSpPr/>
            <p:nvPr/>
          </p:nvSpPr>
          <p:spPr>
            <a:xfrm>
              <a:off x="425790" y="1088250"/>
              <a:ext cx="793806" cy="1066157"/>
            </a:xfrm>
            <a:custGeom>
              <a:avLst/>
              <a:gdLst/>
              <a:ahLst/>
              <a:cxnLst/>
              <a:rect l="l" t="t" r="r" b="b"/>
              <a:pathLst>
                <a:path w="24789" h="33294" extrusionOk="0">
                  <a:moveTo>
                    <a:pt x="12365" y="245"/>
                  </a:moveTo>
                  <a:lnTo>
                    <a:pt x="12365" y="245"/>
                  </a:lnTo>
                  <a:cubicBezTo>
                    <a:pt x="12447" y="268"/>
                    <a:pt x="12517" y="315"/>
                    <a:pt x="12587" y="373"/>
                  </a:cubicBezTo>
                  <a:cubicBezTo>
                    <a:pt x="12680" y="467"/>
                    <a:pt x="12738" y="595"/>
                    <a:pt x="12832" y="688"/>
                  </a:cubicBezTo>
                  <a:cubicBezTo>
                    <a:pt x="12820" y="688"/>
                    <a:pt x="12820" y="700"/>
                    <a:pt x="12832" y="723"/>
                  </a:cubicBezTo>
                  <a:cubicBezTo>
                    <a:pt x="13158" y="2471"/>
                    <a:pt x="13787" y="4196"/>
                    <a:pt x="14288" y="5897"/>
                  </a:cubicBezTo>
                  <a:cubicBezTo>
                    <a:pt x="14813" y="7645"/>
                    <a:pt x="15372" y="9382"/>
                    <a:pt x="15943" y="11118"/>
                  </a:cubicBezTo>
                  <a:cubicBezTo>
                    <a:pt x="16514" y="12855"/>
                    <a:pt x="17109" y="14580"/>
                    <a:pt x="17703" y="16304"/>
                  </a:cubicBezTo>
                  <a:cubicBezTo>
                    <a:pt x="18006" y="17155"/>
                    <a:pt x="18297" y="17994"/>
                    <a:pt x="18600" y="18833"/>
                  </a:cubicBezTo>
                  <a:cubicBezTo>
                    <a:pt x="18764" y="19288"/>
                    <a:pt x="18938" y="19742"/>
                    <a:pt x="19113" y="20209"/>
                  </a:cubicBezTo>
                  <a:cubicBezTo>
                    <a:pt x="19241" y="20547"/>
                    <a:pt x="19428" y="20931"/>
                    <a:pt x="19463" y="21316"/>
                  </a:cubicBezTo>
                  <a:cubicBezTo>
                    <a:pt x="19428" y="21234"/>
                    <a:pt x="19370" y="21153"/>
                    <a:pt x="19288" y="21094"/>
                  </a:cubicBezTo>
                  <a:cubicBezTo>
                    <a:pt x="19276" y="21094"/>
                    <a:pt x="19276" y="21094"/>
                    <a:pt x="19265" y="21083"/>
                  </a:cubicBezTo>
                  <a:cubicBezTo>
                    <a:pt x="18764" y="19358"/>
                    <a:pt x="18041" y="17656"/>
                    <a:pt x="17435" y="15955"/>
                  </a:cubicBezTo>
                  <a:cubicBezTo>
                    <a:pt x="16829" y="14218"/>
                    <a:pt x="16235" y="12482"/>
                    <a:pt x="15652" y="10734"/>
                  </a:cubicBezTo>
                  <a:cubicBezTo>
                    <a:pt x="14498" y="7273"/>
                    <a:pt x="13449" y="3776"/>
                    <a:pt x="12389" y="280"/>
                  </a:cubicBezTo>
                  <a:cubicBezTo>
                    <a:pt x="12389" y="268"/>
                    <a:pt x="12377" y="268"/>
                    <a:pt x="12377" y="257"/>
                  </a:cubicBezTo>
                  <a:cubicBezTo>
                    <a:pt x="12377" y="257"/>
                    <a:pt x="12365" y="245"/>
                    <a:pt x="12365" y="245"/>
                  </a:cubicBezTo>
                  <a:close/>
                  <a:moveTo>
                    <a:pt x="13088" y="606"/>
                  </a:moveTo>
                  <a:cubicBezTo>
                    <a:pt x="13228" y="933"/>
                    <a:pt x="13403" y="1247"/>
                    <a:pt x="13624" y="1539"/>
                  </a:cubicBezTo>
                  <a:cubicBezTo>
                    <a:pt x="13577" y="1550"/>
                    <a:pt x="13542" y="1597"/>
                    <a:pt x="13566" y="1655"/>
                  </a:cubicBezTo>
                  <a:cubicBezTo>
                    <a:pt x="14347" y="4429"/>
                    <a:pt x="15221" y="7226"/>
                    <a:pt x="16176" y="9953"/>
                  </a:cubicBezTo>
                  <a:cubicBezTo>
                    <a:pt x="16180" y="9960"/>
                    <a:pt x="16185" y="9963"/>
                    <a:pt x="16191" y="9963"/>
                  </a:cubicBezTo>
                  <a:cubicBezTo>
                    <a:pt x="16204" y="9963"/>
                    <a:pt x="16220" y="9946"/>
                    <a:pt x="16211" y="9930"/>
                  </a:cubicBezTo>
                  <a:cubicBezTo>
                    <a:pt x="15477" y="7179"/>
                    <a:pt x="14650" y="4417"/>
                    <a:pt x="13752" y="1702"/>
                  </a:cubicBezTo>
                  <a:lnTo>
                    <a:pt x="13752" y="1702"/>
                  </a:lnTo>
                  <a:cubicBezTo>
                    <a:pt x="14242" y="2296"/>
                    <a:pt x="14883" y="2739"/>
                    <a:pt x="15605" y="2821"/>
                  </a:cubicBezTo>
                  <a:cubicBezTo>
                    <a:pt x="15955" y="3986"/>
                    <a:pt x="16374" y="5117"/>
                    <a:pt x="16911" y="6224"/>
                  </a:cubicBezTo>
                  <a:cubicBezTo>
                    <a:pt x="16919" y="6236"/>
                    <a:pt x="16931" y="6241"/>
                    <a:pt x="16943" y="6241"/>
                  </a:cubicBezTo>
                  <a:cubicBezTo>
                    <a:pt x="16965" y="6241"/>
                    <a:pt x="16984" y="6223"/>
                    <a:pt x="16969" y="6200"/>
                  </a:cubicBezTo>
                  <a:cubicBezTo>
                    <a:pt x="16538" y="5093"/>
                    <a:pt x="16141" y="3974"/>
                    <a:pt x="15827" y="2832"/>
                  </a:cubicBezTo>
                  <a:cubicBezTo>
                    <a:pt x="16095" y="2832"/>
                    <a:pt x="16374" y="2786"/>
                    <a:pt x="16654" y="2681"/>
                  </a:cubicBezTo>
                  <a:cubicBezTo>
                    <a:pt x="17761" y="6189"/>
                    <a:pt x="18915" y="9685"/>
                    <a:pt x="20057" y="13181"/>
                  </a:cubicBezTo>
                  <a:cubicBezTo>
                    <a:pt x="21234" y="16794"/>
                    <a:pt x="22435" y="20407"/>
                    <a:pt x="24078" y="23845"/>
                  </a:cubicBezTo>
                  <a:cubicBezTo>
                    <a:pt x="23332" y="23786"/>
                    <a:pt x="22505" y="23833"/>
                    <a:pt x="21759" y="23635"/>
                  </a:cubicBezTo>
                  <a:cubicBezTo>
                    <a:pt x="20943" y="21456"/>
                    <a:pt x="20220" y="19253"/>
                    <a:pt x="19428" y="17074"/>
                  </a:cubicBezTo>
                  <a:cubicBezTo>
                    <a:pt x="19419" y="17052"/>
                    <a:pt x="19402" y="17043"/>
                    <a:pt x="19385" y="17043"/>
                  </a:cubicBezTo>
                  <a:cubicBezTo>
                    <a:pt x="19357" y="17043"/>
                    <a:pt x="19327" y="17068"/>
                    <a:pt x="19335" y="17097"/>
                  </a:cubicBezTo>
                  <a:cubicBezTo>
                    <a:pt x="19917" y="19300"/>
                    <a:pt x="20756" y="21502"/>
                    <a:pt x="21630" y="23600"/>
                  </a:cubicBezTo>
                  <a:cubicBezTo>
                    <a:pt x="21596" y="23588"/>
                    <a:pt x="21549" y="23577"/>
                    <a:pt x="21514" y="23565"/>
                  </a:cubicBezTo>
                  <a:cubicBezTo>
                    <a:pt x="20617" y="23239"/>
                    <a:pt x="20197" y="22341"/>
                    <a:pt x="19463" y="21805"/>
                  </a:cubicBezTo>
                  <a:cubicBezTo>
                    <a:pt x="19463" y="21805"/>
                    <a:pt x="19451" y="21794"/>
                    <a:pt x="19439" y="21794"/>
                  </a:cubicBezTo>
                  <a:cubicBezTo>
                    <a:pt x="19463" y="21782"/>
                    <a:pt x="19474" y="21770"/>
                    <a:pt x="19474" y="21747"/>
                  </a:cubicBezTo>
                  <a:cubicBezTo>
                    <a:pt x="19498" y="21712"/>
                    <a:pt x="19498" y="21677"/>
                    <a:pt x="19509" y="21642"/>
                  </a:cubicBezTo>
                  <a:cubicBezTo>
                    <a:pt x="19684" y="21036"/>
                    <a:pt x="19381" y="20477"/>
                    <a:pt x="19183" y="19906"/>
                  </a:cubicBezTo>
                  <a:cubicBezTo>
                    <a:pt x="18845" y="18997"/>
                    <a:pt x="18507" y="18076"/>
                    <a:pt x="18192" y="17167"/>
                  </a:cubicBezTo>
                  <a:cubicBezTo>
                    <a:pt x="17552" y="15360"/>
                    <a:pt x="16945" y="13554"/>
                    <a:pt x="16351" y="11736"/>
                  </a:cubicBezTo>
                  <a:cubicBezTo>
                    <a:pt x="15757" y="9930"/>
                    <a:pt x="15209" y="8100"/>
                    <a:pt x="14650" y="6270"/>
                  </a:cubicBezTo>
                  <a:cubicBezTo>
                    <a:pt x="14102" y="4441"/>
                    <a:pt x="13694" y="2529"/>
                    <a:pt x="13041" y="735"/>
                  </a:cubicBezTo>
                  <a:cubicBezTo>
                    <a:pt x="13065" y="711"/>
                    <a:pt x="13076" y="688"/>
                    <a:pt x="13088" y="653"/>
                  </a:cubicBezTo>
                  <a:cubicBezTo>
                    <a:pt x="13088" y="641"/>
                    <a:pt x="13088" y="618"/>
                    <a:pt x="13088" y="606"/>
                  </a:cubicBezTo>
                  <a:close/>
                  <a:moveTo>
                    <a:pt x="19323" y="21875"/>
                  </a:moveTo>
                  <a:cubicBezTo>
                    <a:pt x="19323" y="21898"/>
                    <a:pt x="19323" y="21922"/>
                    <a:pt x="19335" y="21945"/>
                  </a:cubicBezTo>
                  <a:cubicBezTo>
                    <a:pt x="19451" y="22120"/>
                    <a:pt x="19591" y="22318"/>
                    <a:pt x="19742" y="22504"/>
                  </a:cubicBezTo>
                  <a:cubicBezTo>
                    <a:pt x="19929" y="22726"/>
                    <a:pt x="20139" y="22959"/>
                    <a:pt x="20372" y="23157"/>
                  </a:cubicBezTo>
                  <a:cubicBezTo>
                    <a:pt x="19509" y="23367"/>
                    <a:pt x="18670" y="23728"/>
                    <a:pt x="17843" y="24031"/>
                  </a:cubicBezTo>
                  <a:cubicBezTo>
                    <a:pt x="16911" y="24369"/>
                    <a:pt x="15978" y="24695"/>
                    <a:pt x="15046" y="25033"/>
                  </a:cubicBezTo>
                  <a:cubicBezTo>
                    <a:pt x="13158" y="25709"/>
                    <a:pt x="11293" y="26513"/>
                    <a:pt x="9347" y="27003"/>
                  </a:cubicBezTo>
                  <a:cubicBezTo>
                    <a:pt x="9300" y="27015"/>
                    <a:pt x="9300" y="27084"/>
                    <a:pt x="9359" y="27084"/>
                  </a:cubicBezTo>
                  <a:cubicBezTo>
                    <a:pt x="11212" y="26770"/>
                    <a:pt x="13018" y="25989"/>
                    <a:pt x="14778" y="25360"/>
                  </a:cubicBezTo>
                  <a:cubicBezTo>
                    <a:pt x="15710" y="25033"/>
                    <a:pt x="16654" y="24707"/>
                    <a:pt x="17575" y="24369"/>
                  </a:cubicBezTo>
                  <a:cubicBezTo>
                    <a:pt x="18542" y="24031"/>
                    <a:pt x="19568" y="23763"/>
                    <a:pt x="20488" y="23309"/>
                  </a:cubicBezTo>
                  <a:cubicBezTo>
                    <a:pt x="20500" y="23309"/>
                    <a:pt x="20512" y="23297"/>
                    <a:pt x="20523" y="23285"/>
                  </a:cubicBezTo>
                  <a:cubicBezTo>
                    <a:pt x="20815" y="23507"/>
                    <a:pt x="21118" y="23705"/>
                    <a:pt x="21409" y="23810"/>
                  </a:cubicBezTo>
                  <a:cubicBezTo>
                    <a:pt x="21914" y="23975"/>
                    <a:pt x="22491" y="24046"/>
                    <a:pt x="23061" y="24046"/>
                  </a:cubicBezTo>
                  <a:cubicBezTo>
                    <a:pt x="23215" y="24046"/>
                    <a:pt x="23368" y="24041"/>
                    <a:pt x="23518" y="24031"/>
                  </a:cubicBezTo>
                  <a:lnTo>
                    <a:pt x="23518" y="24031"/>
                  </a:lnTo>
                  <a:cubicBezTo>
                    <a:pt x="18717" y="25465"/>
                    <a:pt x="13950" y="26980"/>
                    <a:pt x="9160" y="28436"/>
                  </a:cubicBezTo>
                  <a:cubicBezTo>
                    <a:pt x="9125" y="28308"/>
                    <a:pt x="9091" y="28180"/>
                    <a:pt x="9056" y="28040"/>
                  </a:cubicBezTo>
                  <a:cubicBezTo>
                    <a:pt x="9662" y="27935"/>
                    <a:pt x="10268" y="27737"/>
                    <a:pt x="10850" y="27551"/>
                  </a:cubicBezTo>
                  <a:cubicBezTo>
                    <a:pt x="11573" y="27341"/>
                    <a:pt x="12377" y="27154"/>
                    <a:pt x="13030" y="26781"/>
                  </a:cubicBezTo>
                  <a:cubicBezTo>
                    <a:pt x="13085" y="26749"/>
                    <a:pt x="13077" y="26664"/>
                    <a:pt x="13018" y="26664"/>
                  </a:cubicBezTo>
                  <a:cubicBezTo>
                    <a:pt x="13014" y="26664"/>
                    <a:pt x="13010" y="26664"/>
                    <a:pt x="13006" y="26665"/>
                  </a:cubicBezTo>
                  <a:cubicBezTo>
                    <a:pt x="12319" y="26793"/>
                    <a:pt x="11666" y="27096"/>
                    <a:pt x="11002" y="27318"/>
                  </a:cubicBezTo>
                  <a:cubicBezTo>
                    <a:pt x="10349" y="27527"/>
                    <a:pt x="9673" y="27679"/>
                    <a:pt x="9021" y="27912"/>
                  </a:cubicBezTo>
                  <a:cubicBezTo>
                    <a:pt x="8939" y="27562"/>
                    <a:pt x="8869" y="27213"/>
                    <a:pt x="8811" y="26851"/>
                  </a:cubicBezTo>
                  <a:cubicBezTo>
                    <a:pt x="8799" y="26770"/>
                    <a:pt x="8753" y="26735"/>
                    <a:pt x="8694" y="26723"/>
                  </a:cubicBezTo>
                  <a:cubicBezTo>
                    <a:pt x="9778" y="26350"/>
                    <a:pt x="10862" y="25966"/>
                    <a:pt x="11946" y="25593"/>
                  </a:cubicBezTo>
                  <a:cubicBezTo>
                    <a:pt x="14451" y="24719"/>
                    <a:pt x="16957" y="23810"/>
                    <a:pt x="19439" y="22854"/>
                  </a:cubicBezTo>
                  <a:cubicBezTo>
                    <a:pt x="19498" y="22831"/>
                    <a:pt x="19498" y="22772"/>
                    <a:pt x="19463" y="22738"/>
                  </a:cubicBezTo>
                  <a:cubicBezTo>
                    <a:pt x="19454" y="22711"/>
                    <a:pt x="19432" y="22698"/>
                    <a:pt x="19402" y="22698"/>
                  </a:cubicBezTo>
                  <a:cubicBezTo>
                    <a:pt x="19392" y="22698"/>
                    <a:pt x="19381" y="22700"/>
                    <a:pt x="19370" y="22703"/>
                  </a:cubicBezTo>
                  <a:cubicBezTo>
                    <a:pt x="16887" y="23518"/>
                    <a:pt x="14417" y="24381"/>
                    <a:pt x="11957" y="25278"/>
                  </a:cubicBezTo>
                  <a:cubicBezTo>
                    <a:pt x="10745" y="25709"/>
                    <a:pt x="9533" y="26152"/>
                    <a:pt x="8321" y="26595"/>
                  </a:cubicBezTo>
                  <a:cubicBezTo>
                    <a:pt x="7086" y="27050"/>
                    <a:pt x="5792" y="27446"/>
                    <a:pt x="4604" y="28005"/>
                  </a:cubicBezTo>
                  <a:cubicBezTo>
                    <a:pt x="4572" y="28026"/>
                    <a:pt x="4579" y="28077"/>
                    <a:pt x="4607" y="28077"/>
                  </a:cubicBezTo>
                  <a:cubicBezTo>
                    <a:pt x="4609" y="28077"/>
                    <a:pt x="4612" y="28076"/>
                    <a:pt x="4615" y="28075"/>
                  </a:cubicBezTo>
                  <a:cubicBezTo>
                    <a:pt x="5105" y="27959"/>
                    <a:pt x="5594" y="27807"/>
                    <a:pt x="6072" y="27644"/>
                  </a:cubicBezTo>
                  <a:lnTo>
                    <a:pt x="6072" y="27644"/>
                  </a:lnTo>
                  <a:cubicBezTo>
                    <a:pt x="6002" y="28262"/>
                    <a:pt x="6072" y="28891"/>
                    <a:pt x="6247" y="29509"/>
                  </a:cubicBezTo>
                  <a:cubicBezTo>
                    <a:pt x="5736" y="29552"/>
                    <a:pt x="5225" y="29660"/>
                    <a:pt x="4720" y="29660"/>
                  </a:cubicBezTo>
                  <a:cubicBezTo>
                    <a:pt x="4418" y="29660"/>
                    <a:pt x="4119" y="29622"/>
                    <a:pt x="3823" y="29509"/>
                  </a:cubicBezTo>
                  <a:cubicBezTo>
                    <a:pt x="3578" y="29415"/>
                    <a:pt x="3333" y="29252"/>
                    <a:pt x="3135" y="29054"/>
                  </a:cubicBezTo>
                  <a:cubicBezTo>
                    <a:pt x="3497" y="29042"/>
                    <a:pt x="3858" y="28914"/>
                    <a:pt x="4207" y="28844"/>
                  </a:cubicBezTo>
                  <a:cubicBezTo>
                    <a:pt x="4685" y="28728"/>
                    <a:pt x="5151" y="28623"/>
                    <a:pt x="5629" y="28518"/>
                  </a:cubicBezTo>
                  <a:cubicBezTo>
                    <a:pt x="5715" y="28496"/>
                    <a:pt x="5702" y="28375"/>
                    <a:pt x="5626" y="28375"/>
                  </a:cubicBezTo>
                  <a:cubicBezTo>
                    <a:pt x="5620" y="28375"/>
                    <a:pt x="5613" y="28376"/>
                    <a:pt x="5606" y="28378"/>
                  </a:cubicBezTo>
                  <a:cubicBezTo>
                    <a:pt x="5140" y="28483"/>
                    <a:pt x="4662" y="28576"/>
                    <a:pt x="4184" y="28681"/>
                  </a:cubicBezTo>
                  <a:cubicBezTo>
                    <a:pt x="3811" y="28763"/>
                    <a:pt x="3403" y="28798"/>
                    <a:pt x="3054" y="28961"/>
                  </a:cubicBezTo>
                  <a:cubicBezTo>
                    <a:pt x="2797" y="28658"/>
                    <a:pt x="2646" y="28273"/>
                    <a:pt x="2716" y="27889"/>
                  </a:cubicBezTo>
                  <a:cubicBezTo>
                    <a:pt x="2879" y="27819"/>
                    <a:pt x="3030" y="27760"/>
                    <a:pt x="3182" y="27691"/>
                  </a:cubicBezTo>
                  <a:cubicBezTo>
                    <a:pt x="3205" y="27679"/>
                    <a:pt x="3193" y="27656"/>
                    <a:pt x="3170" y="27656"/>
                  </a:cubicBezTo>
                  <a:cubicBezTo>
                    <a:pt x="3019" y="27702"/>
                    <a:pt x="2867" y="27760"/>
                    <a:pt x="2727" y="27819"/>
                  </a:cubicBezTo>
                  <a:cubicBezTo>
                    <a:pt x="2972" y="26793"/>
                    <a:pt x="4662" y="26548"/>
                    <a:pt x="5489" y="26292"/>
                  </a:cubicBezTo>
                  <a:cubicBezTo>
                    <a:pt x="6410" y="26001"/>
                    <a:pt x="7319" y="25709"/>
                    <a:pt x="8240" y="25418"/>
                  </a:cubicBezTo>
                  <a:cubicBezTo>
                    <a:pt x="11934" y="24253"/>
                    <a:pt x="15629" y="23052"/>
                    <a:pt x="19323" y="21875"/>
                  </a:cubicBezTo>
                  <a:close/>
                  <a:moveTo>
                    <a:pt x="19160" y="21292"/>
                  </a:moveTo>
                  <a:cubicBezTo>
                    <a:pt x="19253" y="21362"/>
                    <a:pt x="19300" y="21479"/>
                    <a:pt x="19300" y="21595"/>
                  </a:cubicBezTo>
                  <a:cubicBezTo>
                    <a:pt x="19288" y="21595"/>
                    <a:pt x="19265" y="21595"/>
                    <a:pt x="19253" y="21607"/>
                  </a:cubicBezTo>
                  <a:cubicBezTo>
                    <a:pt x="14626" y="23075"/>
                    <a:pt x="9988" y="24521"/>
                    <a:pt x="5373" y="26001"/>
                  </a:cubicBezTo>
                  <a:cubicBezTo>
                    <a:pt x="4126" y="26397"/>
                    <a:pt x="1574" y="27015"/>
                    <a:pt x="2587" y="28856"/>
                  </a:cubicBezTo>
                  <a:cubicBezTo>
                    <a:pt x="3044" y="29689"/>
                    <a:pt x="3912" y="29990"/>
                    <a:pt x="4806" y="29990"/>
                  </a:cubicBezTo>
                  <a:cubicBezTo>
                    <a:pt x="5325" y="29990"/>
                    <a:pt x="5854" y="29888"/>
                    <a:pt x="6317" y="29730"/>
                  </a:cubicBezTo>
                  <a:cubicBezTo>
                    <a:pt x="6340" y="29812"/>
                    <a:pt x="6375" y="29905"/>
                    <a:pt x="6410" y="29986"/>
                  </a:cubicBezTo>
                  <a:lnTo>
                    <a:pt x="6398" y="29986"/>
                  </a:lnTo>
                  <a:cubicBezTo>
                    <a:pt x="5847" y="30266"/>
                    <a:pt x="5269" y="30432"/>
                    <a:pt x="4676" y="30432"/>
                  </a:cubicBezTo>
                  <a:cubicBezTo>
                    <a:pt x="4380" y="30432"/>
                    <a:pt x="4079" y="30390"/>
                    <a:pt x="3776" y="30301"/>
                  </a:cubicBezTo>
                  <a:cubicBezTo>
                    <a:pt x="2844" y="30033"/>
                    <a:pt x="1923" y="29264"/>
                    <a:pt x="1830" y="28238"/>
                  </a:cubicBezTo>
                  <a:cubicBezTo>
                    <a:pt x="1713" y="27026"/>
                    <a:pt x="2925" y="26304"/>
                    <a:pt x="3893" y="25954"/>
                  </a:cubicBezTo>
                  <a:cubicBezTo>
                    <a:pt x="4872" y="25593"/>
                    <a:pt x="5874" y="25301"/>
                    <a:pt x="6865" y="24987"/>
                  </a:cubicBezTo>
                  <a:cubicBezTo>
                    <a:pt x="10944" y="23705"/>
                    <a:pt x="15046" y="22469"/>
                    <a:pt x="19148" y="21292"/>
                  </a:cubicBezTo>
                  <a:close/>
                  <a:moveTo>
                    <a:pt x="8531" y="26781"/>
                  </a:moveTo>
                  <a:lnTo>
                    <a:pt x="8531" y="26781"/>
                  </a:lnTo>
                  <a:cubicBezTo>
                    <a:pt x="8508" y="26805"/>
                    <a:pt x="8496" y="26840"/>
                    <a:pt x="8508" y="26886"/>
                  </a:cubicBezTo>
                  <a:cubicBezTo>
                    <a:pt x="8753" y="28576"/>
                    <a:pt x="9359" y="30161"/>
                    <a:pt x="10291" y="31571"/>
                  </a:cubicBezTo>
                  <a:cubicBezTo>
                    <a:pt x="9778" y="31245"/>
                    <a:pt x="9300" y="30872"/>
                    <a:pt x="8869" y="30429"/>
                  </a:cubicBezTo>
                  <a:cubicBezTo>
                    <a:pt x="8835" y="30395"/>
                    <a:pt x="8782" y="30372"/>
                    <a:pt x="8732" y="30372"/>
                  </a:cubicBezTo>
                  <a:cubicBezTo>
                    <a:pt x="8680" y="30372"/>
                    <a:pt x="8631" y="30398"/>
                    <a:pt x="8613" y="30464"/>
                  </a:cubicBezTo>
                  <a:cubicBezTo>
                    <a:pt x="8391" y="31175"/>
                    <a:pt x="8298" y="31898"/>
                    <a:pt x="8310" y="32632"/>
                  </a:cubicBezTo>
                  <a:cubicBezTo>
                    <a:pt x="7820" y="31956"/>
                    <a:pt x="7389" y="31233"/>
                    <a:pt x="7051" y="30464"/>
                  </a:cubicBezTo>
                  <a:cubicBezTo>
                    <a:pt x="6643" y="29532"/>
                    <a:pt x="6480" y="28588"/>
                    <a:pt x="6282" y="27597"/>
                  </a:cubicBezTo>
                  <a:cubicBezTo>
                    <a:pt x="6282" y="27586"/>
                    <a:pt x="6282" y="27586"/>
                    <a:pt x="6270" y="27574"/>
                  </a:cubicBezTo>
                  <a:cubicBezTo>
                    <a:pt x="6911" y="27353"/>
                    <a:pt x="7541" y="27119"/>
                    <a:pt x="8182" y="26898"/>
                  </a:cubicBezTo>
                  <a:cubicBezTo>
                    <a:pt x="8298" y="26863"/>
                    <a:pt x="8415" y="26816"/>
                    <a:pt x="8531" y="26781"/>
                  </a:cubicBezTo>
                  <a:close/>
                  <a:moveTo>
                    <a:pt x="12424" y="0"/>
                  </a:moveTo>
                  <a:cubicBezTo>
                    <a:pt x="12307" y="210"/>
                    <a:pt x="12202" y="408"/>
                    <a:pt x="12097" y="606"/>
                  </a:cubicBezTo>
                  <a:cubicBezTo>
                    <a:pt x="13065" y="4056"/>
                    <a:pt x="14183" y="7471"/>
                    <a:pt x="15326" y="10862"/>
                  </a:cubicBezTo>
                  <a:cubicBezTo>
                    <a:pt x="15908" y="12575"/>
                    <a:pt x="16503" y="14265"/>
                    <a:pt x="17120" y="15955"/>
                  </a:cubicBezTo>
                  <a:cubicBezTo>
                    <a:pt x="17738" y="17645"/>
                    <a:pt x="18286" y="19416"/>
                    <a:pt x="19055" y="21036"/>
                  </a:cubicBezTo>
                  <a:cubicBezTo>
                    <a:pt x="15092" y="22132"/>
                    <a:pt x="11153" y="23320"/>
                    <a:pt x="7226" y="24567"/>
                  </a:cubicBezTo>
                  <a:cubicBezTo>
                    <a:pt x="6259" y="24882"/>
                    <a:pt x="5280" y="25197"/>
                    <a:pt x="4312" y="25523"/>
                  </a:cubicBezTo>
                  <a:cubicBezTo>
                    <a:pt x="3671" y="25733"/>
                    <a:pt x="3019" y="25966"/>
                    <a:pt x="2494" y="26397"/>
                  </a:cubicBezTo>
                  <a:cubicBezTo>
                    <a:pt x="1678" y="24019"/>
                    <a:pt x="758" y="21677"/>
                    <a:pt x="35" y="19276"/>
                  </a:cubicBezTo>
                  <a:cubicBezTo>
                    <a:pt x="35" y="19267"/>
                    <a:pt x="30" y="19264"/>
                    <a:pt x="24" y="19264"/>
                  </a:cubicBezTo>
                  <a:cubicBezTo>
                    <a:pt x="14" y="19264"/>
                    <a:pt x="0" y="19273"/>
                    <a:pt x="0" y="19288"/>
                  </a:cubicBezTo>
                  <a:cubicBezTo>
                    <a:pt x="711" y="21747"/>
                    <a:pt x="1340" y="24206"/>
                    <a:pt x="2250" y="26607"/>
                  </a:cubicBezTo>
                  <a:cubicBezTo>
                    <a:pt x="2238" y="26618"/>
                    <a:pt x="2226" y="26630"/>
                    <a:pt x="2226" y="26630"/>
                  </a:cubicBezTo>
                  <a:cubicBezTo>
                    <a:pt x="1877" y="26991"/>
                    <a:pt x="1690" y="27376"/>
                    <a:pt x="1632" y="27784"/>
                  </a:cubicBezTo>
                  <a:cubicBezTo>
                    <a:pt x="1632" y="27784"/>
                    <a:pt x="1632" y="27772"/>
                    <a:pt x="1632" y="27772"/>
                  </a:cubicBezTo>
                  <a:cubicBezTo>
                    <a:pt x="1609" y="27935"/>
                    <a:pt x="1597" y="28110"/>
                    <a:pt x="1597" y="28273"/>
                  </a:cubicBezTo>
                  <a:cubicBezTo>
                    <a:pt x="1609" y="28297"/>
                    <a:pt x="1620" y="28331"/>
                    <a:pt x="1632" y="28355"/>
                  </a:cubicBezTo>
                  <a:cubicBezTo>
                    <a:pt x="1702" y="28914"/>
                    <a:pt x="2016" y="29462"/>
                    <a:pt x="2518" y="29881"/>
                  </a:cubicBezTo>
                  <a:cubicBezTo>
                    <a:pt x="3116" y="30395"/>
                    <a:pt x="3927" y="30678"/>
                    <a:pt x="4729" y="30678"/>
                  </a:cubicBezTo>
                  <a:cubicBezTo>
                    <a:pt x="5348" y="30678"/>
                    <a:pt x="5961" y="30510"/>
                    <a:pt x="6468" y="30150"/>
                  </a:cubicBezTo>
                  <a:cubicBezTo>
                    <a:pt x="6923" y="31292"/>
                    <a:pt x="7669" y="32352"/>
                    <a:pt x="8368" y="33238"/>
                  </a:cubicBezTo>
                  <a:cubicBezTo>
                    <a:pt x="8399" y="33276"/>
                    <a:pt x="8441" y="33293"/>
                    <a:pt x="8483" y="33293"/>
                  </a:cubicBezTo>
                  <a:cubicBezTo>
                    <a:pt x="8569" y="33293"/>
                    <a:pt x="8655" y="33223"/>
                    <a:pt x="8648" y="33121"/>
                  </a:cubicBezTo>
                  <a:cubicBezTo>
                    <a:pt x="8566" y="32329"/>
                    <a:pt x="8624" y="31560"/>
                    <a:pt x="8822" y="30802"/>
                  </a:cubicBezTo>
                  <a:cubicBezTo>
                    <a:pt x="9417" y="31362"/>
                    <a:pt x="10058" y="31839"/>
                    <a:pt x="10780" y="32224"/>
                  </a:cubicBezTo>
                  <a:cubicBezTo>
                    <a:pt x="10802" y="32234"/>
                    <a:pt x="10824" y="32239"/>
                    <a:pt x="10844" y="32239"/>
                  </a:cubicBezTo>
                  <a:cubicBezTo>
                    <a:pt x="10964" y="32239"/>
                    <a:pt x="11047" y="32079"/>
                    <a:pt x="10967" y="31979"/>
                  </a:cubicBezTo>
                  <a:cubicBezTo>
                    <a:pt x="10338" y="31152"/>
                    <a:pt x="9848" y="30266"/>
                    <a:pt x="9475" y="29322"/>
                  </a:cubicBezTo>
                  <a:cubicBezTo>
                    <a:pt x="10652" y="29077"/>
                    <a:pt x="11818" y="28646"/>
                    <a:pt x="12960" y="28285"/>
                  </a:cubicBezTo>
                  <a:cubicBezTo>
                    <a:pt x="14265" y="27889"/>
                    <a:pt x="15559" y="27481"/>
                    <a:pt x="16852" y="27061"/>
                  </a:cubicBezTo>
                  <a:cubicBezTo>
                    <a:pt x="19405" y="26234"/>
                    <a:pt x="21933" y="25360"/>
                    <a:pt x="24451" y="24474"/>
                  </a:cubicBezTo>
                  <a:cubicBezTo>
                    <a:pt x="24462" y="24474"/>
                    <a:pt x="24474" y="24474"/>
                    <a:pt x="24474" y="24462"/>
                  </a:cubicBezTo>
                  <a:cubicBezTo>
                    <a:pt x="24486" y="24470"/>
                    <a:pt x="24499" y="24474"/>
                    <a:pt x="24512" y="24474"/>
                  </a:cubicBezTo>
                  <a:cubicBezTo>
                    <a:pt x="24538" y="24474"/>
                    <a:pt x="24563" y="24458"/>
                    <a:pt x="24579" y="24427"/>
                  </a:cubicBezTo>
                  <a:cubicBezTo>
                    <a:pt x="24591" y="24427"/>
                    <a:pt x="24591" y="24416"/>
                    <a:pt x="24602" y="24404"/>
                  </a:cubicBezTo>
                  <a:cubicBezTo>
                    <a:pt x="24614" y="24381"/>
                    <a:pt x="24626" y="24357"/>
                    <a:pt x="24637" y="24334"/>
                  </a:cubicBezTo>
                  <a:cubicBezTo>
                    <a:pt x="24637" y="24346"/>
                    <a:pt x="24649" y="24357"/>
                    <a:pt x="24649" y="24369"/>
                  </a:cubicBezTo>
                  <a:cubicBezTo>
                    <a:pt x="24669" y="24402"/>
                    <a:pt x="24699" y="24416"/>
                    <a:pt x="24729" y="24416"/>
                  </a:cubicBezTo>
                  <a:cubicBezTo>
                    <a:pt x="24752" y="24416"/>
                    <a:pt x="24774" y="24408"/>
                    <a:pt x="24789" y="24392"/>
                  </a:cubicBezTo>
                  <a:cubicBezTo>
                    <a:pt x="24719" y="24299"/>
                    <a:pt x="24672" y="24194"/>
                    <a:pt x="24626" y="24089"/>
                  </a:cubicBezTo>
                  <a:cubicBezTo>
                    <a:pt x="24614" y="24066"/>
                    <a:pt x="24602" y="24054"/>
                    <a:pt x="24591" y="24043"/>
                  </a:cubicBezTo>
                  <a:cubicBezTo>
                    <a:pt x="24591" y="24066"/>
                    <a:pt x="24579" y="24078"/>
                    <a:pt x="24567" y="24101"/>
                  </a:cubicBezTo>
                  <a:cubicBezTo>
                    <a:pt x="24567" y="24136"/>
                    <a:pt x="24567" y="24171"/>
                    <a:pt x="24567" y="24206"/>
                  </a:cubicBezTo>
                  <a:cubicBezTo>
                    <a:pt x="24567" y="24290"/>
                    <a:pt x="24500" y="24329"/>
                    <a:pt x="24437" y="24329"/>
                  </a:cubicBezTo>
                  <a:cubicBezTo>
                    <a:pt x="24421" y="24329"/>
                    <a:pt x="24406" y="24327"/>
                    <a:pt x="24393" y="24322"/>
                  </a:cubicBezTo>
                  <a:cubicBezTo>
                    <a:pt x="21899" y="25173"/>
                    <a:pt x="19381" y="25977"/>
                    <a:pt x="16876" y="26793"/>
                  </a:cubicBezTo>
                  <a:cubicBezTo>
                    <a:pt x="15629" y="27201"/>
                    <a:pt x="14370" y="27597"/>
                    <a:pt x="13111" y="28005"/>
                  </a:cubicBezTo>
                  <a:cubicBezTo>
                    <a:pt x="11888" y="28401"/>
                    <a:pt x="10606" y="28704"/>
                    <a:pt x="9417" y="29194"/>
                  </a:cubicBezTo>
                  <a:cubicBezTo>
                    <a:pt x="9370" y="29054"/>
                    <a:pt x="9312" y="28914"/>
                    <a:pt x="9265" y="28774"/>
                  </a:cubicBezTo>
                  <a:cubicBezTo>
                    <a:pt x="14253" y="27189"/>
                    <a:pt x="19265" y="25663"/>
                    <a:pt x="24241" y="24054"/>
                  </a:cubicBezTo>
                  <a:cubicBezTo>
                    <a:pt x="24253" y="24066"/>
                    <a:pt x="24264" y="24078"/>
                    <a:pt x="24276" y="24089"/>
                  </a:cubicBezTo>
                  <a:cubicBezTo>
                    <a:pt x="24288" y="24089"/>
                    <a:pt x="24299" y="24101"/>
                    <a:pt x="24311" y="24101"/>
                  </a:cubicBezTo>
                  <a:cubicBezTo>
                    <a:pt x="24299" y="24089"/>
                    <a:pt x="24299" y="24066"/>
                    <a:pt x="24311" y="24043"/>
                  </a:cubicBezTo>
                  <a:cubicBezTo>
                    <a:pt x="24311" y="23973"/>
                    <a:pt x="24323" y="23903"/>
                    <a:pt x="24346" y="23833"/>
                  </a:cubicBezTo>
                  <a:cubicBezTo>
                    <a:pt x="24339" y="23830"/>
                    <a:pt x="24331" y="23828"/>
                    <a:pt x="24323" y="23828"/>
                  </a:cubicBezTo>
                  <a:cubicBezTo>
                    <a:pt x="24303" y="23828"/>
                    <a:pt x="24281" y="23836"/>
                    <a:pt x="24264" y="23845"/>
                  </a:cubicBezTo>
                  <a:lnTo>
                    <a:pt x="24253" y="23845"/>
                  </a:lnTo>
                  <a:cubicBezTo>
                    <a:pt x="24113" y="23530"/>
                    <a:pt x="23973" y="23215"/>
                    <a:pt x="23845" y="22901"/>
                  </a:cubicBezTo>
                  <a:cubicBezTo>
                    <a:pt x="23798" y="22796"/>
                    <a:pt x="23752" y="22691"/>
                    <a:pt x="23705" y="22574"/>
                  </a:cubicBezTo>
                  <a:cubicBezTo>
                    <a:pt x="23332" y="21700"/>
                    <a:pt x="22971" y="20826"/>
                    <a:pt x="22633" y="19952"/>
                  </a:cubicBezTo>
                  <a:cubicBezTo>
                    <a:pt x="22411" y="19498"/>
                    <a:pt x="22248" y="19020"/>
                    <a:pt x="22097" y="18542"/>
                  </a:cubicBezTo>
                  <a:cubicBezTo>
                    <a:pt x="20150" y="13286"/>
                    <a:pt x="18600" y="7855"/>
                    <a:pt x="16829" y="2541"/>
                  </a:cubicBezTo>
                  <a:cubicBezTo>
                    <a:pt x="16841" y="2483"/>
                    <a:pt x="16829" y="2424"/>
                    <a:pt x="16794" y="2378"/>
                  </a:cubicBezTo>
                  <a:cubicBezTo>
                    <a:pt x="16689" y="2378"/>
                    <a:pt x="16596" y="2366"/>
                    <a:pt x="16491" y="2366"/>
                  </a:cubicBezTo>
                  <a:cubicBezTo>
                    <a:pt x="16253" y="2454"/>
                    <a:pt x="16026" y="2493"/>
                    <a:pt x="15808" y="2493"/>
                  </a:cubicBezTo>
                  <a:cubicBezTo>
                    <a:pt x="14689" y="2493"/>
                    <a:pt x="13827" y="1455"/>
                    <a:pt x="13193" y="548"/>
                  </a:cubicBezTo>
                  <a:cubicBezTo>
                    <a:pt x="13181" y="536"/>
                    <a:pt x="13167" y="531"/>
                    <a:pt x="13153" y="531"/>
                  </a:cubicBezTo>
                  <a:cubicBezTo>
                    <a:pt x="13128" y="531"/>
                    <a:pt x="13103" y="549"/>
                    <a:pt x="13088" y="571"/>
                  </a:cubicBezTo>
                  <a:cubicBezTo>
                    <a:pt x="13065" y="385"/>
                    <a:pt x="12843" y="210"/>
                    <a:pt x="12692" y="129"/>
                  </a:cubicBezTo>
                  <a:cubicBezTo>
                    <a:pt x="12610" y="70"/>
                    <a:pt x="12517" y="35"/>
                    <a:pt x="12424"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5" name="Google Shape;3134;p91">
              <a:extLst>
                <a:ext uri="{FF2B5EF4-FFF2-40B4-BE49-F238E27FC236}">
                  <a16:creationId xmlns:a16="http://schemas.microsoft.com/office/drawing/2014/main" id="{61D63AC0-6B32-4806-3979-D191D2126E07}"/>
                </a:ext>
              </a:extLst>
            </p:cNvPr>
            <p:cNvSpPr/>
            <p:nvPr/>
          </p:nvSpPr>
          <p:spPr>
            <a:xfrm rot="10369192" flipH="1">
              <a:off x="157890" y="1637479"/>
              <a:ext cx="270105" cy="281285"/>
            </a:xfrm>
            <a:custGeom>
              <a:avLst/>
              <a:gdLst/>
              <a:ahLst/>
              <a:cxnLst/>
              <a:rect l="l" t="t" r="r" b="b"/>
              <a:pathLst>
                <a:path w="8135" h="8471" extrusionOk="0">
                  <a:moveTo>
                    <a:pt x="2550" y="0"/>
                  </a:moveTo>
                  <a:cubicBezTo>
                    <a:pt x="2362" y="0"/>
                    <a:pt x="2185" y="119"/>
                    <a:pt x="2191" y="369"/>
                  </a:cubicBezTo>
                  <a:cubicBezTo>
                    <a:pt x="2203" y="613"/>
                    <a:pt x="2215" y="858"/>
                    <a:pt x="2226" y="1103"/>
                  </a:cubicBezTo>
                  <a:cubicBezTo>
                    <a:pt x="2086" y="951"/>
                    <a:pt x="1947" y="812"/>
                    <a:pt x="1807" y="672"/>
                  </a:cubicBezTo>
                  <a:cubicBezTo>
                    <a:pt x="1724" y="586"/>
                    <a:pt x="1633" y="550"/>
                    <a:pt x="1546" y="550"/>
                  </a:cubicBezTo>
                  <a:cubicBezTo>
                    <a:pt x="1266" y="550"/>
                    <a:pt x="1030" y="926"/>
                    <a:pt x="1271" y="1219"/>
                  </a:cubicBezTo>
                  <a:cubicBezTo>
                    <a:pt x="1410" y="1394"/>
                    <a:pt x="1527" y="1569"/>
                    <a:pt x="1632" y="1767"/>
                  </a:cubicBezTo>
                  <a:cubicBezTo>
                    <a:pt x="1393" y="1727"/>
                    <a:pt x="1154" y="1709"/>
                    <a:pt x="911" y="1709"/>
                  </a:cubicBezTo>
                  <a:cubicBezTo>
                    <a:pt x="799" y="1709"/>
                    <a:pt x="686" y="1713"/>
                    <a:pt x="571" y="1721"/>
                  </a:cubicBezTo>
                  <a:cubicBezTo>
                    <a:pt x="128" y="1756"/>
                    <a:pt x="0" y="2385"/>
                    <a:pt x="466" y="2513"/>
                  </a:cubicBezTo>
                  <a:cubicBezTo>
                    <a:pt x="979" y="2676"/>
                    <a:pt x="1504" y="2839"/>
                    <a:pt x="2028" y="2979"/>
                  </a:cubicBezTo>
                  <a:cubicBezTo>
                    <a:pt x="2070" y="2990"/>
                    <a:pt x="2109" y="2995"/>
                    <a:pt x="2147" y="2995"/>
                  </a:cubicBezTo>
                  <a:cubicBezTo>
                    <a:pt x="2266" y="2995"/>
                    <a:pt x="2362" y="2943"/>
                    <a:pt x="2424" y="2863"/>
                  </a:cubicBezTo>
                  <a:cubicBezTo>
                    <a:pt x="2588" y="4075"/>
                    <a:pt x="3240" y="5263"/>
                    <a:pt x="3986" y="6161"/>
                  </a:cubicBezTo>
                  <a:cubicBezTo>
                    <a:pt x="4715" y="7044"/>
                    <a:pt x="6227" y="8470"/>
                    <a:pt x="7494" y="8470"/>
                  </a:cubicBezTo>
                  <a:cubicBezTo>
                    <a:pt x="7565" y="8470"/>
                    <a:pt x="7635" y="8466"/>
                    <a:pt x="7704" y="8457"/>
                  </a:cubicBezTo>
                  <a:cubicBezTo>
                    <a:pt x="7948" y="8422"/>
                    <a:pt x="8135" y="8130"/>
                    <a:pt x="7914" y="7921"/>
                  </a:cubicBezTo>
                  <a:cubicBezTo>
                    <a:pt x="7482" y="7501"/>
                    <a:pt x="6865" y="7373"/>
                    <a:pt x="6352" y="7070"/>
                  </a:cubicBezTo>
                  <a:cubicBezTo>
                    <a:pt x="5769" y="6720"/>
                    <a:pt x="5245" y="6289"/>
                    <a:pt x="4779" y="5788"/>
                  </a:cubicBezTo>
                  <a:cubicBezTo>
                    <a:pt x="3835" y="4774"/>
                    <a:pt x="3392" y="3655"/>
                    <a:pt x="2937" y="2408"/>
                  </a:cubicBezTo>
                  <a:cubicBezTo>
                    <a:pt x="3007" y="2396"/>
                    <a:pt x="3077" y="2373"/>
                    <a:pt x="3135" y="2327"/>
                  </a:cubicBezTo>
                  <a:cubicBezTo>
                    <a:pt x="3508" y="2035"/>
                    <a:pt x="3881" y="1744"/>
                    <a:pt x="4231" y="1418"/>
                  </a:cubicBezTo>
                  <a:cubicBezTo>
                    <a:pt x="4462" y="1205"/>
                    <a:pt x="4255" y="841"/>
                    <a:pt x="3991" y="841"/>
                  </a:cubicBezTo>
                  <a:cubicBezTo>
                    <a:pt x="3936" y="841"/>
                    <a:pt x="3879" y="857"/>
                    <a:pt x="3823" y="893"/>
                  </a:cubicBezTo>
                  <a:cubicBezTo>
                    <a:pt x="3613" y="1021"/>
                    <a:pt x="3415" y="1161"/>
                    <a:pt x="3217" y="1301"/>
                  </a:cubicBezTo>
                  <a:cubicBezTo>
                    <a:pt x="3170" y="951"/>
                    <a:pt x="3089" y="613"/>
                    <a:pt x="2949" y="264"/>
                  </a:cubicBezTo>
                  <a:cubicBezTo>
                    <a:pt x="2884" y="90"/>
                    <a:pt x="2713" y="0"/>
                    <a:pt x="255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6" name="Google Shape;3135;p91">
              <a:extLst>
                <a:ext uri="{FF2B5EF4-FFF2-40B4-BE49-F238E27FC236}">
                  <a16:creationId xmlns:a16="http://schemas.microsoft.com/office/drawing/2014/main" id="{F7C64BC8-9374-1425-F284-93B34C846930}"/>
                </a:ext>
              </a:extLst>
            </p:cNvPr>
            <p:cNvSpPr/>
            <p:nvPr/>
          </p:nvSpPr>
          <p:spPr>
            <a:xfrm>
              <a:off x="843402" y="1107656"/>
              <a:ext cx="353432" cy="744171"/>
            </a:xfrm>
            <a:custGeom>
              <a:avLst/>
              <a:gdLst/>
              <a:ahLst/>
              <a:cxnLst/>
              <a:rect l="l" t="t" r="r" b="b"/>
              <a:pathLst>
                <a:path w="11037" h="23239" extrusionOk="0">
                  <a:moveTo>
                    <a:pt x="2162" y="4058"/>
                  </a:moveTo>
                  <a:cubicBezTo>
                    <a:pt x="2184" y="4058"/>
                    <a:pt x="2206" y="4068"/>
                    <a:pt x="2215" y="4091"/>
                  </a:cubicBezTo>
                  <a:cubicBezTo>
                    <a:pt x="2914" y="5781"/>
                    <a:pt x="3368" y="7610"/>
                    <a:pt x="3951" y="9347"/>
                  </a:cubicBezTo>
                  <a:cubicBezTo>
                    <a:pt x="4534" y="11095"/>
                    <a:pt x="5117" y="12843"/>
                    <a:pt x="5711" y="14591"/>
                  </a:cubicBezTo>
                  <a:cubicBezTo>
                    <a:pt x="5718" y="14628"/>
                    <a:pt x="5693" y="14651"/>
                    <a:pt x="5667" y="14651"/>
                  </a:cubicBezTo>
                  <a:cubicBezTo>
                    <a:pt x="5653" y="14651"/>
                    <a:pt x="5638" y="14643"/>
                    <a:pt x="5629" y="14626"/>
                  </a:cubicBezTo>
                  <a:cubicBezTo>
                    <a:pt x="4977" y="12855"/>
                    <a:pt x="4347" y="11083"/>
                    <a:pt x="3753" y="9300"/>
                  </a:cubicBezTo>
                  <a:cubicBezTo>
                    <a:pt x="3182" y="7599"/>
                    <a:pt x="2494" y="5874"/>
                    <a:pt x="2098" y="4126"/>
                  </a:cubicBezTo>
                  <a:cubicBezTo>
                    <a:pt x="2091" y="4083"/>
                    <a:pt x="2127" y="4058"/>
                    <a:pt x="2162" y="4058"/>
                  </a:cubicBezTo>
                  <a:close/>
                  <a:moveTo>
                    <a:pt x="3492" y="10622"/>
                  </a:moveTo>
                  <a:cubicBezTo>
                    <a:pt x="3519" y="10622"/>
                    <a:pt x="3545" y="10635"/>
                    <a:pt x="3555" y="10664"/>
                  </a:cubicBezTo>
                  <a:cubicBezTo>
                    <a:pt x="4231" y="12400"/>
                    <a:pt x="4685" y="14218"/>
                    <a:pt x="5326" y="15966"/>
                  </a:cubicBezTo>
                  <a:cubicBezTo>
                    <a:pt x="5956" y="17726"/>
                    <a:pt x="6678" y="19439"/>
                    <a:pt x="7354" y="21176"/>
                  </a:cubicBezTo>
                  <a:cubicBezTo>
                    <a:pt x="7361" y="21190"/>
                    <a:pt x="7351" y="21200"/>
                    <a:pt x="7339" y="21200"/>
                  </a:cubicBezTo>
                  <a:cubicBezTo>
                    <a:pt x="7331" y="21200"/>
                    <a:pt x="7324" y="21196"/>
                    <a:pt x="7319" y="21188"/>
                  </a:cubicBezTo>
                  <a:cubicBezTo>
                    <a:pt x="6492" y="19474"/>
                    <a:pt x="5804" y="17691"/>
                    <a:pt x="5140" y="15908"/>
                  </a:cubicBezTo>
                  <a:cubicBezTo>
                    <a:pt x="4522" y="14218"/>
                    <a:pt x="3811" y="12470"/>
                    <a:pt x="3427" y="10699"/>
                  </a:cubicBezTo>
                  <a:cubicBezTo>
                    <a:pt x="3413" y="10650"/>
                    <a:pt x="3452" y="10622"/>
                    <a:pt x="3492" y="10622"/>
                  </a:cubicBezTo>
                  <a:close/>
                  <a:moveTo>
                    <a:pt x="4353" y="6948"/>
                  </a:moveTo>
                  <a:cubicBezTo>
                    <a:pt x="4375" y="6948"/>
                    <a:pt x="4397" y="6958"/>
                    <a:pt x="4406" y="6981"/>
                  </a:cubicBezTo>
                  <a:cubicBezTo>
                    <a:pt x="4907" y="8217"/>
                    <a:pt x="5245" y="9533"/>
                    <a:pt x="5641" y="10804"/>
                  </a:cubicBezTo>
                  <a:cubicBezTo>
                    <a:pt x="6037" y="12051"/>
                    <a:pt x="6422" y="13286"/>
                    <a:pt x="6818" y="14521"/>
                  </a:cubicBezTo>
                  <a:cubicBezTo>
                    <a:pt x="7611" y="17050"/>
                    <a:pt x="8380" y="19568"/>
                    <a:pt x="9149" y="22097"/>
                  </a:cubicBezTo>
                  <a:cubicBezTo>
                    <a:pt x="9156" y="22111"/>
                    <a:pt x="9145" y="22121"/>
                    <a:pt x="9134" y="22121"/>
                  </a:cubicBezTo>
                  <a:cubicBezTo>
                    <a:pt x="9126" y="22121"/>
                    <a:pt x="9118" y="22117"/>
                    <a:pt x="9114" y="22108"/>
                  </a:cubicBezTo>
                  <a:cubicBezTo>
                    <a:pt x="8275" y="19568"/>
                    <a:pt x="7447" y="17015"/>
                    <a:pt x="6632" y="14463"/>
                  </a:cubicBezTo>
                  <a:cubicBezTo>
                    <a:pt x="6224" y="13193"/>
                    <a:pt x="5816" y="11911"/>
                    <a:pt x="5408" y="10629"/>
                  </a:cubicBezTo>
                  <a:cubicBezTo>
                    <a:pt x="5023" y="9440"/>
                    <a:pt x="4569" y="8240"/>
                    <a:pt x="4289" y="7016"/>
                  </a:cubicBezTo>
                  <a:cubicBezTo>
                    <a:pt x="4282" y="6973"/>
                    <a:pt x="4318" y="6948"/>
                    <a:pt x="4353" y="6948"/>
                  </a:cubicBezTo>
                  <a:close/>
                  <a:moveTo>
                    <a:pt x="47" y="0"/>
                  </a:moveTo>
                  <a:cubicBezTo>
                    <a:pt x="47" y="12"/>
                    <a:pt x="47" y="35"/>
                    <a:pt x="47" y="47"/>
                  </a:cubicBezTo>
                  <a:cubicBezTo>
                    <a:pt x="35" y="82"/>
                    <a:pt x="24" y="105"/>
                    <a:pt x="0" y="129"/>
                  </a:cubicBezTo>
                  <a:cubicBezTo>
                    <a:pt x="653" y="1923"/>
                    <a:pt x="1061" y="3835"/>
                    <a:pt x="1609" y="5664"/>
                  </a:cubicBezTo>
                  <a:cubicBezTo>
                    <a:pt x="2168" y="7494"/>
                    <a:pt x="2716" y="9324"/>
                    <a:pt x="3310" y="11142"/>
                  </a:cubicBezTo>
                  <a:cubicBezTo>
                    <a:pt x="3904" y="12948"/>
                    <a:pt x="4511" y="14754"/>
                    <a:pt x="5151" y="16561"/>
                  </a:cubicBezTo>
                  <a:cubicBezTo>
                    <a:pt x="5466" y="17470"/>
                    <a:pt x="5804" y="18391"/>
                    <a:pt x="6142" y="19300"/>
                  </a:cubicBezTo>
                  <a:cubicBezTo>
                    <a:pt x="6340" y="19871"/>
                    <a:pt x="6643" y="20430"/>
                    <a:pt x="6468" y="21036"/>
                  </a:cubicBezTo>
                  <a:cubicBezTo>
                    <a:pt x="6457" y="21071"/>
                    <a:pt x="6457" y="21106"/>
                    <a:pt x="6433" y="21141"/>
                  </a:cubicBezTo>
                  <a:cubicBezTo>
                    <a:pt x="6433" y="21164"/>
                    <a:pt x="6422" y="21176"/>
                    <a:pt x="6398" y="21188"/>
                  </a:cubicBezTo>
                  <a:cubicBezTo>
                    <a:pt x="6410" y="21188"/>
                    <a:pt x="6422" y="21199"/>
                    <a:pt x="6422" y="21199"/>
                  </a:cubicBezTo>
                  <a:cubicBezTo>
                    <a:pt x="7156" y="21735"/>
                    <a:pt x="7576" y="22633"/>
                    <a:pt x="8473" y="22959"/>
                  </a:cubicBezTo>
                  <a:cubicBezTo>
                    <a:pt x="8508" y="22971"/>
                    <a:pt x="8555" y="22982"/>
                    <a:pt x="8589" y="22994"/>
                  </a:cubicBezTo>
                  <a:cubicBezTo>
                    <a:pt x="7715" y="20896"/>
                    <a:pt x="6876" y="18694"/>
                    <a:pt x="6294" y="16491"/>
                  </a:cubicBezTo>
                  <a:cubicBezTo>
                    <a:pt x="6286" y="16462"/>
                    <a:pt x="6316" y="16437"/>
                    <a:pt x="6344" y="16437"/>
                  </a:cubicBezTo>
                  <a:cubicBezTo>
                    <a:pt x="6361" y="16437"/>
                    <a:pt x="6378" y="16446"/>
                    <a:pt x="6387" y="16468"/>
                  </a:cubicBezTo>
                  <a:cubicBezTo>
                    <a:pt x="7179" y="18647"/>
                    <a:pt x="7902" y="20850"/>
                    <a:pt x="8718" y="23029"/>
                  </a:cubicBezTo>
                  <a:cubicBezTo>
                    <a:pt x="9464" y="23227"/>
                    <a:pt x="10291" y="23180"/>
                    <a:pt x="11037" y="23239"/>
                  </a:cubicBezTo>
                  <a:cubicBezTo>
                    <a:pt x="9394" y="19801"/>
                    <a:pt x="8193" y="16188"/>
                    <a:pt x="7016" y="12575"/>
                  </a:cubicBezTo>
                  <a:cubicBezTo>
                    <a:pt x="5874" y="9079"/>
                    <a:pt x="4720" y="5583"/>
                    <a:pt x="3613" y="2075"/>
                  </a:cubicBezTo>
                  <a:cubicBezTo>
                    <a:pt x="3333" y="2180"/>
                    <a:pt x="3054" y="2226"/>
                    <a:pt x="2786" y="2226"/>
                  </a:cubicBezTo>
                  <a:cubicBezTo>
                    <a:pt x="3100" y="3368"/>
                    <a:pt x="3497" y="4487"/>
                    <a:pt x="3928" y="5594"/>
                  </a:cubicBezTo>
                  <a:cubicBezTo>
                    <a:pt x="3943" y="5617"/>
                    <a:pt x="3924" y="5635"/>
                    <a:pt x="3902" y="5635"/>
                  </a:cubicBezTo>
                  <a:cubicBezTo>
                    <a:pt x="3890" y="5635"/>
                    <a:pt x="3878" y="5630"/>
                    <a:pt x="3870" y="5618"/>
                  </a:cubicBezTo>
                  <a:cubicBezTo>
                    <a:pt x="3333" y="4522"/>
                    <a:pt x="2914" y="3380"/>
                    <a:pt x="2564" y="2215"/>
                  </a:cubicBezTo>
                  <a:cubicBezTo>
                    <a:pt x="1842" y="2133"/>
                    <a:pt x="1201" y="1690"/>
                    <a:pt x="711" y="1096"/>
                  </a:cubicBezTo>
                  <a:lnTo>
                    <a:pt x="711" y="1096"/>
                  </a:lnTo>
                  <a:cubicBezTo>
                    <a:pt x="1609" y="3811"/>
                    <a:pt x="2436" y="6573"/>
                    <a:pt x="3170" y="9324"/>
                  </a:cubicBezTo>
                  <a:cubicBezTo>
                    <a:pt x="3179" y="9340"/>
                    <a:pt x="3163" y="9357"/>
                    <a:pt x="3150" y="9357"/>
                  </a:cubicBezTo>
                  <a:cubicBezTo>
                    <a:pt x="3144" y="9357"/>
                    <a:pt x="3139" y="9354"/>
                    <a:pt x="3135" y="9347"/>
                  </a:cubicBezTo>
                  <a:cubicBezTo>
                    <a:pt x="2180" y="6620"/>
                    <a:pt x="1306" y="3823"/>
                    <a:pt x="525" y="1049"/>
                  </a:cubicBezTo>
                  <a:cubicBezTo>
                    <a:pt x="501" y="991"/>
                    <a:pt x="536" y="944"/>
                    <a:pt x="583" y="933"/>
                  </a:cubicBezTo>
                  <a:cubicBezTo>
                    <a:pt x="362" y="641"/>
                    <a:pt x="187" y="327"/>
                    <a:pt x="47"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7" name="Google Shape;3136;p91">
              <a:extLst>
                <a:ext uri="{FF2B5EF4-FFF2-40B4-BE49-F238E27FC236}">
                  <a16:creationId xmlns:a16="http://schemas.microsoft.com/office/drawing/2014/main" id="{648B8EA4-57EE-3B13-06DF-55C61D73E79E}"/>
                </a:ext>
              </a:extLst>
            </p:cNvPr>
            <p:cNvSpPr/>
            <p:nvPr/>
          </p:nvSpPr>
          <p:spPr>
            <a:xfrm>
              <a:off x="821755" y="1096096"/>
              <a:ext cx="227296" cy="674746"/>
            </a:xfrm>
            <a:custGeom>
              <a:avLst/>
              <a:gdLst/>
              <a:ahLst/>
              <a:cxnLst/>
              <a:rect l="l" t="t" r="r" b="b"/>
              <a:pathLst>
                <a:path w="7098" h="21071" extrusionOk="0">
                  <a:moveTo>
                    <a:pt x="0" y="0"/>
                  </a:moveTo>
                  <a:lnTo>
                    <a:pt x="0" y="0"/>
                  </a:lnTo>
                  <a:cubicBezTo>
                    <a:pt x="0" y="0"/>
                    <a:pt x="12" y="12"/>
                    <a:pt x="12" y="12"/>
                  </a:cubicBezTo>
                  <a:cubicBezTo>
                    <a:pt x="12" y="23"/>
                    <a:pt x="24" y="23"/>
                    <a:pt x="24" y="35"/>
                  </a:cubicBezTo>
                  <a:cubicBezTo>
                    <a:pt x="1084" y="3531"/>
                    <a:pt x="2133" y="7028"/>
                    <a:pt x="3287" y="10489"/>
                  </a:cubicBezTo>
                  <a:cubicBezTo>
                    <a:pt x="3870" y="12237"/>
                    <a:pt x="4464" y="13973"/>
                    <a:pt x="5070" y="15710"/>
                  </a:cubicBezTo>
                  <a:cubicBezTo>
                    <a:pt x="5676" y="17411"/>
                    <a:pt x="6399" y="19113"/>
                    <a:pt x="6900" y="20838"/>
                  </a:cubicBezTo>
                  <a:cubicBezTo>
                    <a:pt x="6911" y="20849"/>
                    <a:pt x="6911" y="20849"/>
                    <a:pt x="6923" y="20849"/>
                  </a:cubicBezTo>
                  <a:cubicBezTo>
                    <a:pt x="7005" y="20908"/>
                    <a:pt x="7063" y="20989"/>
                    <a:pt x="7098" y="21071"/>
                  </a:cubicBezTo>
                  <a:cubicBezTo>
                    <a:pt x="7063" y="20686"/>
                    <a:pt x="6876" y="20302"/>
                    <a:pt x="6748" y="19964"/>
                  </a:cubicBezTo>
                  <a:cubicBezTo>
                    <a:pt x="6573" y="19497"/>
                    <a:pt x="6399" y="19043"/>
                    <a:pt x="6235" y="18588"/>
                  </a:cubicBezTo>
                  <a:cubicBezTo>
                    <a:pt x="5932" y="17749"/>
                    <a:pt x="5641" y="16910"/>
                    <a:pt x="5338" y="16059"/>
                  </a:cubicBezTo>
                  <a:cubicBezTo>
                    <a:pt x="4744" y="14335"/>
                    <a:pt x="4149" y="12610"/>
                    <a:pt x="3578" y="10873"/>
                  </a:cubicBezTo>
                  <a:cubicBezTo>
                    <a:pt x="3007" y="9137"/>
                    <a:pt x="2448" y="7400"/>
                    <a:pt x="1923" y="5652"/>
                  </a:cubicBezTo>
                  <a:cubicBezTo>
                    <a:pt x="1422" y="3951"/>
                    <a:pt x="793" y="2226"/>
                    <a:pt x="467" y="478"/>
                  </a:cubicBezTo>
                  <a:cubicBezTo>
                    <a:pt x="455" y="455"/>
                    <a:pt x="455" y="443"/>
                    <a:pt x="467" y="443"/>
                  </a:cubicBezTo>
                  <a:cubicBezTo>
                    <a:pt x="373" y="350"/>
                    <a:pt x="315" y="222"/>
                    <a:pt x="222" y="128"/>
                  </a:cubicBezTo>
                  <a:cubicBezTo>
                    <a:pt x="152" y="70"/>
                    <a:pt x="82" y="23"/>
                    <a:pt x="0" y="0"/>
                  </a:cubicBezTo>
                  <a:close/>
                </a:path>
              </a:pathLst>
            </a:custGeom>
            <a:solidFill>
              <a:srgbClr val="67EC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8" name="Google Shape;3137;p91">
              <a:extLst>
                <a:ext uri="{FF2B5EF4-FFF2-40B4-BE49-F238E27FC236}">
                  <a16:creationId xmlns:a16="http://schemas.microsoft.com/office/drawing/2014/main" id="{04BA115E-CE1E-92A7-5A86-6AB07A090028}"/>
                </a:ext>
              </a:extLst>
            </p:cNvPr>
            <p:cNvSpPr/>
            <p:nvPr/>
          </p:nvSpPr>
          <p:spPr>
            <a:xfrm>
              <a:off x="288827" y="1098690"/>
              <a:ext cx="747149" cy="905404"/>
            </a:xfrm>
            <a:custGeom>
              <a:avLst/>
              <a:gdLst/>
              <a:ahLst/>
              <a:cxnLst/>
              <a:rect l="l" t="t" r="r" b="b"/>
              <a:pathLst>
                <a:path w="23332" h="28274" extrusionOk="0">
                  <a:moveTo>
                    <a:pt x="16293" y="1"/>
                  </a:moveTo>
                  <a:cubicBezTo>
                    <a:pt x="13566" y="793"/>
                    <a:pt x="10850" y="1609"/>
                    <a:pt x="8181" y="2565"/>
                  </a:cubicBezTo>
                  <a:cubicBezTo>
                    <a:pt x="6899" y="3019"/>
                    <a:pt x="5641" y="3497"/>
                    <a:pt x="4382" y="3998"/>
                  </a:cubicBezTo>
                  <a:cubicBezTo>
                    <a:pt x="3753" y="4254"/>
                    <a:pt x="3123" y="4511"/>
                    <a:pt x="2506" y="4767"/>
                  </a:cubicBezTo>
                  <a:cubicBezTo>
                    <a:pt x="1876" y="5035"/>
                    <a:pt x="1131" y="5268"/>
                    <a:pt x="676" y="5804"/>
                  </a:cubicBezTo>
                  <a:cubicBezTo>
                    <a:pt x="711" y="5816"/>
                    <a:pt x="478" y="6107"/>
                    <a:pt x="478" y="6107"/>
                  </a:cubicBezTo>
                  <a:cubicBezTo>
                    <a:pt x="0" y="6947"/>
                    <a:pt x="187" y="8881"/>
                    <a:pt x="361" y="9778"/>
                  </a:cubicBezTo>
                  <a:cubicBezTo>
                    <a:pt x="641" y="11177"/>
                    <a:pt x="1002" y="12540"/>
                    <a:pt x="1387" y="13904"/>
                  </a:cubicBezTo>
                  <a:cubicBezTo>
                    <a:pt x="2774" y="18729"/>
                    <a:pt x="4440" y="23472"/>
                    <a:pt x="5909" y="28274"/>
                  </a:cubicBezTo>
                  <a:cubicBezTo>
                    <a:pt x="5967" y="27866"/>
                    <a:pt x="6154" y="26665"/>
                    <a:pt x="6503" y="26304"/>
                  </a:cubicBezTo>
                  <a:cubicBezTo>
                    <a:pt x="6503" y="26304"/>
                    <a:pt x="6515" y="26292"/>
                    <a:pt x="6527" y="26281"/>
                  </a:cubicBezTo>
                  <a:cubicBezTo>
                    <a:pt x="5617" y="23880"/>
                    <a:pt x="4988" y="21421"/>
                    <a:pt x="4277" y="18962"/>
                  </a:cubicBezTo>
                  <a:cubicBezTo>
                    <a:pt x="4277" y="18947"/>
                    <a:pt x="4291" y="18938"/>
                    <a:pt x="4301" y="18938"/>
                  </a:cubicBezTo>
                  <a:cubicBezTo>
                    <a:pt x="4307" y="18938"/>
                    <a:pt x="4312" y="18941"/>
                    <a:pt x="4312" y="18950"/>
                  </a:cubicBezTo>
                  <a:cubicBezTo>
                    <a:pt x="5035" y="21351"/>
                    <a:pt x="5955" y="23693"/>
                    <a:pt x="6771" y="26071"/>
                  </a:cubicBezTo>
                  <a:cubicBezTo>
                    <a:pt x="7296" y="25640"/>
                    <a:pt x="7948" y="25407"/>
                    <a:pt x="8589" y="25197"/>
                  </a:cubicBezTo>
                  <a:cubicBezTo>
                    <a:pt x="9557" y="24871"/>
                    <a:pt x="10536" y="24556"/>
                    <a:pt x="11503" y="24241"/>
                  </a:cubicBezTo>
                  <a:cubicBezTo>
                    <a:pt x="15430" y="22994"/>
                    <a:pt x="19369" y="21806"/>
                    <a:pt x="23332" y="20710"/>
                  </a:cubicBezTo>
                  <a:cubicBezTo>
                    <a:pt x="22563" y="19090"/>
                    <a:pt x="22015" y="17319"/>
                    <a:pt x="21397" y="15629"/>
                  </a:cubicBezTo>
                  <a:cubicBezTo>
                    <a:pt x="20780" y="13939"/>
                    <a:pt x="20185" y="12249"/>
                    <a:pt x="19603" y="10536"/>
                  </a:cubicBezTo>
                  <a:cubicBezTo>
                    <a:pt x="18425" y="7063"/>
                    <a:pt x="17295" y="3555"/>
                    <a:pt x="16293" y="24"/>
                  </a:cubicBezTo>
                  <a:cubicBezTo>
                    <a:pt x="16293" y="12"/>
                    <a:pt x="16293" y="1"/>
                    <a:pt x="16293" y="1"/>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9" name="Google Shape;3138;p91">
              <a:extLst>
                <a:ext uri="{FF2B5EF4-FFF2-40B4-BE49-F238E27FC236}">
                  <a16:creationId xmlns:a16="http://schemas.microsoft.com/office/drawing/2014/main" id="{6B6B3C50-E863-535D-DACC-6F9EB6175C67}"/>
                </a:ext>
              </a:extLst>
            </p:cNvPr>
            <p:cNvSpPr/>
            <p:nvPr/>
          </p:nvSpPr>
          <p:spPr>
            <a:xfrm>
              <a:off x="722483" y="1858533"/>
              <a:ext cx="484436" cy="164596"/>
            </a:xfrm>
            <a:custGeom>
              <a:avLst/>
              <a:gdLst/>
              <a:ahLst/>
              <a:cxnLst/>
              <a:rect l="l" t="t" r="r" b="b"/>
              <a:pathLst>
                <a:path w="15128" h="5140" extrusionOk="0">
                  <a:moveTo>
                    <a:pt x="14976" y="0"/>
                  </a:moveTo>
                  <a:cubicBezTo>
                    <a:pt x="10000" y="1609"/>
                    <a:pt x="4988" y="3135"/>
                    <a:pt x="0" y="4720"/>
                  </a:cubicBezTo>
                  <a:cubicBezTo>
                    <a:pt x="47" y="4860"/>
                    <a:pt x="105" y="5000"/>
                    <a:pt x="152" y="5140"/>
                  </a:cubicBezTo>
                  <a:cubicBezTo>
                    <a:pt x="1341" y="4650"/>
                    <a:pt x="2623" y="4347"/>
                    <a:pt x="3846" y="3951"/>
                  </a:cubicBezTo>
                  <a:cubicBezTo>
                    <a:pt x="5105" y="3543"/>
                    <a:pt x="6364" y="3147"/>
                    <a:pt x="7611" y="2739"/>
                  </a:cubicBezTo>
                  <a:cubicBezTo>
                    <a:pt x="10116" y="1923"/>
                    <a:pt x="12634" y="1119"/>
                    <a:pt x="15128" y="268"/>
                  </a:cubicBezTo>
                  <a:cubicBezTo>
                    <a:pt x="15128" y="245"/>
                    <a:pt x="15128" y="234"/>
                    <a:pt x="15128" y="210"/>
                  </a:cubicBezTo>
                  <a:cubicBezTo>
                    <a:pt x="15128" y="199"/>
                    <a:pt x="15116" y="175"/>
                    <a:pt x="15116" y="152"/>
                  </a:cubicBezTo>
                  <a:cubicBezTo>
                    <a:pt x="15104" y="105"/>
                    <a:pt x="15058" y="59"/>
                    <a:pt x="15011" y="35"/>
                  </a:cubicBezTo>
                  <a:cubicBezTo>
                    <a:pt x="14999" y="24"/>
                    <a:pt x="14988" y="12"/>
                    <a:pt x="14976"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0" name="Google Shape;3139;p91">
              <a:extLst>
                <a:ext uri="{FF2B5EF4-FFF2-40B4-BE49-F238E27FC236}">
                  <a16:creationId xmlns:a16="http://schemas.microsoft.com/office/drawing/2014/main" id="{2680DF46-2B21-5DAE-D5A4-D6E0DB50F484}"/>
                </a:ext>
              </a:extLst>
            </p:cNvPr>
            <p:cNvSpPr/>
            <p:nvPr/>
          </p:nvSpPr>
          <p:spPr>
            <a:xfrm>
              <a:off x="476162" y="1770086"/>
              <a:ext cx="567663" cy="292686"/>
            </a:xfrm>
            <a:custGeom>
              <a:avLst/>
              <a:gdLst/>
              <a:ahLst/>
              <a:cxnLst/>
              <a:rect l="l" t="t" r="r" b="b"/>
              <a:pathLst>
                <a:path w="17727" h="9140" extrusionOk="0">
                  <a:moveTo>
                    <a:pt x="17575" y="0"/>
                  </a:moveTo>
                  <a:cubicBezTo>
                    <a:pt x="13473" y="1177"/>
                    <a:pt x="9371" y="2413"/>
                    <a:pt x="5292" y="3695"/>
                  </a:cubicBezTo>
                  <a:cubicBezTo>
                    <a:pt x="4301" y="4009"/>
                    <a:pt x="3299" y="4301"/>
                    <a:pt x="2320" y="4662"/>
                  </a:cubicBezTo>
                  <a:cubicBezTo>
                    <a:pt x="1352" y="5012"/>
                    <a:pt x="140" y="5734"/>
                    <a:pt x="257" y="6946"/>
                  </a:cubicBezTo>
                  <a:cubicBezTo>
                    <a:pt x="350" y="7972"/>
                    <a:pt x="1271" y="8741"/>
                    <a:pt x="2203" y="9009"/>
                  </a:cubicBezTo>
                  <a:cubicBezTo>
                    <a:pt x="2506" y="9098"/>
                    <a:pt x="2807" y="9140"/>
                    <a:pt x="3103" y="9140"/>
                  </a:cubicBezTo>
                  <a:cubicBezTo>
                    <a:pt x="3696" y="9140"/>
                    <a:pt x="4274" y="8974"/>
                    <a:pt x="4825" y="8694"/>
                  </a:cubicBezTo>
                  <a:lnTo>
                    <a:pt x="4837" y="8694"/>
                  </a:lnTo>
                  <a:cubicBezTo>
                    <a:pt x="4802" y="8613"/>
                    <a:pt x="4767" y="8520"/>
                    <a:pt x="4744" y="8438"/>
                  </a:cubicBezTo>
                  <a:cubicBezTo>
                    <a:pt x="4281" y="8596"/>
                    <a:pt x="3752" y="8698"/>
                    <a:pt x="3233" y="8698"/>
                  </a:cubicBezTo>
                  <a:cubicBezTo>
                    <a:pt x="2339" y="8698"/>
                    <a:pt x="1471" y="8397"/>
                    <a:pt x="1014" y="7564"/>
                  </a:cubicBezTo>
                  <a:cubicBezTo>
                    <a:pt x="1" y="5723"/>
                    <a:pt x="2553" y="5105"/>
                    <a:pt x="3800" y="4709"/>
                  </a:cubicBezTo>
                  <a:cubicBezTo>
                    <a:pt x="8415" y="3229"/>
                    <a:pt x="13053" y="1783"/>
                    <a:pt x="17680" y="315"/>
                  </a:cubicBezTo>
                  <a:cubicBezTo>
                    <a:pt x="17692" y="303"/>
                    <a:pt x="17715" y="303"/>
                    <a:pt x="17727" y="303"/>
                  </a:cubicBezTo>
                  <a:cubicBezTo>
                    <a:pt x="17727" y="187"/>
                    <a:pt x="17680" y="70"/>
                    <a:pt x="17587"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1" name="Google Shape;3140;p91">
              <a:extLst>
                <a:ext uri="{FF2B5EF4-FFF2-40B4-BE49-F238E27FC236}">
                  <a16:creationId xmlns:a16="http://schemas.microsoft.com/office/drawing/2014/main" id="{2503EFF3-CE1B-2C46-FAF0-FB3098DD35BC}"/>
                </a:ext>
              </a:extLst>
            </p:cNvPr>
            <p:cNvSpPr/>
            <p:nvPr/>
          </p:nvSpPr>
          <p:spPr>
            <a:xfrm>
              <a:off x="626574" y="1945860"/>
              <a:ext cx="128762" cy="187364"/>
            </a:xfrm>
            <a:custGeom>
              <a:avLst/>
              <a:gdLst/>
              <a:ahLst/>
              <a:cxnLst/>
              <a:rect l="l" t="t" r="r" b="b"/>
              <a:pathLst>
                <a:path w="4021" h="5851" extrusionOk="0">
                  <a:moveTo>
                    <a:pt x="2261" y="0"/>
                  </a:moveTo>
                  <a:lnTo>
                    <a:pt x="2261" y="0"/>
                  </a:lnTo>
                  <a:cubicBezTo>
                    <a:pt x="2145" y="35"/>
                    <a:pt x="2028" y="82"/>
                    <a:pt x="1912" y="117"/>
                  </a:cubicBezTo>
                  <a:cubicBezTo>
                    <a:pt x="1271" y="338"/>
                    <a:pt x="641" y="572"/>
                    <a:pt x="0" y="793"/>
                  </a:cubicBezTo>
                  <a:cubicBezTo>
                    <a:pt x="12" y="805"/>
                    <a:pt x="12" y="805"/>
                    <a:pt x="12" y="816"/>
                  </a:cubicBezTo>
                  <a:cubicBezTo>
                    <a:pt x="210" y="1807"/>
                    <a:pt x="373" y="2751"/>
                    <a:pt x="781" y="3683"/>
                  </a:cubicBezTo>
                  <a:cubicBezTo>
                    <a:pt x="1119" y="4452"/>
                    <a:pt x="1550" y="5175"/>
                    <a:pt x="2040" y="5851"/>
                  </a:cubicBezTo>
                  <a:cubicBezTo>
                    <a:pt x="2028" y="5117"/>
                    <a:pt x="2121" y="4394"/>
                    <a:pt x="2343" y="3683"/>
                  </a:cubicBezTo>
                  <a:cubicBezTo>
                    <a:pt x="2361" y="3617"/>
                    <a:pt x="2410" y="3591"/>
                    <a:pt x="2462" y="3591"/>
                  </a:cubicBezTo>
                  <a:cubicBezTo>
                    <a:pt x="2512" y="3591"/>
                    <a:pt x="2565" y="3614"/>
                    <a:pt x="2599" y="3648"/>
                  </a:cubicBezTo>
                  <a:cubicBezTo>
                    <a:pt x="3030" y="4091"/>
                    <a:pt x="3508" y="4464"/>
                    <a:pt x="4021" y="4790"/>
                  </a:cubicBezTo>
                  <a:cubicBezTo>
                    <a:pt x="3089" y="3380"/>
                    <a:pt x="2483" y="1795"/>
                    <a:pt x="2238" y="105"/>
                  </a:cubicBezTo>
                  <a:cubicBezTo>
                    <a:pt x="2226" y="59"/>
                    <a:pt x="2238" y="24"/>
                    <a:pt x="2261" y="0"/>
                  </a:cubicBezTo>
                  <a:close/>
                </a:path>
              </a:pathLst>
            </a:custGeom>
            <a:solidFill>
              <a:srgbClr val="FE2EC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2" name="Google Shape;3141;p91">
              <a:extLst>
                <a:ext uri="{FF2B5EF4-FFF2-40B4-BE49-F238E27FC236}">
                  <a16:creationId xmlns:a16="http://schemas.microsoft.com/office/drawing/2014/main" id="{2505F40C-13A7-5200-226B-7E5DB2199613}"/>
                </a:ext>
              </a:extLst>
            </p:cNvPr>
            <p:cNvSpPr/>
            <p:nvPr/>
          </p:nvSpPr>
          <p:spPr>
            <a:xfrm>
              <a:off x="821755" y="1096096"/>
              <a:ext cx="227296" cy="674746"/>
            </a:xfrm>
            <a:custGeom>
              <a:avLst/>
              <a:gdLst/>
              <a:ahLst/>
              <a:cxnLst/>
              <a:rect l="l" t="t" r="r" b="b"/>
              <a:pathLst>
                <a:path w="7098" h="21071" extrusionOk="0">
                  <a:moveTo>
                    <a:pt x="0" y="0"/>
                  </a:moveTo>
                  <a:lnTo>
                    <a:pt x="0" y="0"/>
                  </a:lnTo>
                  <a:cubicBezTo>
                    <a:pt x="0" y="0"/>
                    <a:pt x="12" y="12"/>
                    <a:pt x="12" y="12"/>
                  </a:cubicBezTo>
                  <a:cubicBezTo>
                    <a:pt x="12" y="23"/>
                    <a:pt x="24" y="23"/>
                    <a:pt x="24" y="35"/>
                  </a:cubicBezTo>
                  <a:cubicBezTo>
                    <a:pt x="1084" y="3531"/>
                    <a:pt x="2133" y="7028"/>
                    <a:pt x="3287" y="10489"/>
                  </a:cubicBezTo>
                  <a:cubicBezTo>
                    <a:pt x="3870" y="12237"/>
                    <a:pt x="4464" y="13973"/>
                    <a:pt x="5070" y="15710"/>
                  </a:cubicBezTo>
                  <a:cubicBezTo>
                    <a:pt x="5676" y="17411"/>
                    <a:pt x="6399" y="19113"/>
                    <a:pt x="6900" y="20838"/>
                  </a:cubicBezTo>
                  <a:cubicBezTo>
                    <a:pt x="6911" y="20849"/>
                    <a:pt x="6911" y="20849"/>
                    <a:pt x="6923" y="20849"/>
                  </a:cubicBezTo>
                  <a:cubicBezTo>
                    <a:pt x="7005" y="20908"/>
                    <a:pt x="7063" y="20989"/>
                    <a:pt x="7098" y="21071"/>
                  </a:cubicBezTo>
                  <a:cubicBezTo>
                    <a:pt x="7063" y="20686"/>
                    <a:pt x="6876" y="20302"/>
                    <a:pt x="6748" y="19964"/>
                  </a:cubicBezTo>
                  <a:cubicBezTo>
                    <a:pt x="6573" y="19497"/>
                    <a:pt x="6399" y="19043"/>
                    <a:pt x="6235" y="18588"/>
                  </a:cubicBezTo>
                  <a:cubicBezTo>
                    <a:pt x="5932" y="17749"/>
                    <a:pt x="5641" y="16910"/>
                    <a:pt x="5338" y="16059"/>
                  </a:cubicBezTo>
                  <a:cubicBezTo>
                    <a:pt x="4744" y="14335"/>
                    <a:pt x="4149" y="12610"/>
                    <a:pt x="3578" y="10873"/>
                  </a:cubicBezTo>
                  <a:cubicBezTo>
                    <a:pt x="3007" y="9137"/>
                    <a:pt x="2448" y="7400"/>
                    <a:pt x="1923" y="5652"/>
                  </a:cubicBezTo>
                  <a:cubicBezTo>
                    <a:pt x="1422" y="3951"/>
                    <a:pt x="793" y="2226"/>
                    <a:pt x="467" y="478"/>
                  </a:cubicBezTo>
                  <a:cubicBezTo>
                    <a:pt x="455" y="455"/>
                    <a:pt x="455" y="443"/>
                    <a:pt x="467" y="443"/>
                  </a:cubicBezTo>
                  <a:cubicBezTo>
                    <a:pt x="373" y="350"/>
                    <a:pt x="315" y="222"/>
                    <a:pt x="222" y="128"/>
                  </a:cubicBezTo>
                  <a:cubicBezTo>
                    <a:pt x="152" y="70"/>
                    <a:pt x="82" y="23"/>
                    <a:pt x="0" y="0"/>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3" name="Google Shape;3142;p91">
              <a:extLst>
                <a:ext uri="{FF2B5EF4-FFF2-40B4-BE49-F238E27FC236}">
                  <a16:creationId xmlns:a16="http://schemas.microsoft.com/office/drawing/2014/main" id="{23FCEFB6-B7BA-990A-418D-45D5A6FD5871}"/>
                </a:ext>
              </a:extLst>
            </p:cNvPr>
            <p:cNvSpPr/>
            <p:nvPr/>
          </p:nvSpPr>
          <p:spPr>
            <a:xfrm>
              <a:off x="910330" y="1237574"/>
              <a:ext cx="116210" cy="339278"/>
            </a:xfrm>
            <a:custGeom>
              <a:avLst/>
              <a:gdLst/>
              <a:ahLst/>
              <a:cxnLst/>
              <a:rect l="l" t="t" r="r" b="b"/>
              <a:pathLst>
                <a:path w="3629" h="10595" extrusionOk="0">
                  <a:moveTo>
                    <a:pt x="72" y="1"/>
                  </a:moveTo>
                  <a:cubicBezTo>
                    <a:pt x="37" y="1"/>
                    <a:pt x="1" y="26"/>
                    <a:pt x="8" y="69"/>
                  </a:cubicBezTo>
                  <a:cubicBezTo>
                    <a:pt x="404" y="1817"/>
                    <a:pt x="1092" y="3542"/>
                    <a:pt x="1663" y="5243"/>
                  </a:cubicBezTo>
                  <a:cubicBezTo>
                    <a:pt x="2257" y="7026"/>
                    <a:pt x="2887" y="8798"/>
                    <a:pt x="3539" y="10569"/>
                  </a:cubicBezTo>
                  <a:cubicBezTo>
                    <a:pt x="3548" y="10586"/>
                    <a:pt x="3563" y="10594"/>
                    <a:pt x="3577" y="10594"/>
                  </a:cubicBezTo>
                  <a:cubicBezTo>
                    <a:pt x="3603" y="10594"/>
                    <a:pt x="3628" y="10571"/>
                    <a:pt x="3621" y="10534"/>
                  </a:cubicBezTo>
                  <a:cubicBezTo>
                    <a:pt x="3027" y="8786"/>
                    <a:pt x="2444" y="7038"/>
                    <a:pt x="1861" y="5290"/>
                  </a:cubicBezTo>
                  <a:cubicBezTo>
                    <a:pt x="1278" y="3553"/>
                    <a:pt x="824" y="1724"/>
                    <a:pt x="125" y="34"/>
                  </a:cubicBezTo>
                  <a:cubicBezTo>
                    <a:pt x="116" y="11"/>
                    <a:pt x="94" y="1"/>
                    <a:pt x="72" y="1"/>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4" name="Google Shape;3143;p91">
              <a:extLst>
                <a:ext uri="{FF2B5EF4-FFF2-40B4-BE49-F238E27FC236}">
                  <a16:creationId xmlns:a16="http://schemas.microsoft.com/office/drawing/2014/main" id="{1CD79856-34DF-D9D1-4FFA-D3FEC2AEA706}"/>
                </a:ext>
              </a:extLst>
            </p:cNvPr>
            <p:cNvSpPr/>
            <p:nvPr/>
          </p:nvSpPr>
          <p:spPr>
            <a:xfrm>
              <a:off x="980493" y="1330152"/>
              <a:ext cx="156142" cy="485877"/>
            </a:xfrm>
            <a:custGeom>
              <a:avLst/>
              <a:gdLst/>
              <a:ahLst/>
              <a:cxnLst/>
              <a:rect l="l" t="t" r="r" b="b"/>
              <a:pathLst>
                <a:path w="4876" h="15173" extrusionOk="0">
                  <a:moveTo>
                    <a:pt x="72" y="0"/>
                  </a:moveTo>
                  <a:cubicBezTo>
                    <a:pt x="37" y="0"/>
                    <a:pt x="1" y="25"/>
                    <a:pt x="8" y="68"/>
                  </a:cubicBezTo>
                  <a:cubicBezTo>
                    <a:pt x="288" y="1292"/>
                    <a:pt x="742" y="2492"/>
                    <a:pt x="1127" y="3681"/>
                  </a:cubicBezTo>
                  <a:cubicBezTo>
                    <a:pt x="1535" y="4963"/>
                    <a:pt x="1943" y="6245"/>
                    <a:pt x="2351" y="7515"/>
                  </a:cubicBezTo>
                  <a:cubicBezTo>
                    <a:pt x="3166" y="10067"/>
                    <a:pt x="3994" y="12620"/>
                    <a:pt x="4833" y="15160"/>
                  </a:cubicBezTo>
                  <a:cubicBezTo>
                    <a:pt x="4837" y="15169"/>
                    <a:pt x="4845" y="15173"/>
                    <a:pt x="4853" y="15173"/>
                  </a:cubicBezTo>
                  <a:cubicBezTo>
                    <a:pt x="4864" y="15173"/>
                    <a:pt x="4875" y="15163"/>
                    <a:pt x="4868" y="15149"/>
                  </a:cubicBezTo>
                  <a:cubicBezTo>
                    <a:pt x="4099" y="12620"/>
                    <a:pt x="3330" y="10102"/>
                    <a:pt x="2537" y="7573"/>
                  </a:cubicBezTo>
                  <a:cubicBezTo>
                    <a:pt x="2141" y="6338"/>
                    <a:pt x="1756" y="5103"/>
                    <a:pt x="1360" y="3856"/>
                  </a:cubicBezTo>
                  <a:cubicBezTo>
                    <a:pt x="964" y="2585"/>
                    <a:pt x="626" y="1269"/>
                    <a:pt x="125" y="33"/>
                  </a:cubicBezTo>
                  <a:cubicBezTo>
                    <a:pt x="116" y="10"/>
                    <a:pt x="94" y="0"/>
                    <a:pt x="72" y="0"/>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5" name="Google Shape;3144;p91">
              <a:extLst>
                <a:ext uri="{FF2B5EF4-FFF2-40B4-BE49-F238E27FC236}">
                  <a16:creationId xmlns:a16="http://schemas.microsoft.com/office/drawing/2014/main" id="{76558ABD-40E6-5772-B617-3BF8CC539CD6}"/>
                </a:ext>
              </a:extLst>
            </p:cNvPr>
            <p:cNvSpPr/>
            <p:nvPr/>
          </p:nvSpPr>
          <p:spPr>
            <a:xfrm>
              <a:off x="952665" y="1447805"/>
              <a:ext cx="126489" cy="338766"/>
            </a:xfrm>
            <a:custGeom>
              <a:avLst/>
              <a:gdLst/>
              <a:ahLst/>
              <a:cxnLst/>
              <a:rect l="l" t="t" r="r" b="b"/>
              <a:pathLst>
                <a:path w="3950" h="10579" extrusionOk="0">
                  <a:moveTo>
                    <a:pt x="80" y="0"/>
                  </a:moveTo>
                  <a:cubicBezTo>
                    <a:pt x="40" y="0"/>
                    <a:pt x="1" y="28"/>
                    <a:pt x="15" y="77"/>
                  </a:cubicBezTo>
                  <a:cubicBezTo>
                    <a:pt x="399" y="1848"/>
                    <a:pt x="1110" y="3596"/>
                    <a:pt x="1728" y="5286"/>
                  </a:cubicBezTo>
                  <a:cubicBezTo>
                    <a:pt x="2392" y="7069"/>
                    <a:pt x="3080" y="8852"/>
                    <a:pt x="3907" y="10566"/>
                  </a:cubicBezTo>
                  <a:cubicBezTo>
                    <a:pt x="3912" y="10574"/>
                    <a:pt x="3919" y="10578"/>
                    <a:pt x="3927" y="10578"/>
                  </a:cubicBezTo>
                  <a:cubicBezTo>
                    <a:pt x="3939" y="10578"/>
                    <a:pt x="3949" y="10568"/>
                    <a:pt x="3942" y="10554"/>
                  </a:cubicBezTo>
                  <a:cubicBezTo>
                    <a:pt x="3266" y="8817"/>
                    <a:pt x="2544" y="7104"/>
                    <a:pt x="1914" y="5344"/>
                  </a:cubicBezTo>
                  <a:cubicBezTo>
                    <a:pt x="1273" y="3596"/>
                    <a:pt x="819" y="1778"/>
                    <a:pt x="143" y="42"/>
                  </a:cubicBezTo>
                  <a:cubicBezTo>
                    <a:pt x="133" y="13"/>
                    <a:pt x="107" y="0"/>
                    <a:pt x="80" y="0"/>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6" name="Google Shape;3145;p91">
              <a:extLst>
                <a:ext uri="{FF2B5EF4-FFF2-40B4-BE49-F238E27FC236}">
                  <a16:creationId xmlns:a16="http://schemas.microsoft.com/office/drawing/2014/main" id="{1EF6DFC7-5F64-1840-0837-5F7E6F4C4E08}"/>
                </a:ext>
              </a:extLst>
            </p:cNvPr>
            <p:cNvSpPr/>
            <p:nvPr/>
          </p:nvSpPr>
          <p:spPr>
            <a:xfrm>
              <a:off x="884296" y="1851040"/>
              <a:ext cx="229601" cy="75189"/>
            </a:xfrm>
            <a:custGeom>
              <a:avLst/>
              <a:gdLst/>
              <a:ahLst/>
              <a:cxnLst/>
              <a:rect l="l" t="t" r="r" b="b"/>
              <a:pathLst>
                <a:path w="7170" h="2348" extrusionOk="0">
                  <a:moveTo>
                    <a:pt x="7055" y="1"/>
                  </a:moveTo>
                  <a:cubicBezTo>
                    <a:pt x="7052" y="1"/>
                    <a:pt x="7048" y="1"/>
                    <a:pt x="7044" y="1"/>
                  </a:cubicBezTo>
                  <a:cubicBezTo>
                    <a:pt x="5891" y="153"/>
                    <a:pt x="4714" y="596"/>
                    <a:pt x="3606" y="957"/>
                  </a:cubicBezTo>
                  <a:cubicBezTo>
                    <a:pt x="2394" y="1330"/>
                    <a:pt x="1217" y="1761"/>
                    <a:pt x="52" y="2262"/>
                  </a:cubicBezTo>
                  <a:cubicBezTo>
                    <a:pt x="1" y="2283"/>
                    <a:pt x="21" y="2348"/>
                    <a:pt x="67" y="2348"/>
                  </a:cubicBezTo>
                  <a:cubicBezTo>
                    <a:pt x="73" y="2348"/>
                    <a:pt x="80" y="2347"/>
                    <a:pt x="87" y="2344"/>
                  </a:cubicBezTo>
                  <a:cubicBezTo>
                    <a:pt x="1252" y="1959"/>
                    <a:pt x="2406" y="1563"/>
                    <a:pt x="3571" y="1202"/>
                  </a:cubicBezTo>
                  <a:cubicBezTo>
                    <a:pt x="4725" y="829"/>
                    <a:pt x="5972" y="607"/>
                    <a:pt x="7091" y="165"/>
                  </a:cubicBezTo>
                  <a:cubicBezTo>
                    <a:pt x="7169" y="131"/>
                    <a:pt x="7140" y="1"/>
                    <a:pt x="7055" y="1"/>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7" name="Google Shape;3146;p91">
              <a:extLst>
                <a:ext uri="{FF2B5EF4-FFF2-40B4-BE49-F238E27FC236}">
                  <a16:creationId xmlns:a16="http://schemas.microsoft.com/office/drawing/2014/main" id="{1A40DF94-9359-EC89-F66C-89ABD8C4C54D}"/>
                </a:ext>
              </a:extLst>
            </p:cNvPr>
            <p:cNvSpPr/>
            <p:nvPr/>
          </p:nvSpPr>
          <p:spPr>
            <a:xfrm>
              <a:off x="594199" y="1862568"/>
              <a:ext cx="262809" cy="88959"/>
            </a:xfrm>
            <a:custGeom>
              <a:avLst/>
              <a:gdLst/>
              <a:ahLst/>
              <a:cxnLst/>
              <a:rect l="l" t="t" r="r" b="b"/>
              <a:pathLst>
                <a:path w="8207" h="2778" extrusionOk="0">
                  <a:moveTo>
                    <a:pt x="8060" y="0"/>
                  </a:moveTo>
                  <a:cubicBezTo>
                    <a:pt x="8053" y="0"/>
                    <a:pt x="8046" y="1"/>
                    <a:pt x="8039" y="3"/>
                  </a:cubicBezTo>
                  <a:cubicBezTo>
                    <a:pt x="5335" y="748"/>
                    <a:pt x="2619" y="1599"/>
                    <a:pt x="32" y="2718"/>
                  </a:cubicBezTo>
                  <a:cubicBezTo>
                    <a:pt x="0" y="2729"/>
                    <a:pt x="17" y="2778"/>
                    <a:pt x="46" y="2778"/>
                  </a:cubicBezTo>
                  <a:cubicBezTo>
                    <a:pt x="49" y="2778"/>
                    <a:pt x="52" y="2777"/>
                    <a:pt x="56" y="2776"/>
                  </a:cubicBezTo>
                  <a:cubicBezTo>
                    <a:pt x="2736" y="1891"/>
                    <a:pt x="5393" y="947"/>
                    <a:pt x="8109" y="166"/>
                  </a:cubicBezTo>
                  <a:cubicBezTo>
                    <a:pt x="8206" y="133"/>
                    <a:pt x="8153" y="0"/>
                    <a:pt x="8060" y="0"/>
                  </a:cubicBezTo>
                  <a:close/>
                </a:path>
              </a:pathLst>
            </a:custGeom>
            <a:solidFill>
              <a:srgbClr val="E5007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8" name="Google Shape;3147;p91">
              <a:extLst>
                <a:ext uri="{FF2B5EF4-FFF2-40B4-BE49-F238E27FC236}">
                  <a16:creationId xmlns:a16="http://schemas.microsoft.com/office/drawing/2014/main" id="{0890A28E-98C5-E699-AE7A-6CCF0D20E04E}"/>
                </a:ext>
              </a:extLst>
            </p:cNvPr>
            <p:cNvSpPr/>
            <p:nvPr/>
          </p:nvSpPr>
          <p:spPr>
            <a:xfrm>
              <a:off x="626574" y="1945860"/>
              <a:ext cx="128762" cy="187364"/>
            </a:xfrm>
            <a:custGeom>
              <a:avLst/>
              <a:gdLst/>
              <a:ahLst/>
              <a:cxnLst/>
              <a:rect l="l" t="t" r="r" b="b"/>
              <a:pathLst>
                <a:path w="4021" h="5851" extrusionOk="0">
                  <a:moveTo>
                    <a:pt x="2261" y="0"/>
                  </a:moveTo>
                  <a:lnTo>
                    <a:pt x="2261" y="0"/>
                  </a:lnTo>
                  <a:cubicBezTo>
                    <a:pt x="2145" y="35"/>
                    <a:pt x="2028" y="82"/>
                    <a:pt x="1912" y="117"/>
                  </a:cubicBezTo>
                  <a:cubicBezTo>
                    <a:pt x="1271" y="338"/>
                    <a:pt x="641" y="572"/>
                    <a:pt x="0" y="793"/>
                  </a:cubicBezTo>
                  <a:cubicBezTo>
                    <a:pt x="12" y="805"/>
                    <a:pt x="12" y="805"/>
                    <a:pt x="12" y="816"/>
                  </a:cubicBezTo>
                  <a:cubicBezTo>
                    <a:pt x="210" y="1807"/>
                    <a:pt x="373" y="2751"/>
                    <a:pt x="781" y="3683"/>
                  </a:cubicBezTo>
                  <a:cubicBezTo>
                    <a:pt x="1119" y="4452"/>
                    <a:pt x="1550" y="5175"/>
                    <a:pt x="2040" y="5851"/>
                  </a:cubicBezTo>
                  <a:cubicBezTo>
                    <a:pt x="2028" y="5117"/>
                    <a:pt x="2121" y="4394"/>
                    <a:pt x="2343" y="3683"/>
                  </a:cubicBezTo>
                  <a:cubicBezTo>
                    <a:pt x="2361" y="3617"/>
                    <a:pt x="2410" y="3591"/>
                    <a:pt x="2462" y="3591"/>
                  </a:cubicBezTo>
                  <a:cubicBezTo>
                    <a:pt x="2512" y="3591"/>
                    <a:pt x="2565" y="3614"/>
                    <a:pt x="2599" y="3648"/>
                  </a:cubicBezTo>
                  <a:cubicBezTo>
                    <a:pt x="3030" y="4091"/>
                    <a:pt x="3508" y="4464"/>
                    <a:pt x="4021" y="4790"/>
                  </a:cubicBezTo>
                  <a:cubicBezTo>
                    <a:pt x="3089" y="3380"/>
                    <a:pt x="2483" y="1795"/>
                    <a:pt x="2238" y="105"/>
                  </a:cubicBezTo>
                  <a:cubicBezTo>
                    <a:pt x="2226" y="59"/>
                    <a:pt x="2238" y="24"/>
                    <a:pt x="2261" y="0"/>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9" name="Google Shape;3148;p91">
              <a:extLst>
                <a:ext uri="{FF2B5EF4-FFF2-40B4-BE49-F238E27FC236}">
                  <a16:creationId xmlns:a16="http://schemas.microsoft.com/office/drawing/2014/main" id="{C6F8AED2-E915-78EF-0028-205747E1B71D}"/>
                </a:ext>
              </a:extLst>
            </p:cNvPr>
            <p:cNvSpPr/>
            <p:nvPr/>
          </p:nvSpPr>
          <p:spPr>
            <a:xfrm>
              <a:off x="349030" y="1296880"/>
              <a:ext cx="68944" cy="236806"/>
            </a:xfrm>
            <a:custGeom>
              <a:avLst/>
              <a:gdLst/>
              <a:ahLst/>
              <a:cxnLst/>
              <a:rect l="l" t="t" r="r" b="b"/>
              <a:pathLst>
                <a:path w="2153" h="7395" extrusionOk="0">
                  <a:moveTo>
                    <a:pt x="261" y="1"/>
                  </a:moveTo>
                  <a:cubicBezTo>
                    <a:pt x="131" y="1"/>
                    <a:pt x="1" y="96"/>
                    <a:pt x="20" y="268"/>
                  </a:cubicBezTo>
                  <a:cubicBezTo>
                    <a:pt x="171" y="1503"/>
                    <a:pt x="439" y="2727"/>
                    <a:pt x="777" y="3927"/>
                  </a:cubicBezTo>
                  <a:cubicBezTo>
                    <a:pt x="1092" y="5081"/>
                    <a:pt x="1453" y="6351"/>
                    <a:pt x="2083" y="7377"/>
                  </a:cubicBezTo>
                  <a:cubicBezTo>
                    <a:pt x="2091" y="7389"/>
                    <a:pt x="2102" y="7394"/>
                    <a:pt x="2112" y="7394"/>
                  </a:cubicBezTo>
                  <a:cubicBezTo>
                    <a:pt x="2133" y="7394"/>
                    <a:pt x="2152" y="7377"/>
                    <a:pt x="2152" y="7354"/>
                  </a:cubicBezTo>
                  <a:cubicBezTo>
                    <a:pt x="1884" y="6165"/>
                    <a:pt x="1418" y="5023"/>
                    <a:pt x="1127" y="3834"/>
                  </a:cubicBezTo>
                  <a:cubicBezTo>
                    <a:pt x="847" y="2634"/>
                    <a:pt x="661" y="1422"/>
                    <a:pt x="498" y="210"/>
                  </a:cubicBezTo>
                  <a:cubicBezTo>
                    <a:pt x="476" y="67"/>
                    <a:pt x="369" y="1"/>
                    <a:pt x="261"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0" name="Google Shape;3149;p91">
              <a:extLst>
                <a:ext uri="{FF2B5EF4-FFF2-40B4-BE49-F238E27FC236}">
                  <a16:creationId xmlns:a16="http://schemas.microsoft.com/office/drawing/2014/main" id="{132FB5AB-F879-30C3-CBC4-E6ADE7478515}"/>
                </a:ext>
              </a:extLst>
            </p:cNvPr>
            <p:cNvSpPr/>
            <p:nvPr/>
          </p:nvSpPr>
          <p:spPr>
            <a:xfrm>
              <a:off x="910330" y="1237574"/>
              <a:ext cx="116210" cy="339278"/>
            </a:xfrm>
            <a:custGeom>
              <a:avLst/>
              <a:gdLst/>
              <a:ahLst/>
              <a:cxnLst/>
              <a:rect l="l" t="t" r="r" b="b"/>
              <a:pathLst>
                <a:path w="3629" h="10595" extrusionOk="0">
                  <a:moveTo>
                    <a:pt x="72" y="1"/>
                  </a:moveTo>
                  <a:cubicBezTo>
                    <a:pt x="37" y="1"/>
                    <a:pt x="1" y="26"/>
                    <a:pt x="8" y="69"/>
                  </a:cubicBezTo>
                  <a:cubicBezTo>
                    <a:pt x="404" y="1817"/>
                    <a:pt x="1092" y="3542"/>
                    <a:pt x="1663" y="5243"/>
                  </a:cubicBezTo>
                  <a:cubicBezTo>
                    <a:pt x="2257" y="7026"/>
                    <a:pt x="2887" y="8798"/>
                    <a:pt x="3539" y="10569"/>
                  </a:cubicBezTo>
                  <a:cubicBezTo>
                    <a:pt x="3548" y="10586"/>
                    <a:pt x="3563" y="10594"/>
                    <a:pt x="3577" y="10594"/>
                  </a:cubicBezTo>
                  <a:cubicBezTo>
                    <a:pt x="3603" y="10594"/>
                    <a:pt x="3628" y="10571"/>
                    <a:pt x="3621" y="10534"/>
                  </a:cubicBezTo>
                  <a:cubicBezTo>
                    <a:pt x="3027" y="8786"/>
                    <a:pt x="2444" y="7038"/>
                    <a:pt x="1861" y="5290"/>
                  </a:cubicBezTo>
                  <a:cubicBezTo>
                    <a:pt x="1278" y="3553"/>
                    <a:pt x="824" y="1724"/>
                    <a:pt x="125" y="34"/>
                  </a:cubicBezTo>
                  <a:cubicBezTo>
                    <a:pt x="116" y="11"/>
                    <a:pt x="94" y="1"/>
                    <a:pt x="72"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1" name="Google Shape;3150;p91">
              <a:extLst>
                <a:ext uri="{FF2B5EF4-FFF2-40B4-BE49-F238E27FC236}">
                  <a16:creationId xmlns:a16="http://schemas.microsoft.com/office/drawing/2014/main" id="{87BEC333-D71D-0F87-1373-66B3FEFDD321}"/>
                </a:ext>
              </a:extLst>
            </p:cNvPr>
            <p:cNvSpPr/>
            <p:nvPr/>
          </p:nvSpPr>
          <p:spPr>
            <a:xfrm>
              <a:off x="980493" y="1330152"/>
              <a:ext cx="156142" cy="485877"/>
            </a:xfrm>
            <a:custGeom>
              <a:avLst/>
              <a:gdLst/>
              <a:ahLst/>
              <a:cxnLst/>
              <a:rect l="l" t="t" r="r" b="b"/>
              <a:pathLst>
                <a:path w="4876" h="15173" extrusionOk="0">
                  <a:moveTo>
                    <a:pt x="72" y="0"/>
                  </a:moveTo>
                  <a:cubicBezTo>
                    <a:pt x="37" y="0"/>
                    <a:pt x="1" y="25"/>
                    <a:pt x="8" y="68"/>
                  </a:cubicBezTo>
                  <a:cubicBezTo>
                    <a:pt x="288" y="1292"/>
                    <a:pt x="742" y="2492"/>
                    <a:pt x="1127" y="3681"/>
                  </a:cubicBezTo>
                  <a:cubicBezTo>
                    <a:pt x="1535" y="4963"/>
                    <a:pt x="1943" y="6245"/>
                    <a:pt x="2351" y="7515"/>
                  </a:cubicBezTo>
                  <a:cubicBezTo>
                    <a:pt x="3166" y="10067"/>
                    <a:pt x="3994" y="12620"/>
                    <a:pt x="4833" y="15160"/>
                  </a:cubicBezTo>
                  <a:cubicBezTo>
                    <a:pt x="4837" y="15169"/>
                    <a:pt x="4845" y="15173"/>
                    <a:pt x="4853" y="15173"/>
                  </a:cubicBezTo>
                  <a:cubicBezTo>
                    <a:pt x="4864" y="15173"/>
                    <a:pt x="4875" y="15163"/>
                    <a:pt x="4868" y="15149"/>
                  </a:cubicBezTo>
                  <a:cubicBezTo>
                    <a:pt x="4099" y="12620"/>
                    <a:pt x="3330" y="10102"/>
                    <a:pt x="2537" y="7573"/>
                  </a:cubicBezTo>
                  <a:cubicBezTo>
                    <a:pt x="2141" y="6338"/>
                    <a:pt x="1756" y="5103"/>
                    <a:pt x="1360" y="3856"/>
                  </a:cubicBezTo>
                  <a:cubicBezTo>
                    <a:pt x="964" y="2585"/>
                    <a:pt x="626" y="1269"/>
                    <a:pt x="125" y="33"/>
                  </a:cubicBezTo>
                  <a:cubicBezTo>
                    <a:pt x="116" y="10"/>
                    <a:pt x="94" y="0"/>
                    <a:pt x="72"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2" name="Google Shape;3151;p91">
              <a:extLst>
                <a:ext uri="{FF2B5EF4-FFF2-40B4-BE49-F238E27FC236}">
                  <a16:creationId xmlns:a16="http://schemas.microsoft.com/office/drawing/2014/main" id="{539188B6-C3AC-8371-0412-D6FBE9CBBF79}"/>
                </a:ext>
              </a:extLst>
            </p:cNvPr>
            <p:cNvSpPr/>
            <p:nvPr/>
          </p:nvSpPr>
          <p:spPr>
            <a:xfrm>
              <a:off x="952665" y="1447805"/>
              <a:ext cx="126489" cy="338766"/>
            </a:xfrm>
            <a:custGeom>
              <a:avLst/>
              <a:gdLst/>
              <a:ahLst/>
              <a:cxnLst/>
              <a:rect l="l" t="t" r="r" b="b"/>
              <a:pathLst>
                <a:path w="3950" h="10579" extrusionOk="0">
                  <a:moveTo>
                    <a:pt x="80" y="0"/>
                  </a:moveTo>
                  <a:cubicBezTo>
                    <a:pt x="40" y="0"/>
                    <a:pt x="1" y="28"/>
                    <a:pt x="15" y="77"/>
                  </a:cubicBezTo>
                  <a:cubicBezTo>
                    <a:pt x="399" y="1848"/>
                    <a:pt x="1110" y="3596"/>
                    <a:pt x="1728" y="5286"/>
                  </a:cubicBezTo>
                  <a:cubicBezTo>
                    <a:pt x="2392" y="7069"/>
                    <a:pt x="3080" y="8852"/>
                    <a:pt x="3907" y="10566"/>
                  </a:cubicBezTo>
                  <a:cubicBezTo>
                    <a:pt x="3912" y="10574"/>
                    <a:pt x="3919" y="10578"/>
                    <a:pt x="3927" y="10578"/>
                  </a:cubicBezTo>
                  <a:cubicBezTo>
                    <a:pt x="3939" y="10578"/>
                    <a:pt x="3949" y="10568"/>
                    <a:pt x="3942" y="10554"/>
                  </a:cubicBezTo>
                  <a:cubicBezTo>
                    <a:pt x="3266" y="8817"/>
                    <a:pt x="2544" y="7104"/>
                    <a:pt x="1914" y="5344"/>
                  </a:cubicBezTo>
                  <a:cubicBezTo>
                    <a:pt x="1273" y="3596"/>
                    <a:pt x="819" y="1778"/>
                    <a:pt x="143" y="42"/>
                  </a:cubicBezTo>
                  <a:cubicBezTo>
                    <a:pt x="133" y="13"/>
                    <a:pt x="107" y="0"/>
                    <a:pt x="8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3" name="Google Shape;3152;p91">
              <a:extLst>
                <a:ext uri="{FF2B5EF4-FFF2-40B4-BE49-F238E27FC236}">
                  <a16:creationId xmlns:a16="http://schemas.microsoft.com/office/drawing/2014/main" id="{935F8629-3988-01F2-0221-FBAE638D42D1}"/>
                </a:ext>
              </a:extLst>
            </p:cNvPr>
            <p:cNvSpPr/>
            <p:nvPr/>
          </p:nvSpPr>
          <p:spPr>
            <a:xfrm>
              <a:off x="884296" y="1851040"/>
              <a:ext cx="229601" cy="75189"/>
            </a:xfrm>
            <a:custGeom>
              <a:avLst/>
              <a:gdLst/>
              <a:ahLst/>
              <a:cxnLst/>
              <a:rect l="l" t="t" r="r" b="b"/>
              <a:pathLst>
                <a:path w="7170" h="2348" extrusionOk="0">
                  <a:moveTo>
                    <a:pt x="7055" y="1"/>
                  </a:moveTo>
                  <a:cubicBezTo>
                    <a:pt x="7052" y="1"/>
                    <a:pt x="7048" y="1"/>
                    <a:pt x="7044" y="1"/>
                  </a:cubicBezTo>
                  <a:cubicBezTo>
                    <a:pt x="5891" y="153"/>
                    <a:pt x="4714" y="596"/>
                    <a:pt x="3606" y="957"/>
                  </a:cubicBezTo>
                  <a:cubicBezTo>
                    <a:pt x="2394" y="1330"/>
                    <a:pt x="1217" y="1761"/>
                    <a:pt x="52" y="2262"/>
                  </a:cubicBezTo>
                  <a:cubicBezTo>
                    <a:pt x="1" y="2283"/>
                    <a:pt x="21" y="2348"/>
                    <a:pt x="67" y="2348"/>
                  </a:cubicBezTo>
                  <a:cubicBezTo>
                    <a:pt x="73" y="2348"/>
                    <a:pt x="80" y="2347"/>
                    <a:pt x="87" y="2344"/>
                  </a:cubicBezTo>
                  <a:cubicBezTo>
                    <a:pt x="1252" y="1959"/>
                    <a:pt x="2406" y="1563"/>
                    <a:pt x="3571" y="1202"/>
                  </a:cubicBezTo>
                  <a:cubicBezTo>
                    <a:pt x="4725" y="829"/>
                    <a:pt x="5972" y="607"/>
                    <a:pt x="7091" y="165"/>
                  </a:cubicBezTo>
                  <a:cubicBezTo>
                    <a:pt x="7169" y="131"/>
                    <a:pt x="7140" y="1"/>
                    <a:pt x="7055"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4" name="Google Shape;3153;p91">
              <a:extLst>
                <a:ext uri="{FF2B5EF4-FFF2-40B4-BE49-F238E27FC236}">
                  <a16:creationId xmlns:a16="http://schemas.microsoft.com/office/drawing/2014/main" id="{0C4C7318-5D5D-0545-B1AC-369627AA2892}"/>
                </a:ext>
              </a:extLst>
            </p:cNvPr>
            <p:cNvSpPr/>
            <p:nvPr/>
          </p:nvSpPr>
          <p:spPr>
            <a:xfrm>
              <a:off x="594199" y="1862568"/>
              <a:ext cx="262809" cy="88959"/>
            </a:xfrm>
            <a:custGeom>
              <a:avLst/>
              <a:gdLst/>
              <a:ahLst/>
              <a:cxnLst/>
              <a:rect l="l" t="t" r="r" b="b"/>
              <a:pathLst>
                <a:path w="8207" h="2778" extrusionOk="0">
                  <a:moveTo>
                    <a:pt x="8060" y="0"/>
                  </a:moveTo>
                  <a:cubicBezTo>
                    <a:pt x="8053" y="0"/>
                    <a:pt x="8046" y="1"/>
                    <a:pt x="8039" y="3"/>
                  </a:cubicBezTo>
                  <a:cubicBezTo>
                    <a:pt x="5335" y="748"/>
                    <a:pt x="2619" y="1599"/>
                    <a:pt x="32" y="2718"/>
                  </a:cubicBezTo>
                  <a:cubicBezTo>
                    <a:pt x="0" y="2729"/>
                    <a:pt x="17" y="2778"/>
                    <a:pt x="46" y="2778"/>
                  </a:cubicBezTo>
                  <a:cubicBezTo>
                    <a:pt x="49" y="2778"/>
                    <a:pt x="52" y="2777"/>
                    <a:pt x="56" y="2776"/>
                  </a:cubicBezTo>
                  <a:cubicBezTo>
                    <a:pt x="2736" y="1891"/>
                    <a:pt x="5393" y="947"/>
                    <a:pt x="8109" y="166"/>
                  </a:cubicBezTo>
                  <a:cubicBezTo>
                    <a:pt x="8206" y="133"/>
                    <a:pt x="8153" y="0"/>
                    <a:pt x="806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5" name="Google Shape;3154;p91">
              <a:extLst>
                <a:ext uri="{FF2B5EF4-FFF2-40B4-BE49-F238E27FC236}">
                  <a16:creationId xmlns:a16="http://schemas.microsoft.com/office/drawing/2014/main" id="{5D71BBFF-5AF6-E79D-78CD-704FC3DF8882}"/>
                </a:ext>
              </a:extLst>
            </p:cNvPr>
            <p:cNvSpPr/>
            <p:nvPr/>
          </p:nvSpPr>
          <p:spPr>
            <a:xfrm>
              <a:off x="581774" y="1368164"/>
              <a:ext cx="64974" cy="68752"/>
            </a:xfrm>
            <a:custGeom>
              <a:avLst/>
              <a:gdLst/>
              <a:ahLst/>
              <a:cxnLst/>
              <a:rect l="l" t="t" r="r" b="b"/>
              <a:pathLst>
                <a:path w="2029" h="2147" extrusionOk="0">
                  <a:moveTo>
                    <a:pt x="1511" y="0"/>
                  </a:moveTo>
                  <a:cubicBezTo>
                    <a:pt x="1457" y="0"/>
                    <a:pt x="1407" y="34"/>
                    <a:pt x="1399" y="105"/>
                  </a:cubicBezTo>
                  <a:cubicBezTo>
                    <a:pt x="1376" y="350"/>
                    <a:pt x="1562" y="583"/>
                    <a:pt x="1621" y="827"/>
                  </a:cubicBezTo>
                  <a:cubicBezTo>
                    <a:pt x="1702" y="1142"/>
                    <a:pt x="1679" y="1503"/>
                    <a:pt x="1388" y="1713"/>
                  </a:cubicBezTo>
                  <a:cubicBezTo>
                    <a:pt x="1297" y="1778"/>
                    <a:pt x="1213" y="1806"/>
                    <a:pt x="1135" y="1806"/>
                  </a:cubicBezTo>
                  <a:cubicBezTo>
                    <a:pt x="683" y="1806"/>
                    <a:pt x="434" y="849"/>
                    <a:pt x="245" y="571"/>
                  </a:cubicBezTo>
                  <a:cubicBezTo>
                    <a:pt x="222" y="534"/>
                    <a:pt x="184" y="517"/>
                    <a:pt x="146" y="517"/>
                  </a:cubicBezTo>
                  <a:cubicBezTo>
                    <a:pt x="88" y="517"/>
                    <a:pt x="31" y="555"/>
                    <a:pt x="24" y="618"/>
                  </a:cubicBezTo>
                  <a:cubicBezTo>
                    <a:pt x="1" y="1037"/>
                    <a:pt x="280" y="1538"/>
                    <a:pt x="548" y="1841"/>
                  </a:cubicBezTo>
                  <a:cubicBezTo>
                    <a:pt x="711" y="2028"/>
                    <a:pt x="929" y="2147"/>
                    <a:pt x="1161" y="2147"/>
                  </a:cubicBezTo>
                  <a:cubicBezTo>
                    <a:pt x="1263" y="2147"/>
                    <a:pt x="1366" y="2124"/>
                    <a:pt x="1469" y="2074"/>
                  </a:cubicBezTo>
                  <a:cubicBezTo>
                    <a:pt x="1784" y="1911"/>
                    <a:pt x="1994" y="1573"/>
                    <a:pt x="2017" y="1224"/>
                  </a:cubicBezTo>
                  <a:cubicBezTo>
                    <a:pt x="2029" y="862"/>
                    <a:pt x="1900" y="221"/>
                    <a:pt x="1586" y="23"/>
                  </a:cubicBezTo>
                  <a:cubicBezTo>
                    <a:pt x="1563" y="8"/>
                    <a:pt x="1537" y="0"/>
                    <a:pt x="1511"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6" name="Google Shape;3155;p91">
              <a:extLst>
                <a:ext uri="{FF2B5EF4-FFF2-40B4-BE49-F238E27FC236}">
                  <a16:creationId xmlns:a16="http://schemas.microsoft.com/office/drawing/2014/main" id="{F96C08CF-835C-CE6B-B007-F02617B7BDDF}"/>
                </a:ext>
              </a:extLst>
            </p:cNvPr>
            <p:cNvSpPr/>
            <p:nvPr/>
          </p:nvSpPr>
          <p:spPr>
            <a:xfrm>
              <a:off x="481029" y="1350487"/>
              <a:ext cx="58249" cy="78263"/>
            </a:xfrm>
            <a:custGeom>
              <a:avLst/>
              <a:gdLst/>
              <a:ahLst/>
              <a:cxnLst/>
              <a:rect l="l" t="t" r="r" b="b"/>
              <a:pathLst>
                <a:path w="1819" h="2444" extrusionOk="0">
                  <a:moveTo>
                    <a:pt x="578" y="1"/>
                  </a:moveTo>
                  <a:cubicBezTo>
                    <a:pt x="528" y="1"/>
                    <a:pt x="478" y="9"/>
                    <a:pt x="431" y="27"/>
                  </a:cubicBezTo>
                  <a:cubicBezTo>
                    <a:pt x="82" y="167"/>
                    <a:pt x="0" y="820"/>
                    <a:pt x="256" y="1473"/>
                  </a:cubicBezTo>
                  <a:cubicBezTo>
                    <a:pt x="480" y="2051"/>
                    <a:pt x="888" y="2443"/>
                    <a:pt x="1228" y="2443"/>
                  </a:cubicBezTo>
                  <a:cubicBezTo>
                    <a:pt x="1279" y="2443"/>
                    <a:pt x="1328" y="2435"/>
                    <a:pt x="1375" y="2417"/>
                  </a:cubicBezTo>
                  <a:cubicBezTo>
                    <a:pt x="1737" y="2265"/>
                    <a:pt x="1818" y="1624"/>
                    <a:pt x="1562" y="960"/>
                  </a:cubicBezTo>
                  <a:cubicBezTo>
                    <a:pt x="1329" y="392"/>
                    <a:pt x="919" y="1"/>
                    <a:pt x="578"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7" name="Google Shape;3156;p91">
              <a:extLst>
                <a:ext uri="{FF2B5EF4-FFF2-40B4-BE49-F238E27FC236}">
                  <a16:creationId xmlns:a16="http://schemas.microsoft.com/office/drawing/2014/main" id="{6D045A80-5C1A-581B-2E03-145382E9A772}"/>
                </a:ext>
              </a:extLst>
            </p:cNvPr>
            <p:cNvSpPr/>
            <p:nvPr/>
          </p:nvSpPr>
          <p:spPr>
            <a:xfrm>
              <a:off x="483239" y="1447037"/>
              <a:ext cx="92225" cy="58345"/>
            </a:xfrm>
            <a:custGeom>
              <a:avLst/>
              <a:gdLst/>
              <a:ahLst/>
              <a:cxnLst/>
              <a:rect l="l" t="t" r="r" b="b"/>
              <a:pathLst>
                <a:path w="2880" h="1822" extrusionOk="0">
                  <a:moveTo>
                    <a:pt x="1892" y="0"/>
                  </a:moveTo>
                  <a:cubicBezTo>
                    <a:pt x="1661" y="0"/>
                    <a:pt x="1402" y="48"/>
                    <a:pt x="1143" y="147"/>
                  </a:cubicBezTo>
                  <a:cubicBezTo>
                    <a:pt x="432" y="427"/>
                    <a:pt x="1" y="998"/>
                    <a:pt x="164" y="1418"/>
                  </a:cubicBezTo>
                  <a:cubicBezTo>
                    <a:pt x="267" y="1682"/>
                    <a:pt x="587" y="1821"/>
                    <a:pt x="985" y="1821"/>
                  </a:cubicBezTo>
                  <a:cubicBezTo>
                    <a:pt x="1218" y="1821"/>
                    <a:pt x="1479" y="1773"/>
                    <a:pt x="1737" y="1674"/>
                  </a:cubicBezTo>
                  <a:cubicBezTo>
                    <a:pt x="2437" y="1394"/>
                    <a:pt x="2880" y="823"/>
                    <a:pt x="2705" y="404"/>
                  </a:cubicBezTo>
                  <a:cubicBezTo>
                    <a:pt x="2602" y="140"/>
                    <a:pt x="2286" y="0"/>
                    <a:pt x="1892"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8" name="Google Shape;3157;p91">
              <a:extLst>
                <a:ext uri="{FF2B5EF4-FFF2-40B4-BE49-F238E27FC236}">
                  <a16:creationId xmlns:a16="http://schemas.microsoft.com/office/drawing/2014/main" id="{5AE98B92-3B5C-A727-6ADE-3E8B034947EB}"/>
                </a:ext>
              </a:extLst>
            </p:cNvPr>
            <p:cNvSpPr/>
            <p:nvPr/>
          </p:nvSpPr>
          <p:spPr>
            <a:xfrm>
              <a:off x="451152" y="1325989"/>
              <a:ext cx="21967" cy="29493"/>
            </a:xfrm>
            <a:custGeom>
              <a:avLst/>
              <a:gdLst/>
              <a:ahLst/>
              <a:cxnLst/>
              <a:rect l="l" t="t" r="r" b="b"/>
              <a:pathLst>
                <a:path w="686" h="921" extrusionOk="0">
                  <a:moveTo>
                    <a:pt x="435" y="1"/>
                  </a:moveTo>
                  <a:cubicBezTo>
                    <a:pt x="402" y="1"/>
                    <a:pt x="365" y="11"/>
                    <a:pt x="327" y="35"/>
                  </a:cubicBezTo>
                  <a:cubicBezTo>
                    <a:pt x="164" y="128"/>
                    <a:pt x="71" y="291"/>
                    <a:pt x="36" y="478"/>
                  </a:cubicBezTo>
                  <a:cubicBezTo>
                    <a:pt x="1" y="629"/>
                    <a:pt x="12" y="851"/>
                    <a:pt x="187" y="921"/>
                  </a:cubicBezTo>
                  <a:cubicBezTo>
                    <a:pt x="211" y="921"/>
                    <a:pt x="234" y="921"/>
                    <a:pt x="245" y="897"/>
                  </a:cubicBezTo>
                  <a:cubicBezTo>
                    <a:pt x="292" y="792"/>
                    <a:pt x="269" y="676"/>
                    <a:pt x="304" y="571"/>
                  </a:cubicBezTo>
                  <a:cubicBezTo>
                    <a:pt x="339" y="478"/>
                    <a:pt x="420" y="385"/>
                    <a:pt x="502" y="338"/>
                  </a:cubicBezTo>
                  <a:cubicBezTo>
                    <a:pt x="685" y="241"/>
                    <a:pt x="597" y="1"/>
                    <a:pt x="435"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9" name="Google Shape;3158;p91">
              <a:extLst>
                <a:ext uri="{FF2B5EF4-FFF2-40B4-BE49-F238E27FC236}">
                  <a16:creationId xmlns:a16="http://schemas.microsoft.com/office/drawing/2014/main" id="{2825B4C0-32E6-8A8F-3C46-C88781A6D782}"/>
                </a:ext>
              </a:extLst>
            </p:cNvPr>
            <p:cNvSpPr/>
            <p:nvPr/>
          </p:nvSpPr>
          <p:spPr>
            <a:xfrm>
              <a:off x="657925" y="1280709"/>
              <a:ext cx="58249" cy="77911"/>
            </a:xfrm>
            <a:custGeom>
              <a:avLst/>
              <a:gdLst/>
              <a:ahLst/>
              <a:cxnLst/>
              <a:rect l="l" t="t" r="r" b="b"/>
              <a:pathLst>
                <a:path w="1819" h="2433" extrusionOk="0">
                  <a:moveTo>
                    <a:pt x="578" y="0"/>
                  </a:moveTo>
                  <a:cubicBezTo>
                    <a:pt x="528" y="0"/>
                    <a:pt x="478" y="9"/>
                    <a:pt x="431" y="27"/>
                  </a:cubicBezTo>
                  <a:cubicBezTo>
                    <a:pt x="82" y="167"/>
                    <a:pt x="0" y="820"/>
                    <a:pt x="257" y="1472"/>
                  </a:cubicBezTo>
                  <a:cubicBezTo>
                    <a:pt x="479" y="2049"/>
                    <a:pt x="886" y="2432"/>
                    <a:pt x="1226" y="2432"/>
                  </a:cubicBezTo>
                  <a:cubicBezTo>
                    <a:pt x="1277" y="2432"/>
                    <a:pt x="1328" y="2423"/>
                    <a:pt x="1375" y="2405"/>
                  </a:cubicBezTo>
                  <a:cubicBezTo>
                    <a:pt x="1737" y="2265"/>
                    <a:pt x="1818" y="1624"/>
                    <a:pt x="1562" y="960"/>
                  </a:cubicBezTo>
                  <a:cubicBezTo>
                    <a:pt x="1329" y="392"/>
                    <a:pt x="919" y="0"/>
                    <a:pt x="578"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0" name="Google Shape;3159;p91">
              <a:extLst>
                <a:ext uri="{FF2B5EF4-FFF2-40B4-BE49-F238E27FC236}">
                  <a16:creationId xmlns:a16="http://schemas.microsoft.com/office/drawing/2014/main" id="{683C9C2A-1EF1-DDDA-ED07-BCF0908AD81A}"/>
                </a:ext>
              </a:extLst>
            </p:cNvPr>
            <p:cNvSpPr/>
            <p:nvPr/>
          </p:nvSpPr>
          <p:spPr>
            <a:xfrm>
              <a:off x="685913" y="1367011"/>
              <a:ext cx="92193" cy="58281"/>
            </a:xfrm>
            <a:custGeom>
              <a:avLst/>
              <a:gdLst/>
              <a:ahLst/>
              <a:cxnLst/>
              <a:rect l="l" t="t" r="r" b="b"/>
              <a:pathLst>
                <a:path w="2879" h="1820" extrusionOk="0">
                  <a:moveTo>
                    <a:pt x="1893" y="0"/>
                  </a:moveTo>
                  <a:cubicBezTo>
                    <a:pt x="1660" y="0"/>
                    <a:pt x="1400" y="49"/>
                    <a:pt x="1142" y="152"/>
                  </a:cubicBezTo>
                  <a:cubicBezTo>
                    <a:pt x="443" y="421"/>
                    <a:pt x="0" y="992"/>
                    <a:pt x="175" y="1411"/>
                  </a:cubicBezTo>
                  <a:cubicBezTo>
                    <a:pt x="278" y="1676"/>
                    <a:pt x="594" y="1820"/>
                    <a:pt x="993" y="1820"/>
                  </a:cubicBezTo>
                  <a:cubicBezTo>
                    <a:pt x="1225" y="1820"/>
                    <a:pt x="1486" y="1771"/>
                    <a:pt x="1748" y="1668"/>
                  </a:cubicBezTo>
                  <a:cubicBezTo>
                    <a:pt x="2448" y="1388"/>
                    <a:pt x="2879" y="817"/>
                    <a:pt x="2716" y="409"/>
                  </a:cubicBezTo>
                  <a:cubicBezTo>
                    <a:pt x="2613" y="144"/>
                    <a:pt x="2292" y="0"/>
                    <a:pt x="1893"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1" name="Google Shape;3160;p91">
              <a:extLst>
                <a:ext uri="{FF2B5EF4-FFF2-40B4-BE49-F238E27FC236}">
                  <a16:creationId xmlns:a16="http://schemas.microsoft.com/office/drawing/2014/main" id="{AB6ACA10-D976-2987-4CB1-B1D3EBB2DBEA}"/>
                </a:ext>
              </a:extLst>
            </p:cNvPr>
            <p:cNvSpPr/>
            <p:nvPr/>
          </p:nvSpPr>
          <p:spPr>
            <a:xfrm>
              <a:off x="672079" y="1240520"/>
              <a:ext cx="32887" cy="18829"/>
            </a:xfrm>
            <a:custGeom>
              <a:avLst/>
              <a:gdLst/>
              <a:ahLst/>
              <a:cxnLst/>
              <a:rect l="l" t="t" r="r" b="b"/>
              <a:pathLst>
                <a:path w="1027" h="588" extrusionOk="0">
                  <a:moveTo>
                    <a:pt x="354" y="1"/>
                  </a:moveTo>
                  <a:cubicBezTo>
                    <a:pt x="315" y="1"/>
                    <a:pt x="275" y="4"/>
                    <a:pt x="234" y="12"/>
                  </a:cubicBezTo>
                  <a:cubicBezTo>
                    <a:pt x="1" y="65"/>
                    <a:pt x="57" y="359"/>
                    <a:pt x="253" y="359"/>
                  </a:cubicBezTo>
                  <a:cubicBezTo>
                    <a:pt x="273" y="359"/>
                    <a:pt x="294" y="356"/>
                    <a:pt x="316" y="350"/>
                  </a:cubicBezTo>
                  <a:cubicBezTo>
                    <a:pt x="347" y="342"/>
                    <a:pt x="382" y="338"/>
                    <a:pt x="418" y="338"/>
                  </a:cubicBezTo>
                  <a:cubicBezTo>
                    <a:pt x="489" y="338"/>
                    <a:pt x="564" y="354"/>
                    <a:pt x="619" y="385"/>
                  </a:cubicBezTo>
                  <a:cubicBezTo>
                    <a:pt x="712" y="443"/>
                    <a:pt x="782" y="548"/>
                    <a:pt x="887" y="583"/>
                  </a:cubicBezTo>
                  <a:cubicBezTo>
                    <a:pt x="893" y="586"/>
                    <a:pt x="899" y="588"/>
                    <a:pt x="905" y="588"/>
                  </a:cubicBezTo>
                  <a:cubicBezTo>
                    <a:pt x="921" y="588"/>
                    <a:pt x="933" y="577"/>
                    <a:pt x="933" y="560"/>
                  </a:cubicBezTo>
                  <a:cubicBezTo>
                    <a:pt x="1027" y="396"/>
                    <a:pt x="875" y="233"/>
                    <a:pt x="747" y="140"/>
                  </a:cubicBezTo>
                  <a:cubicBezTo>
                    <a:pt x="628" y="49"/>
                    <a:pt x="496" y="1"/>
                    <a:pt x="354"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2" name="Google Shape;3161;p91">
              <a:extLst>
                <a:ext uri="{FF2B5EF4-FFF2-40B4-BE49-F238E27FC236}">
                  <a16:creationId xmlns:a16="http://schemas.microsoft.com/office/drawing/2014/main" id="{2C975DDC-CA10-2F7B-DB10-5F44294D3DD5}"/>
                </a:ext>
              </a:extLst>
            </p:cNvPr>
            <p:cNvSpPr/>
            <p:nvPr/>
          </p:nvSpPr>
          <p:spPr>
            <a:xfrm rot="98897" flipH="1">
              <a:off x="971620" y="1232209"/>
              <a:ext cx="270092" cy="281268"/>
            </a:xfrm>
            <a:custGeom>
              <a:avLst/>
              <a:gdLst/>
              <a:ahLst/>
              <a:cxnLst/>
              <a:rect l="l" t="t" r="r" b="b"/>
              <a:pathLst>
                <a:path w="8135" h="8471" extrusionOk="0">
                  <a:moveTo>
                    <a:pt x="2550" y="0"/>
                  </a:moveTo>
                  <a:cubicBezTo>
                    <a:pt x="2362" y="0"/>
                    <a:pt x="2185" y="119"/>
                    <a:pt x="2191" y="369"/>
                  </a:cubicBezTo>
                  <a:cubicBezTo>
                    <a:pt x="2203" y="613"/>
                    <a:pt x="2215" y="858"/>
                    <a:pt x="2226" y="1103"/>
                  </a:cubicBezTo>
                  <a:cubicBezTo>
                    <a:pt x="2086" y="951"/>
                    <a:pt x="1947" y="812"/>
                    <a:pt x="1807" y="672"/>
                  </a:cubicBezTo>
                  <a:cubicBezTo>
                    <a:pt x="1724" y="586"/>
                    <a:pt x="1633" y="550"/>
                    <a:pt x="1546" y="550"/>
                  </a:cubicBezTo>
                  <a:cubicBezTo>
                    <a:pt x="1266" y="550"/>
                    <a:pt x="1030" y="926"/>
                    <a:pt x="1271" y="1219"/>
                  </a:cubicBezTo>
                  <a:cubicBezTo>
                    <a:pt x="1410" y="1394"/>
                    <a:pt x="1527" y="1569"/>
                    <a:pt x="1632" y="1767"/>
                  </a:cubicBezTo>
                  <a:cubicBezTo>
                    <a:pt x="1393" y="1727"/>
                    <a:pt x="1154" y="1709"/>
                    <a:pt x="911" y="1709"/>
                  </a:cubicBezTo>
                  <a:cubicBezTo>
                    <a:pt x="799" y="1709"/>
                    <a:pt x="686" y="1713"/>
                    <a:pt x="571" y="1721"/>
                  </a:cubicBezTo>
                  <a:cubicBezTo>
                    <a:pt x="128" y="1756"/>
                    <a:pt x="0" y="2385"/>
                    <a:pt x="466" y="2513"/>
                  </a:cubicBezTo>
                  <a:cubicBezTo>
                    <a:pt x="979" y="2676"/>
                    <a:pt x="1504" y="2839"/>
                    <a:pt x="2028" y="2979"/>
                  </a:cubicBezTo>
                  <a:cubicBezTo>
                    <a:pt x="2070" y="2990"/>
                    <a:pt x="2109" y="2995"/>
                    <a:pt x="2147" y="2995"/>
                  </a:cubicBezTo>
                  <a:cubicBezTo>
                    <a:pt x="2266" y="2995"/>
                    <a:pt x="2362" y="2943"/>
                    <a:pt x="2424" y="2863"/>
                  </a:cubicBezTo>
                  <a:cubicBezTo>
                    <a:pt x="2588" y="4075"/>
                    <a:pt x="3240" y="5263"/>
                    <a:pt x="3986" y="6161"/>
                  </a:cubicBezTo>
                  <a:cubicBezTo>
                    <a:pt x="4715" y="7044"/>
                    <a:pt x="6227" y="8470"/>
                    <a:pt x="7494" y="8470"/>
                  </a:cubicBezTo>
                  <a:cubicBezTo>
                    <a:pt x="7565" y="8470"/>
                    <a:pt x="7635" y="8466"/>
                    <a:pt x="7704" y="8457"/>
                  </a:cubicBezTo>
                  <a:cubicBezTo>
                    <a:pt x="7948" y="8422"/>
                    <a:pt x="8135" y="8130"/>
                    <a:pt x="7914" y="7921"/>
                  </a:cubicBezTo>
                  <a:cubicBezTo>
                    <a:pt x="7482" y="7501"/>
                    <a:pt x="6865" y="7373"/>
                    <a:pt x="6352" y="7070"/>
                  </a:cubicBezTo>
                  <a:cubicBezTo>
                    <a:pt x="5769" y="6720"/>
                    <a:pt x="5245" y="6289"/>
                    <a:pt x="4779" y="5788"/>
                  </a:cubicBezTo>
                  <a:cubicBezTo>
                    <a:pt x="3835" y="4774"/>
                    <a:pt x="3392" y="3655"/>
                    <a:pt x="2937" y="2408"/>
                  </a:cubicBezTo>
                  <a:cubicBezTo>
                    <a:pt x="3007" y="2396"/>
                    <a:pt x="3077" y="2373"/>
                    <a:pt x="3135" y="2327"/>
                  </a:cubicBezTo>
                  <a:cubicBezTo>
                    <a:pt x="3508" y="2035"/>
                    <a:pt x="3881" y="1744"/>
                    <a:pt x="4231" y="1418"/>
                  </a:cubicBezTo>
                  <a:cubicBezTo>
                    <a:pt x="4462" y="1205"/>
                    <a:pt x="4255" y="841"/>
                    <a:pt x="3991" y="841"/>
                  </a:cubicBezTo>
                  <a:cubicBezTo>
                    <a:pt x="3936" y="841"/>
                    <a:pt x="3879" y="857"/>
                    <a:pt x="3823" y="893"/>
                  </a:cubicBezTo>
                  <a:cubicBezTo>
                    <a:pt x="3613" y="1021"/>
                    <a:pt x="3415" y="1161"/>
                    <a:pt x="3217" y="1301"/>
                  </a:cubicBezTo>
                  <a:cubicBezTo>
                    <a:pt x="3170" y="951"/>
                    <a:pt x="3089" y="613"/>
                    <a:pt x="2949" y="264"/>
                  </a:cubicBezTo>
                  <a:cubicBezTo>
                    <a:pt x="2884" y="90"/>
                    <a:pt x="2713" y="0"/>
                    <a:pt x="2550"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grpSp>
        <p:nvGrpSpPr>
          <p:cNvPr id="2" name="Google Shape;388;p4">
            <a:extLst>
              <a:ext uri="{FF2B5EF4-FFF2-40B4-BE49-F238E27FC236}">
                <a16:creationId xmlns:a16="http://schemas.microsoft.com/office/drawing/2014/main" id="{C7926465-E770-4C97-B773-349CA9D97C1F}"/>
              </a:ext>
            </a:extLst>
          </p:cNvPr>
          <p:cNvGrpSpPr/>
          <p:nvPr/>
        </p:nvGrpSpPr>
        <p:grpSpPr>
          <a:xfrm rot="-5400000">
            <a:off x="147041" y="194645"/>
            <a:ext cx="620120" cy="680860"/>
            <a:chOff x="818450" y="719950"/>
            <a:chExt cx="162075" cy="177950"/>
          </a:xfrm>
        </p:grpSpPr>
        <p:sp>
          <p:nvSpPr>
            <p:cNvPr id="3" name="Google Shape;389;p4">
              <a:extLst>
                <a:ext uri="{FF2B5EF4-FFF2-40B4-BE49-F238E27FC236}">
                  <a16:creationId xmlns:a16="http://schemas.microsoft.com/office/drawing/2014/main" id="{89324AC5-19B8-0C47-7CB1-F2CF5CE31781}"/>
                </a:ext>
              </a:extLst>
            </p:cNvPr>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 name="Google Shape;390;p4">
              <a:extLst>
                <a:ext uri="{FF2B5EF4-FFF2-40B4-BE49-F238E27FC236}">
                  <a16:creationId xmlns:a16="http://schemas.microsoft.com/office/drawing/2014/main" id="{EF566A82-5595-EBA8-C5C1-1314A8B4B2AD}"/>
                </a:ext>
              </a:extLst>
            </p:cNvPr>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 name="Google Shape;391;p4">
              <a:extLst>
                <a:ext uri="{FF2B5EF4-FFF2-40B4-BE49-F238E27FC236}">
                  <a16:creationId xmlns:a16="http://schemas.microsoft.com/office/drawing/2014/main" id="{C6C9D744-5680-1208-17AC-C4BF49BF16C0}"/>
                </a:ext>
              </a:extLst>
            </p:cNvPr>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6" name="Google Shape;392;p4">
            <a:extLst>
              <a:ext uri="{FF2B5EF4-FFF2-40B4-BE49-F238E27FC236}">
                <a16:creationId xmlns:a16="http://schemas.microsoft.com/office/drawing/2014/main" id="{EBE61351-B8C5-0FB5-99AB-BDF494FF70BE}"/>
              </a:ext>
            </a:extLst>
          </p:cNvPr>
          <p:cNvGrpSpPr/>
          <p:nvPr/>
        </p:nvGrpSpPr>
        <p:grpSpPr>
          <a:xfrm rot="672145">
            <a:off x="11591394" y="4676289"/>
            <a:ext cx="439524" cy="565119"/>
            <a:chOff x="3526675" y="707075"/>
            <a:chExt cx="187750" cy="241400"/>
          </a:xfrm>
        </p:grpSpPr>
        <p:sp>
          <p:nvSpPr>
            <p:cNvPr id="7" name="Google Shape;393;p4">
              <a:extLst>
                <a:ext uri="{FF2B5EF4-FFF2-40B4-BE49-F238E27FC236}">
                  <a16:creationId xmlns:a16="http://schemas.microsoft.com/office/drawing/2014/main" id="{36450EA1-3A65-CBA7-278D-66031FADF0F3}"/>
                </a:ext>
              </a:extLst>
            </p:cNvPr>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 name="Google Shape;394;p4">
              <a:extLst>
                <a:ext uri="{FF2B5EF4-FFF2-40B4-BE49-F238E27FC236}">
                  <a16:creationId xmlns:a16="http://schemas.microsoft.com/office/drawing/2014/main" id="{4204D2BB-85D9-DD9D-E602-566B8A665A80}"/>
                </a:ext>
              </a:extLst>
            </p:cNvPr>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 name="Google Shape;395;p4">
              <a:extLst>
                <a:ext uri="{FF2B5EF4-FFF2-40B4-BE49-F238E27FC236}">
                  <a16:creationId xmlns:a16="http://schemas.microsoft.com/office/drawing/2014/main" id="{BBDE6A2D-49BC-BB72-ED1C-DE01EC229581}"/>
                </a:ext>
              </a:extLst>
            </p:cNvPr>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10" name="Google Shape;399;p4">
            <a:extLst>
              <a:ext uri="{FF2B5EF4-FFF2-40B4-BE49-F238E27FC236}">
                <a16:creationId xmlns:a16="http://schemas.microsoft.com/office/drawing/2014/main" id="{D956726E-EA7E-8A05-D0C1-C62604640B53}"/>
              </a:ext>
            </a:extLst>
          </p:cNvPr>
          <p:cNvGrpSpPr/>
          <p:nvPr/>
        </p:nvGrpSpPr>
        <p:grpSpPr>
          <a:xfrm>
            <a:off x="11008677" y="5613190"/>
            <a:ext cx="996747" cy="1042300"/>
            <a:chOff x="6290250" y="1718800"/>
            <a:chExt cx="911325" cy="952975"/>
          </a:xfrm>
        </p:grpSpPr>
        <p:sp>
          <p:nvSpPr>
            <p:cNvPr id="11" name="Google Shape;400;p4">
              <a:extLst>
                <a:ext uri="{FF2B5EF4-FFF2-40B4-BE49-F238E27FC236}">
                  <a16:creationId xmlns:a16="http://schemas.microsoft.com/office/drawing/2014/main" id="{8AD48D34-BC07-AC0A-FB0E-65B835A9BAA4}"/>
                </a:ext>
              </a:extLst>
            </p:cNvPr>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 name="Google Shape;401;p4">
              <a:extLst>
                <a:ext uri="{FF2B5EF4-FFF2-40B4-BE49-F238E27FC236}">
                  <a16:creationId xmlns:a16="http://schemas.microsoft.com/office/drawing/2014/main" id="{2F248BDB-9968-EBFE-C0D9-93EACAB045EB}"/>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 name="Google Shape;402;p4">
              <a:extLst>
                <a:ext uri="{FF2B5EF4-FFF2-40B4-BE49-F238E27FC236}">
                  <a16:creationId xmlns:a16="http://schemas.microsoft.com/office/drawing/2014/main" id="{ECF4022E-1241-010B-95CD-224F14CB4AFA}"/>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 name="Google Shape;403;p4">
              <a:extLst>
                <a:ext uri="{FF2B5EF4-FFF2-40B4-BE49-F238E27FC236}">
                  <a16:creationId xmlns:a16="http://schemas.microsoft.com/office/drawing/2014/main" id="{BF095595-FEA6-F83C-962E-EE82583D5F2B}"/>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 name="Google Shape;404;p4">
              <a:extLst>
                <a:ext uri="{FF2B5EF4-FFF2-40B4-BE49-F238E27FC236}">
                  <a16:creationId xmlns:a16="http://schemas.microsoft.com/office/drawing/2014/main" id="{EAE0FA22-588B-BCFB-A541-D966D98AE071}"/>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 name="Google Shape;405;p4">
              <a:extLst>
                <a:ext uri="{FF2B5EF4-FFF2-40B4-BE49-F238E27FC236}">
                  <a16:creationId xmlns:a16="http://schemas.microsoft.com/office/drawing/2014/main" id="{E08E8A0A-ECE7-2218-B1AF-6A15C9E619B0}"/>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 name="Google Shape;406;p4">
              <a:extLst>
                <a:ext uri="{FF2B5EF4-FFF2-40B4-BE49-F238E27FC236}">
                  <a16:creationId xmlns:a16="http://schemas.microsoft.com/office/drawing/2014/main" id="{76B3ECF8-ADCE-4A45-DE46-041FACFA10C6}"/>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 name="Google Shape;407;p4">
              <a:extLst>
                <a:ext uri="{FF2B5EF4-FFF2-40B4-BE49-F238E27FC236}">
                  <a16:creationId xmlns:a16="http://schemas.microsoft.com/office/drawing/2014/main" id="{4ADE8272-29CD-26B0-6626-8ADF203BD350}"/>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 name="Google Shape;408;p4">
              <a:extLst>
                <a:ext uri="{FF2B5EF4-FFF2-40B4-BE49-F238E27FC236}">
                  <a16:creationId xmlns:a16="http://schemas.microsoft.com/office/drawing/2014/main" id="{91CCB7F1-EE4B-6899-86C5-02E58EEA1321}"/>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 name="Google Shape;409;p4">
              <a:extLst>
                <a:ext uri="{FF2B5EF4-FFF2-40B4-BE49-F238E27FC236}">
                  <a16:creationId xmlns:a16="http://schemas.microsoft.com/office/drawing/2014/main" id="{3036D3DC-4EE1-DCC5-D2BF-55D8A02EF43D}"/>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 name="Google Shape;410;p4">
              <a:extLst>
                <a:ext uri="{FF2B5EF4-FFF2-40B4-BE49-F238E27FC236}">
                  <a16:creationId xmlns:a16="http://schemas.microsoft.com/office/drawing/2014/main" id="{D6657C9C-342D-D9CF-1D14-86F39024C273}"/>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 name="Google Shape;411;p4">
              <a:extLst>
                <a:ext uri="{FF2B5EF4-FFF2-40B4-BE49-F238E27FC236}">
                  <a16:creationId xmlns:a16="http://schemas.microsoft.com/office/drawing/2014/main" id="{FD4804CF-E9E5-C92B-D437-AE05E0F303B3}"/>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 name="Google Shape;412;p4">
              <a:extLst>
                <a:ext uri="{FF2B5EF4-FFF2-40B4-BE49-F238E27FC236}">
                  <a16:creationId xmlns:a16="http://schemas.microsoft.com/office/drawing/2014/main" id="{D7E4E078-8695-B9BF-4CEC-4F3CD1BFF8A6}"/>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 name="Google Shape;413;p4">
              <a:extLst>
                <a:ext uri="{FF2B5EF4-FFF2-40B4-BE49-F238E27FC236}">
                  <a16:creationId xmlns:a16="http://schemas.microsoft.com/office/drawing/2014/main" id="{0709F16E-B68B-0298-C004-04C330C8F795}"/>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 name="Google Shape;414;p4">
              <a:extLst>
                <a:ext uri="{FF2B5EF4-FFF2-40B4-BE49-F238E27FC236}">
                  <a16:creationId xmlns:a16="http://schemas.microsoft.com/office/drawing/2014/main" id="{24FB948E-BDE0-74F7-69C5-309FAB7F4A94}"/>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 name="Google Shape;415;p4">
              <a:extLst>
                <a:ext uri="{FF2B5EF4-FFF2-40B4-BE49-F238E27FC236}">
                  <a16:creationId xmlns:a16="http://schemas.microsoft.com/office/drawing/2014/main" id="{8E29A063-5A25-F55B-D50D-19DA03AFF15B}"/>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3" name="Google Shape;416;p4">
              <a:extLst>
                <a:ext uri="{FF2B5EF4-FFF2-40B4-BE49-F238E27FC236}">
                  <a16:creationId xmlns:a16="http://schemas.microsoft.com/office/drawing/2014/main" id="{13E84027-296E-9D6E-C758-C191D7A9FFF2}"/>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6" name="Google Shape;417;p4">
              <a:extLst>
                <a:ext uri="{FF2B5EF4-FFF2-40B4-BE49-F238E27FC236}">
                  <a16:creationId xmlns:a16="http://schemas.microsoft.com/office/drawing/2014/main" id="{2F1C3009-5840-6D83-DA95-E8A9B51113BF}"/>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7" name="Google Shape;418;p4">
              <a:extLst>
                <a:ext uri="{FF2B5EF4-FFF2-40B4-BE49-F238E27FC236}">
                  <a16:creationId xmlns:a16="http://schemas.microsoft.com/office/drawing/2014/main" id="{62D7617E-B4DC-23A6-42EA-0978C4589D78}"/>
                </a:ext>
              </a:extLst>
            </p:cNvPr>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8" name="Google Shape;419;p4">
              <a:extLst>
                <a:ext uri="{FF2B5EF4-FFF2-40B4-BE49-F238E27FC236}">
                  <a16:creationId xmlns:a16="http://schemas.microsoft.com/office/drawing/2014/main" id="{0220A33E-FC93-3D7C-A31F-C76893461E36}"/>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9" name="Google Shape;420;p4">
              <a:extLst>
                <a:ext uri="{FF2B5EF4-FFF2-40B4-BE49-F238E27FC236}">
                  <a16:creationId xmlns:a16="http://schemas.microsoft.com/office/drawing/2014/main" id="{23DF9F49-85C8-55DE-739C-C621DC276613}"/>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1" name="Google Shape;421;p4">
              <a:extLst>
                <a:ext uri="{FF2B5EF4-FFF2-40B4-BE49-F238E27FC236}">
                  <a16:creationId xmlns:a16="http://schemas.microsoft.com/office/drawing/2014/main" id="{781A9B05-E554-3BE2-25AB-3D622092B868}"/>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2" name="Google Shape;422;p4">
              <a:extLst>
                <a:ext uri="{FF2B5EF4-FFF2-40B4-BE49-F238E27FC236}">
                  <a16:creationId xmlns:a16="http://schemas.microsoft.com/office/drawing/2014/main" id="{3A9CE94D-EBD9-0DC2-2CAF-CC22AD5A7F7A}"/>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3" name="Google Shape;423;p4">
              <a:extLst>
                <a:ext uri="{FF2B5EF4-FFF2-40B4-BE49-F238E27FC236}">
                  <a16:creationId xmlns:a16="http://schemas.microsoft.com/office/drawing/2014/main" id="{FCDAB1D5-B6F1-DC51-52F8-66B6E069F362}"/>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4" name="Google Shape;424;p4">
              <a:extLst>
                <a:ext uri="{FF2B5EF4-FFF2-40B4-BE49-F238E27FC236}">
                  <a16:creationId xmlns:a16="http://schemas.microsoft.com/office/drawing/2014/main" id="{CADCEA8B-EC74-1C36-D582-9C7ED4AC4451}"/>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5" name="Google Shape;425;p4">
              <a:extLst>
                <a:ext uri="{FF2B5EF4-FFF2-40B4-BE49-F238E27FC236}">
                  <a16:creationId xmlns:a16="http://schemas.microsoft.com/office/drawing/2014/main" id="{3082755E-BEC9-F09D-7F59-D88A8F31E6E1}"/>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6" name="Google Shape;426;p4">
              <a:extLst>
                <a:ext uri="{FF2B5EF4-FFF2-40B4-BE49-F238E27FC236}">
                  <a16:creationId xmlns:a16="http://schemas.microsoft.com/office/drawing/2014/main" id="{F4900C84-3E7C-A567-705E-C7E6AF547974}"/>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7" name="Google Shape;427;p4">
              <a:extLst>
                <a:ext uri="{FF2B5EF4-FFF2-40B4-BE49-F238E27FC236}">
                  <a16:creationId xmlns:a16="http://schemas.microsoft.com/office/drawing/2014/main" id="{FE50C27F-F0AD-21A7-6738-73BFADD2A47F}"/>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8" name="Google Shape;428;p4">
              <a:extLst>
                <a:ext uri="{FF2B5EF4-FFF2-40B4-BE49-F238E27FC236}">
                  <a16:creationId xmlns:a16="http://schemas.microsoft.com/office/drawing/2014/main" id="{89036533-3F7D-23B4-0EB0-BA8157585984}"/>
                </a:ext>
              </a:extLst>
            </p:cNvPr>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89" name="Google Shape;429;p4">
              <a:extLst>
                <a:ext uri="{FF2B5EF4-FFF2-40B4-BE49-F238E27FC236}">
                  <a16:creationId xmlns:a16="http://schemas.microsoft.com/office/drawing/2014/main" id="{A023F67B-5516-2407-A724-BD5DCE66F919}"/>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0" name="Google Shape;430;p4">
              <a:extLst>
                <a:ext uri="{FF2B5EF4-FFF2-40B4-BE49-F238E27FC236}">
                  <a16:creationId xmlns:a16="http://schemas.microsoft.com/office/drawing/2014/main" id="{5B68A8EC-99A3-585E-41E5-835F37976FB6}"/>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1" name="Google Shape;431;p4">
              <a:extLst>
                <a:ext uri="{FF2B5EF4-FFF2-40B4-BE49-F238E27FC236}">
                  <a16:creationId xmlns:a16="http://schemas.microsoft.com/office/drawing/2014/main" id="{6EF5F23E-FCD0-A3FA-0FD0-78BB1D62409E}"/>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2" name="Google Shape;432;p4">
              <a:extLst>
                <a:ext uri="{FF2B5EF4-FFF2-40B4-BE49-F238E27FC236}">
                  <a16:creationId xmlns:a16="http://schemas.microsoft.com/office/drawing/2014/main" id="{D478C6D4-766C-C670-824E-550EA48148B9}"/>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3" name="Google Shape;433;p4">
              <a:extLst>
                <a:ext uri="{FF2B5EF4-FFF2-40B4-BE49-F238E27FC236}">
                  <a16:creationId xmlns:a16="http://schemas.microsoft.com/office/drawing/2014/main" id="{E109388B-F75A-B692-F223-B32DCB382272}"/>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4" name="Google Shape;434;p4">
              <a:extLst>
                <a:ext uri="{FF2B5EF4-FFF2-40B4-BE49-F238E27FC236}">
                  <a16:creationId xmlns:a16="http://schemas.microsoft.com/office/drawing/2014/main" id="{F0F79E59-49B5-BC9C-DAF2-248E35F81D44}"/>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5" name="Google Shape;435;p4">
              <a:extLst>
                <a:ext uri="{FF2B5EF4-FFF2-40B4-BE49-F238E27FC236}">
                  <a16:creationId xmlns:a16="http://schemas.microsoft.com/office/drawing/2014/main" id="{9142FB07-0BD2-5350-A2C1-3B9F1E94B195}"/>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6" name="Google Shape;436;p4">
              <a:extLst>
                <a:ext uri="{FF2B5EF4-FFF2-40B4-BE49-F238E27FC236}">
                  <a16:creationId xmlns:a16="http://schemas.microsoft.com/office/drawing/2014/main" id="{90C20954-A2D4-D430-C59A-94BE466370D4}"/>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7" name="Google Shape;437;p4">
              <a:extLst>
                <a:ext uri="{FF2B5EF4-FFF2-40B4-BE49-F238E27FC236}">
                  <a16:creationId xmlns:a16="http://schemas.microsoft.com/office/drawing/2014/main" id="{F4B7D862-5385-D1A9-A41B-F36D1BB49A81}"/>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8" name="Google Shape;438;p4">
              <a:extLst>
                <a:ext uri="{FF2B5EF4-FFF2-40B4-BE49-F238E27FC236}">
                  <a16:creationId xmlns:a16="http://schemas.microsoft.com/office/drawing/2014/main" id="{119A994A-CA70-C078-A446-6C5C99F25F15}"/>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99" name="Google Shape;439;p4">
              <a:extLst>
                <a:ext uri="{FF2B5EF4-FFF2-40B4-BE49-F238E27FC236}">
                  <a16:creationId xmlns:a16="http://schemas.microsoft.com/office/drawing/2014/main" id="{153FBEC5-F13B-214D-3987-4CC1124D236C}"/>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0" name="Google Shape;440;p4">
              <a:extLst>
                <a:ext uri="{FF2B5EF4-FFF2-40B4-BE49-F238E27FC236}">
                  <a16:creationId xmlns:a16="http://schemas.microsoft.com/office/drawing/2014/main" id="{FB26834B-2629-9F4F-3C3A-D893AEE5820F}"/>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1" name="Google Shape;441;p4">
              <a:extLst>
                <a:ext uri="{FF2B5EF4-FFF2-40B4-BE49-F238E27FC236}">
                  <a16:creationId xmlns:a16="http://schemas.microsoft.com/office/drawing/2014/main" id="{63DD9561-5C90-C9B3-7EA2-2BFE2EFF2236}"/>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2" name="Google Shape;442;p4">
              <a:extLst>
                <a:ext uri="{FF2B5EF4-FFF2-40B4-BE49-F238E27FC236}">
                  <a16:creationId xmlns:a16="http://schemas.microsoft.com/office/drawing/2014/main" id="{F0A0DC23-59A3-B158-BFE2-E5EB52FE7370}"/>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3" name="Google Shape;443;p4">
              <a:extLst>
                <a:ext uri="{FF2B5EF4-FFF2-40B4-BE49-F238E27FC236}">
                  <a16:creationId xmlns:a16="http://schemas.microsoft.com/office/drawing/2014/main" id="{5AD55D8D-4990-E0C1-9870-D0C2647D00C0}"/>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4" name="Google Shape;444;p4">
              <a:extLst>
                <a:ext uri="{FF2B5EF4-FFF2-40B4-BE49-F238E27FC236}">
                  <a16:creationId xmlns:a16="http://schemas.microsoft.com/office/drawing/2014/main" id="{40E12E5D-C6C6-25C2-6EAA-95A239E4E3C2}"/>
                </a:ext>
              </a:extLst>
            </p:cNvPr>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5" name="Google Shape;445;p4">
              <a:extLst>
                <a:ext uri="{FF2B5EF4-FFF2-40B4-BE49-F238E27FC236}">
                  <a16:creationId xmlns:a16="http://schemas.microsoft.com/office/drawing/2014/main" id="{B13E3417-8AB8-7A94-A606-C25EBB667946}"/>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6" name="Google Shape;446;p4">
              <a:extLst>
                <a:ext uri="{FF2B5EF4-FFF2-40B4-BE49-F238E27FC236}">
                  <a16:creationId xmlns:a16="http://schemas.microsoft.com/office/drawing/2014/main" id="{07C3DFE8-F177-790A-D0E9-F273E5350DA9}"/>
                </a:ext>
              </a:extLst>
            </p:cNvPr>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7" name="Google Shape;447;p4">
              <a:extLst>
                <a:ext uri="{FF2B5EF4-FFF2-40B4-BE49-F238E27FC236}">
                  <a16:creationId xmlns:a16="http://schemas.microsoft.com/office/drawing/2014/main" id="{E1A7D68F-5382-E138-E2C5-901102A1810B}"/>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8" name="Google Shape;448;p4">
              <a:extLst>
                <a:ext uri="{FF2B5EF4-FFF2-40B4-BE49-F238E27FC236}">
                  <a16:creationId xmlns:a16="http://schemas.microsoft.com/office/drawing/2014/main" id="{726F6D75-6F92-EA71-54D1-D87F18DC3FB8}"/>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09" name="Google Shape;449;p4">
              <a:extLst>
                <a:ext uri="{FF2B5EF4-FFF2-40B4-BE49-F238E27FC236}">
                  <a16:creationId xmlns:a16="http://schemas.microsoft.com/office/drawing/2014/main" id="{972586C9-1FE7-FF3F-135C-F38D4707C71D}"/>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0" name="Google Shape;450;p4">
              <a:extLst>
                <a:ext uri="{FF2B5EF4-FFF2-40B4-BE49-F238E27FC236}">
                  <a16:creationId xmlns:a16="http://schemas.microsoft.com/office/drawing/2014/main" id="{7B57C5FD-8303-74B9-6CAF-168C904BF414}"/>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1" name="Google Shape;451;p4">
              <a:extLst>
                <a:ext uri="{FF2B5EF4-FFF2-40B4-BE49-F238E27FC236}">
                  <a16:creationId xmlns:a16="http://schemas.microsoft.com/office/drawing/2014/main" id="{E97C690B-5924-0701-111D-E622E16CDADA}"/>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2" name="Google Shape;452;p4">
              <a:extLst>
                <a:ext uri="{FF2B5EF4-FFF2-40B4-BE49-F238E27FC236}">
                  <a16:creationId xmlns:a16="http://schemas.microsoft.com/office/drawing/2014/main" id="{4F78A73E-844E-6EA9-09FF-EC01592982EB}"/>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3" name="Google Shape;453;p4">
              <a:extLst>
                <a:ext uri="{FF2B5EF4-FFF2-40B4-BE49-F238E27FC236}">
                  <a16:creationId xmlns:a16="http://schemas.microsoft.com/office/drawing/2014/main" id="{76636F10-FAD9-43FA-1596-AF7A8EC239C8}"/>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4" name="Google Shape;454;p4">
              <a:extLst>
                <a:ext uri="{FF2B5EF4-FFF2-40B4-BE49-F238E27FC236}">
                  <a16:creationId xmlns:a16="http://schemas.microsoft.com/office/drawing/2014/main" id="{D547F72E-4033-26BD-5CDE-CA4B97159A27}"/>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5" name="Google Shape;455;p4">
              <a:extLst>
                <a:ext uri="{FF2B5EF4-FFF2-40B4-BE49-F238E27FC236}">
                  <a16:creationId xmlns:a16="http://schemas.microsoft.com/office/drawing/2014/main" id="{4F17593B-6FD5-2A95-492F-689FAA0F8289}"/>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6" name="Google Shape;456;p4">
              <a:extLst>
                <a:ext uri="{FF2B5EF4-FFF2-40B4-BE49-F238E27FC236}">
                  <a16:creationId xmlns:a16="http://schemas.microsoft.com/office/drawing/2014/main" id="{A90ABD9F-3472-75A6-903D-B8C4622DEF4F}"/>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7" name="Google Shape;457;p4">
              <a:extLst>
                <a:ext uri="{FF2B5EF4-FFF2-40B4-BE49-F238E27FC236}">
                  <a16:creationId xmlns:a16="http://schemas.microsoft.com/office/drawing/2014/main" id="{3554195E-F587-6BE2-D484-2A2E143989F0}"/>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8" name="Google Shape;458;p4">
              <a:extLst>
                <a:ext uri="{FF2B5EF4-FFF2-40B4-BE49-F238E27FC236}">
                  <a16:creationId xmlns:a16="http://schemas.microsoft.com/office/drawing/2014/main" id="{A51063F7-49F4-8775-D5CF-B7F8CAFB7630}"/>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19" name="Google Shape;459;p4">
              <a:extLst>
                <a:ext uri="{FF2B5EF4-FFF2-40B4-BE49-F238E27FC236}">
                  <a16:creationId xmlns:a16="http://schemas.microsoft.com/office/drawing/2014/main" id="{725F4A64-A6FD-9104-BE72-69E31069201C}"/>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20" name="Google Shape;460;p4">
              <a:extLst>
                <a:ext uri="{FF2B5EF4-FFF2-40B4-BE49-F238E27FC236}">
                  <a16:creationId xmlns:a16="http://schemas.microsoft.com/office/drawing/2014/main" id="{83130DF4-83E6-CB89-BBA4-DA1009FF8360}"/>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21" name="Google Shape;461;p4">
              <a:extLst>
                <a:ext uri="{FF2B5EF4-FFF2-40B4-BE49-F238E27FC236}">
                  <a16:creationId xmlns:a16="http://schemas.microsoft.com/office/drawing/2014/main" id="{BC9B558A-B832-32AD-7A68-EFD0D994DE18}"/>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22" name="Google Shape;462;p4">
              <a:extLst>
                <a:ext uri="{FF2B5EF4-FFF2-40B4-BE49-F238E27FC236}">
                  <a16:creationId xmlns:a16="http://schemas.microsoft.com/office/drawing/2014/main" id="{9E3FE774-2C13-6468-E1C2-2FDAD781B30A}"/>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23" name="Google Shape;463;p4">
              <a:extLst>
                <a:ext uri="{FF2B5EF4-FFF2-40B4-BE49-F238E27FC236}">
                  <a16:creationId xmlns:a16="http://schemas.microsoft.com/office/drawing/2014/main" id="{4EFAAFA6-F8BB-789E-A15F-383EF6E2A800}"/>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24" name="Google Shape;464;p4">
              <a:extLst>
                <a:ext uri="{FF2B5EF4-FFF2-40B4-BE49-F238E27FC236}">
                  <a16:creationId xmlns:a16="http://schemas.microsoft.com/office/drawing/2014/main" id="{D82335D6-6D5A-0621-E93F-96773404235A}"/>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25" name="Google Shape;465;p4">
              <a:extLst>
                <a:ext uri="{FF2B5EF4-FFF2-40B4-BE49-F238E27FC236}">
                  <a16:creationId xmlns:a16="http://schemas.microsoft.com/office/drawing/2014/main" id="{447D0477-704B-9458-3ABA-4DA45FF035E9}"/>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26" name="Google Shape;466;p4">
              <a:extLst>
                <a:ext uri="{FF2B5EF4-FFF2-40B4-BE49-F238E27FC236}">
                  <a16:creationId xmlns:a16="http://schemas.microsoft.com/office/drawing/2014/main" id="{FD709966-A068-FAD0-994A-1A098E2C4801}"/>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27" name="Google Shape;467;p4">
              <a:extLst>
                <a:ext uri="{FF2B5EF4-FFF2-40B4-BE49-F238E27FC236}">
                  <a16:creationId xmlns:a16="http://schemas.microsoft.com/office/drawing/2014/main" id="{2AF92AEA-54CC-DB3E-2D5F-409300CD9DEF}"/>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28" name="Google Shape;468;p4">
              <a:extLst>
                <a:ext uri="{FF2B5EF4-FFF2-40B4-BE49-F238E27FC236}">
                  <a16:creationId xmlns:a16="http://schemas.microsoft.com/office/drawing/2014/main" id="{98053699-9035-D24E-D983-927F2A98DC23}"/>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29" name="Google Shape;469;p4">
              <a:extLst>
                <a:ext uri="{FF2B5EF4-FFF2-40B4-BE49-F238E27FC236}">
                  <a16:creationId xmlns:a16="http://schemas.microsoft.com/office/drawing/2014/main" id="{086E3F74-2951-05E1-34AB-005CA96EDF1C}"/>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30" name="Google Shape;470;p4">
              <a:extLst>
                <a:ext uri="{FF2B5EF4-FFF2-40B4-BE49-F238E27FC236}">
                  <a16:creationId xmlns:a16="http://schemas.microsoft.com/office/drawing/2014/main" id="{DD777F24-5C44-F6A6-3F3E-0F817B0C4C61}"/>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31" name="Google Shape;471;p4">
              <a:extLst>
                <a:ext uri="{FF2B5EF4-FFF2-40B4-BE49-F238E27FC236}">
                  <a16:creationId xmlns:a16="http://schemas.microsoft.com/office/drawing/2014/main" id="{97F8D451-648D-A141-9790-F6E4151D0FDC}"/>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32" name="Google Shape;472;p4">
              <a:extLst>
                <a:ext uri="{FF2B5EF4-FFF2-40B4-BE49-F238E27FC236}">
                  <a16:creationId xmlns:a16="http://schemas.microsoft.com/office/drawing/2014/main" id="{C4234E66-A259-EBE7-5093-E9EEEB93887F}"/>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33" name="Google Shape;473;p4">
              <a:extLst>
                <a:ext uri="{FF2B5EF4-FFF2-40B4-BE49-F238E27FC236}">
                  <a16:creationId xmlns:a16="http://schemas.microsoft.com/office/drawing/2014/main" id="{CD8BAA6B-BFA0-F33C-62E2-1BFBBA873DD9}"/>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34" name="Google Shape;474;p4">
              <a:extLst>
                <a:ext uri="{FF2B5EF4-FFF2-40B4-BE49-F238E27FC236}">
                  <a16:creationId xmlns:a16="http://schemas.microsoft.com/office/drawing/2014/main" id="{A94056FF-08DE-B6F4-0788-FCC16CC111DE}"/>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35" name="Google Shape;475;p4">
              <a:extLst>
                <a:ext uri="{FF2B5EF4-FFF2-40B4-BE49-F238E27FC236}">
                  <a16:creationId xmlns:a16="http://schemas.microsoft.com/office/drawing/2014/main" id="{83005D30-315E-3B92-85B3-D6D92A55E258}"/>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36" name="Google Shape;476;p4">
              <a:extLst>
                <a:ext uri="{FF2B5EF4-FFF2-40B4-BE49-F238E27FC236}">
                  <a16:creationId xmlns:a16="http://schemas.microsoft.com/office/drawing/2014/main" id="{51E76FBC-5E3A-81A3-E596-57BAAAC8A7A9}"/>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37" name="Google Shape;477;p4">
              <a:extLst>
                <a:ext uri="{FF2B5EF4-FFF2-40B4-BE49-F238E27FC236}">
                  <a16:creationId xmlns:a16="http://schemas.microsoft.com/office/drawing/2014/main" id="{009DF318-9F7C-78A8-F83F-4320AFA7564C}"/>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38" name="Google Shape;478;p4">
              <a:extLst>
                <a:ext uri="{FF2B5EF4-FFF2-40B4-BE49-F238E27FC236}">
                  <a16:creationId xmlns:a16="http://schemas.microsoft.com/office/drawing/2014/main" id="{13CAEBFC-8D84-CAAA-7459-B724D0AA6608}"/>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39" name="Google Shape;479;p4">
              <a:extLst>
                <a:ext uri="{FF2B5EF4-FFF2-40B4-BE49-F238E27FC236}">
                  <a16:creationId xmlns:a16="http://schemas.microsoft.com/office/drawing/2014/main" id="{DB76548A-4760-029F-E35C-361DC92ACDD8}"/>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40" name="Google Shape;480;p4">
              <a:extLst>
                <a:ext uri="{FF2B5EF4-FFF2-40B4-BE49-F238E27FC236}">
                  <a16:creationId xmlns:a16="http://schemas.microsoft.com/office/drawing/2014/main" id="{1151A445-8661-CCB3-9BB7-2B5CB8408320}"/>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41" name="Google Shape;481;p4">
              <a:extLst>
                <a:ext uri="{FF2B5EF4-FFF2-40B4-BE49-F238E27FC236}">
                  <a16:creationId xmlns:a16="http://schemas.microsoft.com/office/drawing/2014/main" id="{122AFB34-46A1-E0B2-220C-EBA0448E2DC5}"/>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42" name="Google Shape;482;p4">
              <a:extLst>
                <a:ext uri="{FF2B5EF4-FFF2-40B4-BE49-F238E27FC236}">
                  <a16:creationId xmlns:a16="http://schemas.microsoft.com/office/drawing/2014/main" id="{C2972C2B-14F3-775E-5EF9-85D71A25BC2A}"/>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43" name="Google Shape;483;p4">
              <a:extLst>
                <a:ext uri="{FF2B5EF4-FFF2-40B4-BE49-F238E27FC236}">
                  <a16:creationId xmlns:a16="http://schemas.microsoft.com/office/drawing/2014/main" id="{894E99F6-8EFB-04EE-B797-745C02A6AB0D}"/>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44" name="Google Shape;484;p4">
              <a:extLst>
                <a:ext uri="{FF2B5EF4-FFF2-40B4-BE49-F238E27FC236}">
                  <a16:creationId xmlns:a16="http://schemas.microsoft.com/office/drawing/2014/main" id="{E9C05663-BB08-E8EA-35F8-B252A736E8A1}"/>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45" name="Google Shape;485;p4">
              <a:extLst>
                <a:ext uri="{FF2B5EF4-FFF2-40B4-BE49-F238E27FC236}">
                  <a16:creationId xmlns:a16="http://schemas.microsoft.com/office/drawing/2014/main" id="{7D337627-5A46-973C-55A0-26EDFDB7B9D9}"/>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46" name="Google Shape;486;p4">
              <a:extLst>
                <a:ext uri="{FF2B5EF4-FFF2-40B4-BE49-F238E27FC236}">
                  <a16:creationId xmlns:a16="http://schemas.microsoft.com/office/drawing/2014/main" id="{4E557E40-7B96-DAB6-F19C-E5AAFE3AB24C}"/>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47" name="Google Shape;487;p4">
              <a:extLst>
                <a:ext uri="{FF2B5EF4-FFF2-40B4-BE49-F238E27FC236}">
                  <a16:creationId xmlns:a16="http://schemas.microsoft.com/office/drawing/2014/main" id="{4792F726-48E1-138C-94C1-61535946C0B9}"/>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48" name="Google Shape;488;p4">
              <a:extLst>
                <a:ext uri="{FF2B5EF4-FFF2-40B4-BE49-F238E27FC236}">
                  <a16:creationId xmlns:a16="http://schemas.microsoft.com/office/drawing/2014/main" id="{3759EE5B-8B53-ACC2-DCE8-986B59A77F81}"/>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49" name="Google Shape;489;p4">
              <a:extLst>
                <a:ext uri="{FF2B5EF4-FFF2-40B4-BE49-F238E27FC236}">
                  <a16:creationId xmlns:a16="http://schemas.microsoft.com/office/drawing/2014/main" id="{74DE057E-D1FC-DEEC-E1DC-F8D5164276C2}"/>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50" name="Google Shape;490;p4">
              <a:extLst>
                <a:ext uri="{FF2B5EF4-FFF2-40B4-BE49-F238E27FC236}">
                  <a16:creationId xmlns:a16="http://schemas.microsoft.com/office/drawing/2014/main" id="{14D08E37-4681-B6A1-D019-79A07B1B5190}"/>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51" name="Google Shape;491;p4">
              <a:extLst>
                <a:ext uri="{FF2B5EF4-FFF2-40B4-BE49-F238E27FC236}">
                  <a16:creationId xmlns:a16="http://schemas.microsoft.com/office/drawing/2014/main" id="{6D74305E-C99C-D528-1EC9-6FA9BD3378B5}"/>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52" name="Google Shape;492;p4">
              <a:extLst>
                <a:ext uri="{FF2B5EF4-FFF2-40B4-BE49-F238E27FC236}">
                  <a16:creationId xmlns:a16="http://schemas.microsoft.com/office/drawing/2014/main" id="{0B2346AD-B8A2-E35B-B49A-8E237EFE39EA}"/>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53" name="Google Shape;493;p4">
              <a:extLst>
                <a:ext uri="{FF2B5EF4-FFF2-40B4-BE49-F238E27FC236}">
                  <a16:creationId xmlns:a16="http://schemas.microsoft.com/office/drawing/2014/main" id="{6A1018CB-DBE1-B0D3-BD5C-A82F46292936}"/>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54" name="Google Shape;494;p4">
              <a:extLst>
                <a:ext uri="{FF2B5EF4-FFF2-40B4-BE49-F238E27FC236}">
                  <a16:creationId xmlns:a16="http://schemas.microsoft.com/office/drawing/2014/main" id="{415B633C-F98C-5958-4592-47810F694A96}"/>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55" name="Google Shape;495;p4">
              <a:extLst>
                <a:ext uri="{FF2B5EF4-FFF2-40B4-BE49-F238E27FC236}">
                  <a16:creationId xmlns:a16="http://schemas.microsoft.com/office/drawing/2014/main" id="{C3D0B571-EBAF-7AB1-77E6-8386FDED1071}"/>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56" name="Google Shape;496;p4">
              <a:extLst>
                <a:ext uri="{FF2B5EF4-FFF2-40B4-BE49-F238E27FC236}">
                  <a16:creationId xmlns:a16="http://schemas.microsoft.com/office/drawing/2014/main" id="{B7115C5A-9AC1-59F6-FBDC-A7049899828F}"/>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57" name="Google Shape;497;p4">
              <a:extLst>
                <a:ext uri="{FF2B5EF4-FFF2-40B4-BE49-F238E27FC236}">
                  <a16:creationId xmlns:a16="http://schemas.microsoft.com/office/drawing/2014/main" id="{7153D534-2579-CBF4-74B7-7B4645D06D12}"/>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58" name="Google Shape;498;p4">
              <a:extLst>
                <a:ext uri="{FF2B5EF4-FFF2-40B4-BE49-F238E27FC236}">
                  <a16:creationId xmlns:a16="http://schemas.microsoft.com/office/drawing/2014/main" id="{FFB8C82E-736B-BF6E-BD12-23BB319E2B85}"/>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59" name="Google Shape;499;p4">
              <a:extLst>
                <a:ext uri="{FF2B5EF4-FFF2-40B4-BE49-F238E27FC236}">
                  <a16:creationId xmlns:a16="http://schemas.microsoft.com/office/drawing/2014/main" id="{DFF641E6-6588-AE35-019B-E455205213C5}"/>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60" name="Google Shape;500;p4">
              <a:extLst>
                <a:ext uri="{FF2B5EF4-FFF2-40B4-BE49-F238E27FC236}">
                  <a16:creationId xmlns:a16="http://schemas.microsoft.com/office/drawing/2014/main" id="{9DC679B9-7F4A-8F31-F442-51E2D583FD69}"/>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61" name="Google Shape;501;p4">
              <a:extLst>
                <a:ext uri="{FF2B5EF4-FFF2-40B4-BE49-F238E27FC236}">
                  <a16:creationId xmlns:a16="http://schemas.microsoft.com/office/drawing/2014/main" id="{5DA0E233-50A9-E731-F262-9FE28AE627D9}"/>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62" name="Google Shape;502;p4">
              <a:extLst>
                <a:ext uri="{FF2B5EF4-FFF2-40B4-BE49-F238E27FC236}">
                  <a16:creationId xmlns:a16="http://schemas.microsoft.com/office/drawing/2014/main" id="{1B6BF0F7-594F-A0EE-6CD3-B69EAEF941F3}"/>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63" name="Google Shape;503;p4">
              <a:extLst>
                <a:ext uri="{FF2B5EF4-FFF2-40B4-BE49-F238E27FC236}">
                  <a16:creationId xmlns:a16="http://schemas.microsoft.com/office/drawing/2014/main" id="{26E967F7-7AA5-246F-5521-C4795EFA4827}"/>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64" name="Google Shape;504;p4">
              <a:extLst>
                <a:ext uri="{FF2B5EF4-FFF2-40B4-BE49-F238E27FC236}">
                  <a16:creationId xmlns:a16="http://schemas.microsoft.com/office/drawing/2014/main" id="{1C73EC51-132C-65D5-E22D-89140CD09800}"/>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65" name="Google Shape;505;p4">
              <a:extLst>
                <a:ext uri="{FF2B5EF4-FFF2-40B4-BE49-F238E27FC236}">
                  <a16:creationId xmlns:a16="http://schemas.microsoft.com/office/drawing/2014/main" id="{24124692-0634-8FC1-ACC1-FD25DA0DFEDE}"/>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66" name="Google Shape;506;p4">
              <a:extLst>
                <a:ext uri="{FF2B5EF4-FFF2-40B4-BE49-F238E27FC236}">
                  <a16:creationId xmlns:a16="http://schemas.microsoft.com/office/drawing/2014/main" id="{729EE0BA-1106-F839-CE51-476DFEB5CC4C}"/>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67" name="Google Shape;507;p4">
              <a:extLst>
                <a:ext uri="{FF2B5EF4-FFF2-40B4-BE49-F238E27FC236}">
                  <a16:creationId xmlns:a16="http://schemas.microsoft.com/office/drawing/2014/main" id="{CD68BF5A-F3C8-655F-5CAA-5B6B18ABA441}"/>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68" name="Google Shape;508;p4">
              <a:extLst>
                <a:ext uri="{FF2B5EF4-FFF2-40B4-BE49-F238E27FC236}">
                  <a16:creationId xmlns:a16="http://schemas.microsoft.com/office/drawing/2014/main" id="{5FB49D7C-B2AD-AA9E-9ABC-FD54507EDBB1}"/>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69" name="Google Shape;509;p4">
              <a:extLst>
                <a:ext uri="{FF2B5EF4-FFF2-40B4-BE49-F238E27FC236}">
                  <a16:creationId xmlns:a16="http://schemas.microsoft.com/office/drawing/2014/main" id="{75EB0437-59DC-1B2D-0A66-B569507C1098}"/>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70" name="Google Shape;510;p4">
              <a:extLst>
                <a:ext uri="{FF2B5EF4-FFF2-40B4-BE49-F238E27FC236}">
                  <a16:creationId xmlns:a16="http://schemas.microsoft.com/office/drawing/2014/main" id="{1B3FE587-BDE5-C000-FBC7-1D90363DA929}"/>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71" name="Google Shape;511;p4">
              <a:extLst>
                <a:ext uri="{FF2B5EF4-FFF2-40B4-BE49-F238E27FC236}">
                  <a16:creationId xmlns:a16="http://schemas.microsoft.com/office/drawing/2014/main" id="{A4E72AD8-3231-5554-1C1F-A3B1692FDB63}"/>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72" name="Google Shape;512;p4">
              <a:extLst>
                <a:ext uri="{FF2B5EF4-FFF2-40B4-BE49-F238E27FC236}">
                  <a16:creationId xmlns:a16="http://schemas.microsoft.com/office/drawing/2014/main" id="{1F8357A5-E117-77C3-93BC-3F28D8C5E166}"/>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73" name="Google Shape;513;p4">
              <a:extLst>
                <a:ext uri="{FF2B5EF4-FFF2-40B4-BE49-F238E27FC236}">
                  <a16:creationId xmlns:a16="http://schemas.microsoft.com/office/drawing/2014/main" id="{1D2339AC-28A7-02EA-575E-F8FA95508B2E}"/>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74" name="Google Shape;514;p4">
              <a:extLst>
                <a:ext uri="{FF2B5EF4-FFF2-40B4-BE49-F238E27FC236}">
                  <a16:creationId xmlns:a16="http://schemas.microsoft.com/office/drawing/2014/main" id="{759D1E9C-8365-D682-33DE-E1E656533ADB}"/>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75" name="Google Shape;515;p4">
              <a:extLst>
                <a:ext uri="{FF2B5EF4-FFF2-40B4-BE49-F238E27FC236}">
                  <a16:creationId xmlns:a16="http://schemas.microsoft.com/office/drawing/2014/main" id="{47E22CFD-F1DF-983B-9299-9766C3045B58}"/>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76" name="Google Shape;516;p4">
              <a:extLst>
                <a:ext uri="{FF2B5EF4-FFF2-40B4-BE49-F238E27FC236}">
                  <a16:creationId xmlns:a16="http://schemas.microsoft.com/office/drawing/2014/main" id="{D2924D71-90FE-AAEA-8BC9-27DAF9B8AB3C}"/>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5" name="Google Shape;517;p4">
              <a:extLst>
                <a:ext uri="{FF2B5EF4-FFF2-40B4-BE49-F238E27FC236}">
                  <a16:creationId xmlns:a16="http://schemas.microsoft.com/office/drawing/2014/main" id="{22D12FA1-3EEE-4B90-D3DC-90B492B5BA53}"/>
                </a:ext>
              </a:extLst>
            </p:cNvPr>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6" name="Google Shape;518;p4">
              <a:extLst>
                <a:ext uri="{FF2B5EF4-FFF2-40B4-BE49-F238E27FC236}">
                  <a16:creationId xmlns:a16="http://schemas.microsoft.com/office/drawing/2014/main" id="{0369970B-CAD1-8FBC-0458-523C4CBB4CA8}"/>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7" name="Google Shape;519;p4">
              <a:extLst>
                <a:ext uri="{FF2B5EF4-FFF2-40B4-BE49-F238E27FC236}">
                  <a16:creationId xmlns:a16="http://schemas.microsoft.com/office/drawing/2014/main" id="{B8740CFC-8BC2-487E-E810-224E4C0514C5}"/>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8" name="Google Shape;520;p4">
              <a:extLst>
                <a:ext uri="{FF2B5EF4-FFF2-40B4-BE49-F238E27FC236}">
                  <a16:creationId xmlns:a16="http://schemas.microsoft.com/office/drawing/2014/main" id="{63481CFF-D86E-9FC8-C37A-01E887FE77AA}"/>
                </a:ext>
              </a:extLst>
            </p:cNvPr>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9" name="Google Shape;521;p4">
              <a:extLst>
                <a:ext uri="{FF2B5EF4-FFF2-40B4-BE49-F238E27FC236}">
                  <a16:creationId xmlns:a16="http://schemas.microsoft.com/office/drawing/2014/main" id="{54923111-433E-2E2A-BE6A-6A98C01026F6}"/>
                </a:ext>
              </a:extLst>
            </p:cNvPr>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0" name="Google Shape;522;p4">
              <a:extLst>
                <a:ext uri="{FF2B5EF4-FFF2-40B4-BE49-F238E27FC236}">
                  <a16:creationId xmlns:a16="http://schemas.microsoft.com/office/drawing/2014/main" id="{21DC2F9E-74E0-4C07-5B70-5770C2C57523}"/>
                </a:ext>
              </a:extLst>
            </p:cNvPr>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1" name="Google Shape;523;p4">
              <a:extLst>
                <a:ext uri="{FF2B5EF4-FFF2-40B4-BE49-F238E27FC236}">
                  <a16:creationId xmlns:a16="http://schemas.microsoft.com/office/drawing/2014/main" id="{9D8877EF-E1B9-C79C-4C55-F00A897FDC0A}"/>
                </a:ext>
              </a:extLst>
            </p:cNvPr>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2" name="Google Shape;524;p4">
              <a:extLst>
                <a:ext uri="{FF2B5EF4-FFF2-40B4-BE49-F238E27FC236}">
                  <a16:creationId xmlns:a16="http://schemas.microsoft.com/office/drawing/2014/main" id="{BA149B16-5229-108A-EC42-4A96982F40DC}"/>
                </a:ext>
              </a:extLst>
            </p:cNvPr>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3" name="Google Shape;525;p4">
              <a:extLst>
                <a:ext uri="{FF2B5EF4-FFF2-40B4-BE49-F238E27FC236}">
                  <a16:creationId xmlns:a16="http://schemas.microsoft.com/office/drawing/2014/main" id="{F5C3904E-03E3-B38C-5324-FA18E369E418}"/>
                </a:ext>
              </a:extLst>
            </p:cNvPr>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4" name="Google Shape;526;p4">
              <a:extLst>
                <a:ext uri="{FF2B5EF4-FFF2-40B4-BE49-F238E27FC236}">
                  <a16:creationId xmlns:a16="http://schemas.microsoft.com/office/drawing/2014/main" id="{18AFE30B-1EE5-F0EA-1336-DCDC8E3BE5A6}"/>
                </a:ext>
              </a:extLst>
            </p:cNvPr>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5" name="Google Shape;527;p4">
              <a:extLst>
                <a:ext uri="{FF2B5EF4-FFF2-40B4-BE49-F238E27FC236}">
                  <a16:creationId xmlns:a16="http://schemas.microsoft.com/office/drawing/2014/main" id="{83024436-4534-0076-804A-3E1F58D46AB2}"/>
                </a:ext>
              </a:extLst>
            </p:cNvPr>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6" name="Google Shape;528;p4">
              <a:extLst>
                <a:ext uri="{FF2B5EF4-FFF2-40B4-BE49-F238E27FC236}">
                  <a16:creationId xmlns:a16="http://schemas.microsoft.com/office/drawing/2014/main" id="{7AD30B7B-E19E-6034-525A-9251D5B0553A}"/>
                </a:ext>
              </a:extLst>
            </p:cNvPr>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7" name="Google Shape;529;p4">
              <a:extLst>
                <a:ext uri="{FF2B5EF4-FFF2-40B4-BE49-F238E27FC236}">
                  <a16:creationId xmlns:a16="http://schemas.microsoft.com/office/drawing/2014/main" id="{9A9E3ADB-BF31-60AD-D615-958033E00613}"/>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8" name="Google Shape;530;p4">
              <a:extLst>
                <a:ext uri="{FF2B5EF4-FFF2-40B4-BE49-F238E27FC236}">
                  <a16:creationId xmlns:a16="http://schemas.microsoft.com/office/drawing/2014/main" id="{28BF180B-9A06-C954-5FBD-868EF4F56694}"/>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9" name="Google Shape;531;p4">
              <a:extLst>
                <a:ext uri="{FF2B5EF4-FFF2-40B4-BE49-F238E27FC236}">
                  <a16:creationId xmlns:a16="http://schemas.microsoft.com/office/drawing/2014/main" id="{E1E68874-271C-0860-B4E9-F67308A9290A}"/>
                </a:ext>
              </a:extLst>
            </p:cNvPr>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0" name="Google Shape;532;p4">
              <a:extLst>
                <a:ext uri="{FF2B5EF4-FFF2-40B4-BE49-F238E27FC236}">
                  <a16:creationId xmlns:a16="http://schemas.microsoft.com/office/drawing/2014/main" id="{760718A8-73C2-3085-CEB8-F1E88CE015BD}"/>
                </a:ext>
              </a:extLst>
            </p:cNvPr>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1" name="Google Shape;533;p4">
              <a:extLst>
                <a:ext uri="{FF2B5EF4-FFF2-40B4-BE49-F238E27FC236}">
                  <a16:creationId xmlns:a16="http://schemas.microsoft.com/office/drawing/2014/main" id="{1D024D03-63BA-EA76-26CB-2D54DD92EE68}"/>
                </a:ext>
              </a:extLst>
            </p:cNvPr>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2" name="Google Shape;534;p4">
              <a:extLst>
                <a:ext uri="{FF2B5EF4-FFF2-40B4-BE49-F238E27FC236}">
                  <a16:creationId xmlns:a16="http://schemas.microsoft.com/office/drawing/2014/main" id="{0959A3B2-EB89-C59D-2A26-CA2BE3AE7ECA}"/>
                </a:ext>
              </a:extLst>
            </p:cNvPr>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3" name="Google Shape;535;p4">
              <a:extLst>
                <a:ext uri="{FF2B5EF4-FFF2-40B4-BE49-F238E27FC236}">
                  <a16:creationId xmlns:a16="http://schemas.microsoft.com/office/drawing/2014/main" id="{5E4B69C5-284D-F627-6A71-CD7799D9A11D}"/>
                </a:ext>
              </a:extLst>
            </p:cNvPr>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4" name="Google Shape;536;p4">
              <a:extLst>
                <a:ext uri="{FF2B5EF4-FFF2-40B4-BE49-F238E27FC236}">
                  <a16:creationId xmlns:a16="http://schemas.microsoft.com/office/drawing/2014/main" id="{6CA90536-CDE1-E9A1-D1D0-B51D47690D75}"/>
                </a:ext>
              </a:extLst>
            </p:cNvPr>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5" name="Google Shape;537;p4">
              <a:extLst>
                <a:ext uri="{FF2B5EF4-FFF2-40B4-BE49-F238E27FC236}">
                  <a16:creationId xmlns:a16="http://schemas.microsoft.com/office/drawing/2014/main" id="{2F38472D-0FBF-244E-0161-33532D751B79}"/>
                </a:ext>
              </a:extLst>
            </p:cNvPr>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6" name="Google Shape;538;p4">
              <a:extLst>
                <a:ext uri="{FF2B5EF4-FFF2-40B4-BE49-F238E27FC236}">
                  <a16:creationId xmlns:a16="http://schemas.microsoft.com/office/drawing/2014/main" id="{536BFFDE-508F-CDD8-4361-BAF53F01CBEA}"/>
                </a:ext>
              </a:extLst>
            </p:cNvPr>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7" name="Google Shape;539;p4">
              <a:extLst>
                <a:ext uri="{FF2B5EF4-FFF2-40B4-BE49-F238E27FC236}">
                  <a16:creationId xmlns:a16="http://schemas.microsoft.com/office/drawing/2014/main" id="{92258D7D-EFD9-EE01-E26D-AA5E1E7228CC}"/>
                </a:ext>
              </a:extLst>
            </p:cNvPr>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8" name="Google Shape;540;p4">
              <a:extLst>
                <a:ext uri="{FF2B5EF4-FFF2-40B4-BE49-F238E27FC236}">
                  <a16:creationId xmlns:a16="http://schemas.microsoft.com/office/drawing/2014/main" id="{C019B5C8-5F85-B1B5-17DE-8819C380071A}"/>
                </a:ext>
              </a:extLst>
            </p:cNvPr>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9" name="Google Shape;541;p4">
              <a:extLst>
                <a:ext uri="{FF2B5EF4-FFF2-40B4-BE49-F238E27FC236}">
                  <a16:creationId xmlns:a16="http://schemas.microsoft.com/office/drawing/2014/main" id="{D91A5DB0-5F45-1C94-41F8-9CECC4B30310}"/>
                </a:ext>
              </a:extLst>
            </p:cNvPr>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0" name="Google Shape;542;p4">
              <a:extLst>
                <a:ext uri="{FF2B5EF4-FFF2-40B4-BE49-F238E27FC236}">
                  <a16:creationId xmlns:a16="http://schemas.microsoft.com/office/drawing/2014/main" id="{9E705B0E-6D14-93B5-A8F2-466D2D0E924D}"/>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1" name="Google Shape;543;p4">
              <a:extLst>
                <a:ext uri="{FF2B5EF4-FFF2-40B4-BE49-F238E27FC236}">
                  <a16:creationId xmlns:a16="http://schemas.microsoft.com/office/drawing/2014/main" id="{B2206EE8-B04A-3A1C-5FE0-E7E34950DEEB}"/>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2" name="Google Shape;544;p4">
              <a:extLst>
                <a:ext uri="{FF2B5EF4-FFF2-40B4-BE49-F238E27FC236}">
                  <a16:creationId xmlns:a16="http://schemas.microsoft.com/office/drawing/2014/main" id="{E3EBA9A5-260E-97E5-A7F0-0E6FCA92E782}"/>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3" name="Google Shape;545;p4">
              <a:extLst>
                <a:ext uri="{FF2B5EF4-FFF2-40B4-BE49-F238E27FC236}">
                  <a16:creationId xmlns:a16="http://schemas.microsoft.com/office/drawing/2014/main" id="{4ED058BC-DA4E-780B-33B0-FFB42439FE09}"/>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4" name="Google Shape;546;p4">
              <a:extLst>
                <a:ext uri="{FF2B5EF4-FFF2-40B4-BE49-F238E27FC236}">
                  <a16:creationId xmlns:a16="http://schemas.microsoft.com/office/drawing/2014/main" id="{97510B74-CB99-B78D-0C6A-572EF033E183}"/>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5" name="Google Shape;547;p4">
              <a:extLst>
                <a:ext uri="{FF2B5EF4-FFF2-40B4-BE49-F238E27FC236}">
                  <a16:creationId xmlns:a16="http://schemas.microsoft.com/office/drawing/2014/main" id="{A2C5BC99-FCB4-8D90-E125-ABE7CFE6707F}"/>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6" name="Google Shape;548;p4">
              <a:extLst>
                <a:ext uri="{FF2B5EF4-FFF2-40B4-BE49-F238E27FC236}">
                  <a16:creationId xmlns:a16="http://schemas.microsoft.com/office/drawing/2014/main" id="{DCAEC00C-9D8D-2899-A13B-4A514F51E1A5}"/>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7" name="Google Shape;549;p4">
              <a:extLst>
                <a:ext uri="{FF2B5EF4-FFF2-40B4-BE49-F238E27FC236}">
                  <a16:creationId xmlns:a16="http://schemas.microsoft.com/office/drawing/2014/main" id="{2B922CD1-362A-7678-F455-8593F69CF35C}"/>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8" name="Google Shape;550;p4">
              <a:extLst>
                <a:ext uri="{FF2B5EF4-FFF2-40B4-BE49-F238E27FC236}">
                  <a16:creationId xmlns:a16="http://schemas.microsoft.com/office/drawing/2014/main" id="{F6A42F42-9384-4A74-2143-83758F5BE6EC}"/>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9" name="Google Shape;551;p4">
              <a:extLst>
                <a:ext uri="{FF2B5EF4-FFF2-40B4-BE49-F238E27FC236}">
                  <a16:creationId xmlns:a16="http://schemas.microsoft.com/office/drawing/2014/main" id="{34050344-6C31-C3B5-A64B-2FF56E71A15B}"/>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0" name="Google Shape;552;p4">
              <a:extLst>
                <a:ext uri="{FF2B5EF4-FFF2-40B4-BE49-F238E27FC236}">
                  <a16:creationId xmlns:a16="http://schemas.microsoft.com/office/drawing/2014/main" id="{E770C5F3-710F-4809-0332-885C67165139}"/>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1" name="Google Shape;553;p4">
              <a:extLst>
                <a:ext uri="{FF2B5EF4-FFF2-40B4-BE49-F238E27FC236}">
                  <a16:creationId xmlns:a16="http://schemas.microsoft.com/office/drawing/2014/main" id="{17C73F18-6076-B19C-4ADD-FD1C0B58D336}"/>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2" name="Google Shape;554;p4">
              <a:extLst>
                <a:ext uri="{FF2B5EF4-FFF2-40B4-BE49-F238E27FC236}">
                  <a16:creationId xmlns:a16="http://schemas.microsoft.com/office/drawing/2014/main" id="{A8634230-8595-19EB-261F-10C3680DDA4D}"/>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3" name="Google Shape;555;p4">
              <a:extLst>
                <a:ext uri="{FF2B5EF4-FFF2-40B4-BE49-F238E27FC236}">
                  <a16:creationId xmlns:a16="http://schemas.microsoft.com/office/drawing/2014/main" id="{A96B315C-F055-8DA5-DAB2-6EBF73CBB9E1}"/>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4" name="Google Shape;556;p4">
              <a:extLst>
                <a:ext uri="{FF2B5EF4-FFF2-40B4-BE49-F238E27FC236}">
                  <a16:creationId xmlns:a16="http://schemas.microsoft.com/office/drawing/2014/main" id="{885BCA99-FFF6-A43A-B276-90BDDE6D20DF}"/>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5" name="Google Shape;557;p4">
              <a:extLst>
                <a:ext uri="{FF2B5EF4-FFF2-40B4-BE49-F238E27FC236}">
                  <a16:creationId xmlns:a16="http://schemas.microsoft.com/office/drawing/2014/main" id="{140FB9AF-1AFF-B049-4961-B36ACB76A4D5}"/>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6" name="Google Shape;558;p4">
              <a:extLst>
                <a:ext uri="{FF2B5EF4-FFF2-40B4-BE49-F238E27FC236}">
                  <a16:creationId xmlns:a16="http://schemas.microsoft.com/office/drawing/2014/main" id="{B35F6291-CFB0-4D13-730C-4F7F3F7A13AF}"/>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7" name="Google Shape;559;p4">
              <a:extLst>
                <a:ext uri="{FF2B5EF4-FFF2-40B4-BE49-F238E27FC236}">
                  <a16:creationId xmlns:a16="http://schemas.microsoft.com/office/drawing/2014/main" id="{E251B1CB-ADDD-0859-5926-5B3785A7E8C7}"/>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8" name="Google Shape;560;p4">
              <a:extLst>
                <a:ext uri="{FF2B5EF4-FFF2-40B4-BE49-F238E27FC236}">
                  <a16:creationId xmlns:a16="http://schemas.microsoft.com/office/drawing/2014/main" id="{D409E92B-7A1F-F8AA-9509-F2B64DF6EF67}"/>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9" name="Google Shape;561;p4">
              <a:extLst>
                <a:ext uri="{FF2B5EF4-FFF2-40B4-BE49-F238E27FC236}">
                  <a16:creationId xmlns:a16="http://schemas.microsoft.com/office/drawing/2014/main" id="{3A1BBD4E-0A85-55C2-FA82-A11C22181CE5}"/>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0" name="Google Shape;562;p4">
              <a:extLst>
                <a:ext uri="{FF2B5EF4-FFF2-40B4-BE49-F238E27FC236}">
                  <a16:creationId xmlns:a16="http://schemas.microsoft.com/office/drawing/2014/main" id="{AACCFFE2-BE3A-0FCA-EA1F-FD697818794C}"/>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1" name="Google Shape;563;p4">
              <a:extLst>
                <a:ext uri="{FF2B5EF4-FFF2-40B4-BE49-F238E27FC236}">
                  <a16:creationId xmlns:a16="http://schemas.microsoft.com/office/drawing/2014/main" id="{10DA3714-45DB-3D7B-FC82-DC1DF187802B}"/>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2" name="Google Shape;564;p4">
              <a:extLst>
                <a:ext uri="{FF2B5EF4-FFF2-40B4-BE49-F238E27FC236}">
                  <a16:creationId xmlns:a16="http://schemas.microsoft.com/office/drawing/2014/main" id="{49CA81CC-FB05-008D-0167-E0023E2A7979}"/>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EAE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3" name="Google Shape;565;p4">
              <a:extLst>
                <a:ext uri="{FF2B5EF4-FFF2-40B4-BE49-F238E27FC236}">
                  <a16:creationId xmlns:a16="http://schemas.microsoft.com/office/drawing/2014/main" id="{C3C667D7-6025-9695-8081-E4EBFE356F2C}"/>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4" name="Google Shape;566;p4">
              <a:extLst>
                <a:ext uri="{FF2B5EF4-FFF2-40B4-BE49-F238E27FC236}">
                  <a16:creationId xmlns:a16="http://schemas.microsoft.com/office/drawing/2014/main" id="{5BA4E812-C493-6789-66DB-6CF3B238C7CF}"/>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5" name="Google Shape;567;p4">
              <a:extLst>
                <a:ext uri="{FF2B5EF4-FFF2-40B4-BE49-F238E27FC236}">
                  <a16:creationId xmlns:a16="http://schemas.microsoft.com/office/drawing/2014/main" id="{FE6BFC84-5CDE-4B47-990B-84F149CF6497}"/>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6" name="Google Shape;568;p4">
              <a:extLst>
                <a:ext uri="{FF2B5EF4-FFF2-40B4-BE49-F238E27FC236}">
                  <a16:creationId xmlns:a16="http://schemas.microsoft.com/office/drawing/2014/main" id="{6EF32396-E8A5-2FD8-51D8-A021A6022155}"/>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7" name="Google Shape;569;p4">
              <a:extLst>
                <a:ext uri="{FF2B5EF4-FFF2-40B4-BE49-F238E27FC236}">
                  <a16:creationId xmlns:a16="http://schemas.microsoft.com/office/drawing/2014/main" id="{0A20BB8E-346D-2D87-9A98-65C12F5F7761}"/>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8" name="Google Shape;570;p4">
              <a:extLst>
                <a:ext uri="{FF2B5EF4-FFF2-40B4-BE49-F238E27FC236}">
                  <a16:creationId xmlns:a16="http://schemas.microsoft.com/office/drawing/2014/main" id="{FFF22E7F-F1E4-7060-835F-FD8538A4D0EA}"/>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9" name="Google Shape;571;p4">
              <a:extLst>
                <a:ext uri="{FF2B5EF4-FFF2-40B4-BE49-F238E27FC236}">
                  <a16:creationId xmlns:a16="http://schemas.microsoft.com/office/drawing/2014/main" id="{4432962B-222E-58D0-06BF-236F2CD11F72}"/>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0" name="Google Shape;572;p4">
              <a:extLst>
                <a:ext uri="{FF2B5EF4-FFF2-40B4-BE49-F238E27FC236}">
                  <a16:creationId xmlns:a16="http://schemas.microsoft.com/office/drawing/2014/main" id="{8BFA0BA1-9CF8-BF6F-8FBF-DEBA0A2C37E7}"/>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1" name="Google Shape;573;p4">
              <a:extLst>
                <a:ext uri="{FF2B5EF4-FFF2-40B4-BE49-F238E27FC236}">
                  <a16:creationId xmlns:a16="http://schemas.microsoft.com/office/drawing/2014/main" id="{C82690A7-0653-FD94-F90E-43138E48E671}"/>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2" name="Google Shape;574;p4">
              <a:extLst>
                <a:ext uri="{FF2B5EF4-FFF2-40B4-BE49-F238E27FC236}">
                  <a16:creationId xmlns:a16="http://schemas.microsoft.com/office/drawing/2014/main" id="{02D0384E-D5D5-6A67-55CE-767770E89FB8}"/>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3" name="Google Shape;575;p4">
              <a:extLst>
                <a:ext uri="{FF2B5EF4-FFF2-40B4-BE49-F238E27FC236}">
                  <a16:creationId xmlns:a16="http://schemas.microsoft.com/office/drawing/2014/main" id="{2AE3554B-A7FC-FC9D-876C-134D8B07BD77}"/>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4" name="Google Shape;576;p4">
              <a:extLst>
                <a:ext uri="{FF2B5EF4-FFF2-40B4-BE49-F238E27FC236}">
                  <a16:creationId xmlns:a16="http://schemas.microsoft.com/office/drawing/2014/main" id="{B353EE12-E614-6FA4-3067-13E39BDD844B}"/>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5" name="Google Shape;577;p4">
              <a:extLst>
                <a:ext uri="{FF2B5EF4-FFF2-40B4-BE49-F238E27FC236}">
                  <a16:creationId xmlns:a16="http://schemas.microsoft.com/office/drawing/2014/main" id="{0F4BCB87-C869-1035-C40B-DDFA413524EB}"/>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6" name="Google Shape;578;p4">
              <a:extLst>
                <a:ext uri="{FF2B5EF4-FFF2-40B4-BE49-F238E27FC236}">
                  <a16:creationId xmlns:a16="http://schemas.microsoft.com/office/drawing/2014/main" id="{43557013-3169-B518-09F3-F753E2980AFD}"/>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7" name="Google Shape;579;p4">
              <a:extLst>
                <a:ext uri="{FF2B5EF4-FFF2-40B4-BE49-F238E27FC236}">
                  <a16:creationId xmlns:a16="http://schemas.microsoft.com/office/drawing/2014/main" id="{7A18B471-7AAB-77E2-A040-4B9CAEBF1356}"/>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8" name="Google Shape;580;p4">
              <a:extLst>
                <a:ext uri="{FF2B5EF4-FFF2-40B4-BE49-F238E27FC236}">
                  <a16:creationId xmlns:a16="http://schemas.microsoft.com/office/drawing/2014/main" id="{4B159660-89E8-6623-E7BA-18F0CCAD1352}"/>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9" name="Google Shape;581;p4">
              <a:extLst>
                <a:ext uri="{FF2B5EF4-FFF2-40B4-BE49-F238E27FC236}">
                  <a16:creationId xmlns:a16="http://schemas.microsoft.com/office/drawing/2014/main" id="{11F64010-CB81-D549-2571-B8DCCAFDCE79}"/>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0" name="Google Shape;582;p4">
              <a:extLst>
                <a:ext uri="{FF2B5EF4-FFF2-40B4-BE49-F238E27FC236}">
                  <a16:creationId xmlns:a16="http://schemas.microsoft.com/office/drawing/2014/main" id="{FC3FF1E4-3D3F-95EA-F973-DD1CB1D6D171}"/>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1" name="Google Shape;583;p4">
              <a:extLst>
                <a:ext uri="{FF2B5EF4-FFF2-40B4-BE49-F238E27FC236}">
                  <a16:creationId xmlns:a16="http://schemas.microsoft.com/office/drawing/2014/main" id="{EF6061FA-11CE-A150-A22F-D08FC4FA08A1}"/>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2" name="Google Shape;584;p4">
              <a:extLst>
                <a:ext uri="{FF2B5EF4-FFF2-40B4-BE49-F238E27FC236}">
                  <a16:creationId xmlns:a16="http://schemas.microsoft.com/office/drawing/2014/main" id="{DFBEF202-43D0-5DE7-031D-A39C9391ED9A}"/>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3" name="Google Shape;585;p4">
              <a:extLst>
                <a:ext uri="{FF2B5EF4-FFF2-40B4-BE49-F238E27FC236}">
                  <a16:creationId xmlns:a16="http://schemas.microsoft.com/office/drawing/2014/main" id="{D7FB10D4-7AD7-28EB-5CAA-054EFC2375B6}"/>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4" name="Google Shape;586;p4">
              <a:extLst>
                <a:ext uri="{FF2B5EF4-FFF2-40B4-BE49-F238E27FC236}">
                  <a16:creationId xmlns:a16="http://schemas.microsoft.com/office/drawing/2014/main" id="{D7C2B146-B0AE-AE74-2416-0B864478EA2C}"/>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5" name="Google Shape;587;p4">
              <a:extLst>
                <a:ext uri="{FF2B5EF4-FFF2-40B4-BE49-F238E27FC236}">
                  <a16:creationId xmlns:a16="http://schemas.microsoft.com/office/drawing/2014/main" id="{8C89C4B6-080E-BCF0-566C-097A7FB0FBCC}"/>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6" name="Google Shape;588;p4">
              <a:extLst>
                <a:ext uri="{FF2B5EF4-FFF2-40B4-BE49-F238E27FC236}">
                  <a16:creationId xmlns:a16="http://schemas.microsoft.com/office/drawing/2014/main" id="{299C2F9A-2135-9526-F47A-A047F9440B4E}"/>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7" name="Google Shape;589;p4">
              <a:extLst>
                <a:ext uri="{FF2B5EF4-FFF2-40B4-BE49-F238E27FC236}">
                  <a16:creationId xmlns:a16="http://schemas.microsoft.com/office/drawing/2014/main" id="{555882E3-7C78-2268-6B70-DC9E5FD4E1D5}"/>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8" name="Google Shape;590;p4">
              <a:extLst>
                <a:ext uri="{FF2B5EF4-FFF2-40B4-BE49-F238E27FC236}">
                  <a16:creationId xmlns:a16="http://schemas.microsoft.com/office/drawing/2014/main" id="{790ADF9E-AB75-1DA1-8785-85F5A39BFDE7}"/>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9" name="Google Shape;591;p4">
              <a:extLst>
                <a:ext uri="{FF2B5EF4-FFF2-40B4-BE49-F238E27FC236}">
                  <a16:creationId xmlns:a16="http://schemas.microsoft.com/office/drawing/2014/main" id="{4D44FE2D-02B2-225E-3028-29EB50FBC52A}"/>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0" name="Google Shape;592;p4">
              <a:extLst>
                <a:ext uri="{FF2B5EF4-FFF2-40B4-BE49-F238E27FC236}">
                  <a16:creationId xmlns:a16="http://schemas.microsoft.com/office/drawing/2014/main" id="{2AC927ED-DD90-375E-D434-A085414593C8}"/>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1" name="Google Shape;593;p4">
              <a:extLst>
                <a:ext uri="{FF2B5EF4-FFF2-40B4-BE49-F238E27FC236}">
                  <a16:creationId xmlns:a16="http://schemas.microsoft.com/office/drawing/2014/main" id="{20F0B040-BE7A-5E01-4C89-BEB76EB9BE87}"/>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2" name="Google Shape;594;p4">
              <a:extLst>
                <a:ext uri="{FF2B5EF4-FFF2-40B4-BE49-F238E27FC236}">
                  <a16:creationId xmlns:a16="http://schemas.microsoft.com/office/drawing/2014/main" id="{A4166F72-631E-8E6F-AE7D-1D9A7069291B}"/>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3" name="Google Shape;595;p4">
              <a:extLst>
                <a:ext uri="{FF2B5EF4-FFF2-40B4-BE49-F238E27FC236}">
                  <a16:creationId xmlns:a16="http://schemas.microsoft.com/office/drawing/2014/main" id="{DD8F4442-3F4E-28FB-786A-5D02E3752D44}"/>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4" name="Google Shape;596;p4">
              <a:extLst>
                <a:ext uri="{FF2B5EF4-FFF2-40B4-BE49-F238E27FC236}">
                  <a16:creationId xmlns:a16="http://schemas.microsoft.com/office/drawing/2014/main" id="{1A5B98E5-BA09-B6CF-5EC4-C8D27BB0810D}"/>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5" name="Google Shape;597;p4">
              <a:extLst>
                <a:ext uri="{FF2B5EF4-FFF2-40B4-BE49-F238E27FC236}">
                  <a16:creationId xmlns:a16="http://schemas.microsoft.com/office/drawing/2014/main" id="{8FE71540-3955-BCCC-25E5-61B3BF1DC5C2}"/>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6" name="Google Shape;598;p4">
              <a:extLst>
                <a:ext uri="{FF2B5EF4-FFF2-40B4-BE49-F238E27FC236}">
                  <a16:creationId xmlns:a16="http://schemas.microsoft.com/office/drawing/2014/main" id="{5CDF0567-73A9-7A31-71D5-7C9BC2C07E80}"/>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7" name="Google Shape;599;p4">
              <a:extLst>
                <a:ext uri="{FF2B5EF4-FFF2-40B4-BE49-F238E27FC236}">
                  <a16:creationId xmlns:a16="http://schemas.microsoft.com/office/drawing/2014/main" id="{68410CA1-45D8-ED25-02D6-2E6C714C84A7}"/>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8" name="Google Shape;600;p4">
              <a:extLst>
                <a:ext uri="{FF2B5EF4-FFF2-40B4-BE49-F238E27FC236}">
                  <a16:creationId xmlns:a16="http://schemas.microsoft.com/office/drawing/2014/main" id="{A59158E1-281D-28F2-E1DD-566B952AD078}"/>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9" name="Google Shape;601;p4">
              <a:extLst>
                <a:ext uri="{FF2B5EF4-FFF2-40B4-BE49-F238E27FC236}">
                  <a16:creationId xmlns:a16="http://schemas.microsoft.com/office/drawing/2014/main" id="{CC4FC3FF-5570-6993-5650-CEA0505DEDBA}"/>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0" name="Google Shape;602;p4">
              <a:extLst>
                <a:ext uri="{FF2B5EF4-FFF2-40B4-BE49-F238E27FC236}">
                  <a16:creationId xmlns:a16="http://schemas.microsoft.com/office/drawing/2014/main" id="{ED132859-1454-A43A-0F08-94B536B1E770}"/>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1" name="Google Shape;603;p4">
              <a:extLst>
                <a:ext uri="{FF2B5EF4-FFF2-40B4-BE49-F238E27FC236}">
                  <a16:creationId xmlns:a16="http://schemas.microsoft.com/office/drawing/2014/main" id="{371B0F32-C253-6192-E6A5-91E87B71E41C}"/>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2" name="Google Shape;604;p4">
              <a:extLst>
                <a:ext uri="{FF2B5EF4-FFF2-40B4-BE49-F238E27FC236}">
                  <a16:creationId xmlns:a16="http://schemas.microsoft.com/office/drawing/2014/main" id="{E1A50E96-7129-C7D6-EE75-F37A93C3E570}"/>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3" name="Google Shape;605;p4">
              <a:extLst>
                <a:ext uri="{FF2B5EF4-FFF2-40B4-BE49-F238E27FC236}">
                  <a16:creationId xmlns:a16="http://schemas.microsoft.com/office/drawing/2014/main" id="{2A1AFAA2-ABDE-485A-35A6-194313BDAA05}"/>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4" name="Google Shape;606;p4">
              <a:extLst>
                <a:ext uri="{FF2B5EF4-FFF2-40B4-BE49-F238E27FC236}">
                  <a16:creationId xmlns:a16="http://schemas.microsoft.com/office/drawing/2014/main" id="{4935EAD9-DCA8-FACA-8ADF-07E3B54C5DC8}"/>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5" name="Google Shape;607;p4">
              <a:extLst>
                <a:ext uri="{FF2B5EF4-FFF2-40B4-BE49-F238E27FC236}">
                  <a16:creationId xmlns:a16="http://schemas.microsoft.com/office/drawing/2014/main" id="{23B8FB93-CB46-9DBD-8CCA-75A8ECB412BD}"/>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6" name="Google Shape;608;p4">
              <a:extLst>
                <a:ext uri="{FF2B5EF4-FFF2-40B4-BE49-F238E27FC236}">
                  <a16:creationId xmlns:a16="http://schemas.microsoft.com/office/drawing/2014/main" id="{49FA6F52-9708-862D-ACFF-8909C5F50AAB}"/>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7" name="Google Shape;609;p4">
              <a:extLst>
                <a:ext uri="{FF2B5EF4-FFF2-40B4-BE49-F238E27FC236}">
                  <a16:creationId xmlns:a16="http://schemas.microsoft.com/office/drawing/2014/main" id="{5614D3A5-C1D2-D35B-0F8C-2323CC95401A}"/>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8" name="Google Shape;610;p4">
              <a:extLst>
                <a:ext uri="{FF2B5EF4-FFF2-40B4-BE49-F238E27FC236}">
                  <a16:creationId xmlns:a16="http://schemas.microsoft.com/office/drawing/2014/main" id="{51CD3EA6-80E3-B2BF-DB09-D320757F3386}"/>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9" name="Google Shape;611;p4">
              <a:extLst>
                <a:ext uri="{FF2B5EF4-FFF2-40B4-BE49-F238E27FC236}">
                  <a16:creationId xmlns:a16="http://schemas.microsoft.com/office/drawing/2014/main" id="{B80CC400-6725-4C6C-7A12-CB09A2BD4224}"/>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0" name="Google Shape;612;p4">
              <a:extLst>
                <a:ext uri="{FF2B5EF4-FFF2-40B4-BE49-F238E27FC236}">
                  <a16:creationId xmlns:a16="http://schemas.microsoft.com/office/drawing/2014/main" id="{265BD6B5-1E92-4CE8-43A8-4A18B6C7BBA8}"/>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1" name="Google Shape;613;p4">
              <a:extLst>
                <a:ext uri="{FF2B5EF4-FFF2-40B4-BE49-F238E27FC236}">
                  <a16:creationId xmlns:a16="http://schemas.microsoft.com/office/drawing/2014/main" id="{942A59D5-DADF-2ED2-380F-9367CF0B106D}"/>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2" name="Google Shape;614;p4">
              <a:extLst>
                <a:ext uri="{FF2B5EF4-FFF2-40B4-BE49-F238E27FC236}">
                  <a16:creationId xmlns:a16="http://schemas.microsoft.com/office/drawing/2014/main" id="{A5058ABD-75AE-DF74-07EC-A8263ADB753A}"/>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3" name="Google Shape;615;p4">
              <a:extLst>
                <a:ext uri="{FF2B5EF4-FFF2-40B4-BE49-F238E27FC236}">
                  <a16:creationId xmlns:a16="http://schemas.microsoft.com/office/drawing/2014/main" id="{5EC9057D-9CD2-523C-453F-F70063285CEE}"/>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4" name="Google Shape;616;p4">
              <a:extLst>
                <a:ext uri="{FF2B5EF4-FFF2-40B4-BE49-F238E27FC236}">
                  <a16:creationId xmlns:a16="http://schemas.microsoft.com/office/drawing/2014/main" id="{499DF3E9-008C-EA9C-17E4-D611E39C15DE}"/>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5" name="Google Shape;617;p4">
              <a:extLst>
                <a:ext uri="{FF2B5EF4-FFF2-40B4-BE49-F238E27FC236}">
                  <a16:creationId xmlns:a16="http://schemas.microsoft.com/office/drawing/2014/main" id="{E8041C3F-A7EA-CE72-6674-EC7F1A81477A}"/>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6" name="Google Shape;618;p4">
              <a:extLst>
                <a:ext uri="{FF2B5EF4-FFF2-40B4-BE49-F238E27FC236}">
                  <a16:creationId xmlns:a16="http://schemas.microsoft.com/office/drawing/2014/main" id="{110BB139-3F42-AF5B-631F-352E0FF7A4ED}"/>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7" name="Google Shape;619;p4">
              <a:extLst>
                <a:ext uri="{FF2B5EF4-FFF2-40B4-BE49-F238E27FC236}">
                  <a16:creationId xmlns:a16="http://schemas.microsoft.com/office/drawing/2014/main" id="{D03FEA06-81D7-3D21-71D5-B437F2A58A29}"/>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8" name="Google Shape;620;p4">
              <a:extLst>
                <a:ext uri="{FF2B5EF4-FFF2-40B4-BE49-F238E27FC236}">
                  <a16:creationId xmlns:a16="http://schemas.microsoft.com/office/drawing/2014/main" id="{CA8D65A9-3F99-E459-E009-64F3D088D378}"/>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9" name="Google Shape;621;p4">
              <a:extLst>
                <a:ext uri="{FF2B5EF4-FFF2-40B4-BE49-F238E27FC236}">
                  <a16:creationId xmlns:a16="http://schemas.microsoft.com/office/drawing/2014/main" id="{F7A91FA3-3CB8-8CC3-248B-B809781DCDC0}"/>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0" name="Google Shape;622;p4">
              <a:extLst>
                <a:ext uri="{FF2B5EF4-FFF2-40B4-BE49-F238E27FC236}">
                  <a16:creationId xmlns:a16="http://schemas.microsoft.com/office/drawing/2014/main" id="{04E2BFAE-F209-10D1-0FFB-232EC5E30D75}"/>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1" name="Google Shape;623;p4">
              <a:extLst>
                <a:ext uri="{FF2B5EF4-FFF2-40B4-BE49-F238E27FC236}">
                  <a16:creationId xmlns:a16="http://schemas.microsoft.com/office/drawing/2014/main" id="{5BEC7AB6-248D-CB7C-3D1E-CD3B8A9D0E6A}"/>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2" name="Google Shape;624;p4">
              <a:extLst>
                <a:ext uri="{FF2B5EF4-FFF2-40B4-BE49-F238E27FC236}">
                  <a16:creationId xmlns:a16="http://schemas.microsoft.com/office/drawing/2014/main" id="{0983D48B-58D5-1185-02E7-8E6C8AB6FC67}"/>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3" name="Google Shape;625;p4">
              <a:extLst>
                <a:ext uri="{FF2B5EF4-FFF2-40B4-BE49-F238E27FC236}">
                  <a16:creationId xmlns:a16="http://schemas.microsoft.com/office/drawing/2014/main" id="{F00B4B80-BEFE-B9AA-B29E-5617A710A724}"/>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4" name="Google Shape;626;p4">
              <a:extLst>
                <a:ext uri="{FF2B5EF4-FFF2-40B4-BE49-F238E27FC236}">
                  <a16:creationId xmlns:a16="http://schemas.microsoft.com/office/drawing/2014/main" id="{E93883BA-B3F1-2CC6-3FCE-5E575A4C8A03}"/>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5" name="Google Shape;627;p4">
              <a:extLst>
                <a:ext uri="{FF2B5EF4-FFF2-40B4-BE49-F238E27FC236}">
                  <a16:creationId xmlns:a16="http://schemas.microsoft.com/office/drawing/2014/main" id="{8F6CD6F2-B423-8AD4-E32F-73D14D4D56B7}"/>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6" name="Google Shape;628;p4">
              <a:extLst>
                <a:ext uri="{FF2B5EF4-FFF2-40B4-BE49-F238E27FC236}">
                  <a16:creationId xmlns:a16="http://schemas.microsoft.com/office/drawing/2014/main" id="{8E893E8B-F0BC-BEF9-3307-27A0557A501E}"/>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7" name="Google Shape;629;p4">
              <a:extLst>
                <a:ext uri="{FF2B5EF4-FFF2-40B4-BE49-F238E27FC236}">
                  <a16:creationId xmlns:a16="http://schemas.microsoft.com/office/drawing/2014/main" id="{81323570-1444-C7F9-A480-547FB6257134}"/>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8" name="Google Shape;630;p4">
              <a:extLst>
                <a:ext uri="{FF2B5EF4-FFF2-40B4-BE49-F238E27FC236}">
                  <a16:creationId xmlns:a16="http://schemas.microsoft.com/office/drawing/2014/main" id="{8628B7A6-C3B9-65E9-9772-8524F3DF370E}"/>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9" name="Google Shape;631;p4">
              <a:extLst>
                <a:ext uri="{FF2B5EF4-FFF2-40B4-BE49-F238E27FC236}">
                  <a16:creationId xmlns:a16="http://schemas.microsoft.com/office/drawing/2014/main" id="{6EEEFB74-6177-D62D-6C97-BE39A18BBF00}"/>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0" name="Google Shape;632;p4">
              <a:extLst>
                <a:ext uri="{FF2B5EF4-FFF2-40B4-BE49-F238E27FC236}">
                  <a16:creationId xmlns:a16="http://schemas.microsoft.com/office/drawing/2014/main" id="{9C31AC9C-472B-93B0-42B4-E5C6AD5124AF}"/>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1" name="Google Shape;633;p4">
              <a:extLst>
                <a:ext uri="{FF2B5EF4-FFF2-40B4-BE49-F238E27FC236}">
                  <a16:creationId xmlns:a16="http://schemas.microsoft.com/office/drawing/2014/main" id="{F29A7C77-0B77-4706-919B-05FBCF2D7023}"/>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2" name="Google Shape;634;p4">
              <a:extLst>
                <a:ext uri="{FF2B5EF4-FFF2-40B4-BE49-F238E27FC236}">
                  <a16:creationId xmlns:a16="http://schemas.microsoft.com/office/drawing/2014/main" id="{562C89EA-6BDF-0157-D635-4DEC4F4B1D67}"/>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3" name="Google Shape;635;p4">
              <a:extLst>
                <a:ext uri="{FF2B5EF4-FFF2-40B4-BE49-F238E27FC236}">
                  <a16:creationId xmlns:a16="http://schemas.microsoft.com/office/drawing/2014/main" id="{9103C046-C25F-188D-7B32-A4DECBA257F5}"/>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4" name="Google Shape;636;p4">
              <a:extLst>
                <a:ext uri="{FF2B5EF4-FFF2-40B4-BE49-F238E27FC236}">
                  <a16:creationId xmlns:a16="http://schemas.microsoft.com/office/drawing/2014/main" id="{0A9EBF2B-67BE-BD17-FD0A-A728F18B775D}"/>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5" name="Google Shape;637;p4">
              <a:extLst>
                <a:ext uri="{FF2B5EF4-FFF2-40B4-BE49-F238E27FC236}">
                  <a16:creationId xmlns:a16="http://schemas.microsoft.com/office/drawing/2014/main" id="{35CF2845-6ECF-95C1-067B-703DB8125BB5}"/>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6" name="Google Shape;638;p4">
              <a:extLst>
                <a:ext uri="{FF2B5EF4-FFF2-40B4-BE49-F238E27FC236}">
                  <a16:creationId xmlns:a16="http://schemas.microsoft.com/office/drawing/2014/main" id="{3094427C-4D9E-4ECB-2CE1-83497294FCEA}"/>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7" name="Google Shape;639;p4">
              <a:extLst>
                <a:ext uri="{FF2B5EF4-FFF2-40B4-BE49-F238E27FC236}">
                  <a16:creationId xmlns:a16="http://schemas.microsoft.com/office/drawing/2014/main" id="{55F94F0E-B99C-3858-B475-F60FDF167DC7}"/>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8" name="Google Shape;640;p4">
              <a:extLst>
                <a:ext uri="{FF2B5EF4-FFF2-40B4-BE49-F238E27FC236}">
                  <a16:creationId xmlns:a16="http://schemas.microsoft.com/office/drawing/2014/main" id="{B3DD214F-43D1-C3D5-ECE1-18752795D8F8}"/>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9" name="Google Shape;641;p4">
              <a:extLst>
                <a:ext uri="{FF2B5EF4-FFF2-40B4-BE49-F238E27FC236}">
                  <a16:creationId xmlns:a16="http://schemas.microsoft.com/office/drawing/2014/main" id="{553F8FC3-55D7-B39E-5FE9-778743A22891}"/>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0" name="Google Shape;642;p4">
              <a:extLst>
                <a:ext uri="{FF2B5EF4-FFF2-40B4-BE49-F238E27FC236}">
                  <a16:creationId xmlns:a16="http://schemas.microsoft.com/office/drawing/2014/main" id="{2F7BFD3E-4A49-068F-C66A-A28C4166B81D}"/>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1" name="Google Shape;643;p4">
              <a:extLst>
                <a:ext uri="{FF2B5EF4-FFF2-40B4-BE49-F238E27FC236}">
                  <a16:creationId xmlns:a16="http://schemas.microsoft.com/office/drawing/2014/main" id="{A1ADE60B-1BE5-02C1-C180-0619B55B745F}"/>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2" name="Google Shape;644;p4">
              <a:extLst>
                <a:ext uri="{FF2B5EF4-FFF2-40B4-BE49-F238E27FC236}">
                  <a16:creationId xmlns:a16="http://schemas.microsoft.com/office/drawing/2014/main" id="{40C3A809-19D3-B0DC-C66C-A7330CD2A0A8}"/>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3" name="Google Shape;645;p4">
              <a:extLst>
                <a:ext uri="{FF2B5EF4-FFF2-40B4-BE49-F238E27FC236}">
                  <a16:creationId xmlns:a16="http://schemas.microsoft.com/office/drawing/2014/main" id="{BE57331D-BC2A-A1C9-E50E-084C594B0D77}"/>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4" name="Google Shape;646;p4">
              <a:extLst>
                <a:ext uri="{FF2B5EF4-FFF2-40B4-BE49-F238E27FC236}">
                  <a16:creationId xmlns:a16="http://schemas.microsoft.com/office/drawing/2014/main" id="{28970E3E-98C8-6A1B-28F3-A02443E4890D}"/>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5" name="Google Shape;647;p4">
              <a:extLst>
                <a:ext uri="{FF2B5EF4-FFF2-40B4-BE49-F238E27FC236}">
                  <a16:creationId xmlns:a16="http://schemas.microsoft.com/office/drawing/2014/main" id="{24ADCE69-6000-6712-2160-5760FCB4D04E}"/>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6" name="Google Shape;648;p4">
              <a:extLst>
                <a:ext uri="{FF2B5EF4-FFF2-40B4-BE49-F238E27FC236}">
                  <a16:creationId xmlns:a16="http://schemas.microsoft.com/office/drawing/2014/main" id="{37D44926-B3F3-509C-FE97-C02BB56F4299}"/>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7" name="Google Shape;649;p4">
              <a:extLst>
                <a:ext uri="{FF2B5EF4-FFF2-40B4-BE49-F238E27FC236}">
                  <a16:creationId xmlns:a16="http://schemas.microsoft.com/office/drawing/2014/main" id="{4CD7932C-F5D3-A17B-6952-36A20F0F98DF}"/>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8" name="Google Shape;650;p4">
              <a:extLst>
                <a:ext uri="{FF2B5EF4-FFF2-40B4-BE49-F238E27FC236}">
                  <a16:creationId xmlns:a16="http://schemas.microsoft.com/office/drawing/2014/main" id="{71AD6836-2169-930C-F95C-4E7DDEDB5406}"/>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9" name="Google Shape;651;p4">
              <a:extLst>
                <a:ext uri="{FF2B5EF4-FFF2-40B4-BE49-F238E27FC236}">
                  <a16:creationId xmlns:a16="http://schemas.microsoft.com/office/drawing/2014/main" id="{269CB21B-9A5E-A951-4115-70F667231AD4}"/>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0" name="Google Shape;652;p4">
              <a:extLst>
                <a:ext uri="{FF2B5EF4-FFF2-40B4-BE49-F238E27FC236}">
                  <a16:creationId xmlns:a16="http://schemas.microsoft.com/office/drawing/2014/main" id="{0A6168F9-BB81-5DF1-0415-BD3C0C86F639}"/>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1" name="Google Shape;653;p4">
              <a:extLst>
                <a:ext uri="{FF2B5EF4-FFF2-40B4-BE49-F238E27FC236}">
                  <a16:creationId xmlns:a16="http://schemas.microsoft.com/office/drawing/2014/main" id="{B51DC176-3EE5-6718-7BD2-C571A0E7844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2" name="Google Shape;654;p4">
              <a:extLst>
                <a:ext uri="{FF2B5EF4-FFF2-40B4-BE49-F238E27FC236}">
                  <a16:creationId xmlns:a16="http://schemas.microsoft.com/office/drawing/2014/main" id="{56643982-D81F-5ED2-D584-633A3D2BD138}"/>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3" name="Google Shape;655;p4">
              <a:extLst>
                <a:ext uri="{FF2B5EF4-FFF2-40B4-BE49-F238E27FC236}">
                  <a16:creationId xmlns:a16="http://schemas.microsoft.com/office/drawing/2014/main" id="{83F27067-824C-7628-E93C-2A54774C854B}"/>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4" name="Google Shape;656;p4">
              <a:extLst>
                <a:ext uri="{FF2B5EF4-FFF2-40B4-BE49-F238E27FC236}">
                  <a16:creationId xmlns:a16="http://schemas.microsoft.com/office/drawing/2014/main" id="{C68FF5E7-332F-99A5-D34C-5E4B3D67EBCA}"/>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5" name="Google Shape;657;p4">
              <a:extLst>
                <a:ext uri="{FF2B5EF4-FFF2-40B4-BE49-F238E27FC236}">
                  <a16:creationId xmlns:a16="http://schemas.microsoft.com/office/drawing/2014/main" id="{3F7989A1-B271-B305-9E45-E4C01893081B}"/>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6" name="Google Shape;658;p4">
              <a:extLst>
                <a:ext uri="{FF2B5EF4-FFF2-40B4-BE49-F238E27FC236}">
                  <a16:creationId xmlns:a16="http://schemas.microsoft.com/office/drawing/2014/main" id="{08C9543B-F92D-30E6-DAD9-ABDC9C837754}"/>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7" name="Google Shape;659;p4">
              <a:extLst>
                <a:ext uri="{FF2B5EF4-FFF2-40B4-BE49-F238E27FC236}">
                  <a16:creationId xmlns:a16="http://schemas.microsoft.com/office/drawing/2014/main" id="{DB2A1E9B-0F91-F0F8-7097-081BE2E41975}"/>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8" name="Google Shape;660;p4">
              <a:extLst>
                <a:ext uri="{FF2B5EF4-FFF2-40B4-BE49-F238E27FC236}">
                  <a16:creationId xmlns:a16="http://schemas.microsoft.com/office/drawing/2014/main" id="{9CE703AF-D75B-E3FD-B0C1-34C86708CBA5}"/>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9" name="Google Shape;661;p4">
              <a:extLst>
                <a:ext uri="{FF2B5EF4-FFF2-40B4-BE49-F238E27FC236}">
                  <a16:creationId xmlns:a16="http://schemas.microsoft.com/office/drawing/2014/main" id="{75DBF03E-89D5-53C6-5125-8EF7659AC9DE}"/>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0" name="Google Shape;662;p4">
              <a:extLst>
                <a:ext uri="{FF2B5EF4-FFF2-40B4-BE49-F238E27FC236}">
                  <a16:creationId xmlns:a16="http://schemas.microsoft.com/office/drawing/2014/main" id="{4043B151-35C6-0BC7-BC78-AE41A7A7C88F}"/>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1" name="Google Shape;663;p4">
              <a:extLst>
                <a:ext uri="{FF2B5EF4-FFF2-40B4-BE49-F238E27FC236}">
                  <a16:creationId xmlns:a16="http://schemas.microsoft.com/office/drawing/2014/main" id="{58DB18DB-D8C7-A2B7-C295-98706E039528}"/>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2" name="Google Shape;664;p4">
              <a:extLst>
                <a:ext uri="{FF2B5EF4-FFF2-40B4-BE49-F238E27FC236}">
                  <a16:creationId xmlns:a16="http://schemas.microsoft.com/office/drawing/2014/main" id="{677D585E-680B-4ADC-6B56-B38B03D9E462}"/>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3" name="Google Shape;665;p4">
              <a:extLst>
                <a:ext uri="{FF2B5EF4-FFF2-40B4-BE49-F238E27FC236}">
                  <a16:creationId xmlns:a16="http://schemas.microsoft.com/office/drawing/2014/main" id="{EF5B7BD5-7C29-61A3-C036-375E04CC1B71}"/>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4" name="Google Shape;666;p4">
              <a:extLst>
                <a:ext uri="{FF2B5EF4-FFF2-40B4-BE49-F238E27FC236}">
                  <a16:creationId xmlns:a16="http://schemas.microsoft.com/office/drawing/2014/main" id="{E25CEC16-F544-7C63-0896-F8D862D4DE1D}"/>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5" name="Google Shape;667;p4">
              <a:extLst>
                <a:ext uri="{FF2B5EF4-FFF2-40B4-BE49-F238E27FC236}">
                  <a16:creationId xmlns:a16="http://schemas.microsoft.com/office/drawing/2014/main" id="{A68DDBF5-6317-F43A-3FB5-F1EC71528C3B}"/>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6" name="Google Shape;668;p4">
              <a:extLst>
                <a:ext uri="{FF2B5EF4-FFF2-40B4-BE49-F238E27FC236}">
                  <a16:creationId xmlns:a16="http://schemas.microsoft.com/office/drawing/2014/main" id="{6E559306-4E04-4047-7F72-798CE6F37AA1}"/>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7" name="Google Shape;669;p4">
              <a:extLst>
                <a:ext uri="{FF2B5EF4-FFF2-40B4-BE49-F238E27FC236}">
                  <a16:creationId xmlns:a16="http://schemas.microsoft.com/office/drawing/2014/main" id="{2F45C717-0775-2707-1C22-C143B4CFC251}"/>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8" name="Google Shape;670;p4">
              <a:extLst>
                <a:ext uri="{FF2B5EF4-FFF2-40B4-BE49-F238E27FC236}">
                  <a16:creationId xmlns:a16="http://schemas.microsoft.com/office/drawing/2014/main" id="{D52A074F-5942-2C1E-38D6-B15BC7B6073B}"/>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9" name="Google Shape;671;p4">
              <a:extLst>
                <a:ext uri="{FF2B5EF4-FFF2-40B4-BE49-F238E27FC236}">
                  <a16:creationId xmlns:a16="http://schemas.microsoft.com/office/drawing/2014/main" id="{84C6A131-A82B-C26D-7C80-E72B4E6F5C30}"/>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0" name="Google Shape;672;p4">
              <a:extLst>
                <a:ext uri="{FF2B5EF4-FFF2-40B4-BE49-F238E27FC236}">
                  <a16:creationId xmlns:a16="http://schemas.microsoft.com/office/drawing/2014/main" id="{6369EA35-6E5D-38A0-0BA5-0986ED2F4117}"/>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1" name="Google Shape;673;p4">
              <a:extLst>
                <a:ext uri="{FF2B5EF4-FFF2-40B4-BE49-F238E27FC236}">
                  <a16:creationId xmlns:a16="http://schemas.microsoft.com/office/drawing/2014/main" id="{C228AF88-7356-2BAC-CBCC-B31B68017C00}"/>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2" name="Google Shape;674;p4">
              <a:extLst>
                <a:ext uri="{FF2B5EF4-FFF2-40B4-BE49-F238E27FC236}">
                  <a16:creationId xmlns:a16="http://schemas.microsoft.com/office/drawing/2014/main" id="{E371F53E-57DD-DE24-4774-8F8BDD337C02}"/>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3" name="Google Shape;675;p4">
              <a:extLst>
                <a:ext uri="{FF2B5EF4-FFF2-40B4-BE49-F238E27FC236}">
                  <a16:creationId xmlns:a16="http://schemas.microsoft.com/office/drawing/2014/main" id="{E01B6E0F-2747-034F-0436-CC70BCC3D8C7}"/>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4" name="Google Shape;676;p4">
              <a:extLst>
                <a:ext uri="{FF2B5EF4-FFF2-40B4-BE49-F238E27FC236}">
                  <a16:creationId xmlns:a16="http://schemas.microsoft.com/office/drawing/2014/main" id="{4AA4EED0-21E5-511D-6D0B-EB7BC3C4EEBE}"/>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5" name="Google Shape;677;p4">
              <a:extLst>
                <a:ext uri="{FF2B5EF4-FFF2-40B4-BE49-F238E27FC236}">
                  <a16:creationId xmlns:a16="http://schemas.microsoft.com/office/drawing/2014/main" id="{8B911B33-2DA5-BB29-2862-B5CFD04F3B1E}"/>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6" name="Google Shape;678;p4">
              <a:extLst>
                <a:ext uri="{FF2B5EF4-FFF2-40B4-BE49-F238E27FC236}">
                  <a16:creationId xmlns:a16="http://schemas.microsoft.com/office/drawing/2014/main" id="{C132F42D-FBEA-5FEA-FFF5-C6400EC3BD61}"/>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7" name="Google Shape;679;p4">
              <a:extLst>
                <a:ext uri="{FF2B5EF4-FFF2-40B4-BE49-F238E27FC236}">
                  <a16:creationId xmlns:a16="http://schemas.microsoft.com/office/drawing/2014/main" id="{FABFE27C-B366-A46E-EA19-5A2B2F99A21C}"/>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8" name="Google Shape;680;p4">
              <a:extLst>
                <a:ext uri="{FF2B5EF4-FFF2-40B4-BE49-F238E27FC236}">
                  <a16:creationId xmlns:a16="http://schemas.microsoft.com/office/drawing/2014/main" id="{5EEB351B-4F18-436B-923D-73561BF2B7C1}"/>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9" name="Google Shape;681;p4">
              <a:extLst>
                <a:ext uri="{FF2B5EF4-FFF2-40B4-BE49-F238E27FC236}">
                  <a16:creationId xmlns:a16="http://schemas.microsoft.com/office/drawing/2014/main" id="{EE7B48E6-8D5F-2A11-DE7D-2A9D81790855}"/>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0" name="Google Shape;682;p4">
              <a:extLst>
                <a:ext uri="{FF2B5EF4-FFF2-40B4-BE49-F238E27FC236}">
                  <a16:creationId xmlns:a16="http://schemas.microsoft.com/office/drawing/2014/main" id="{380C699F-48B5-DE27-F05A-79411B894B8F}"/>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1" name="Google Shape;683;p4">
              <a:extLst>
                <a:ext uri="{FF2B5EF4-FFF2-40B4-BE49-F238E27FC236}">
                  <a16:creationId xmlns:a16="http://schemas.microsoft.com/office/drawing/2014/main" id="{FBAEAD14-2E88-0523-DDD6-EC536BE7E4E2}"/>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2" name="Google Shape;684;p4">
              <a:extLst>
                <a:ext uri="{FF2B5EF4-FFF2-40B4-BE49-F238E27FC236}">
                  <a16:creationId xmlns:a16="http://schemas.microsoft.com/office/drawing/2014/main" id="{E4823DAB-5253-6AC4-C14C-FAF28C270327}"/>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3" name="Google Shape;685;p4">
              <a:extLst>
                <a:ext uri="{FF2B5EF4-FFF2-40B4-BE49-F238E27FC236}">
                  <a16:creationId xmlns:a16="http://schemas.microsoft.com/office/drawing/2014/main" id="{A5B4E282-D0B9-FFFA-44B1-0AD301ED4011}"/>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4" name="Google Shape;686;p4">
              <a:extLst>
                <a:ext uri="{FF2B5EF4-FFF2-40B4-BE49-F238E27FC236}">
                  <a16:creationId xmlns:a16="http://schemas.microsoft.com/office/drawing/2014/main" id="{ED6CEBAC-E784-FBBE-39E0-A957FFF0F0F1}"/>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5" name="Google Shape;687;p4">
              <a:extLst>
                <a:ext uri="{FF2B5EF4-FFF2-40B4-BE49-F238E27FC236}">
                  <a16:creationId xmlns:a16="http://schemas.microsoft.com/office/drawing/2014/main" id="{D199CFA8-378E-D06A-324E-725750546585}"/>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6" name="Google Shape;688;p4">
              <a:extLst>
                <a:ext uri="{FF2B5EF4-FFF2-40B4-BE49-F238E27FC236}">
                  <a16:creationId xmlns:a16="http://schemas.microsoft.com/office/drawing/2014/main" id="{8211FAE8-5535-5976-9D39-1F2875EFE64E}"/>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7" name="Google Shape;689;p4">
              <a:extLst>
                <a:ext uri="{FF2B5EF4-FFF2-40B4-BE49-F238E27FC236}">
                  <a16:creationId xmlns:a16="http://schemas.microsoft.com/office/drawing/2014/main" id="{2754402F-157A-8585-348B-CAE3D06ECB53}"/>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8" name="Google Shape;690;p4">
              <a:extLst>
                <a:ext uri="{FF2B5EF4-FFF2-40B4-BE49-F238E27FC236}">
                  <a16:creationId xmlns:a16="http://schemas.microsoft.com/office/drawing/2014/main" id="{9A607251-B1C4-A915-F908-AA5BBBD54128}"/>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9" name="Google Shape;691;p4">
              <a:extLst>
                <a:ext uri="{FF2B5EF4-FFF2-40B4-BE49-F238E27FC236}">
                  <a16:creationId xmlns:a16="http://schemas.microsoft.com/office/drawing/2014/main" id="{15FC4622-F416-14DF-C3AC-A5B6DEE879D3}"/>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0" name="Google Shape;692;p4">
              <a:extLst>
                <a:ext uri="{FF2B5EF4-FFF2-40B4-BE49-F238E27FC236}">
                  <a16:creationId xmlns:a16="http://schemas.microsoft.com/office/drawing/2014/main" id="{D372FC21-C700-38BD-3B98-EC50CF70789A}"/>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1" name="Google Shape;693;p4">
              <a:extLst>
                <a:ext uri="{FF2B5EF4-FFF2-40B4-BE49-F238E27FC236}">
                  <a16:creationId xmlns:a16="http://schemas.microsoft.com/office/drawing/2014/main" id="{727CF565-6B84-F81A-DFD1-5ED7B0D717D4}"/>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2" name="Google Shape;694;p4">
              <a:extLst>
                <a:ext uri="{FF2B5EF4-FFF2-40B4-BE49-F238E27FC236}">
                  <a16:creationId xmlns:a16="http://schemas.microsoft.com/office/drawing/2014/main" id="{A60C86B9-D281-0551-E40D-C4EB227D7A73}"/>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3" name="Google Shape;695;p4">
              <a:extLst>
                <a:ext uri="{FF2B5EF4-FFF2-40B4-BE49-F238E27FC236}">
                  <a16:creationId xmlns:a16="http://schemas.microsoft.com/office/drawing/2014/main" id="{2A99215A-E190-8858-B87C-CF78A18E21D4}"/>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4" name="Google Shape;696;p4">
              <a:extLst>
                <a:ext uri="{FF2B5EF4-FFF2-40B4-BE49-F238E27FC236}">
                  <a16:creationId xmlns:a16="http://schemas.microsoft.com/office/drawing/2014/main" id="{F37ABDC5-9EAF-110B-845F-B290717305BA}"/>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5" name="Google Shape;697;p4">
              <a:extLst>
                <a:ext uri="{FF2B5EF4-FFF2-40B4-BE49-F238E27FC236}">
                  <a16:creationId xmlns:a16="http://schemas.microsoft.com/office/drawing/2014/main" id="{E8CC5E82-1FC9-C404-1D85-ED760FF74B33}"/>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6" name="Google Shape;698;p4">
              <a:extLst>
                <a:ext uri="{FF2B5EF4-FFF2-40B4-BE49-F238E27FC236}">
                  <a16:creationId xmlns:a16="http://schemas.microsoft.com/office/drawing/2014/main" id="{C7A108B5-FE3A-7D04-0D99-11C964C3A64D}"/>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7" name="Google Shape;699;p4">
              <a:extLst>
                <a:ext uri="{FF2B5EF4-FFF2-40B4-BE49-F238E27FC236}">
                  <a16:creationId xmlns:a16="http://schemas.microsoft.com/office/drawing/2014/main" id="{1A4FBC51-C6FC-8788-7A04-86D672BDFA34}"/>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8" name="Google Shape;700;p4">
              <a:extLst>
                <a:ext uri="{FF2B5EF4-FFF2-40B4-BE49-F238E27FC236}">
                  <a16:creationId xmlns:a16="http://schemas.microsoft.com/office/drawing/2014/main" id="{74CD0A51-E3DC-8342-7BC1-930D7F816A4F}"/>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9" name="Google Shape;701;p4">
              <a:extLst>
                <a:ext uri="{FF2B5EF4-FFF2-40B4-BE49-F238E27FC236}">
                  <a16:creationId xmlns:a16="http://schemas.microsoft.com/office/drawing/2014/main" id="{B08DFB7E-3836-6B78-C0C4-136095E5177F}"/>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880" name="Google Shape;702;p4">
            <a:extLst>
              <a:ext uri="{FF2B5EF4-FFF2-40B4-BE49-F238E27FC236}">
                <a16:creationId xmlns:a16="http://schemas.microsoft.com/office/drawing/2014/main" id="{D6E73313-09B5-59E3-026F-F692E7F09CF8}"/>
              </a:ext>
            </a:extLst>
          </p:cNvPr>
          <p:cNvGrpSpPr/>
          <p:nvPr/>
        </p:nvGrpSpPr>
        <p:grpSpPr>
          <a:xfrm>
            <a:off x="10741823" y="95190"/>
            <a:ext cx="1279624" cy="1167841"/>
            <a:chOff x="4097300" y="529025"/>
            <a:chExt cx="796050" cy="726450"/>
          </a:xfrm>
        </p:grpSpPr>
        <p:sp>
          <p:nvSpPr>
            <p:cNvPr id="32881" name="Google Shape;703;p4">
              <a:extLst>
                <a:ext uri="{FF2B5EF4-FFF2-40B4-BE49-F238E27FC236}">
                  <a16:creationId xmlns:a16="http://schemas.microsoft.com/office/drawing/2014/main" id="{55C1AAD8-A087-8296-55FA-16E7407DBE00}"/>
                </a:ext>
              </a:extLst>
            </p:cNvPr>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2" name="Google Shape;704;p4">
              <a:extLst>
                <a:ext uri="{FF2B5EF4-FFF2-40B4-BE49-F238E27FC236}">
                  <a16:creationId xmlns:a16="http://schemas.microsoft.com/office/drawing/2014/main" id="{37838BBD-67D3-6555-E15C-B6068491DEBF}"/>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3" name="Google Shape;705;p4">
              <a:extLst>
                <a:ext uri="{FF2B5EF4-FFF2-40B4-BE49-F238E27FC236}">
                  <a16:creationId xmlns:a16="http://schemas.microsoft.com/office/drawing/2014/main" id="{7B976266-1635-BC51-9318-723F4C811400}"/>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4" name="Google Shape;706;p4">
              <a:extLst>
                <a:ext uri="{FF2B5EF4-FFF2-40B4-BE49-F238E27FC236}">
                  <a16:creationId xmlns:a16="http://schemas.microsoft.com/office/drawing/2014/main" id="{CD86D11B-6356-7377-9421-578954B3163A}"/>
                </a:ext>
              </a:extLst>
            </p:cNvPr>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5" name="Google Shape;707;p4">
              <a:extLst>
                <a:ext uri="{FF2B5EF4-FFF2-40B4-BE49-F238E27FC236}">
                  <a16:creationId xmlns:a16="http://schemas.microsoft.com/office/drawing/2014/main" id="{BF7B4C15-56C0-6FB7-9B4E-447870342BCC}"/>
                </a:ext>
              </a:extLst>
            </p:cNvPr>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6" name="Google Shape;708;p4">
              <a:extLst>
                <a:ext uri="{FF2B5EF4-FFF2-40B4-BE49-F238E27FC236}">
                  <a16:creationId xmlns:a16="http://schemas.microsoft.com/office/drawing/2014/main" id="{65435F5B-ABDB-3015-D5EE-10344F82D192}"/>
                </a:ext>
              </a:extLst>
            </p:cNvPr>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7" name="Google Shape;709;p4">
              <a:extLst>
                <a:ext uri="{FF2B5EF4-FFF2-40B4-BE49-F238E27FC236}">
                  <a16:creationId xmlns:a16="http://schemas.microsoft.com/office/drawing/2014/main" id="{2DF346B3-0B99-D555-3591-89D5DBD2D1E2}"/>
                </a:ext>
              </a:extLst>
            </p:cNvPr>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8" name="Google Shape;710;p4">
              <a:extLst>
                <a:ext uri="{FF2B5EF4-FFF2-40B4-BE49-F238E27FC236}">
                  <a16:creationId xmlns:a16="http://schemas.microsoft.com/office/drawing/2014/main" id="{E83F58C8-A1AD-9BEE-E715-26B9DF53F6FF}"/>
                </a:ext>
              </a:extLst>
            </p:cNvPr>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9" name="Google Shape;711;p4">
              <a:extLst>
                <a:ext uri="{FF2B5EF4-FFF2-40B4-BE49-F238E27FC236}">
                  <a16:creationId xmlns:a16="http://schemas.microsoft.com/office/drawing/2014/main" id="{AB4ACB69-AAC1-1D03-108C-21D5879B6B9F}"/>
                </a:ext>
              </a:extLst>
            </p:cNvPr>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0" name="Google Shape;712;p4">
              <a:extLst>
                <a:ext uri="{FF2B5EF4-FFF2-40B4-BE49-F238E27FC236}">
                  <a16:creationId xmlns:a16="http://schemas.microsoft.com/office/drawing/2014/main" id="{74D4E351-BDFE-DE28-5BD9-6A8EF69B2C2A}"/>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1" name="Google Shape;713;p4">
              <a:extLst>
                <a:ext uri="{FF2B5EF4-FFF2-40B4-BE49-F238E27FC236}">
                  <a16:creationId xmlns:a16="http://schemas.microsoft.com/office/drawing/2014/main" id="{18A4F0F2-89F5-D167-C740-CBC269B333ED}"/>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2" name="Google Shape;714;p4">
              <a:extLst>
                <a:ext uri="{FF2B5EF4-FFF2-40B4-BE49-F238E27FC236}">
                  <a16:creationId xmlns:a16="http://schemas.microsoft.com/office/drawing/2014/main" id="{1DB51327-9C6C-12B2-706D-058E8EFDD38F}"/>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3" name="Google Shape;715;p4">
              <a:extLst>
                <a:ext uri="{FF2B5EF4-FFF2-40B4-BE49-F238E27FC236}">
                  <a16:creationId xmlns:a16="http://schemas.microsoft.com/office/drawing/2014/main" id="{EC69A0F0-8178-06B3-D099-BD61E9F046A7}"/>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4" name="Google Shape;716;p4">
              <a:extLst>
                <a:ext uri="{FF2B5EF4-FFF2-40B4-BE49-F238E27FC236}">
                  <a16:creationId xmlns:a16="http://schemas.microsoft.com/office/drawing/2014/main" id="{9A913F2E-02D0-8DEB-6C70-C214AE5D941B}"/>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5" name="Google Shape;717;p4">
              <a:extLst>
                <a:ext uri="{FF2B5EF4-FFF2-40B4-BE49-F238E27FC236}">
                  <a16:creationId xmlns:a16="http://schemas.microsoft.com/office/drawing/2014/main" id="{14AC944E-347B-7112-8D7A-096B9792D386}"/>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6" name="Google Shape;718;p4">
              <a:extLst>
                <a:ext uri="{FF2B5EF4-FFF2-40B4-BE49-F238E27FC236}">
                  <a16:creationId xmlns:a16="http://schemas.microsoft.com/office/drawing/2014/main" id="{0897B7B3-5DF5-82E2-59A7-1A47BBBBDC0B}"/>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7" name="Google Shape;719;p4">
              <a:extLst>
                <a:ext uri="{FF2B5EF4-FFF2-40B4-BE49-F238E27FC236}">
                  <a16:creationId xmlns:a16="http://schemas.microsoft.com/office/drawing/2014/main" id="{95D0A214-214B-B335-DE31-7DCF8512F56A}"/>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8" name="Google Shape;720;p4">
              <a:extLst>
                <a:ext uri="{FF2B5EF4-FFF2-40B4-BE49-F238E27FC236}">
                  <a16:creationId xmlns:a16="http://schemas.microsoft.com/office/drawing/2014/main" id="{1AD06360-9EFA-CB18-10B7-6988D98DE3C9}"/>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9" name="Google Shape;721;p4">
              <a:extLst>
                <a:ext uri="{FF2B5EF4-FFF2-40B4-BE49-F238E27FC236}">
                  <a16:creationId xmlns:a16="http://schemas.microsoft.com/office/drawing/2014/main" id="{6E9241BA-639D-3CD8-FEF0-74DC3A1F2634}"/>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0" name="Google Shape;722;p4">
              <a:extLst>
                <a:ext uri="{FF2B5EF4-FFF2-40B4-BE49-F238E27FC236}">
                  <a16:creationId xmlns:a16="http://schemas.microsoft.com/office/drawing/2014/main" id="{44122C5A-1F1E-1CF7-3087-EDCFD5C26D34}"/>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1" name="Google Shape;723;p4">
              <a:extLst>
                <a:ext uri="{FF2B5EF4-FFF2-40B4-BE49-F238E27FC236}">
                  <a16:creationId xmlns:a16="http://schemas.microsoft.com/office/drawing/2014/main" id="{023775E6-9283-091B-88FC-A9293D022750}"/>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2" name="Google Shape;724;p4">
              <a:extLst>
                <a:ext uri="{FF2B5EF4-FFF2-40B4-BE49-F238E27FC236}">
                  <a16:creationId xmlns:a16="http://schemas.microsoft.com/office/drawing/2014/main" id="{248BA570-68E2-377D-60A6-FF03AB5EB8A3}"/>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3" name="Google Shape;725;p4">
              <a:extLst>
                <a:ext uri="{FF2B5EF4-FFF2-40B4-BE49-F238E27FC236}">
                  <a16:creationId xmlns:a16="http://schemas.microsoft.com/office/drawing/2014/main" id="{6CA8688A-A4A1-5AA2-4EA9-17F2E2A46B9F}"/>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4" name="Google Shape;726;p4">
              <a:extLst>
                <a:ext uri="{FF2B5EF4-FFF2-40B4-BE49-F238E27FC236}">
                  <a16:creationId xmlns:a16="http://schemas.microsoft.com/office/drawing/2014/main" id="{6B422FED-AC86-EDDC-6770-1686F9E7F29E}"/>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5" name="Google Shape;727;p4">
              <a:extLst>
                <a:ext uri="{FF2B5EF4-FFF2-40B4-BE49-F238E27FC236}">
                  <a16:creationId xmlns:a16="http://schemas.microsoft.com/office/drawing/2014/main" id="{B59B332A-7B01-895F-29BF-7A4849DC06FF}"/>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6" name="Google Shape;728;p4">
              <a:extLst>
                <a:ext uri="{FF2B5EF4-FFF2-40B4-BE49-F238E27FC236}">
                  <a16:creationId xmlns:a16="http://schemas.microsoft.com/office/drawing/2014/main" id="{8728497C-A9C4-4C42-0616-AF088BC763A1}"/>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7" name="Google Shape;729;p4">
              <a:extLst>
                <a:ext uri="{FF2B5EF4-FFF2-40B4-BE49-F238E27FC236}">
                  <a16:creationId xmlns:a16="http://schemas.microsoft.com/office/drawing/2014/main" id="{7CA61E2D-C0F4-D0DF-E643-931A3D01CA5E}"/>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8" name="Google Shape;730;p4">
              <a:extLst>
                <a:ext uri="{FF2B5EF4-FFF2-40B4-BE49-F238E27FC236}">
                  <a16:creationId xmlns:a16="http://schemas.microsoft.com/office/drawing/2014/main" id="{AF2CC52E-140E-47DC-8951-ACBCA80783AE}"/>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9" name="Google Shape;731;p4">
              <a:extLst>
                <a:ext uri="{FF2B5EF4-FFF2-40B4-BE49-F238E27FC236}">
                  <a16:creationId xmlns:a16="http://schemas.microsoft.com/office/drawing/2014/main" id="{12FEC886-CE03-37B3-A38B-52624AFC8966}"/>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0" name="Google Shape;732;p4">
              <a:extLst>
                <a:ext uri="{FF2B5EF4-FFF2-40B4-BE49-F238E27FC236}">
                  <a16:creationId xmlns:a16="http://schemas.microsoft.com/office/drawing/2014/main" id="{68F4C786-025A-AC06-D100-B61310E7D662}"/>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1" name="Google Shape;733;p4">
              <a:extLst>
                <a:ext uri="{FF2B5EF4-FFF2-40B4-BE49-F238E27FC236}">
                  <a16:creationId xmlns:a16="http://schemas.microsoft.com/office/drawing/2014/main" id="{4931B70D-E347-A6E4-E595-1DDFE6809303}"/>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2" name="Google Shape;734;p4">
              <a:extLst>
                <a:ext uri="{FF2B5EF4-FFF2-40B4-BE49-F238E27FC236}">
                  <a16:creationId xmlns:a16="http://schemas.microsoft.com/office/drawing/2014/main" id="{91D7074A-6BBE-46BE-CD76-6A124559C852}"/>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3" name="Google Shape;735;p4">
              <a:extLst>
                <a:ext uri="{FF2B5EF4-FFF2-40B4-BE49-F238E27FC236}">
                  <a16:creationId xmlns:a16="http://schemas.microsoft.com/office/drawing/2014/main" id="{3A8489B8-79B0-C75E-2B60-92B264E3382D}"/>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4" name="Google Shape;736;p4">
              <a:extLst>
                <a:ext uri="{FF2B5EF4-FFF2-40B4-BE49-F238E27FC236}">
                  <a16:creationId xmlns:a16="http://schemas.microsoft.com/office/drawing/2014/main" id="{BDDD4B2E-AB4B-A456-76C5-16E8464904A2}"/>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5" name="Google Shape;737;p4">
              <a:extLst>
                <a:ext uri="{FF2B5EF4-FFF2-40B4-BE49-F238E27FC236}">
                  <a16:creationId xmlns:a16="http://schemas.microsoft.com/office/drawing/2014/main" id="{B0154FFE-8034-9F0C-937E-3157F72E5BCB}"/>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6" name="Google Shape;738;p4">
              <a:extLst>
                <a:ext uri="{FF2B5EF4-FFF2-40B4-BE49-F238E27FC236}">
                  <a16:creationId xmlns:a16="http://schemas.microsoft.com/office/drawing/2014/main" id="{AF326BB5-7A2A-6FE5-0546-7995768ABF89}"/>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7" name="Google Shape;739;p4">
              <a:extLst>
                <a:ext uri="{FF2B5EF4-FFF2-40B4-BE49-F238E27FC236}">
                  <a16:creationId xmlns:a16="http://schemas.microsoft.com/office/drawing/2014/main" id="{34C4BB4B-6F57-C44F-E9EB-27543C0C340A}"/>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8" name="Google Shape;740;p4">
              <a:extLst>
                <a:ext uri="{FF2B5EF4-FFF2-40B4-BE49-F238E27FC236}">
                  <a16:creationId xmlns:a16="http://schemas.microsoft.com/office/drawing/2014/main" id="{2029AF4F-FC30-93F7-631E-5EB9359720D1}"/>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9" name="Google Shape;741;p4">
              <a:extLst>
                <a:ext uri="{FF2B5EF4-FFF2-40B4-BE49-F238E27FC236}">
                  <a16:creationId xmlns:a16="http://schemas.microsoft.com/office/drawing/2014/main" id="{C3E05655-6C1F-C164-BFF2-A89F7DBCB727}"/>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0" name="Google Shape;742;p4">
              <a:extLst>
                <a:ext uri="{FF2B5EF4-FFF2-40B4-BE49-F238E27FC236}">
                  <a16:creationId xmlns:a16="http://schemas.microsoft.com/office/drawing/2014/main" id="{467269A1-953A-1091-9A23-C5132A8F9941}"/>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1" name="Google Shape;743;p4">
              <a:extLst>
                <a:ext uri="{FF2B5EF4-FFF2-40B4-BE49-F238E27FC236}">
                  <a16:creationId xmlns:a16="http://schemas.microsoft.com/office/drawing/2014/main" id="{A7876645-C512-08D9-F19A-31E2086CD549}"/>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2" name="Google Shape;744;p4">
              <a:extLst>
                <a:ext uri="{FF2B5EF4-FFF2-40B4-BE49-F238E27FC236}">
                  <a16:creationId xmlns:a16="http://schemas.microsoft.com/office/drawing/2014/main" id="{302102C9-89CA-B816-98BA-91E2CFEC8E67}"/>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3" name="Google Shape;745;p4">
              <a:extLst>
                <a:ext uri="{FF2B5EF4-FFF2-40B4-BE49-F238E27FC236}">
                  <a16:creationId xmlns:a16="http://schemas.microsoft.com/office/drawing/2014/main" id="{B3065459-C8B9-0F23-295A-DF48386C49F0}"/>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4" name="Google Shape;746;p4">
              <a:extLst>
                <a:ext uri="{FF2B5EF4-FFF2-40B4-BE49-F238E27FC236}">
                  <a16:creationId xmlns:a16="http://schemas.microsoft.com/office/drawing/2014/main" id="{B06AB2E3-AEB1-547C-7782-F9102E293966}"/>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5" name="Google Shape;747;p4">
              <a:extLst>
                <a:ext uri="{FF2B5EF4-FFF2-40B4-BE49-F238E27FC236}">
                  <a16:creationId xmlns:a16="http://schemas.microsoft.com/office/drawing/2014/main" id="{E06EC369-9225-DAB4-E7D1-B89679675473}"/>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6" name="Google Shape;748;p4">
              <a:extLst>
                <a:ext uri="{FF2B5EF4-FFF2-40B4-BE49-F238E27FC236}">
                  <a16:creationId xmlns:a16="http://schemas.microsoft.com/office/drawing/2014/main" id="{8CA53DBD-813B-1D12-0DD3-8C31B76DAC92}"/>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7" name="Google Shape;749;p4">
              <a:extLst>
                <a:ext uri="{FF2B5EF4-FFF2-40B4-BE49-F238E27FC236}">
                  <a16:creationId xmlns:a16="http://schemas.microsoft.com/office/drawing/2014/main" id="{AD5A61C8-486B-3045-A171-BE68AC66EF91}"/>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8" name="Google Shape;750;p4">
              <a:extLst>
                <a:ext uri="{FF2B5EF4-FFF2-40B4-BE49-F238E27FC236}">
                  <a16:creationId xmlns:a16="http://schemas.microsoft.com/office/drawing/2014/main" id="{FD44CEFF-2773-339E-DE00-6470E53CE7FE}"/>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9" name="Google Shape;751;p4">
              <a:extLst>
                <a:ext uri="{FF2B5EF4-FFF2-40B4-BE49-F238E27FC236}">
                  <a16:creationId xmlns:a16="http://schemas.microsoft.com/office/drawing/2014/main" id="{C75DC41A-2B02-A4E7-BE89-24DF150E52E9}"/>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0" name="Google Shape;752;p4">
              <a:extLst>
                <a:ext uri="{FF2B5EF4-FFF2-40B4-BE49-F238E27FC236}">
                  <a16:creationId xmlns:a16="http://schemas.microsoft.com/office/drawing/2014/main" id="{207A74F1-FD13-EFD1-1DEC-1D360C059FA4}"/>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1" name="Google Shape;753;p4">
              <a:extLst>
                <a:ext uri="{FF2B5EF4-FFF2-40B4-BE49-F238E27FC236}">
                  <a16:creationId xmlns:a16="http://schemas.microsoft.com/office/drawing/2014/main" id="{C6C18F74-0E30-2089-075F-0D7D8A1A4380}"/>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2" name="Google Shape;754;p4">
              <a:extLst>
                <a:ext uri="{FF2B5EF4-FFF2-40B4-BE49-F238E27FC236}">
                  <a16:creationId xmlns:a16="http://schemas.microsoft.com/office/drawing/2014/main" id="{884E6B44-A363-96B6-ABC6-4FF5AFDC951B}"/>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3" name="Google Shape;755;p4">
              <a:extLst>
                <a:ext uri="{FF2B5EF4-FFF2-40B4-BE49-F238E27FC236}">
                  <a16:creationId xmlns:a16="http://schemas.microsoft.com/office/drawing/2014/main" id="{56FD6B76-2CB2-5165-F21A-8E520D6BC0CF}"/>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4" name="Google Shape;756;p4">
              <a:extLst>
                <a:ext uri="{FF2B5EF4-FFF2-40B4-BE49-F238E27FC236}">
                  <a16:creationId xmlns:a16="http://schemas.microsoft.com/office/drawing/2014/main" id="{4E59CE5B-EC0F-D1D9-D617-3C1B7209A029}"/>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5" name="Google Shape;757;p4">
              <a:extLst>
                <a:ext uri="{FF2B5EF4-FFF2-40B4-BE49-F238E27FC236}">
                  <a16:creationId xmlns:a16="http://schemas.microsoft.com/office/drawing/2014/main" id="{ADA24913-6E18-19C6-0EF4-A47D19AA2BF3}"/>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6" name="Google Shape;758;p4">
              <a:extLst>
                <a:ext uri="{FF2B5EF4-FFF2-40B4-BE49-F238E27FC236}">
                  <a16:creationId xmlns:a16="http://schemas.microsoft.com/office/drawing/2014/main" id="{010FE67B-64CC-A032-4FCA-63A603E1C73E}"/>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7" name="Google Shape;759;p4">
              <a:extLst>
                <a:ext uri="{FF2B5EF4-FFF2-40B4-BE49-F238E27FC236}">
                  <a16:creationId xmlns:a16="http://schemas.microsoft.com/office/drawing/2014/main" id="{5BA82E43-B8E9-9AC6-909C-8FFB67EBC5B0}"/>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8" name="Google Shape;760;p4">
              <a:extLst>
                <a:ext uri="{FF2B5EF4-FFF2-40B4-BE49-F238E27FC236}">
                  <a16:creationId xmlns:a16="http://schemas.microsoft.com/office/drawing/2014/main" id="{34D1AEAB-FACD-A9B6-E22A-EEC80C403B60}"/>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9" name="Google Shape;761;p4">
              <a:extLst>
                <a:ext uri="{FF2B5EF4-FFF2-40B4-BE49-F238E27FC236}">
                  <a16:creationId xmlns:a16="http://schemas.microsoft.com/office/drawing/2014/main" id="{186187D8-A584-F669-3EB1-AFB945B97F07}"/>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0" name="Google Shape;762;p4">
              <a:extLst>
                <a:ext uri="{FF2B5EF4-FFF2-40B4-BE49-F238E27FC236}">
                  <a16:creationId xmlns:a16="http://schemas.microsoft.com/office/drawing/2014/main" id="{6AA33A59-F899-1EDD-67BD-BE11D05C03C5}"/>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1" name="Google Shape;763;p4">
              <a:extLst>
                <a:ext uri="{FF2B5EF4-FFF2-40B4-BE49-F238E27FC236}">
                  <a16:creationId xmlns:a16="http://schemas.microsoft.com/office/drawing/2014/main" id="{BD477E03-5D8A-6DDC-9672-3913B3CD92D7}"/>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2" name="Google Shape;764;p4">
              <a:extLst>
                <a:ext uri="{FF2B5EF4-FFF2-40B4-BE49-F238E27FC236}">
                  <a16:creationId xmlns:a16="http://schemas.microsoft.com/office/drawing/2014/main" id="{428652A2-4F85-F7EC-F2F5-C5BC0016C82C}"/>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3" name="Google Shape;765;p4">
              <a:extLst>
                <a:ext uri="{FF2B5EF4-FFF2-40B4-BE49-F238E27FC236}">
                  <a16:creationId xmlns:a16="http://schemas.microsoft.com/office/drawing/2014/main" id="{193B48D8-E540-4051-43A5-3CA369B30458}"/>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4" name="Google Shape;766;p4">
              <a:extLst>
                <a:ext uri="{FF2B5EF4-FFF2-40B4-BE49-F238E27FC236}">
                  <a16:creationId xmlns:a16="http://schemas.microsoft.com/office/drawing/2014/main" id="{8DE76235-539D-915F-4635-388CCFE790A1}"/>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5" name="Google Shape;767;p4">
              <a:extLst>
                <a:ext uri="{FF2B5EF4-FFF2-40B4-BE49-F238E27FC236}">
                  <a16:creationId xmlns:a16="http://schemas.microsoft.com/office/drawing/2014/main" id="{34F45C05-DB19-B244-361B-71046FFC5380}"/>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6" name="Google Shape;768;p4">
              <a:extLst>
                <a:ext uri="{FF2B5EF4-FFF2-40B4-BE49-F238E27FC236}">
                  <a16:creationId xmlns:a16="http://schemas.microsoft.com/office/drawing/2014/main" id="{3979AAD0-456C-EA5B-D6B1-952E6A6C839A}"/>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7" name="Google Shape;769;p4">
              <a:extLst>
                <a:ext uri="{FF2B5EF4-FFF2-40B4-BE49-F238E27FC236}">
                  <a16:creationId xmlns:a16="http://schemas.microsoft.com/office/drawing/2014/main" id="{8E635E5C-2C37-7E87-13B5-AB3D60863D93}"/>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8" name="Google Shape;770;p4">
              <a:extLst>
                <a:ext uri="{FF2B5EF4-FFF2-40B4-BE49-F238E27FC236}">
                  <a16:creationId xmlns:a16="http://schemas.microsoft.com/office/drawing/2014/main" id="{539A7AC1-3F5C-FD99-1972-7FC247C6A267}"/>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9" name="Google Shape;771;p4">
              <a:extLst>
                <a:ext uri="{FF2B5EF4-FFF2-40B4-BE49-F238E27FC236}">
                  <a16:creationId xmlns:a16="http://schemas.microsoft.com/office/drawing/2014/main" id="{63DFC9F5-DD19-84DC-AC94-37020433C913}"/>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0" name="Google Shape;772;p4">
              <a:extLst>
                <a:ext uri="{FF2B5EF4-FFF2-40B4-BE49-F238E27FC236}">
                  <a16:creationId xmlns:a16="http://schemas.microsoft.com/office/drawing/2014/main" id="{8E129628-C5DA-B1B3-B45B-7EC7A4ED6557}"/>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1" name="Google Shape;773;p4">
              <a:extLst>
                <a:ext uri="{FF2B5EF4-FFF2-40B4-BE49-F238E27FC236}">
                  <a16:creationId xmlns:a16="http://schemas.microsoft.com/office/drawing/2014/main" id="{4957A4AF-E5F5-470F-98B3-26EC07815B9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2" name="Google Shape;774;p4">
              <a:extLst>
                <a:ext uri="{FF2B5EF4-FFF2-40B4-BE49-F238E27FC236}">
                  <a16:creationId xmlns:a16="http://schemas.microsoft.com/office/drawing/2014/main" id="{33A7FF99-B9FE-755B-CFA6-8AC6B096F8C8}"/>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3" name="Google Shape;775;p4">
              <a:extLst>
                <a:ext uri="{FF2B5EF4-FFF2-40B4-BE49-F238E27FC236}">
                  <a16:creationId xmlns:a16="http://schemas.microsoft.com/office/drawing/2014/main" id="{1814F313-B30F-4E74-907B-A0935939D3FF}"/>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4" name="Google Shape;776;p4">
              <a:extLst>
                <a:ext uri="{FF2B5EF4-FFF2-40B4-BE49-F238E27FC236}">
                  <a16:creationId xmlns:a16="http://schemas.microsoft.com/office/drawing/2014/main" id="{79E69A69-BB6F-1882-6D11-0EE703BFB373}"/>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5" name="Google Shape;777;p4">
              <a:extLst>
                <a:ext uri="{FF2B5EF4-FFF2-40B4-BE49-F238E27FC236}">
                  <a16:creationId xmlns:a16="http://schemas.microsoft.com/office/drawing/2014/main" id="{3D25C076-4C6C-D754-CD46-3DBC71F4AAE1}"/>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6" name="Google Shape;778;p4">
              <a:extLst>
                <a:ext uri="{FF2B5EF4-FFF2-40B4-BE49-F238E27FC236}">
                  <a16:creationId xmlns:a16="http://schemas.microsoft.com/office/drawing/2014/main" id="{45862101-B0A1-0244-809D-8F8EB8086BB5}"/>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7" name="Google Shape;779;p4">
              <a:extLst>
                <a:ext uri="{FF2B5EF4-FFF2-40B4-BE49-F238E27FC236}">
                  <a16:creationId xmlns:a16="http://schemas.microsoft.com/office/drawing/2014/main" id="{2FA9F83C-169F-1C8C-1C76-5C03203799F0}"/>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8" name="Google Shape;780;p4">
              <a:extLst>
                <a:ext uri="{FF2B5EF4-FFF2-40B4-BE49-F238E27FC236}">
                  <a16:creationId xmlns:a16="http://schemas.microsoft.com/office/drawing/2014/main" id="{F5BF8774-D412-A0E5-2D26-EF88B9BE47E2}"/>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9" name="Google Shape;781;p4">
              <a:extLst>
                <a:ext uri="{FF2B5EF4-FFF2-40B4-BE49-F238E27FC236}">
                  <a16:creationId xmlns:a16="http://schemas.microsoft.com/office/drawing/2014/main" id="{2341EF95-C27E-619E-6881-883836F37FF1}"/>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sp>
        <p:nvSpPr>
          <p:cNvPr id="32991" name="Google Shape;1166;p36">
            <a:extLst>
              <a:ext uri="{FF2B5EF4-FFF2-40B4-BE49-F238E27FC236}">
                <a16:creationId xmlns:a16="http://schemas.microsoft.com/office/drawing/2014/main" id="{C20C939F-0178-A27E-09B8-7DDEE589D15B}"/>
              </a:ext>
            </a:extLst>
          </p:cNvPr>
          <p:cNvSpPr txBox="1"/>
          <p:nvPr/>
        </p:nvSpPr>
        <p:spPr>
          <a:xfrm>
            <a:off x="1271511" y="3750890"/>
            <a:ext cx="1956967" cy="809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Aft>
                <a:spcPts val="800"/>
              </a:spcAft>
            </a:pPr>
            <a:r>
              <a:rPr lang="en-US" sz="2400" kern="100">
                <a:effectLst/>
                <a:latin typeface="Times New Roman" panose="02020603050405020304" pitchFamily="18" charset="0"/>
                <a:ea typeface="SimSun" panose="02010600030101010101" pitchFamily="2" charset="-122"/>
                <a:cs typeface="Times New Roman" panose="02020603050405020304" pitchFamily="18" charset="0"/>
              </a:rPr>
              <a:t>Nạn săn bắt động vật hoang giã</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32988" name="Google Shape;1170;p36">
            <a:extLst>
              <a:ext uri="{FF2B5EF4-FFF2-40B4-BE49-F238E27FC236}">
                <a16:creationId xmlns:a16="http://schemas.microsoft.com/office/drawing/2014/main" id="{275E2EE4-B7C1-57C6-D358-1DE25F5E3B8D}"/>
              </a:ext>
            </a:extLst>
          </p:cNvPr>
          <p:cNvSpPr txBox="1"/>
          <p:nvPr/>
        </p:nvSpPr>
        <p:spPr>
          <a:xfrm>
            <a:off x="5311043" y="3752076"/>
            <a:ext cx="1486212" cy="809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spcBef>
                <a:spcPts val="0"/>
              </a:spcBef>
              <a:spcAft>
                <a:spcPts val="0"/>
              </a:spcAft>
              <a:buClr>
                <a:srgbClr val="000000"/>
              </a:buClr>
              <a:buSzTx/>
              <a:buFont typeface="Arial"/>
              <a:buNone/>
              <a:tabLst/>
              <a:defRPr/>
            </a:pPr>
            <a:r>
              <a:rPr lang="en-US" sz="2400" kern="100">
                <a:effectLst/>
                <a:latin typeface="Times New Roman" panose="02020603050405020304" pitchFamily="18" charset="0"/>
                <a:ea typeface="SimSun" panose="02010600030101010101" pitchFamily="2" charset="-122"/>
              </a:rPr>
              <a:t>Hiện tượng xã rác bừa bãi</a:t>
            </a:r>
            <a:endParaRPr kumimoji="0" sz="1800" b="0" i="0" u="none" strike="noStrike" kern="0" cap="none" spc="0" normalizeH="0" baseline="0" noProof="0">
              <a:ln>
                <a:noFill/>
              </a:ln>
              <a:solidFill>
                <a:srgbClr val="000000"/>
              </a:solidFill>
              <a:effectLst/>
              <a:uLnTx/>
              <a:uFillTx/>
              <a:latin typeface="Barlow"/>
              <a:ea typeface="Barlow"/>
              <a:cs typeface="Barlow"/>
              <a:sym typeface="Barlow"/>
            </a:endParaRPr>
          </a:p>
        </p:txBody>
      </p:sp>
      <p:sp>
        <p:nvSpPr>
          <p:cNvPr id="32985" name="Google Shape;1174;p36">
            <a:extLst>
              <a:ext uri="{FF2B5EF4-FFF2-40B4-BE49-F238E27FC236}">
                <a16:creationId xmlns:a16="http://schemas.microsoft.com/office/drawing/2014/main" id="{5C5A852C-AA68-D905-4287-6EDF2DE31BAA}"/>
              </a:ext>
            </a:extLst>
          </p:cNvPr>
          <p:cNvSpPr txBox="1"/>
          <p:nvPr/>
        </p:nvSpPr>
        <p:spPr>
          <a:xfrm>
            <a:off x="3354076" y="3750890"/>
            <a:ext cx="1956967" cy="809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spcBef>
                <a:spcPts val="0"/>
              </a:spcBef>
              <a:spcAft>
                <a:spcPts val="0"/>
              </a:spcAft>
              <a:buClr>
                <a:srgbClr val="000000"/>
              </a:buClr>
              <a:buSzTx/>
              <a:buFont typeface="Arial"/>
              <a:buNone/>
              <a:tabLst/>
              <a:defRPr/>
            </a:pPr>
            <a:r>
              <a:rPr lang="en-US" sz="2400" kern="100">
                <a:effectLst/>
                <a:latin typeface="Times New Roman" panose="02020603050405020304" pitchFamily="18" charset="0"/>
                <a:ea typeface="SimSun" panose="02010600030101010101" pitchFamily="2" charset="-122"/>
              </a:rPr>
              <a:t>Khai thác tài nguyên thiên nhiên bừa bãi</a:t>
            </a:r>
            <a:endParaRPr kumimoji="0" sz="1800" b="0" i="0" u="none" strike="noStrike" kern="0" cap="none" spc="0" normalizeH="0" baseline="0" noProof="0">
              <a:ln>
                <a:noFill/>
              </a:ln>
              <a:solidFill>
                <a:srgbClr val="000000"/>
              </a:solidFill>
              <a:effectLst/>
              <a:uLnTx/>
              <a:uFillTx/>
              <a:latin typeface="Barlow"/>
              <a:ea typeface="Barlow"/>
              <a:cs typeface="Barlow"/>
              <a:sym typeface="Barlow"/>
            </a:endParaRPr>
          </a:p>
        </p:txBody>
      </p:sp>
      <p:sp>
        <p:nvSpPr>
          <p:cNvPr id="32982" name="Google Shape;1178;p36">
            <a:extLst>
              <a:ext uri="{FF2B5EF4-FFF2-40B4-BE49-F238E27FC236}">
                <a16:creationId xmlns:a16="http://schemas.microsoft.com/office/drawing/2014/main" id="{1E1BD682-67E7-3616-5C58-48436AD767CD}"/>
              </a:ext>
            </a:extLst>
          </p:cNvPr>
          <p:cNvSpPr txBox="1"/>
          <p:nvPr/>
        </p:nvSpPr>
        <p:spPr>
          <a:xfrm>
            <a:off x="6735362" y="3773963"/>
            <a:ext cx="2445673" cy="809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spcBef>
                <a:spcPts val="0"/>
              </a:spcBef>
              <a:spcAft>
                <a:spcPts val="0"/>
              </a:spcAft>
              <a:buClr>
                <a:srgbClr val="000000"/>
              </a:buClr>
              <a:buSzTx/>
              <a:buFont typeface="Arial"/>
              <a:buNone/>
              <a:tabLst/>
              <a:defRPr/>
            </a:pPr>
            <a:r>
              <a:rPr lang="en-US" sz="2400" kern="100">
                <a:effectLst/>
                <a:latin typeface="Times New Roman" panose="02020603050405020304" pitchFamily="18" charset="0"/>
                <a:ea typeface="SimSun" panose="02010600030101010101" pitchFamily="2" charset="-122"/>
              </a:rPr>
              <a:t>Cơ thịnh nộ của mẹ thiên nhiên trước các hành vi phá hoại môi trường của con người. </a:t>
            </a:r>
            <a:endParaRPr kumimoji="0" sz="1800" b="0" i="0" u="none" strike="noStrike" kern="0" cap="none" spc="0" normalizeH="0" baseline="0" noProof="0">
              <a:ln>
                <a:noFill/>
              </a:ln>
              <a:solidFill>
                <a:srgbClr val="000000"/>
              </a:solidFill>
              <a:effectLst/>
              <a:uLnTx/>
              <a:uFillTx/>
              <a:latin typeface="Barlow"/>
              <a:ea typeface="Barlow"/>
              <a:cs typeface="Barlow"/>
              <a:sym typeface="Barlow"/>
            </a:endParaRPr>
          </a:p>
        </p:txBody>
      </p:sp>
      <p:sp>
        <p:nvSpPr>
          <p:cNvPr id="32979" name="Google Shape;1182;p36">
            <a:extLst>
              <a:ext uri="{FF2B5EF4-FFF2-40B4-BE49-F238E27FC236}">
                <a16:creationId xmlns:a16="http://schemas.microsoft.com/office/drawing/2014/main" id="{9802D95C-750C-57E7-3CE9-09F7A28A5202}"/>
              </a:ext>
            </a:extLst>
          </p:cNvPr>
          <p:cNvSpPr txBox="1"/>
          <p:nvPr/>
        </p:nvSpPr>
        <p:spPr>
          <a:xfrm>
            <a:off x="9119141" y="3773963"/>
            <a:ext cx="2288173" cy="809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Aft>
                <a:spcPts val="800"/>
              </a:spcAft>
            </a:pPr>
            <a:r>
              <a:rPr lang="en-US" sz="2400" kern="100">
                <a:effectLst/>
                <a:latin typeface="Times New Roman" panose="02020603050405020304" pitchFamily="18" charset="0"/>
                <a:ea typeface="SimSun" panose="02010600030101010101" pitchFamily="2" charset="-122"/>
                <a:cs typeface="Times New Roman" panose="02020603050405020304" pitchFamily="18" charset="0"/>
              </a:rPr>
              <a:t>Con người cần có trách nhiệm với việc bảo vệ môi trường sống.</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en-US" sz="2400" kern="100">
                <a:effectLst/>
                <a:latin typeface="Times New Roman" panose="02020603050405020304" pitchFamily="18" charset="0"/>
                <a:ea typeface="SimSun" panose="02010600030101010101" pitchFamily="2" charset="-122"/>
                <a:cs typeface="Times New Roman" panose="02020603050405020304" pitchFamily="18" charset="0"/>
              </a:rPr>
              <a:t>…</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32963" name="Google Shape;1160;p36">
            <a:extLst>
              <a:ext uri="{FF2B5EF4-FFF2-40B4-BE49-F238E27FC236}">
                <a16:creationId xmlns:a16="http://schemas.microsoft.com/office/drawing/2014/main" id="{288AFF9D-C76F-D42B-8905-9EBA56E2B7B2}"/>
              </a:ext>
            </a:extLst>
          </p:cNvPr>
          <p:cNvGrpSpPr/>
          <p:nvPr/>
        </p:nvGrpSpPr>
        <p:grpSpPr>
          <a:xfrm>
            <a:off x="4653046" y="1697417"/>
            <a:ext cx="3031095" cy="1026750"/>
            <a:chOff x="3306925" y="1394300"/>
            <a:chExt cx="2537100" cy="1026750"/>
          </a:xfrm>
        </p:grpSpPr>
        <p:sp>
          <p:nvSpPr>
            <p:cNvPr id="32993" name="Google Shape;1161;p36">
              <a:extLst>
                <a:ext uri="{FF2B5EF4-FFF2-40B4-BE49-F238E27FC236}">
                  <a16:creationId xmlns:a16="http://schemas.microsoft.com/office/drawing/2014/main" id="{0FCBEF3A-06DF-56D2-B5BD-E8608D6B9A3F}"/>
                </a:ext>
              </a:extLst>
            </p:cNvPr>
            <p:cNvSpPr/>
            <p:nvPr/>
          </p:nvSpPr>
          <p:spPr>
            <a:xfrm>
              <a:off x="4214870" y="1394300"/>
              <a:ext cx="714300" cy="492600"/>
            </a:xfrm>
            <a:prstGeom prst="roundRect">
              <a:avLst>
                <a:gd name="adj" fmla="val 50000"/>
              </a:avLst>
            </a:prstGeom>
            <a:solidFill>
              <a:srgbClr val="B2311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94" name="Google Shape;1162;p36">
              <a:extLst>
                <a:ext uri="{FF2B5EF4-FFF2-40B4-BE49-F238E27FC236}">
                  <a16:creationId xmlns:a16="http://schemas.microsoft.com/office/drawing/2014/main" id="{7A34CAC9-E484-909E-0762-11B32D54910D}"/>
                </a:ext>
              </a:extLst>
            </p:cNvPr>
            <p:cNvSpPr txBox="1"/>
            <p:nvPr/>
          </p:nvSpPr>
          <p:spPr>
            <a:xfrm>
              <a:off x="3306925" y="1993250"/>
              <a:ext cx="2537100" cy="427800"/>
            </a:xfrm>
            <a:prstGeom prst="rect">
              <a:avLst/>
            </a:prstGeom>
            <a:solidFill>
              <a:srgbClr val="FF8A2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Pts val="1100"/>
                <a:buFont typeface="Arial"/>
                <a:buNone/>
                <a:tabLst/>
                <a:defRPr/>
              </a:pPr>
              <a:r>
                <a:rPr kumimoji="0" lang="en" sz="2800" b="1" i="0" u="none" strike="noStrike" kern="0" cap="none" spc="0" normalizeH="0" baseline="0" noProof="0">
                  <a:ln>
                    <a:noFill/>
                  </a:ln>
                  <a:solidFill>
                    <a:srgbClr val="FFFFFF"/>
                  </a:solidFill>
                  <a:effectLst/>
                  <a:uLnTx/>
                  <a:uFillTx/>
                  <a:latin typeface="Times New Roman" panose="02020603050405020304" pitchFamily="18" charset="0"/>
                  <a:ea typeface="Fredoka"/>
                  <a:cs typeface="Times New Roman" panose="02020603050405020304" pitchFamily="18" charset="0"/>
                  <a:sym typeface="Fredoka"/>
                </a:rPr>
                <a:t>Vấn đề</a:t>
              </a:r>
              <a:endParaRPr kumimoji="0" sz="2800" b="1" i="0" u="none" strike="noStrike" kern="0" cap="none" spc="0" normalizeH="0" baseline="0" noProof="0">
                <a:ln>
                  <a:noFill/>
                </a:ln>
                <a:solidFill>
                  <a:srgbClr val="FFFFFF"/>
                </a:solidFill>
                <a:effectLst/>
                <a:uLnTx/>
                <a:uFillTx/>
                <a:latin typeface="Times New Roman" panose="02020603050405020304" pitchFamily="18" charset="0"/>
                <a:ea typeface="Fredoka"/>
                <a:cs typeface="Times New Roman" panose="02020603050405020304" pitchFamily="18" charset="0"/>
                <a:sym typeface="Fredoka"/>
              </a:endParaRPr>
            </a:p>
          </p:txBody>
        </p:sp>
      </p:grpSp>
      <p:sp>
        <p:nvSpPr>
          <p:cNvPr id="32992" name="Google Shape;1167;p36">
            <a:extLst>
              <a:ext uri="{FF2B5EF4-FFF2-40B4-BE49-F238E27FC236}">
                <a16:creationId xmlns:a16="http://schemas.microsoft.com/office/drawing/2014/main" id="{9F2E9BD6-FC97-7B79-F165-E38CAD65B9E4}"/>
              </a:ext>
            </a:extLst>
          </p:cNvPr>
          <p:cNvSpPr/>
          <p:nvPr/>
        </p:nvSpPr>
        <p:spPr>
          <a:xfrm>
            <a:off x="1905843" y="3085442"/>
            <a:ext cx="1057317" cy="492600"/>
          </a:xfrm>
          <a:prstGeom prst="roundRect">
            <a:avLst>
              <a:gd name="adj" fmla="val 50000"/>
            </a:avLst>
          </a:prstGeom>
          <a:solidFill>
            <a:srgbClr val="B2311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400" b="1" i="0" u="none" strike="noStrike" kern="0" cap="none" spc="0" normalizeH="0" baseline="0" noProof="0">
                <a:ln>
                  <a:noFill/>
                </a:ln>
                <a:solidFill>
                  <a:srgbClr val="FFFFFF"/>
                </a:solidFill>
                <a:effectLst/>
                <a:uLnTx/>
                <a:uFillTx/>
                <a:latin typeface="Fredoka"/>
                <a:ea typeface="Fredoka"/>
                <a:cs typeface="Fredoka"/>
                <a:sym typeface="Fredoka"/>
              </a:rPr>
              <a:t>01</a:t>
            </a:r>
            <a:endParaRPr kumimoji="0" sz="2400" b="1" i="0" u="none" strike="noStrike" kern="0" cap="none" spc="0" normalizeH="0" baseline="0" noProof="0">
              <a:ln>
                <a:noFill/>
              </a:ln>
              <a:solidFill>
                <a:srgbClr val="FFFFFF"/>
              </a:solidFill>
              <a:effectLst/>
              <a:uLnTx/>
              <a:uFillTx/>
              <a:latin typeface="Fredoka"/>
              <a:ea typeface="Fredoka"/>
              <a:cs typeface="Fredoka"/>
              <a:sym typeface="Fredoka"/>
            </a:endParaRPr>
          </a:p>
        </p:txBody>
      </p:sp>
      <p:sp>
        <p:nvSpPr>
          <p:cNvPr id="32989" name="Google Shape;1171;p36">
            <a:extLst>
              <a:ext uri="{FF2B5EF4-FFF2-40B4-BE49-F238E27FC236}">
                <a16:creationId xmlns:a16="http://schemas.microsoft.com/office/drawing/2014/main" id="{67F9BECF-E29F-7A29-3CC1-893A51C20E47}"/>
              </a:ext>
            </a:extLst>
          </p:cNvPr>
          <p:cNvSpPr/>
          <p:nvPr/>
        </p:nvSpPr>
        <p:spPr>
          <a:xfrm>
            <a:off x="5635671" y="3085442"/>
            <a:ext cx="1057317" cy="492600"/>
          </a:xfrm>
          <a:prstGeom prst="roundRect">
            <a:avLst>
              <a:gd name="adj" fmla="val 50000"/>
            </a:avLst>
          </a:prstGeom>
          <a:solidFill>
            <a:srgbClr val="B2311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400" b="1" i="0" u="none" strike="noStrike" kern="0" cap="none" spc="0" normalizeH="0" baseline="0" noProof="0">
                <a:ln>
                  <a:noFill/>
                </a:ln>
                <a:solidFill>
                  <a:srgbClr val="FFFFFF"/>
                </a:solidFill>
                <a:effectLst/>
                <a:uLnTx/>
                <a:uFillTx/>
                <a:latin typeface="Fredoka"/>
                <a:ea typeface="Fredoka"/>
                <a:cs typeface="Fredoka"/>
                <a:sym typeface="Fredoka"/>
              </a:rPr>
              <a:t>03</a:t>
            </a:r>
            <a:endParaRPr kumimoji="0" sz="2400" b="1" i="0" u="none" strike="noStrike" kern="0" cap="none" spc="0" normalizeH="0" baseline="0" noProof="0">
              <a:ln>
                <a:noFill/>
              </a:ln>
              <a:solidFill>
                <a:srgbClr val="FFFFFF"/>
              </a:solidFill>
              <a:effectLst/>
              <a:uLnTx/>
              <a:uFillTx/>
              <a:latin typeface="Fredoka"/>
              <a:ea typeface="Fredoka"/>
              <a:cs typeface="Fredoka"/>
              <a:sym typeface="Fredoka"/>
            </a:endParaRPr>
          </a:p>
        </p:txBody>
      </p:sp>
      <p:sp>
        <p:nvSpPr>
          <p:cNvPr id="32986" name="Google Shape;1175;p36">
            <a:extLst>
              <a:ext uri="{FF2B5EF4-FFF2-40B4-BE49-F238E27FC236}">
                <a16:creationId xmlns:a16="http://schemas.microsoft.com/office/drawing/2014/main" id="{80444ABF-287C-665E-88E2-6F5D34CB2D58}"/>
              </a:ext>
            </a:extLst>
          </p:cNvPr>
          <p:cNvSpPr/>
          <p:nvPr/>
        </p:nvSpPr>
        <p:spPr>
          <a:xfrm>
            <a:off x="3770758" y="3085442"/>
            <a:ext cx="1057317" cy="492600"/>
          </a:xfrm>
          <a:prstGeom prst="roundRect">
            <a:avLst>
              <a:gd name="adj" fmla="val 50000"/>
            </a:avLst>
          </a:prstGeom>
          <a:solidFill>
            <a:srgbClr val="B2311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400" b="1" i="0" u="none" strike="noStrike" kern="0" cap="none" spc="0" normalizeH="0" baseline="0" noProof="0">
                <a:ln>
                  <a:noFill/>
                </a:ln>
                <a:solidFill>
                  <a:srgbClr val="FFFFFF"/>
                </a:solidFill>
                <a:effectLst/>
                <a:uLnTx/>
                <a:uFillTx/>
                <a:latin typeface="Fredoka"/>
                <a:ea typeface="Fredoka"/>
                <a:cs typeface="Fredoka"/>
                <a:sym typeface="Fredoka"/>
              </a:rPr>
              <a:t>02</a:t>
            </a:r>
            <a:endParaRPr kumimoji="0" sz="2400" b="1" i="0" u="none" strike="noStrike" kern="0" cap="none" spc="0" normalizeH="0" baseline="0" noProof="0">
              <a:ln>
                <a:noFill/>
              </a:ln>
              <a:solidFill>
                <a:srgbClr val="FFFFFF"/>
              </a:solidFill>
              <a:effectLst/>
              <a:uLnTx/>
              <a:uFillTx/>
              <a:latin typeface="Fredoka"/>
              <a:ea typeface="Fredoka"/>
              <a:cs typeface="Fredoka"/>
              <a:sym typeface="Fredoka"/>
            </a:endParaRPr>
          </a:p>
        </p:txBody>
      </p:sp>
      <p:sp>
        <p:nvSpPr>
          <p:cNvPr id="32983" name="Google Shape;1179;p36">
            <a:extLst>
              <a:ext uri="{FF2B5EF4-FFF2-40B4-BE49-F238E27FC236}">
                <a16:creationId xmlns:a16="http://schemas.microsoft.com/office/drawing/2014/main" id="{9AA9D6DB-D7C6-95D0-53A0-6E18BF952A3D}"/>
              </a:ext>
            </a:extLst>
          </p:cNvPr>
          <p:cNvSpPr/>
          <p:nvPr/>
        </p:nvSpPr>
        <p:spPr>
          <a:xfrm>
            <a:off x="7500565" y="3085442"/>
            <a:ext cx="1057317" cy="492600"/>
          </a:xfrm>
          <a:prstGeom prst="roundRect">
            <a:avLst>
              <a:gd name="adj" fmla="val 50000"/>
            </a:avLst>
          </a:prstGeom>
          <a:solidFill>
            <a:srgbClr val="B2311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400" b="1" i="0" u="none" strike="noStrike" kern="0" cap="none" spc="0" normalizeH="0" baseline="0" noProof="0">
                <a:ln>
                  <a:noFill/>
                </a:ln>
                <a:solidFill>
                  <a:srgbClr val="FFFFFF"/>
                </a:solidFill>
                <a:effectLst/>
                <a:uLnTx/>
                <a:uFillTx/>
                <a:latin typeface="Fredoka"/>
                <a:ea typeface="Fredoka"/>
                <a:cs typeface="Fredoka"/>
                <a:sym typeface="Fredoka"/>
              </a:rPr>
              <a:t>04</a:t>
            </a:r>
            <a:endParaRPr kumimoji="0" sz="2400" b="1" i="0" u="none" strike="noStrike" kern="0" cap="none" spc="0" normalizeH="0" baseline="0" noProof="0">
              <a:ln>
                <a:noFill/>
              </a:ln>
              <a:solidFill>
                <a:srgbClr val="FFFFFF"/>
              </a:solidFill>
              <a:effectLst/>
              <a:uLnTx/>
              <a:uFillTx/>
              <a:latin typeface="Fredoka"/>
              <a:ea typeface="Fredoka"/>
              <a:cs typeface="Fredoka"/>
              <a:sym typeface="Fredoka"/>
            </a:endParaRPr>
          </a:p>
        </p:txBody>
      </p:sp>
      <p:sp>
        <p:nvSpPr>
          <p:cNvPr id="32980" name="Google Shape;1183;p36">
            <a:extLst>
              <a:ext uri="{FF2B5EF4-FFF2-40B4-BE49-F238E27FC236}">
                <a16:creationId xmlns:a16="http://schemas.microsoft.com/office/drawing/2014/main" id="{7AD0B1C4-4854-D6E8-D234-ECF9B654AD4E}"/>
              </a:ext>
            </a:extLst>
          </p:cNvPr>
          <p:cNvSpPr/>
          <p:nvPr/>
        </p:nvSpPr>
        <p:spPr>
          <a:xfrm>
            <a:off x="9365514" y="3085442"/>
            <a:ext cx="1057317" cy="492600"/>
          </a:xfrm>
          <a:prstGeom prst="roundRect">
            <a:avLst>
              <a:gd name="adj" fmla="val 50000"/>
            </a:avLst>
          </a:prstGeom>
          <a:solidFill>
            <a:srgbClr val="B2311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400" b="1" i="0" u="none" strike="noStrike" kern="0" cap="none" spc="0" normalizeH="0" baseline="0" noProof="0">
                <a:ln>
                  <a:noFill/>
                </a:ln>
                <a:solidFill>
                  <a:srgbClr val="FFFFFF"/>
                </a:solidFill>
                <a:effectLst/>
                <a:uLnTx/>
                <a:uFillTx/>
                <a:latin typeface="Fredoka"/>
                <a:ea typeface="Fredoka"/>
                <a:cs typeface="Fredoka"/>
                <a:sym typeface="Fredoka"/>
              </a:rPr>
              <a:t>05</a:t>
            </a:r>
            <a:endParaRPr kumimoji="0" sz="2400" b="1" i="0" u="none" strike="noStrike" kern="0" cap="none" spc="0" normalizeH="0" baseline="0" noProof="0">
              <a:ln>
                <a:noFill/>
              </a:ln>
              <a:solidFill>
                <a:srgbClr val="FFFFFF"/>
              </a:solidFill>
              <a:effectLst/>
              <a:uLnTx/>
              <a:uFillTx/>
              <a:latin typeface="Fredoka"/>
              <a:ea typeface="Fredoka"/>
              <a:cs typeface="Fredoka"/>
              <a:sym typeface="Fredoka"/>
            </a:endParaRPr>
          </a:p>
        </p:txBody>
      </p:sp>
      <p:cxnSp>
        <p:nvCxnSpPr>
          <p:cNvPr id="32969" name="Google Shape;1184;p36">
            <a:extLst>
              <a:ext uri="{FF2B5EF4-FFF2-40B4-BE49-F238E27FC236}">
                <a16:creationId xmlns:a16="http://schemas.microsoft.com/office/drawing/2014/main" id="{D5BDEE71-E134-4454-B412-33C28A08ABBF}"/>
              </a:ext>
            </a:extLst>
          </p:cNvPr>
          <p:cNvCxnSpPr>
            <a:stCxn id="32992" idx="3"/>
            <a:endCxn id="32986" idx="1"/>
          </p:cNvCxnSpPr>
          <p:nvPr/>
        </p:nvCxnSpPr>
        <p:spPr>
          <a:xfrm>
            <a:off x="2963160" y="3331742"/>
            <a:ext cx="807504" cy="0"/>
          </a:xfrm>
          <a:prstGeom prst="straightConnector1">
            <a:avLst/>
          </a:prstGeom>
          <a:noFill/>
          <a:ln w="19050" cap="flat" cmpd="sng">
            <a:solidFill>
              <a:srgbClr val="FFAB15"/>
            </a:solidFill>
            <a:prstDash val="solid"/>
            <a:round/>
            <a:headEnd type="none" w="med" len="med"/>
            <a:tailEnd type="none" w="med" len="med"/>
          </a:ln>
        </p:spPr>
      </p:cxnSp>
      <p:cxnSp>
        <p:nvCxnSpPr>
          <p:cNvPr id="32970" name="Google Shape;1185;p36">
            <a:extLst>
              <a:ext uri="{FF2B5EF4-FFF2-40B4-BE49-F238E27FC236}">
                <a16:creationId xmlns:a16="http://schemas.microsoft.com/office/drawing/2014/main" id="{05A17895-C5F0-7504-DF7E-B7E361C08D33}"/>
              </a:ext>
            </a:extLst>
          </p:cNvPr>
          <p:cNvCxnSpPr>
            <a:stCxn id="32986" idx="3"/>
            <a:endCxn id="32989" idx="1"/>
          </p:cNvCxnSpPr>
          <p:nvPr/>
        </p:nvCxnSpPr>
        <p:spPr>
          <a:xfrm>
            <a:off x="4828075" y="3331742"/>
            <a:ext cx="807504" cy="0"/>
          </a:xfrm>
          <a:prstGeom prst="straightConnector1">
            <a:avLst/>
          </a:prstGeom>
          <a:noFill/>
          <a:ln w="19050" cap="flat" cmpd="sng">
            <a:solidFill>
              <a:srgbClr val="FFAB15"/>
            </a:solidFill>
            <a:prstDash val="solid"/>
            <a:round/>
            <a:headEnd type="none" w="med" len="med"/>
            <a:tailEnd type="none" w="med" len="med"/>
          </a:ln>
        </p:spPr>
      </p:cxnSp>
      <p:cxnSp>
        <p:nvCxnSpPr>
          <p:cNvPr id="32971" name="Google Shape;1186;p36">
            <a:extLst>
              <a:ext uri="{FF2B5EF4-FFF2-40B4-BE49-F238E27FC236}">
                <a16:creationId xmlns:a16="http://schemas.microsoft.com/office/drawing/2014/main" id="{2C87CEAF-40E6-4C9F-7E36-74B4586E6FC5}"/>
              </a:ext>
            </a:extLst>
          </p:cNvPr>
          <p:cNvCxnSpPr>
            <a:stCxn id="32989" idx="3"/>
            <a:endCxn id="32983" idx="1"/>
          </p:cNvCxnSpPr>
          <p:nvPr/>
        </p:nvCxnSpPr>
        <p:spPr>
          <a:xfrm>
            <a:off x="6692988" y="3331742"/>
            <a:ext cx="807504" cy="0"/>
          </a:xfrm>
          <a:prstGeom prst="straightConnector1">
            <a:avLst/>
          </a:prstGeom>
          <a:noFill/>
          <a:ln w="19050" cap="flat" cmpd="sng">
            <a:solidFill>
              <a:srgbClr val="FFAB15"/>
            </a:solidFill>
            <a:prstDash val="solid"/>
            <a:round/>
            <a:headEnd type="none" w="med" len="med"/>
            <a:tailEnd type="none" w="med" len="med"/>
          </a:ln>
        </p:spPr>
      </p:cxnSp>
      <p:cxnSp>
        <p:nvCxnSpPr>
          <p:cNvPr id="32972" name="Google Shape;1187;p36">
            <a:extLst>
              <a:ext uri="{FF2B5EF4-FFF2-40B4-BE49-F238E27FC236}">
                <a16:creationId xmlns:a16="http://schemas.microsoft.com/office/drawing/2014/main" id="{40300C52-A000-AC2C-048E-A5DFA59F515A}"/>
              </a:ext>
            </a:extLst>
          </p:cNvPr>
          <p:cNvCxnSpPr>
            <a:stCxn id="32983" idx="3"/>
            <a:endCxn id="32980" idx="1"/>
          </p:cNvCxnSpPr>
          <p:nvPr/>
        </p:nvCxnSpPr>
        <p:spPr>
          <a:xfrm>
            <a:off x="8557883" y="3331742"/>
            <a:ext cx="807504" cy="0"/>
          </a:xfrm>
          <a:prstGeom prst="straightConnector1">
            <a:avLst/>
          </a:prstGeom>
          <a:noFill/>
          <a:ln w="19050" cap="flat" cmpd="sng">
            <a:solidFill>
              <a:srgbClr val="FFAB15"/>
            </a:solidFill>
            <a:prstDash val="solid"/>
            <a:round/>
            <a:headEnd type="none" w="med" len="med"/>
            <a:tailEnd type="none" w="med" len="med"/>
          </a:ln>
        </p:spPr>
      </p:cxnSp>
      <p:cxnSp>
        <p:nvCxnSpPr>
          <p:cNvPr id="32973" name="Google Shape;1188;p36">
            <a:extLst>
              <a:ext uri="{FF2B5EF4-FFF2-40B4-BE49-F238E27FC236}">
                <a16:creationId xmlns:a16="http://schemas.microsoft.com/office/drawing/2014/main" id="{D7A80123-6371-8B52-FBF4-ECB589630118}"/>
              </a:ext>
            </a:extLst>
          </p:cNvPr>
          <p:cNvCxnSpPr>
            <a:stCxn id="32993" idx="1"/>
            <a:endCxn id="32992" idx="0"/>
          </p:cNvCxnSpPr>
          <p:nvPr/>
        </p:nvCxnSpPr>
        <p:spPr>
          <a:xfrm flipH="1">
            <a:off x="2434645" y="1943717"/>
            <a:ext cx="3303130" cy="1141800"/>
          </a:xfrm>
          <a:prstGeom prst="bentConnector2">
            <a:avLst/>
          </a:prstGeom>
          <a:noFill/>
          <a:ln w="19050" cap="flat" cmpd="sng">
            <a:solidFill>
              <a:srgbClr val="FFAB15"/>
            </a:solidFill>
            <a:prstDash val="solid"/>
            <a:round/>
            <a:headEnd type="none" w="med" len="med"/>
            <a:tailEnd type="none" w="med" len="med"/>
          </a:ln>
        </p:spPr>
      </p:cxnSp>
      <p:cxnSp>
        <p:nvCxnSpPr>
          <p:cNvPr id="32974" name="Google Shape;1189;p36">
            <a:extLst>
              <a:ext uri="{FF2B5EF4-FFF2-40B4-BE49-F238E27FC236}">
                <a16:creationId xmlns:a16="http://schemas.microsoft.com/office/drawing/2014/main" id="{59666BF1-AE03-D97A-9409-DD3911A8F6D9}"/>
              </a:ext>
            </a:extLst>
          </p:cNvPr>
          <p:cNvCxnSpPr>
            <a:stCxn id="32993" idx="3"/>
            <a:endCxn id="32980" idx="0"/>
          </p:cNvCxnSpPr>
          <p:nvPr/>
        </p:nvCxnSpPr>
        <p:spPr>
          <a:xfrm>
            <a:off x="6591156" y="1943717"/>
            <a:ext cx="3303130" cy="1141800"/>
          </a:xfrm>
          <a:prstGeom prst="bentConnector2">
            <a:avLst/>
          </a:prstGeom>
          <a:noFill/>
          <a:ln w="19050" cap="flat" cmpd="sng">
            <a:solidFill>
              <a:srgbClr val="FFAB15"/>
            </a:solidFill>
            <a:prstDash val="solid"/>
            <a:round/>
            <a:headEnd type="none" w="med" len="med"/>
            <a:tailEnd type="none" w="med" len="med"/>
          </a:ln>
        </p:spPr>
      </p:cxnSp>
      <p:grpSp>
        <p:nvGrpSpPr>
          <p:cNvPr id="32975" name="Google Shape;1190;p36">
            <a:extLst>
              <a:ext uri="{FF2B5EF4-FFF2-40B4-BE49-F238E27FC236}">
                <a16:creationId xmlns:a16="http://schemas.microsoft.com/office/drawing/2014/main" id="{004B1293-3335-A1E9-14FC-4FD41949DF54}"/>
              </a:ext>
            </a:extLst>
          </p:cNvPr>
          <p:cNvGrpSpPr/>
          <p:nvPr/>
        </p:nvGrpSpPr>
        <p:grpSpPr>
          <a:xfrm>
            <a:off x="5985792" y="1800602"/>
            <a:ext cx="354358" cy="292329"/>
            <a:chOff x="-64774725" y="1916550"/>
            <a:chExt cx="319000" cy="314400"/>
          </a:xfrm>
        </p:grpSpPr>
        <p:sp>
          <p:nvSpPr>
            <p:cNvPr id="32976" name="Google Shape;1191;p36">
              <a:extLst>
                <a:ext uri="{FF2B5EF4-FFF2-40B4-BE49-F238E27FC236}">
                  <a16:creationId xmlns:a16="http://schemas.microsoft.com/office/drawing/2014/main" id="{96E490CA-3E76-243C-B31E-8A1604ECE346}"/>
                </a:ext>
              </a:extLst>
            </p:cNvPr>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77" name="Google Shape;1192;p36">
              <a:extLst>
                <a:ext uri="{FF2B5EF4-FFF2-40B4-BE49-F238E27FC236}">
                  <a16:creationId xmlns:a16="http://schemas.microsoft.com/office/drawing/2014/main" id="{A6AF61D7-6594-91E1-20CB-96BFEFF9400D}"/>
                </a:ext>
              </a:extLst>
            </p:cNvPr>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32996" name="Picture 32995" descr="A group of kids reading books&#10;&#10;Description automatically generated">
            <a:extLst>
              <a:ext uri="{FF2B5EF4-FFF2-40B4-BE49-F238E27FC236}">
                <a16:creationId xmlns:a16="http://schemas.microsoft.com/office/drawing/2014/main" id="{EB63FAD0-FF4D-EE63-B5A5-CB3C8FB29F36}"/>
              </a:ext>
            </a:extLst>
          </p:cNvPr>
          <p:cNvPicPr>
            <a:picLocks noChangeAspect="1"/>
          </p:cNvPicPr>
          <p:nvPr/>
        </p:nvPicPr>
        <p:blipFill>
          <a:blip r:embed="rId3"/>
          <a:stretch>
            <a:fillRect/>
          </a:stretch>
        </p:blipFill>
        <p:spPr>
          <a:xfrm>
            <a:off x="1126381" y="5004662"/>
            <a:ext cx="2445674" cy="1240414"/>
          </a:xfrm>
          <a:prstGeom prst="rect">
            <a:avLst/>
          </a:prstGeom>
        </p:spPr>
      </p:pic>
    </p:spTree>
    <p:extLst>
      <p:ext uri="{BB962C8B-B14F-4D97-AF65-F5344CB8AC3E}">
        <p14:creationId xmlns:p14="http://schemas.microsoft.com/office/powerpoint/2010/main" val="135490408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2975"/>
                                        </p:tgtEl>
                                        <p:attrNameLst>
                                          <p:attrName>style.visibility</p:attrName>
                                        </p:attrNameLst>
                                      </p:cBhvr>
                                      <p:to>
                                        <p:strVal val="visible"/>
                                      </p:to>
                                    </p:set>
                                    <p:animEffect transition="in" filter="barn(inVertical)">
                                      <p:cBhvr>
                                        <p:cTn id="7" dur="500"/>
                                        <p:tgtEl>
                                          <p:spTgt spid="32975"/>
                                        </p:tgtEl>
                                      </p:cBhvr>
                                    </p:animEffect>
                                  </p:childTnLst>
                                </p:cTn>
                              </p:par>
                              <p:par>
                                <p:cTn id="8" presetID="16" presetClass="entr" presetSubtype="21" fill="hold" nodeType="withEffect">
                                  <p:stCondLst>
                                    <p:cond delay="0"/>
                                  </p:stCondLst>
                                  <p:childTnLst>
                                    <p:set>
                                      <p:cBhvr>
                                        <p:cTn id="9" dur="1" fill="hold">
                                          <p:stCondLst>
                                            <p:cond delay="0"/>
                                          </p:stCondLst>
                                        </p:cTn>
                                        <p:tgtEl>
                                          <p:spTgt spid="32963"/>
                                        </p:tgtEl>
                                        <p:attrNameLst>
                                          <p:attrName>style.visibility</p:attrName>
                                        </p:attrNameLst>
                                      </p:cBhvr>
                                      <p:to>
                                        <p:strVal val="visible"/>
                                      </p:to>
                                    </p:set>
                                    <p:animEffect transition="in" filter="barn(inVertical)">
                                      <p:cBhvr>
                                        <p:cTn id="10" dur="500"/>
                                        <p:tgtEl>
                                          <p:spTgt spid="32963"/>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32973"/>
                                        </p:tgtEl>
                                        <p:attrNameLst>
                                          <p:attrName>style.visibility</p:attrName>
                                        </p:attrNameLst>
                                      </p:cBhvr>
                                      <p:to>
                                        <p:strVal val="visible"/>
                                      </p:to>
                                    </p:set>
                                    <p:animEffect transition="in" filter="barn(inVertical)">
                                      <p:cBhvr>
                                        <p:cTn id="15" dur="500"/>
                                        <p:tgtEl>
                                          <p:spTgt spid="3297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32992"/>
                                        </p:tgtEl>
                                        <p:attrNameLst>
                                          <p:attrName>style.visibility</p:attrName>
                                        </p:attrNameLst>
                                      </p:cBhvr>
                                      <p:to>
                                        <p:strVal val="visible"/>
                                      </p:to>
                                    </p:set>
                                    <p:animEffect transition="in" filter="barn(inVertical)">
                                      <p:cBhvr>
                                        <p:cTn id="18" dur="500"/>
                                        <p:tgtEl>
                                          <p:spTgt spid="32992"/>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32991"/>
                                        </p:tgtEl>
                                        <p:attrNameLst>
                                          <p:attrName>style.visibility</p:attrName>
                                        </p:attrNameLst>
                                      </p:cBhvr>
                                      <p:to>
                                        <p:strVal val="visible"/>
                                      </p:to>
                                    </p:set>
                                    <p:animEffect transition="in" filter="barn(inVertical)">
                                      <p:cBhvr>
                                        <p:cTn id="21" dur="500"/>
                                        <p:tgtEl>
                                          <p:spTgt spid="32991"/>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32969"/>
                                        </p:tgtEl>
                                        <p:attrNameLst>
                                          <p:attrName>style.visibility</p:attrName>
                                        </p:attrNameLst>
                                      </p:cBhvr>
                                      <p:to>
                                        <p:strVal val="visible"/>
                                      </p:to>
                                    </p:set>
                                    <p:animEffect transition="in" filter="barn(inVertical)">
                                      <p:cBhvr>
                                        <p:cTn id="26" dur="500"/>
                                        <p:tgtEl>
                                          <p:spTgt spid="32969"/>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32986"/>
                                        </p:tgtEl>
                                        <p:attrNameLst>
                                          <p:attrName>style.visibility</p:attrName>
                                        </p:attrNameLst>
                                      </p:cBhvr>
                                      <p:to>
                                        <p:strVal val="visible"/>
                                      </p:to>
                                    </p:set>
                                    <p:animEffect transition="in" filter="barn(inVertical)">
                                      <p:cBhvr>
                                        <p:cTn id="29" dur="500"/>
                                        <p:tgtEl>
                                          <p:spTgt spid="32986"/>
                                        </p:tgtEl>
                                      </p:cBhvr>
                                    </p:animEffect>
                                  </p:childTnLst>
                                </p:cTn>
                              </p:par>
                              <p:par>
                                <p:cTn id="30" presetID="16" presetClass="entr" presetSubtype="21" fill="hold" grpId="0" nodeType="withEffect">
                                  <p:stCondLst>
                                    <p:cond delay="0"/>
                                  </p:stCondLst>
                                  <p:childTnLst>
                                    <p:set>
                                      <p:cBhvr>
                                        <p:cTn id="31" dur="1" fill="hold">
                                          <p:stCondLst>
                                            <p:cond delay="0"/>
                                          </p:stCondLst>
                                        </p:cTn>
                                        <p:tgtEl>
                                          <p:spTgt spid="32985"/>
                                        </p:tgtEl>
                                        <p:attrNameLst>
                                          <p:attrName>style.visibility</p:attrName>
                                        </p:attrNameLst>
                                      </p:cBhvr>
                                      <p:to>
                                        <p:strVal val="visible"/>
                                      </p:to>
                                    </p:set>
                                    <p:animEffect transition="in" filter="barn(inVertical)">
                                      <p:cBhvr>
                                        <p:cTn id="32" dur="500"/>
                                        <p:tgtEl>
                                          <p:spTgt spid="32985"/>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32970"/>
                                        </p:tgtEl>
                                        <p:attrNameLst>
                                          <p:attrName>style.visibility</p:attrName>
                                        </p:attrNameLst>
                                      </p:cBhvr>
                                      <p:to>
                                        <p:strVal val="visible"/>
                                      </p:to>
                                    </p:set>
                                    <p:animEffect transition="in" filter="barn(inVertical)">
                                      <p:cBhvr>
                                        <p:cTn id="37" dur="500"/>
                                        <p:tgtEl>
                                          <p:spTgt spid="32970"/>
                                        </p:tgtEl>
                                      </p:cBhvr>
                                    </p:animEffect>
                                  </p:childTnLst>
                                </p:cTn>
                              </p:par>
                              <p:par>
                                <p:cTn id="38" presetID="16" presetClass="entr" presetSubtype="21" fill="hold" grpId="0" nodeType="withEffect">
                                  <p:stCondLst>
                                    <p:cond delay="0"/>
                                  </p:stCondLst>
                                  <p:childTnLst>
                                    <p:set>
                                      <p:cBhvr>
                                        <p:cTn id="39" dur="1" fill="hold">
                                          <p:stCondLst>
                                            <p:cond delay="0"/>
                                          </p:stCondLst>
                                        </p:cTn>
                                        <p:tgtEl>
                                          <p:spTgt spid="32989"/>
                                        </p:tgtEl>
                                        <p:attrNameLst>
                                          <p:attrName>style.visibility</p:attrName>
                                        </p:attrNameLst>
                                      </p:cBhvr>
                                      <p:to>
                                        <p:strVal val="visible"/>
                                      </p:to>
                                    </p:set>
                                    <p:animEffect transition="in" filter="barn(inVertical)">
                                      <p:cBhvr>
                                        <p:cTn id="40" dur="500"/>
                                        <p:tgtEl>
                                          <p:spTgt spid="32989"/>
                                        </p:tgtEl>
                                      </p:cBhvr>
                                    </p:animEffect>
                                  </p:childTnLst>
                                </p:cTn>
                              </p:par>
                              <p:par>
                                <p:cTn id="41" presetID="16" presetClass="entr" presetSubtype="21" fill="hold" grpId="0" nodeType="withEffect">
                                  <p:stCondLst>
                                    <p:cond delay="0"/>
                                  </p:stCondLst>
                                  <p:childTnLst>
                                    <p:set>
                                      <p:cBhvr>
                                        <p:cTn id="42" dur="1" fill="hold">
                                          <p:stCondLst>
                                            <p:cond delay="0"/>
                                          </p:stCondLst>
                                        </p:cTn>
                                        <p:tgtEl>
                                          <p:spTgt spid="32988"/>
                                        </p:tgtEl>
                                        <p:attrNameLst>
                                          <p:attrName>style.visibility</p:attrName>
                                        </p:attrNameLst>
                                      </p:cBhvr>
                                      <p:to>
                                        <p:strVal val="visible"/>
                                      </p:to>
                                    </p:set>
                                    <p:animEffect transition="in" filter="barn(inVertical)">
                                      <p:cBhvr>
                                        <p:cTn id="43" dur="500"/>
                                        <p:tgtEl>
                                          <p:spTgt spid="32988"/>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nodeType="clickEffect">
                                  <p:stCondLst>
                                    <p:cond delay="0"/>
                                  </p:stCondLst>
                                  <p:childTnLst>
                                    <p:set>
                                      <p:cBhvr>
                                        <p:cTn id="47" dur="1" fill="hold">
                                          <p:stCondLst>
                                            <p:cond delay="0"/>
                                          </p:stCondLst>
                                        </p:cTn>
                                        <p:tgtEl>
                                          <p:spTgt spid="32971"/>
                                        </p:tgtEl>
                                        <p:attrNameLst>
                                          <p:attrName>style.visibility</p:attrName>
                                        </p:attrNameLst>
                                      </p:cBhvr>
                                      <p:to>
                                        <p:strVal val="visible"/>
                                      </p:to>
                                    </p:set>
                                    <p:animEffect transition="in" filter="barn(inVertical)">
                                      <p:cBhvr>
                                        <p:cTn id="48" dur="500"/>
                                        <p:tgtEl>
                                          <p:spTgt spid="32971"/>
                                        </p:tgtEl>
                                      </p:cBhvr>
                                    </p:animEffect>
                                  </p:childTnLst>
                                </p:cTn>
                              </p:par>
                              <p:par>
                                <p:cTn id="49" presetID="16" presetClass="entr" presetSubtype="21" fill="hold" grpId="0" nodeType="withEffect">
                                  <p:stCondLst>
                                    <p:cond delay="0"/>
                                  </p:stCondLst>
                                  <p:childTnLst>
                                    <p:set>
                                      <p:cBhvr>
                                        <p:cTn id="50" dur="1" fill="hold">
                                          <p:stCondLst>
                                            <p:cond delay="0"/>
                                          </p:stCondLst>
                                        </p:cTn>
                                        <p:tgtEl>
                                          <p:spTgt spid="32983"/>
                                        </p:tgtEl>
                                        <p:attrNameLst>
                                          <p:attrName>style.visibility</p:attrName>
                                        </p:attrNameLst>
                                      </p:cBhvr>
                                      <p:to>
                                        <p:strVal val="visible"/>
                                      </p:to>
                                    </p:set>
                                    <p:animEffect transition="in" filter="barn(inVertical)">
                                      <p:cBhvr>
                                        <p:cTn id="51" dur="500"/>
                                        <p:tgtEl>
                                          <p:spTgt spid="32983"/>
                                        </p:tgtEl>
                                      </p:cBhvr>
                                    </p:animEffect>
                                  </p:childTnLst>
                                </p:cTn>
                              </p:par>
                              <p:par>
                                <p:cTn id="52" presetID="16" presetClass="entr" presetSubtype="21" fill="hold" grpId="0" nodeType="withEffect">
                                  <p:stCondLst>
                                    <p:cond delay="0"/>
                                  </p:stCondLst>
                                  <p:childTnLst>
                                    <p:set>
                                      <p:cBhvr>
                                        <p:cTn id="53" dur="1" fill="hold">
                                          <p:stCondLst>
                                            <p:cond delay="0"/>
                                          </p:stCondLst>
                                        </p:cTn>
                                        <p:tgtEl>
                                          <p:spTgt spid="32982"/>
                                        </p:tgtEl>
                                        <p:attrNameLst>
                                          <p:attrName>style.visibility</p:attrName>
                                        </p:attrNameLst>
                                      </p:cBhvr>
                                      <p:to>
                                        <p:strVal val="visible"/>
                                      </p:to>
                                    </p:set>
                                    <p:animEffect transition="in" filter="barn(inVertical)">
                                      <p:cBhvr>
                                        <p:cTn id="54" dur="500"/>
                                        <p:tgtEl>
                                          <p:spTgt spid="32982"/>
                                        </p:tgtEl>
                                      </p:cBhvr>
                                    </p:animEffect>
                                  </p:childTnLst>
                                </p:cTn>
                              </p:par>
                            </p:childTnLst>
                          </p:cTn>
                        </p:par>
                      </p:childTnLst>
                    </p:cTn>
                  </p:par>
                  <p:par>
                    <p:cTn id="55" fill="hold">
                      <p:stCondLst>
                        <p:cond delay="indefinite"/>
                      </p:stCondLst>
                      <p:childTnLst>
                        <p:par>
                          <p:cTn id="56" fill="hold">
                            <p:stCondLst>
                              <p:cond delay="0"/>
                            </p:stCondLst>
                            <p:childTnLst>
                              <p:par>
                                <p:cTn id="57" presetID="16" presetClass="entr" presetSubtype="21" fill="hold" nodeType="clickEffect">
                                  <p:stCondLst>
                                    <p:cond delay="0"/>
                                  </p:stCondLst>
                                  <p:childTnLst>
                                    <p:set>
                                      <p:cBhvr>
                                        <p:cTn id="58" dur="1" fill="hold">
                                          <p:stCondLst>
                                            <p:cond delay="0"/>
                                          </p:stCondLst>
                                        </p:cTn>
                                        <p:tgtEl>
                                          <p:spTgt spid="32972"/>
                                        </p:tgtEl>
                                        <p:attrNameLst>
                                          <p:attrName>style.visibility</p:attrName>
                                        </p:attrNameLst>
                                      </p:cBhvr>
                                      <p:to>
                                        <p:strVal val="visible"/>
                                      </p:to>
                                    </p:set>
                                    <p:animEffect transition="in" filter="barn(inVertical)">
                                      <p:cBhvr>
                                        <p:cTn id="59" dur="500"/>
                                        <p:tgtEl>
                                          <p:spTgt spid="32972"/>
                                        </p:tgtEl>
                                      </p:cBhvr>
                                    </p:animEffect>
                                  </p:childTnLst>
                                </p:cTn>
                              </p:par>
                              <p:par>
                                <p:cTn id="60" presetID="16" presetClass="entr" presetSubtype="21" fill="hold" grpId="0" nodeType="withEffect">
                                  <p:stCondLst>
                                    <p:cond delay="0"/>
                                  </p:stCondLst>
                                  <p:childTnLst>
                                    <p:set>
                                      <p:cBhvr>
                                        <p:cTn id="61" dur="1" fill="hold">
                                          <p:stCondLst>
                                            <p:cond delay="0"/>
                                          </p:stCondLst>
                                        </p:cTn>
                                        <p:tgtEl>
                                          <p:spTgt spid="32980"/>
                                        </p:tgtEl>
                                        <p:attrNameLst>
                                          <p:attrName>style.visibility</p:attrName>
                                        </p:attrNameLst>
                                      </p:cBhvr>
                                      <p:to>
                                        <p:strVal val="visible"/>
                                      </p:to>
                                    </p:set>
                                    <p:animEffect transition="in" filter="barn(inVertical)">
                                      <p:cBhvr>
                                        <p:cTn id="62" dur="500"/>
                                        <p:tgtEl>
                                          <p:spTgt spid="32980"/>
                                        </p:tgtEl>
                                      </p:cBhvr>
                                    </p:animEffect>
                                  </p:childTnLst>
                                </p:cTn>
                              </p:par>
                              <p:par>
                                <p:cTn id="63" presetID="16" presetClass="entr" presetSubtype="21" fill="hold" grpId="0" nodeType="withEffect">
                                  <p:stCondLst>
                                    <p:cond delay="0"/>
                                  </p:stCondLst>
                                  <p:childTnLst>
                                    <p:set>
                                      <p:cBhvr>
                                        <p:cTn id="64" dur="1" fill="hold">
                                          <p:stCondLst>
                                            <p:cond delay="0"/>
                                          </p:stCondLst>
                                        </p:cTn>
                                        <p:tgtEl>
                                          <p:spTgt spid="32979"/>
                                        </p:tgtEl>
                                        <p:attrNameLst>
                                          <p:attrName>style.visibility</p:attrName>
                                        </p:attrNameLst>
                                      </p:cBhvr>
                                      <p:to>
                                        <p:strVal val="visible"/>
                                      </p:to>
                                    </p:set>
                                    <p:animEffect transition="in" filter="barn(inVertical)">
                                      <p:cBhvr>
                                        <p:cTn id="65" dur="500"/>
                                        <p:tgtEl>
                                          <p:spTgt spid="32979"/>
                                        </p:tgtEl>
                                      </p:cBhvr>
                                    </p:animEffect>
                                  </p:childTnLst>
                                </p:cTn>
                              </p:par>
                              <p:par>
                                <p:cTn id="66" presetID="16" presetClass="entr" presetSubtype="21" fill="hold" nodeType="withEffect">
                                  <p:stCondLst>
                                    <p:cond delay="0"/>
                                  </p:stCondLst>
                                  <p:childTnLst>
                                    <p:set>
                                      <p:cBhvr>
                                        <p:cTn id="67" dur="1" fill="hold">
                                          <p:stCondLst>
                                            <p:cond delay="0"/>
                                          </p:stCondLst>
                                        </p:cTn>
                                        <p:tgtEl>
                                          <p:spTgt spid="32974"/>
                                        </p:tgtEl>
                                        <p:attrNameLst>
                                          <p:attrName>style.visibility</p:attrName>
                                        </p:attrNameLst>
                                      </p:cBhvr>
                                      <p:to>
                                        <p:strVal val="visible"/>
                                      </p:to>
                                    </p:set>
                                    <p:animEffect transition="in" filter="barn(inVertical)">
                                      <p:cBhvr>
                                        <p:cTn id="68" dur="500"/>
                                        <p:tgtEl>
                                          <p:spTgt spid="329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991" grpId="0"/>
      <p:bldP spid="32988" grpId="0"/>
      <p:bldP spid="32985" grpId="0"/>
      <p:bldP spid="32982" grpId="0"/>
      <p:bldP spid="32979" grpId="0"/>
      <p:bldP spid="32992" grpId="0" animBg="1"/>
      <p:bldP spid="32989" grpId="0" animBg="1"/>
      <p:bldP spid="32986" grpId="0" animBg="1"/>
      <p:bldP spid="32983" grpId="0" animBg="1"/>
      <p:bldP spid="32980"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2135"/>
        <p:cNvGrpSpPr/>
        <p:nvPr/>
      </p:nvGrpSpPr>
      <p:grpSpPr>
        <a:xfrm>
          <a:off x="0" y="0"/>
          <a:ext cx="0" cy="0"/>
          <a:chOff x="0" y="0"/>
          <a:chExt cx="0" cy="0"/>
        </a:xfrm>
      </p:grpSpPr>
      <p:pic>
        <p:nvPicPr>
          <p:cNvPr id="8" name="Picture 7" descr="A group of kids sitting on a rainbow&#10;&#10;Description automatically generated">
            <a:extLst>
              <a:ext uri="{FF2B5EF4-FFF2-40B4-BE49-F238E27FC236}">
                <a16:creationId xmlns:a16="http://schemas.microsoft.com/office/drawing/2014/main" id="{F37C8BF0-2F18-AB3E-146A-F23BF036D1F9}"/>
              </a:ext>
            </a:extLst>
          </p:cNvPr>
          <p:cNvPicPr>
            <a:picLocks noChangeAspect="1"/>
          </p:cNvPicPr>
          <p:nvPr/>
        </p:nvPicPr>
        <p:blipFill>
          <a:blip r:embed="rId3"/>
          <a:stretch>
            <a:fillRect/>
          </a:stretch>
        </p:blipFill>
        <p:spPr>
          <a:xfrm>
            <a:off x="1779920" y="91943"/>
            <a:ext cx="8940727" cy="6320266"/>
          </a:xfrm>
          <a:prstGeom prst="rect">
            <a:avLst/>
          </a:prstGeom>
        </p:spPr>
      </p:pic>
      <p:sp>
        <p:nvSpPr>
          <p:cNvPr id="32137" name="Google Shape;32137;p44"/>
          <p:cNvSpPr txBox="1">
            <a:spLocks noGrp="1"/>
          </p:cNvSpPr>
          <p:nvPr>
            <p:ph type="title"/>
          </p:nvPr>
        </p:nvSpPr>
        <p:spPr>
          <a:xfrm>
            <a:off x="3705599" y="3969443"/>
            <a:ext cx="4731292" cy="981600"/>
          </a:xfrm>
          <a:prstGeom prst="rect">
            <a:avLst/>
          </a:prstGeom>
        </p:spPr>
        <p:txBody>
          <a:bodyPr spcFirstLastPara="1" wrap="square" lIns="121900" tIns="121900" rIns="121900" bIns="121900" anchor="ctr" anchorCtr="0">
            <a:noAutofit/>
          </a:bodyPr>
          <a:lstStyle/>
          <a:p>
            <a:r>
              <a:rPr lang="en" sz="6000" b="1">
                <a:latin typeface="Times New Roman" panose="02020603050405020304" pitchFamily="18" charset="0"/>
                <a:cs typeface="Times New Roman" panose="02020603050405020304" pitchFamily="18" charset="0"/>
              </a:rPr>
              <a:t>Hình thành kiến thức</a:t>
            </a:r>
            <a:endParaRPr sz="6000" b="1">
              <a:latin typeface="Times New Roman" panose="02020603050405020304" pitchFamily="18" charset="0"/>
              <a:cs typeface="Times New Roman" panose="02020603050405020304" pitchFamily="18" charset="0"/>
            </a:endParaRPr>
          </a:p>
        </p:txBody>
      </p:sp>
      <p:grpSp>
        <p:nvGrpSpPr>
          <p:cNvPr id="32153" name="Google Shape;32153;p44"/>
          <p:cNvGrpSpPr/>
          <p:nvPr/>
        </p:nvGrpSpPr>
        <p:grpSpPr>
          <a:xfrm flipH="1">
            <a:off x="9878737" y="1420436"/>
            <a:ext cx="1115145" cy="842125"/>
            <a:chOff x="7409052" y="1065327"/>
            <a:chExt cx="836359" cy="631594"/>
          </a:xfrm>
        </p:grpSpPr>
        <p:sp>
          <p:nvSpPr>
            <p:cNvPr id="32154" name="Google Shape;32154;p44"/>
            <p:cNvSpPr/>
            <p:nvPr/>
          </p:nvSpPr>
          <p:spPr>
            <a:xfrm rot="1478459">
              <a:off x="7810580" y="1275835"/>
              <a:ext cx="377211" cy="358786"/>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5" name="Google Shape;32155;p44"/>
            <p:cNvSpPr/>
            <p:nvPr/>
          </p:nvSpPr>
          <p:spPr>
            <a:xfrm rot="1478381">
              <a:off x="7440196" y="1179245"/>
              <a:ext cx="203888" cy="19392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6" name="Google Shape;32156;p44"/>
            <p:cNvSpPr/>
            <p:nvPr/>
          </p:nvSpPr>
          <p:spPr>
            <a:xfrm rot="5768331">
              <a:off x="7816360" y="1077689"/>
              <a:ext cx="170718" cy="16237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57" name="Google Shape;32157;p44"/>
          <p:cNvGrpSpPr/>
          <p:nvPr/>
        </p:nvGrpSpPr>
        <p:grpSpPr>
          <a:xfrm>
            <a:off x="1540304" y="4718136"/>
            <a:ext cx="1115145" cy="842125"/>
            <a:chOff x="1155227" y="3538602"/>
            <a:chExt cx="836359" cy="631594"/>
          </a:xfrm>
        </p:grpSpPr>
        <p:sp>
          <p:nvSpPr>
            <p:cNvPr id="32158" name="Google Shape;32158;p44"/>
            <p:cNvSpPr/>
            <p:nvPr/>
          </p:nvSpPr>
          <p:spPr>
            <a:xfrm rot="1478459">
              <a:off x="1556755" y="3749110"/>
              <a:ext cx="377211" cy="358786"/>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9" name="Google Shape;32159;p44"/>
            <p:cNvSpPr/>
            <p:nvPr/>
          </p:nvSpPr>
          <p:spPr>
            <a:xfrm rot="1478381">
              <a:off x="1186371" y="3652520"/>
              <a:ext cx="203888" cy="19392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0" name="Google Shape;32160;p44"/>
            <p:cNvSpPr/>
            <p:nvPr/>
          </p:nvSpPr>
          <p:spPr>
            <a:xfrm rot="5768331">
              <a:off x="1562535" y="3550964"/>
              <a:ext cx="170718" cy="16237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61" name="Google Shape;32161;p44"/>
          <p:cNvGrpSpPr/>
          <p:nvPr/>
        </p:nvGrpSpPr>
        <p:grpSpPr>
          <a:xfrm rot="-5269723">
            <a:off x="-44979" y="2057205"/>
            <a:ext cx="2017555" cy="1852488"/>
            <a:chOff x="5719575" y="4391050"/>
            <a:chExt cx="664300" cy="609950"/>
          </a:xfrm>
        </p:grpSpPr>
        <p:sp>
          <p:nvSpPr>
            <p:cNvPr id="32162" name="Google Shape;32162;p44"/>
            <p:cNvSpPr/>
            <p:nvPr/>
          </p:nvSpPr>
          <p:spPr>
            <a:xfrm>
              <a:off x="6009275" y="4391050"/>
              <a:ext cx="227950" cy="375025"/>
            </a:xfrm>
            <a:custGeom>
              <a:avLst/>
              <a:gdLst/>
              <a:ahLst/>
              <a:cxnLst/>
              <a:rect l="l" t="t" r="r" b="b"/>
              <a:pathLst>
                <a:path w="9118" h="15001" extrusionOk="0">
                  <a:moveTo>
                    <a:pt x="8671" y="0"/>
                  </a:moveTo>
                  <a:cubicBezTo>
                    <a:pt x="8372" y="0"/>
                    <a:pt x="8080" y="154"/>
                    <a:pt x="7916" y="430"/>
                  </a:cubicBezTo>
                  <a:lnTo>
                    <a:pt x="1" y="13789"/>
                  </a:lnTo>
                  <a:lnTo>
                    <a:pt x="2044" y="15001"/>
                  </a:lnTo>
                  <a:lnTo>
                    <a:pt x="9118" y="124"/>
                  </a:lnTo>
                  <a:cubicBezTo>
                    <a:pt x="8977" y="40"/>
                    <a:pt x="8823" y="0"/>
                    <a:pt x="8671"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3" name="Google Shape;32163;p44"/>
            <p:cNvSpPr/>
            <p:nvPr/>
          </p:nvSpPr>
          <p:spPr>
            <a:xfrm>
              <a:off x="5897700" y="4735775"/>
              <a:ext cx="201350" cy="265225"/>
            </a:xfrm>
            <a:custGeom>
              <a:avLst/>
              <a:gdLst/>
              <a:ahLst/>
              <a:cxnLst/>
              <a:rect l="l" t="t" r="r" b="b"/>
              <a:pathLst>
                <a:path w="8054" h="10609" extrusionOk="0">
                  <a:moveTo>
                    <a:pt x="5041" y="3271"/>
                  </a:moveTo>
                  <a:cubicBezTo>
                    <a:pt x="5296" y="3271"/>
                    <a:pt x="5534" y="3329"/>
                    <a:pt x="5743" y="3453"/>
                  </a:cubicBezTo>
                  <a:cubicBezTo>
                    <a:pt x="6716" y="4028"/>
                    <a:pt x="6751" y="5840"/>
                    <a:pt x="5821" y="7412"/>
                  </a:cubicBezTo>
                  <a:cubicBezTo>
                    <a:pt x="5091" y="8644"/>
                    <a:pt x="3942" y="9426"/>
                    <a:pt x="3012" y="9426"/>
                  </a:cubicBezTo>
                  <a:cubicBezTo>
                    <a:pt x="2757" y="9426"/>
                    <a:pt x="2519" y="9368"/>
                    <a:pt x="2310" y="9244"/>
                  </a:cubicBezTo>
                  <a:cubicBezTo>
                    <a:pt x="1337" y="8668"/>
                    <a:pt x="1301" y="6854"/>
                    <a:pt x="2232" y="5285"/>
                  </a:cubicBezTo>
                  <a:cubicBezTo>
                    <a:pt x="2963" y="4053"/>
                    <a:pt x="4111" y="3271"/>
                    <a:pt x="5041" y="3271"/>
                  </a:cubicBezTo>
                  <a:close/>
                  <a:moveTo>
                    <a:pt x="4464" y="0"/>
                  </a:moveTo>
                  <a:lnTo>
                    <a:pt x="2574" y="3190"/>
                  </a:lnTo>
                  <a:lnTo>
                    <a:pt x="2576" y="3190"/>
                  </a:lnTo>
                  <a:cubicBezTo>
                    <a:pt x="2105" y="3604"/>
                    <a:pt x="1669" y="4122"/>
                    <a:pt x="1307" y="4735"/>
                  </a:cubicBezTo>
                  <a:cubicBezTo>
                    <a:pt x="0" y="6940"/>
                    <a:pt x="171" y="9376"/>
                    <a:pt x="1698" y="10279"/>
                  </a:cubicBezTo>
                  <a:cubicBezTo>
                    <a:pt x="2075" y="10502"/>
                    <a:pt x="2494" y="10608"/>
                    <a:pt x="2931" y="10608"/>
                  </a:cubicBezTo>
                  <a:cubicBezTo>
                    <a:pt x="4264" y="10608"/>
                    <a:pt x="5765" y="9621"/>
                    <a:pt x="6749" y="7960"/>
                  </a:cubicBezTo>
                  <a:cubicBezTo>
                    <a:pt x="8054" y="5756"/>
                    <a:pt x="7882" y="3321"/>
                    <a:pt x="6356" y="2416"/>
                  </a:cubicBezTo>
                  <a:cubicBezTo>
                    <a:pt x="6213" y="2331"/>
                    <a:pt x="6064" y="2270"/>
                    <a:pt x="5911" y="2218"/>
                  </a:cubicBezTo>
                  <a:lnTo>
                    <a:pt x="6507" y="1212"/>
                  </a:lnTo>
                  <a:lnTo>
                    <a:pt x="4464" y="0"/>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4" name="Google Shape;32164;p44"/>
            <p:cNvSpPr/>
            <p:nvPr/>
          </p:nvSpPr>
          <p:spPr>
            <a:xfrm>
              <a:off x="5719575" y="4618150"/>
              <a:ext cx="280200" cy="167775"/>
            </a:xfrm>
            <a:custGeom>
              <a:avLst/>
              <a:gdLst/>
              <a:ahLst/>
              <a:cxnLst/>
              <a:rect l="l" t="t" r="r" b="b"/>
              <a:pathLst>
                <a:path w="11208" h="6711" extrusionOk="0">
                  <a:moveTo>
                    <a:pt x="5825" y="1105"/>
                  </a:moveTo>
                  <a:cubicBezTo>
                    <a:pt x="6921" y="1105"/>
                    <a:pt x="7825" y="1521"/>
                    <a:pt x="8078" y="2250"/>
                  </a:cubicBezTo>
                  <a:cubicBezTo>
                    <a:pt x="8452" y="3317"/>
                    <a:pt x="7311" y="4726"/>
                    <a:pt x="5585" y="5326"/>
                  </a:cubicBezTo>
                  <a:cubicBezTo>
                    <a:pt x="5038" y="5517"/>
                    <a:pt x="4485" y="5607"/>
                    <a:pt x="3975" y="5607"/>
                  </a:cubicBezTo>
                  <a:cubicBezTo>
                    <a:pt x="2879" y="5607"/>
                    <a:pt x="1974" y="5191"/>
                    <a:pt x="1720" y="4462"/>
                  </a:cubicBezTo>
                  <a:cubicBezTo>
                    <a:pt x="1348" y="3394"/>
                    <a:pt x="2491" y="1985"/>
                    <a:pt x="4214" y="1386"/>
                  </a:cubicBezTo>
                  <a:cubicBezTo>
                    <a:pt x="4762" y="1196"/>
                    <a:pt x="5314" y="1105"/>
                    <a:pt x="5825" y="1105"/>
                  </a:cubicBezTo>
                  <a:close/>
                  <a:moveTo>
                    <a:pt x="5946" y="0"/>
                  </a:moveTo>
                  <a:cubicBezTo>
                    <a:pt x="5287" y="0"/>
                    <a:pt x="4577" y="119"/>
                    <a:pt x="3861" y="368"/>
                  </a:cubicBezTo>
                  <a:cubicBezTo>
                    <a:pt x="1440" y="1211"/>
                    <a:pt x="1" y="3182"/>
                    <a:pt x="585" y="4857"/>
                  </a:cubicBezTo>
                  <a:cubicBezTo>
                    <a:pt x="995" y="6037"/>
                    <a:pt x="2284" y="6710"/>
                    <a:pt x="3856" y="6710"/>
                  </a:cubicBezTo>
                  <a:cubicBezTo>
                    <a:pt x="4515" y="6710"/>
                    <a:pt x="5225" y="6592"/>
                    <a:pt x="5940" y="6342"/>
                  </a:cubicBezTo>
                  <a:cubicBezTo>
                    <a:pt x="6613" y="6109"/>
                    <a:pt x="7208" y="5785"/>
                    <a:pt x="7706" y="5407"/>
                  </a:cubicBezTo>
                  <a:lnTo>
                    <a:pt x="11207" y="4189"/>
                  </a:lnTo>
                  <a:lnTo>
                    <a:pt x="10427" y="1944"/>
                  </a:lnTo>
                  <a:lnTo>
                    <a:pt x="9322" y="2328"/>
                  </a:lnTo>
                  <a:cubicBezTo>
                    <a:pt x="9302" y="2168"/>
                    <a:pt x="9271" y="2010"/>
                    <a:pt x="9217" y="1853"/>
                  </a:cubicBezTo>
                  <a:cubicBezTo>
                    <a:pt x="8807" y="673"/>
                    <a:pt x="7518" y="0"/>
                    <a:pt x="5946" y="0"/>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5" name="Google Shape;32165;p44"/>
            <p:cNvSpPr/>
            <p:nvPr/>
          </p:nvSpPr>
          <p:spPr>
            <a:xfrm>
              <a:off x="5980200" y="4567425"/>
              <a:ext cx="403675" cy="155475"/>
            </a:xfrm>
            <a:custGeom>
              <a:avLst/>
              <a:gdLst/>
              <a:ahLst/>
              <a:cxnLst/>
              <a:rect l="l" t="t" r="r" b="b"/>
              <a:pathLst>
                <a:path w="16147" h="6219" extrusionOk="0">
                  <a:moveTo>
                    <a:pt x="15987" y="0"/>
                  </a:moveTo>
                  <a:lnTo>
                    <a:pt x="1" y="3976"/>
                  </a:lnTo>
                  <a:lnTo>
                    <a:pt x="782" y="6219"/>
                  </a:lnTo>
                  <a:lnTo>
                    <a:pt x="15447" y="1116"/>
                  </a:lnTo>
                  <a:cubicBezTo>
                    <a:pt x="15905" y="956"/>
                    <a:pt x="16147" y="457"/>
                    <a:pt x="15987"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6" name="Google Shape;32166;p44"/>
            <p:cNvSpPr/>
            <p:nvPr/>
          </p:nvSpPr>
          <p:spPr>
            <a:xfrm>
              <a:off x="6064675" y="4662675"/>
              <a:ext cx="23050" cy="20175"/>
            </a:xfrm>
            <a:custGeom>
              <a:avLst/>
              <a:gdLst/>
              <a:ahLst/>
              <a:cxnLst/>
              <a:rect l="l" t="t" r="r" b="b"/>
              <a:pathLst>
                <a:path w="922" h="807" extrusionOk="0">
                  <a:moveTo>
                    <a:pt x="461" y="1"/>
                  </a:moveTo>
                  <a:cubicBezTo>
                    <a:pt x="392" y="1"/>
                    <a:pt x="323" y="18"/>
                    <a:pt x="259" y="55"/>
                  </a:cubicBezTo>
                  <a:cubicBezTo>
                    <a:pt x="67" y="167"/>
                    <a:pt x="1" y="413"/>
                    <a:pt x="113" y="605"/>
                  </a:cubicBezTo>
                  <a:cubicBezTo>
                    <a:pt x="187" y="734"/>
                    <a:pt x="322" y="807"/>
                    <a:pt x="461" y="807"/>
                  </a:cubicBezTo>
                  <a:cubicBezTo>
                    <a:pt x="530" y="807"/>
                    <a:pt x="599" y="789"/>
                    <a:pt x="663" y="752"/>
                  </a:cubicBezTo>
                  <a:cubicBezTo>
                    <a:pt x="855" y="640"/>
                    <a:pt x="921" y="394"/>
                    <a:pt x="809" y="202"/>
                  </a:cubicBezTo>
                  <a:cubicBezTo>
                    <a:pt x="734" y="72"/>
                    <a:pt x="600" y="1"/>
                    <a:pt x="461" y="1"/>
                  </a:cubicBezTo>
                  <a:close/>
                </a:path>
              </a:pathLst>
            </a:custGeom>
            <a:solidFill>
              <a:srgbClr val="FFE37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67" name="Google Shape;32167;p44"/>
          <p:cNvGrpSpPr/>
          <p:nvPr/>
        </p:nvGrpSpPr>
        <p:grpSpPr>
          <a:xfrm rot="-1100601">
            <a:off x="1432506" y="6180572"/>
            <a:ext cx="1003053" cy="522056"/>
            <a:chOff x="5150950" y="1689975"/>
            <a:chExt cx="342625" cy="178325"/>
          </a:xfrm>
        </p:grpSpPr>
        <p:sp>
          <p:nvSpPr>
            <p:cNvPr id="32168" name="Google Shape;32168;p44"/>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9" name="Google Shape;32169;p44"/>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92" name="Google Shape;32192;p44"/>
          <p:cNvGrpSpPr/>
          <p:nvPr/>
        </p:nvGrpSpPr>
        <p:grpSpPr>
          <a:xfrm rot="-10673116">
            <a:off x="10832546" y="5853369"/>
            <a:ext cx="776852" cy="887683"/>
            <a:chOff x="2398650" y="2129325"/>
            <a:chExt cx="582650" cy="665775"/>
          </a:xfrm>
        </p:grpSpPr>
        <p:sp>
          <p:nvSpPr>
            <p:cNvPr id="32193" name="Google Shape;32193;p44"/>
            <p:cNvSpPr/>
            <p:nvPr/>
          </p:nvSpPr>
          <p:spPr>
            <a:xfrm>
              <a:off x="2398650" y="2303525"/>
              <a:ext cx="538050" cy="431275"/>
            </a:xfrm>
            <a:custGeom>
              <a:avLst/>
              <a:gdLst/>
              <a:ahLst/>
              <a:cxnLst/>
              <a:rect l="l" t="t" r="r" b="b"/>
              <a:pathLst>
                <a:path w="21522" h="17251" extrusionOk="0">
                  <a:moveTo>
                    <a:pt x="16663" y="0"/>
                  </a:moveTo>
                  <a:cubicBezTo>
                    <a:pt x="16222" y="0"/>
                    <a:pt x="15772" y="99"/>
                    <a:pt x="15344" y="310"/>
                  </a:cubicBezTo>
                  <a:lnTo>
                    <a:pt x="2185" y="6798"/>
                  </a:lnTo>
                  <a:cubicBezTo>
                    <a:pt x="526" y="7616"/>
                    <a:pt x="1" y="9729"/>
                    <a:pt x="1083" y="11228"/>
                  </a:cubicBezTo>
                  <a:lnTo>
                    <a:pt x="5431" y="17251"/>
                  </a:lnTo>
                  <a:lnTo>
                    <a:pt x="21521" y="9318"/>
                  </a:lnTo>
                  <a:lnTo>
                    <a:pt x="19546" y="2192"/>
                  </a:lnTo>
                  <a:cubicBezTo>
                    <a:pt x="19172" y="846"/>
                    <a:pt x="17955" y="0"/>
                    <a:pt x="16663" y="0"/>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4" name="Google Shape;32194;p44"/>
            <p:cNvSpPr/>
            <p:nvPr/>
          </p:nvSpPr>
          <p:spPr>
            <a:xfrm>
              <a:off x="2505675" y="2525675"/>
              <a:ext cx="475625" cy="269425"/>
            </a:xfrm>
            <a:custGeom>
              <a:avLst/>
              <a:gdLst/>
              <a:ahLst/>
              <a:cxnLst/>
              <a:rect l="l" t="t" r="r" b="b"/>
              <a:pathLst>
                <a:path w="19025" h="10777" extrusionOk="0">
                  <a:moveTo>
                    <a:pt x="18116" y="1"/>
                  </a:moveTo>
                  <a:lnTo>
                    <a:pt x="0" y="8932"/>
                  </a:lnTo>
                  <a:lnTo>
                    <a:pt x="909" y="10777"/>
                  </a:lnTo>
                  <a:lnTo>
                    <a:pt x="19025" y="1845"/>
                  </a:lnTo>
                  <a:lnTo>
                    <a:pt x="18116" y="1"/>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5" name="Google Shape;32195;p44"/>
            <p:cNvSpPr/>
            <p:nvPr/>
          </p:nvSpPr>
          <p:spPr>
            <a:xfrm>
              <a:off x="2398825" y="2129325"/>
              <a:ext cx="442325" cy="498325"/>
            </a:xfrm>
            <a:custGeom>
              <a:avLst/>
              <a:gdLst/>
              <a:ahLst/>
              <a:cxnLst/>
              <a:rect l="l" t="t" r="r" b="b"/>
              <a:pathLst>
                <a:path w="17693" h="19933" extrusionOk="0">
                  <a:moveTo>
                    <a:pt x="8202" y="0"/>
                  </a:moveTo>
                  <a:cubicBezTo>
                    <a:pt x="8092" y="0"/>
                    <a:pt x="7979" y="4"/>
                    <a:pt x="7863" y="12"/>
                  </a:cubicBezTo>
                  <a:cubicBezTo>
                    <a:pt x="6839" y="84"/>
                    <a:pt x="5591" y="479"/>
                    <a:pt x="4155" y="1187"/>
                  </a:cubicBezTo>
                  <a:cubicBezTo>
                    <a:pt x="2719" y="1895"/>
                    <a:pt x="1646" y="2644"/>
                    <a:pt x="966" y="3413"/>
                  </a:cubicBezTo>
                  <a:cubicBezTo>
                    <a:pt x="316" y="4147"/>
                    <a:pt x="0" y="4921"/>
                    <a:pt x="26" y="5710"/>
                  </a:cubicBezTo>
                  <a:cubicBezTo>
                    <a:pt x="46" y="6379"/>
                    <a:pt x="315" y="7045"/>
                    <a:pt x="823" y="7690"/>
                  </a:cubicBezTo>
                  <a:cubicBezTo>
                    <a:pt x="1203" y="8174"/>
                    <a:pt x="1722" y="8649"/>
                    <a:pt x="2361" y="9101"/>
                  </a:cubicBezTo>
                  <a:cubicBezTo>
                    <a:pt x="3118" y="9636"/>
                    <a:pt x="3864" y="10011"/>
                    <a:pt x="4249" y="10191"/>
                  </a:cubicBezTo>
                  <a:lnTo>
                    <a:pt x="6100" y="19500"/>
                  </a:lnTo>
                  <a:cubicBezTo>
                    <a:pt x="6151" y="19756"/>
                    <a:pt x="6375" y="19932"/>
                    <a:pt x="6627" y="19932"/>
                  </a:cubicBezTo>
                  <a:cubicBezTo>
                    <a:pt x="6662" y="19932"/>
                    <a:pt x="6697" y="19928"/>
                    <a:pt x="6732" y="19921"/>
                  </a:cubicBezTo>
                  <a:cubicBezTo>
                    <a:pt x="7024" y="19864"/>
                    <a:pt x="7213" y="19581"/>
                    <a:pt x="7155" y="19289"/>
                  </a:cubicBezTo>
                  <a:lnTo>
                    <a:pt x="5250" y="9708"/>
                  </a:lnTo>
                  <a:cubicBezTo>
                    <a:pt x="5214" y="9531"/>
                    <a:pt x="5095" y="9385"/>
                    <a:pt x="4928" y="9315"/>
                  </a:cubicBezTo>
                  <a:cubicBezTo>
                    <a:pt x="4919" y="9310"/>
                    <a:pt x="3952" y="8906"/>
                    <a:pt x="2982" y="8220"/>
                  </a:cubicBezTo>
                  <a:cubicBezTo>
                    <a:pt x="2141" y="7628"/>
                    <a:pt x="1133" y="6703"/>
                    <a:pt x="1101" y="5674"/>
                  </a:cubicBezTo>
                  <a:cubicBezTo>
                    <a:pt x="1085" y="5168"/>
                    <a:pt x="1310" y="4646"/>
                    <a:pt x="1771" y="4125"/>
                  </a:cubicBezTo>
                  <a:cubicBezTo>
                    <a:pt x="2359" y="3460"/>
                    <a:pt x="3321" y="2797"/>
                    <a:pt x="4630" y="2150"/>
                  </a:cubicBezTo>
                  <a:cubicBezTo>
                    <a:pt x="5940" y="1504"/>
                    <a:pt x="7052" y="1147"/>
                    <a:pt x="7936" y="1085"/>
                  </a:cubicBezTo>
                  <a:cubicBezTo>
                    <a:pt x="8028" y="1078"/>
                    <a:pt x="8116" y="1075"/>
                    <a:pt x="8203" y="1075"/>
                  </a:cubicBezTo>
                  <a:cubicBezTo>
                    <a:pt x="8773" y="1075"/>
                    <a:pt x="9232" y="1216"/>
                    <a:pt x="9574" y="1494"/>
                  </a:cubicBezTo>
                  <a:cubicBezTo>
                    <a:pt x="10368" y="2145"/>
                    <a:pt x="10489" y="3498"/>
                    <a:pt x="10450" y="4520"/>
                  </a:cubicBezTo>
                  <a:cubicBezTo>
                    <a:pt x="10405" y="5709"/>
                    <a:pt x="10135" y="6739"/>
                    <a:pt x="10132" y="6749"/>
                  </a:cubicBezTo>
                  <a:cubicBezTo>
                    <a:pt x="10086" y="6923"/>
                    <a:pt x="10130" y="7108"/>
                    <a:pt x="10248" y="7243"/>
                  </a:cubicBezTo>
                  <a:lnTo>
                    <a:pt x="16688" y="14588"/>
                  </a:lnTo>
                  <a:cubicBezTo>
                    <a:pt x="16794" y="14709"/>
                    <a:pt x="16943" y="14771"/>
                    <a:pt x="17092" y="14771"/>
                  </a:cubicBezTo>
                  <a:cubicBezTo>
                    <a:pt x="17218" y="14771"/>
                    <a:pt x="17345" y="14727"/>
                    <a:pt x="17447" y="14637"/>
                  </a:cubicBezTo>
                  <a:cubicBezTo>
                    <a:pt x="17670" y="14442"/>
                    <a:pt x="17693" y="14102"/>
                    <a:pt x="17498" y="13879"/>
                  </a:cubicBezTo>
                  <a:lnTo>
                    <a:pt x="11241" y="6743"/>
                  </a:lnTo>
                  <a:cubicBezTo>
                    <a:pt x="11332" y="6329"/>
                    <a:pt x="11487" y="5508"/>
                    <a:pt x="11525" y="4582"/>
                  </a:cubicBezTo>
                  <a:cubicBezTo>
                    <a:pt x="11555" y="3800"/>
                    <a:pt x="11495" y="3099"/>
                    <a:pt x="11344" y="2504"/>
                  </a:cubicBezTo>
                  <a:cubicBezTo>
                    <a:pt x="11142" y="1708"/>
                    <a:pt x="10775" y="1088"/>
                    <a:pt x="10258" y="664"/>
                  </a:cubicBezTo>
                  <a:cubicBezTo>
                    <a:pt x="9719" y="223"/>
                    <a:pt x="9028" y="0"/>
                    <a:pt x="8202"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96" name="Google Shape;32196;p44"/>
          <p:cNvGrpSpPr/>
          <p:nvPr/>
        </p:nvGrpSpPr>
        <p:grpSpPr>
          <a:xfrm rot="1110446">
            <a:off x="2156875" y="165799"/>
            <a:ext cx="776799" cy="887623"/>
            <a:chOff x="2398650" y="2129325"/>
            <a:chExt cx="582650" cy="665775"/>
          </a:xfrm>
        </p:grpSpPr>
        <p:sp>
          <p:nvSpPr>
            <p:cNvPr id="32197" name="Google Shape;32197;p44"/>
            <p:cNvSpPr/>
            <p:nvPr/>
          </p:nvSpPr>
          <p:spPr>
            <a:xfrm>
              <a:off x="2398650" y="2303525"/>
              <a:ext cx="538050" cy="431275"/>
            </a:xfrm>
            <a:custGeom>
              <a:avLst/>
              <a:gdLst/>
              <a:ahLst/>
              <a:cxnLst/>
              <a:rect l="l" t="t" r="r" b="b"/>
              <a:pathLst>
                <a:path w="21522" h="17251" extrusionOk="0">
                  <a:moveTo>
                    <a:pt x="16663" y="0"/>
                  </a:moveTo>
                  <a:cubicBezTo>
                    <a:pt x="16222" y="0"/>
                    <a:pt x="15772" y="99"/>
                    <a:pt x="15344" y="310"/>
                  </a:cubicBezTo>
                  <a:lnTo>
                    <a:pt x="2185" y="6798"/>
                  </a:lnTo>
                  <a:cubicBezTo>
                    <a:pt x="526" y="7616"/>
                    <a:pt x="1" y="9729"/>
                    <a:pt x="1083" y="11228"/>
                  </a:cubicBezTo>
                  <a:lnTo>
                    <a:pt x="5431" y="17251"/>
                  </a:lnTo>
                  <a:lnTo>
                    <a:pt x="21521" y="9318"/>
                  </a:lnTo>
                  <a:lnTo>
                    <a:pt x="19546" y="2192"/>
                  </a:lnTo>
                  <a:cubicBezTo>
                    <a:pt x="19172" y="846"/>
                    <a:pt x="17955" y="0"/>
                    <a:pt x="16663" y="0"/>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8" name="Google Shape;32198;p44"/>
            <p:cNvSpPr/>
            <p:nvPr/>
          </p:nvSpPr>
          <p:spPr>
            <a:xfrm>
              <a:off x="2505675" y="2525675"/>
              <a:ext cx="475625" cy="269425"/>
            </a:xfrm>
            <a:custGeom>
              <a:avLst/>
              <a:gdLst/>
              <a:ahLst/>
              <a:cxnLst/>
              <a:rect l="l" t="t" r="r" b="b"/>
              <a:pathLst>
                <a:path w="19025" h="10777" extrusionOk="0">
                  <a:moveTo>
                    <a:pt x="18116" y="1"/>
                  </a:moveTo>
                  <a:lnTo>
                    <a:pt x="0" y="8932"/>
                  </a:lnTo>
                  <a:lnTo>
                    <a:pt x="909" y="10777"/>
                  </a:lnTo>
                  <a:lnTo>
                    <a:pt x="19025" y="1845"/>
                  </a:lnTo>
                  <a:lnTo>
                    <a:pt x="18116" y="1"/>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9" name="Google Shape;32199;p44"/>
            <p:cNvSpPr/>
            <p:nvPr/>
          </p:nvSpPr>
          <p:spPr>
            <a:xfrm>
              <a:off x="2398825" y="2129325"/>
              <a:ext cx="442325" cy="498325"/>
            </a:xfrm>
            <a:custGeom>
              <a:avLst/>
              <a:gdLst/>
              <a:ahLst/>
              <a:cxnLst/>
              <a:rect l="l" t="t" r="r" b="b"/>
              <a:pathLst>
                <a:path w="17693" h="19933" extrusionOk="0">
                  <a:moveTo>
                    <a:pt x="8202" y="0"/>
                  </a:moveTo>
                  <a:cubicBezTo>
                    <a:pt x="8092" y="0"/>
                    <a:pt x="7979" y="4"/>
                    <a:pt x="7863" y="12"/>
                  </a:cubicBezTo>
                  <a:cubicBezTo>
                    <a:pt x="6839" y="84"/>
                    <a:pt x="5591" y="479"/>
                    <a:pt x="4155" y="1187"/>
                  </a:cubicBezTo>
                  <a:cubicBezTo>
                    <a:pt x="2719" y="1895"/>
                    <a:pt x="1646" y="2644"/>
                    <a:pt x="966" y="3413"/>
                  </a:cubicBezTo>
                  <a:cubicBezTo>
                    <a:pt x="316" y="4147"/>
                    <a:pt x="0" y="4921"/>
                    <a:pt x="26" y="5710"/>
                  </a:cubicBezTo>
                  <a:cubicBezTo>
                    <a:pt x="46" y="6379"/>
                    <a:pt x="315" y="7045"/>
                    <a:pt x="823" y="7690"/>
                  </a:cubicBezTo>
                  <a:cubicBezTo>
                    <a:pt x="1203" y="8174"/>
                    <a:pt x="1722" y="8649"/>
                    <a:pt x="2361" y="9101"/>
                  </a:cubicBezTo>
                  <a:cubicBezTo>
                    <a:pt x="3118" y="9636"/>
                    <a:pt x="3864" y="10011"/>
                    <a:pt x="4249" y="10191"/>
                  </a:cubicBezTo>
                  <a:lnTo>
                    <a:pt x="6100" y="19500"/>
                  </a:lnTo>
                  <a:cubicBezTo>
                    <a:pt x="6151" y="19756"/>
                    <a:pt x="6375" y="19932"/>
                    <a:pt x="6627" y="19932"/>
                  </a:cubicBezTo>
                  <a:cubicBezTo>
                    <a:pt x="6662" y="19932"/>
                    <a:pt x="6697" y="19928"/>
                    <a:pt x="6732" y="19921"/>
                  </a:cubicBezTo>
                  <a:cubicBezTo>
                    <a:pt x="7024" y="19864"/>
                    <a:pt x="7213" y="19581"/>
                    <a:pt x="7155" y="19289"/>
                  </a:cubicBezTo>
                  <a:lnTo>
                    <a:pt x="5250" y="9708"/>
                  </a:lnTo>
                  <a:cubicBezTo>
                    <a:pt x="5214" y="9531"/>
                    <a:pt x="5095" y="9385"/>
                    <a:pt x="4928" y="9315"/>
                  </a:cubicBezTo>
                  <a:cubicBezTo>
                    <a:pt x="4919" y="9310"/>
                    <a:pt x="3952" y="8906"/>
                    <a:pt x="2982" y="8220"/>
                  </a:cubicBezTo>
                  <a:cubicBezTo>
                    <a:pt x="2141" y="7628"/>
                    <a:pt x="1133" y="6703"/>
                    <a:pt x="1101" y="5674"/>
                  </a:cubicBezTo>
                  <a:cubicBezTo>
                    <a:pt x="1085" y="5168"/>
                    <a:pt x="1310" y="4646"/>
                    <a:pt x="1771" y="4125"/>
                  </a:cubicBezTo>
                  <a:cubicBezTo>
                    <a:pt x="2359" y="3460"/>
                    <a:pt x="3321" y="2797"/>
                    <a:pt x="4630" y="2150"/>
                  </a:cubicBezTo>
                  <a:cubicBezTo>
                    <a:pt x="5940" y="1504"/>
                    <a:pt x="7052" y="1147"/>
                    <a:pt x="7936" y="1085"/>
                  </a:cubicBezTo>
                  <a:cubicBezTo>
                    <a:pt x="8028" y="1078"/>
                    <a:pt x="8116" y="1075"/>
                    <a:pt x="8203" y="1075"/>
                  </a:cubicBezTo>
                  <a:cubicBezTo>
                    <a:pt x="8773" y="1075"/>
                    <a:pt x="9232" y="1216"/>
                    <a:pt x="9574" y="1494"/>
                  </a:cubicBezTo>
                  <a:cubicBezTo>
                    <a:pt x="10368" y="2145"/>
                    <a:pt x="10489" y="3498"/>
                    <a:pt x="10450" y="4520"/>
                  </a:cubicBezTo>
                  <a:cubicBezTo>
                    <a:pt x="10405" y="5709"/>
                    <a:pt x="10135" y="6739"/>
                    <a:pt x="10132" y="6749"/>
                  </a:cubicBezTo>
                  <a:cubicBezTo>
                    <a:pt x="10086" y="6923"/>
                    <a:pt x="10130" y="7108"/>
                    <a:pt x="10248" y="7243"/>
                  </a:cubicBezTo>
                  <a:lnTo>
                    <a:pt x="16688" y="14588"/>
                  </a:lnTo>
                  <a:cubicBezTo>
                    <a:pt x="16794" y="14709"/>
                    <a:pt x="16943" y="14771"/>
                    <a:pt x="17092" y="14771"/>
                  </a:cubicBezTo>
                  <a:cubicBezTo>
                    <a:pt x="17218" y="14771"/>
                    <a:pt x="17345" y="14727"/>
                    <a:pt x="17447" y="14637"/>
                  </a:cubicBezTo>
                  <a:cubicBezTo>
                    <a:pt x="17670" y="14442"/>
                    <a:pt x="17693" y="14102"/>
                    <a:pt x="17498" y="13879"/>
                  </a:cubicBezTo>
                  <a:lnTo>
                    <a:pt x="11241" y="6743"/>
                  </a:lnTo>
                  <a:cubicBezTo>
                    <a:pt x="11332" y="6329"/>
                    <a:pt x="11487" y="5508"/>
                    <a:pt x="11525" y="4582"/>
                  </a:cubicBezTo>
                  <a:cubicBezTo>
                    <a:pt x="11555" y="3800"/>
                    <a:pt x="11495" y="3099"/>
                    <a:pt x="11344" y="2504"/>
                  </a:cubicBezTo>
                  <a:cubicBezTo>
                    <a:pt x="11142" y="1708"/>
                    <a:pt x="10775" y="1088"/>
                    <a:pt x="10258" y="664"/>
                  </a:cubicBezTo>
                  <a:cubicBezTo>
                    <a:pt x="9719" y="223"/>
                    <a:pt x="9028" y="0"/>
                    <a:pt x="8202"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extLst>
      <p:ext uri="{BB962C8B-B14F-4D97-AF65-F5344CB8AC3E}">
        <p14:creationId xmlns:p14="http://schemas.microsoft.com/office/powerpoint/2010/main" val="25710891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2137"/>
                                        </p:tgtEl>
                                        <p:attrNameLst>
                                          <p:attrName>style.visibility</p:attrName>
                                        </p:attrNameLst>
                                      </p:cBhvr>
                                      <p:to>
                                        <p:strVal val="visible"/>
                                      </p:to>
                                    </p:set>
                                    <p:anim calcmode="lin" valueType="num">
                                      <p:cBhvr>
                                        <p:cTn id="7" dur="500" fill="hold"/>
                                        <p:tgtEl>
                                          <p:spTgt spid="32137"/>
                                        </p:tgtEl>
                                        <p:attrNameLst>
                                          <p:attrName>ppt_w</p:attrName>
                                        </p:attrNameLst>
                                      </p:cBhvr>
                                      <p:tavLst>
                                        <p:tav tm="0">
                                          <p:val>
                                            <p:fltVal val="0"/>
                                          </p:val>
                                        </p:tav>
                                        <p:tav tm="100000">
                                          <p:val>
                                            <p:strVal val="#ppt_w"/>
                                          </p:val>
                                        </p:tav>
                                      </p:tavLst>
                                    </p:anim>
                                    <p:anim calcmode="lin" valueType="num">
                                      <p:cBhvr>
                                        <p:cTn id="8" dur="500" fill="hold"/>
                                        <p:tgtEl>
                                          <p:spTgt spid="32137"/>
                                        </p:tgtEl>
                                        <p:attrNameLst>
                                          <p:attrName>ppt_h</p:attrName>
                                        </p:attrNameLst>
                                      </p:cBhvr>
                                      <p:tavLst>
                                        <p:tav tm="0">
                                          <p:val>
                                            <p:fltVal val="0"/>
                                          </p:val>
                                        </p:tav>
                                        <p:tav tm="100000">
                                          <p:val>
                                            <p:strVal val="#ppt_h"/>
                                          </p:val>
                                        </p:tav>
                                      </p:tavLst>
                                    </p:anim>
                                    <p:animEffect transition="in" filter="fade">
                                      <p:cBhvr>
                                        <p:cTn id="9" dur="500"/>
                                        <p:tgtEl>
                                          <p:spTgt spid="32137"/>
                                        </p:tgtEl>
                                      </p:cBhvr>
                                    </p:animEffect>
                                  </p:childTnLst>
                                </p:cTn>
                              </p:par>
                              <p:par>
                                <p:cTn id="10" presetID="53" presetClass="entr" presetSubtype="16"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nodeType="withEffect">
                                  <p:stCondLst>
                                    <p:cond delay="0"/>
                                  </p:stCondLst>
                                  <p:childTnLst>
                                    <p:set>
                                      <p:cBhvr>
                                        <p:cTn id="16" dur="1" fill="hold">
                                          <p:stCondLst>
                                            <p:cond delay="0"/>
                                          </p:stCondLst>
                                        </p:cTn>
                                        <p:tgtEl>
                                          <p:spTgt spid="32153"/>
                                        </p:tgtEl>
                                        <p:attrNameLst>
                                          <p:attrName>style.visibility</p:attrName>
                                        </p:attrNameLst>
                                      </p:cBhvr>
                                      <p:to>
                                        <p:strVal val="visible"/>
                                      </p:to>
                                    </p:set>
                                    <p:anim calcmode="lin" valueType="num">
                                      <p:cBhvr>
                                        <p:cTn id="17" dur="500" fill="hold"/>
                                        <p:tgtEl>
                                          <p:spTgt spid="32153"/>
                                        </p:tgtEl>
                                        <p:attrNameLst>
                                          <p:attrName>ppt_w</p:attrName>
                                        </p:attrNameLst>
                                      </p:cBhvr>
                                      <p:tavLst>
                                        <p:tav tm="0">
                                          <p:val>
                                            <p:fltVal val="0"/>
                                          </p:val>
                                        </p:tav>
                                        <p:tav tm="100000">
                                          <p:val>
                                            <p:strVal val="#ppt_w"/>
                                          </p:val>
                                        </p:tav>
                                      </p:tavLst>
                                    </p:anim>
                                    <p:anim calcmode="lin" valueType="num">
                                      <p:cBhvr>
                                        <p:cTn id="18" dur="500" fill="hold"/>
                                        <p:tgtEl>
                                          <p:spTgt spid="32153"/>
                                        </p:tgtEl>
                                        <p:attrNameLst>
                                          <p:attrName>ppt_h</p:attrName>
                                        </p:attrNameLst>
                                      </p:cBhvr>
                                      <p:tavLst>
                                        <p:tav tm="0">
                                          <p:val>
                                            <p:fltVal val="0"/>
                                          </p:val>
                                        </p:tav>
                                        <p:tav tm="100000">
                                          <p:val>
                                            <p:strVal val="#ppt_h"/>
                                          </p:val>
                                        </p:tav>
                                      </p:tavLst>
                                    </p:anim>
                                    <p:animEffect transition="in" filter="fade">
                                      <p:cBhvr>
                                        <p:cTn id="19" dur="500"/>
                                        <p:tgtEl>
                                          <p:spTgt spid="32153"/>
                                        </p:tgtEl>
                                      </p:cBhvr>
                                    </p:animEffect>
                                  </p:childTnLst>
                                </p:cTn>
                              </p:par>
                              <p:par>
                                <p:cTn id="20" presetID="53" presetClass="entr" presetSubtype="16" fill="hold" nodeType="withEffect">
                                  <p:stCondLst>
                                    <p:cond delay="0"/>
                                  </p:stCondLst>
                                  <p:childTnLst>
                                    <p:set>
                                      <p:cBhvr>
                                        <p:cTn id="21" dur="1" fill="hold">
                                          <p:stCondLst>
                                            <p:cond delay="0"/>
                                          </p:stCondLst>
                                        </p:cTn>
                                        <p:tgtEl>
                                          <p:spTgt spid="32157"/>
                                        </p:tgtEl>
                                        <p:attrNameLst>
                                          <p:attrName>style.visibility</p:attrName>
                                        </p:attrNameLst>
                                      </p:cBhvr>
                                      <p:to>
                                        <p:strVal val="visible"/>
                                      </p:to>
                                    </p:set>
                                    <p:anim calcmode="lin" valueType="num">
                                      <p:cBhvr>
                                        <p:cTn id="22" dur="500" fill="hold"/>
                                        <p:tgtEl>
                                          <p:spTgt spid="32157"/>
                                        </p:tgtEl>
                                        <p:attrNameLst>
                                          <p:attrName>ppt_w</p:attrName>
                                        </p:attrNameLst>
                                      </p:cBhvr>
                                      <p:tavLst>
                                        <p:tav tm="0">
                                          <p:val>
                                            <p:fltVal val="0"/>
                                          </p:val>
                                        </p:tav>
                                        <p:tav tm="100000">
                                          <p:val>
                                            <p:strVal val="#ppt_w"/>
                                          </p:val>
                                        </p:tav>
                                      </p:tavLst>
                                    </p:anim>
                                    <p:anim calcmode="lin" valueType="num">
                                      <p:cBhvr>
                                        <p:cTn id="23" dur="500" fill="hold"/>
                                        <p:tgtEl>
                                          <p:spTgt spid="32157"/>
                                        </p:tgtEl>
                                        <p:attrNameLst>
                                          <p:attrName>ppt_h</p:attrName>
                                        </p:attrNameLst>
                                      </p:cBhvr>
                                      <p:tavLst>
                                        <p:tav tm="0">
                                          <p:val>
                                            <p:fltVal val="0"/>
                                          </p:val>
                                        </p:tav>
                                        <p:tav tm="100000">
                                          <p:val>
                                            <p:strVal val="#ppt_h"/>
                                          </p:val>
                                        </p:tav>
                                      </p:tavLst>
                                    </p:anim>
                                    <p:animEffect transition="in" filter="fade">
                                      <p:cBhvr>
                                        <p:cTn id="24" dur="500"/>
                                        <p:tgtEl>
                                          <p:spTgt spid="32157"/>
                                        </p:tgtEl>
                                      </p:cBhvr>
                                    </p:animEffect>
                                  </p:childTnLst>
                                </p:cTn>
                              </p:par>
                              <p:par>
                                <p:cTn id="25" presetID="53" presetClass="entr" presetSubtype="16" fill="hold" nodeType="withEffect">
                                  <p:stCondLst>
                                    <p:cond delay="0"/>
                                  </p:stCondLst>
                                  <p:childTnLst>
                                    <p:set>
                                      <p:cBhvr>
                                        <p:cTn id="26" dur="1" fill="hold">
                                          <p:stCondLst>
                                            <p:cond delay="0"/>
                                          </p:stCondLst>
                                        </p:cTn>
                                        <p:tgtEl>
                                          <p:spTgt spid="32161"/>
                                        </p:tgtEl>
                                        <p:attrNameLst>
                                          <p:attrName>style.visibility</p:attrName>
                                        </p:attrNameLst>
                                      </p:cBhvr>
                                      <p:to>
                                        <p:strVal val="visible"/>
                                      </p:to>
                                    </p:set>
                                    <p:anim calcmode="lin" valueType="num">
                                      <p:cBhvr>
                                        <p:cTn id="27" dur="500" fill="hold"/>
                                        <p:tgtEl>
                                          <p:spTgt spid="32161"/>
                                        </p:tgtEl>
                                        <p:attrNameLst>
                                          <p:attrName>ppt_w</p:attrName>
                                        </p:attrNameLst>
                                      </p:cBhvr>
                                      <p:tavLst>
                                        <p:tav tm="0">
                                          <p:val>
                                            <p:fltVal val="0"/>
                                          </p:val>
                                        </p:tav>
                                        <p:tav tm="100000">
                                          <p:val>
                                            <p:strVal val="#ppt_w"/>
                                          </p:val>
                                        </p:tav>
                                      </p:tavLst>
                                    </p:anim>
                                    <p:anim calcmode="lin" valueType="num">
                                      <p:cBhvr>
                                        <p:cTn id="28" dur="500" fill="hold"/>
                                        <p:tgtEl>
                                          <p:spTgt spid="32161"/>
                                        </p:tgtEl>
                                        <p:attrNameLst>
                                          <p:attrName>ppt_h</p:attrName>
                                        </p:attrNameLst>
                                      </p:cBhvr>
                                      <p:tavLst>
                                        <p:tav tm="0">
                                          <p:val>
                                            <p:fltVal val="0"/>
                                          </p:val>
                                        </p:tav>
                                        <p:tav tm="100000">
                                          <p:val>
                                            <p:strVal val="#ppt_h"/>
                                          </p:val>
                                        </p:tav>
                                      </p:tavLst>
                                    </p:anim>
                                    <p:animEffect transition="in" filter="fade">
                                      <p:cBhvr>
                                        <p:cTn id="29" dur="500"/>
                                        <p:tgtEl>
                                          <p:spTgt spid="32161"/>
                                        </p:tgtEl>
                                      </p:cBhvr>
                                    </p:animEffect>
                                  </p:childTnLst>
                                </p:cTn>
                              </p:par>
                              <p:par>
                                <p:cTn id="30" presetID="53" presetClass="entr" presetSubtype="16" fill="hold" nodeType="withEffect">
                                  <p:stCondLst>
                                    <p:cond delay="0"/>
                                  </p:stCondLst>
                                  <p:childTnLst>
                                    <p:set>
                                      <p:cBhvr>
                                        <p:cTn id="31" dur="1" fill="hold">
                                          <p:stCondLst>
                                            <p:cond delay="0"/>
                                          </p:stCondLst>
                                        </p:cTn>
                                        <p:tgtEl>
                                          <p:spTgt spid="32167"/>
                                        </p:tgtEl>
                                        <p:attrNameLst>
                                          <p:attrName>style.visibility</p:attrName>
                                        </p:attrNameLst>
                                      </p:cBhvr>
                                      <p:to>
                                        <p:strVal val="visible"/>
                                      </p:to>
                                    </p:set>
                                    <p:anim calcmode="lin" valueType="num">
                                      <p:cBhvr>
                                        <p:cTn id="32" dur="500" fill="hold"/>
                                        <p:tgtEl>
                                          <p:spTgt spid="32167"/>
                                        </p:tgtEl>
                                        <p:attrNameLst>
                                          <p:attrName>ppt_w</p:attrName>
                                        </p:attrNameLst>
                                      </p:cBhvr>
                                      <p:tavLst>
                                        <p:tav tm="0">
                                          <p:val>
                                            <p:fltVal val="0"/>
                                          </p:val>
                                        </p:tav>
                                        <p:tav tm="100000">
                                          <p:val>
                                            <p:strVal val="#ppt_w"/>
                                          </p:val>
                                        </p:tav>
                                      </p:tavLst>
                                    </p:anim>
                                    <p:anim calcmode="lin" valueType="num">
                                      <p:cBhvr>
                                        <p:cTn id="33" dur="500" fill="hold"/>
                                        <p:tgtEl>
                                          <p:spTgt spid="32167"/>
                                        </p:tgtEl>
                                        <p:attrNameLst>
                                          <p:attrName>ppt_h</p:attrName>
                                        </p:attrNameLst>
                                      </p:cBhvr>
                                      <p:tavLst>
                                        <p:tav tm="0">
                                          <p:val>
                                            <p:fltVal val="0"/>
                                          </p:val>
                                        </p:tav>
                                        <p:tav tm="100000">
                                          <p:val>
                                            <p:strVal val="#ppt_h"/>
                                          </p:val>
                                        </p:tav>
                                      </p:tavLst>
                                    </p:anim>
                                    <p:animEffect transition="in" filter="fade">
                                      <p:cBhvr>
                                        <p:cTn id="34" dur="500"/>
                                        <p:tgtEl>
                                          <p:spTgt spid="32167"/>
                                        </p:tgtEl>
                                      </p:cBhvr>
                                    </p:animEffect>
                                  </p:childTnLst>
                                </p:cTn>
                              </p:par>
                              <p:par>
                                <p:cTn id="35" presetID="53" presetClass="entr" presetSubtype="16" fill="hold" nodeType="withEffect">
                                  <p:stCondLst>
                                    <p:cond delay="0"/>
                                  </p:stCondLst>
                                  <p:childTnLst>
                                    <p:set>
                                      <p:cBhvr>
                                        <p:cTn id="36" dur="1" fill="hold">
                                          <p:stCondLst>
                                            <p:cond delay="0"/>
                                          </p:stCondLst>
                                        </p:cTn>
                                        <p:tgtEl>
                                          <p:spTgt spid="32192"/>
                                        </p:tgtEl>
                                        <p:attrNameLst>
                                          <p:attrName>style.visibility</p:attrName>
                                        </p:attrNameLst>
                                      </p:cBhvr>
                                      <p:to>
                                        <p:strVal val="visible"/>
                                      </p:to>
                                    </p:set>
                                    <p:anim calcmode="lin" valueType="num">
                                      <p:cBhvr>
                                        <p:cTn id="37" dur="500" fill="hold"/>
                                        <p:tgtEl>
                                          <p:spTgt spid="32192"/>
                                        </p:tgtEl>
                                        <p:attrNameLst>
                                          <p:attrName>ppt_w</p:attrName>
                                        </p:attrNameLst>
                                      </p:cBhvr>
                                      <p:tavLst>
                                        <p:tav tm="0">
                                          <p:val>
                                            <p:fltVal val="0"/>
                                          </p:val>
                                        </p:tav>
                                        <p:tav tm="100000">
                                          <p:val>
                                            <p:strVal val="#ppt_w"/>
                                          </p:val>
                                        </p:tav>
                                      </p:tavLst>
                                    </p:anim>
                                    <p:anim calcmode="lin" valueType="num">
                                      <p:cBhvr>
                                        <p:cTn id="38" dur="500" fill="hold"/>
                                        <p:tgtEl>
                                          <p:spTgt spid="32192"/>
                                        </p:tgtEl>
                                        <p:attrNameLst>
                                          <p:attrName>ppt_h</p:attrName>
                                        </p:attrNameLst>
                                      </p:cBhvr>
                                      <p:tavLst>
                                        <p:tav tm="0">
                                          <p:val>
                                            <p:fltVal val="0"/>
                                          </p:val>
                                        </p:tav>
                                        <p:tav tm="100000">
                                          <p:val>
                                            <p:strVal val="#ppt_h"/>
                                          </p:val>
                                        </p:tav>
                                      </p:tavLst>
                                    </p:anim>
                                    <p:animEffect transition="in" filter="fade">
                                      <p:cBhvr>
                                        <p:cTn id="39" dur="500"/>
                                        <p:tgtEl>
                                          <p:spTgt spid="32192"/>
                                        </p:tgtEl>
                                      </p:cBhvr>
                                    </p:animEffect>
                                  </p:childTnLst>
                                </p:cTn>
                              </p:par>
                              <p:par>
                                <p:cTn id="40" presetID="53" presetClass="entr" presetSubtype="16" fill="hold" nodeType="withEffect">
                                  <p:stCondLst>
                                    <p:cond delay="0"/>
                                  </p:stCondLst>
                                  <p:childTnLst>
                                    <p:set>
                                      <p:cBhvr>
                                        <p:cTn id="41" dur="1" fill="hold">
                                          <p:stCondLst>
                                            <p:cond delay="0"/>
                                          </p:stCondLst>
                                        </p:cTn>
                                        <p:tgtEl>
                                          <p:spTgt spid="32196"/>
                                        </p:tgtEl>
                                        <p:attrNameLst>
                                          <p:attrName>style.visibility</p:attrName>
                                        </p:attrNameLst>
                                      </p:cBhvr>
                                      <p:to>
                                        <p:strVal val="visible"/>
                                      </p:to>
                                    </p:set>
                                    <p:anim calcmode="lin" valueType="num">
                                      <p:cBhvr>
                                        <p:cTn id="42" dur="500" fill="hold"/>
                                        <p:tgtEl>
                                          <p:spTgt spid="32196"/>
                                        </p:tgtEl>
                                        <p:attrNameLst>
                                          <p:attrName>ppt_w</p:attrName>
                                        </p:attrNameLst>
                                      </p:cBhvr>
                                      <p:tavLst>
                                        <p:tav tm="0">
                                          <p:val>
                                            <p:fltVal val="0"/>
                                          </p:val>
                                        </p:tav>
                                        <p:tav tm="100000">
                                          <p:val>
                                            <p:strVal val="#ppt_w"/>
                                          </p:val>
                                        </p:tav>
                                      </p:tavLst>
                                    </p:anim>
                                    <p:anim calcmode="lin" valueType="num">
                                      <p:cBhvr>
                                        <p:cTn id="43" dur="500" fill="hold"/>
                                        <p:tgtEl>
                                          <p:spTgt spid="32196"/>
                                        </p:tgtEl>
                                        <p:attrNameLst>
                                          <p:attrName>ppt_h</p:attrName>
                                        </p:attrNameLst>
                                      </p:cBhvr>
                                      <p:tavLst>
                                        <p:tav tm="0">
                                          <p:val>
                                            <p:fltVal val="0"/>
                                          </p:val>
                                        </p:tav>
                                        <p:tav tm="100000">
                                          <p:val>
                                            <p:strVal val="#ppt_h"/>
                                          </p:val>
                                        </p:tav>
                                      </p:tavLst>
                                    </p:anim>
                                    <p:animEffect transition="in" filter="fade">
                                      <p:cBhvr>
                                        <p:cTn id="44" dur="500"/>
                                        <p:tgtEl>
                                          <p:spTgt spid="321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13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2135"/>
        <p:cNvGrpSpPr/>
        <p:nvPr/>
      </p:nvGrpSpPr>
      <p:grpSpPr>
        <a:xfrm>
          <a:off x="0" y="0"/>
          <a:ext cx="0" cy="0"/>
          <a:chOff x="0" y="0"/>
          <a:chExt cx="0" cy="0"/>
        </a:xfrm>
      </p:grpSpPr>
      <p:sp>
        <p:nvSpPr>
          <p:cNvPr id="32136" name="Google Shape;32136;p44"/>
          <p:cNvSpPr/>
          <p:nvPr/>
        </p:nvSpPr>
        <p:spPr>
          <a:xfrm>
            <a:off x="4976811" y="958095"/>
            <a:ext cx="2381600" cy="2374000"/>
          </a:xfrm>
          <a:prstGeom prst="star32">
            <a:avLst>
              <a:gd name="adj" fmla="val 45706"/>
            </a:avLst>
          </a:pr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37" name="Google Shape;32137;p44"/>
          <p:cNvSpPr txBox="1">
            <a:spLocks noGrp="1"/>
          </p:cNvSpPr>
          <p:nvPr>
            <p:ph type="title"/>
          </p:nvPr>
        </p:nvSpPr>
        <p:spPr>
          <a:xfrm>
            <a:off x="2114942" y="4136217"/>
            <a:ext cx="7930097" cy="981600"/>
          </a:xfrm>
          <a:prstGeom prst="rect">
            <a:avLst/>
          </a:prstGeom>
        </p:spPr>
        <p:txBody>
          <a:bodyPr spcFirstLastPara="1" wrap="square" lIns="121900" tIns="121900" rIns="121900" bIns="121900" anchor="ctr" anchorCtr="0">
            <a:noAutofit/>
          </a:bodyPr>
          <a:lstStyle/>
          <a:p>
            <a:r>
              <a:rPr lang="en" sz="8000" b="1">
                <a:latin typeface="Times New Roman" panose="02020603050405020304" pitchFamily="18" charset="0"/>
                <a:cs typeface="Times New Roman" panose="02020603050405020304" pitchFamily="18" charset="0"/>
              </a:rPr>
              <a:t>Củng cố tri thức về kiểu bài</a:t>
            </a:r>
            <a:endParaRPr sz="8000" b="1">
              <a:latin typeface="Times New Roman" panose="02020603050405020304" pitchFamily="18" charset="0"/>
              <a:cs typeface="Times New Roman" panose="02020603050405020304" pitchFamily="18" charset="0"/>
            </a:endParaRPr>
          </a:p>
        </p:txBody>
      </p:sp>
      <p:sp>
        <p:nvSpPr>
          <p:cNvPr id="32138" name="Google Shape;32138;p44"/>
          <p:cNvSpPr txBox="1">
            <a:spLocks noGrp="1"/>
          </p:cNvSpPr>
          <p:nvPr>
            <p:ph type="title" idx="2"/>
          </p:nvPr>
        </p:nvSpPr>
        <p:spPr>
          <a:xfrm>
            <a:off x="4814611" y="1321695"/>
            <a:ext cx="2706000" cy="1646800"/>
          </a:xfrm>
          <a:prstGeom prst="rect">
            <a:avLst/>
          </a:prstGeom>
        </p:spPr>
        <p:txBody>
          <a:bodyPr spcFirstLastPara="1" wrap="square" lIns="121900" tIns="121900" rIns="121900" bIns="121900" anchor="ctr" anchorCtr="0">
            <a:noAutofit/>
          </a:bodyPr>
          <a:lstStyle/>
          <a:p>
            <a:r>
              <a:rPr lang="en" sz="11733" b="1">
                <a:latin typeface="Times New Roman" panose="02020603050405020304" pitchFamily="18" charset="0"/>
                <a:cs typeface="Times New Roman" panose="02020603050405020304" pitchFamily="18" charset="0"/>
              </a:rPr>
              <a:t>I</a:t>
            </a:r>
            <a:endParaRPr sz="11733" b="1">
              <a:latin typeface="Times New Roman" panose="02020603050405020304" pitchFamily="18" charset="0"/>
              <a:cs typeface="Times New Roman" panose="02020603050405020304" pitchFamily="18" charset="0"/>
            </a:endParaRPr>
          </a:p>
        </p:txBody>
      </p:sp>
      <p:grpSp>
        <p:nvGrpSpPr>
          <p:cNvPr id="32153" name="Google Shape;32153;p44"/>
          <p:cNvGrpSpPr/>
          <p:nvPr/>
        </p:nvGrpSpPr>
        <p:grpSpPr>
          <a:xfrm flipH="1">
            <a:off x="9878737" y="1420436"/>
            <a:ext cx="1115145" cy="842125"/>
            <a:chOff x="7409052" y="1065327"/>
            <a:chExt cx="836359" cy="631594"/>
          </a:xfrm>
        </p:grpSpPr>
        <p:sp>
          <p:nvSpPr>
            <p:cNvPr id="32154" name="Google Shape;32154;p44"/>
            <p:cNvSpPr/>
            <p:nvPr/>
          </p:nvSpPr>
          <p:spPr>
            <a:xfrm rot="1478459">
              <a:off x="7810580" y="1275835"/>
              <a:ext cx="377211" cy="358786"/>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5" name="Google Shape;32155;p44"/>
            <p:cNvSpPr/>
            <p:nvPr/>
          </p:nvSpPr>
          <p:spPr>
            <a:xfrm rot="1478381">
              <a:off x="7440196" y="1179245"/>
              <a:ext cx="203888" cy="19392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6" name="Google Shape;32156;p44"/>
            <p:cNvSpPr/>
            <p:nvPr/>
          </p:nvSpPr>
          <p:spPr>
            <a:xfrm rot="5768331">
              <a:off x="7816360" y="1077689"/>
              <a:ext cx="170718" cy="16237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57" name="Google Shape;32157;p44"/>
          <p:cNvGrpSpPr/>
          <p:nvPr/>
        </p:nvGrpSpPr>
        <p:grpSpPr>
          <a:xfrm>
            <a:off x="3423804" y="1386183"/>
            <a:ext cx="1115145" cy="842125"/>
            <a:chOff x="1155227" y="3538602"/>
            <a:chExt cx="836359" cy="631594"/>
          </a:xfrm>
        </p:grpSpPr>
        <p:sp>
          <p:nvSpPr>
            <p:cNvPr id="32158" name="Google Shape;32158;p44"/>
            <p:cNvSpPr/>
            <p:nvPr/>
          </p:nvSpPr>
          <p:spPr>
            <a:xfrm rot="1478459">
              <a:off x="1556755" y="3749110"/>
              <a:ext cx="377211" cy="358786"/>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9" name="Google Shape;32159;p44"/>
            <p:cNvSpPr/>
            <p:nvPr/>
          </p:nvSpPr>
          <p:spPr>
            <a:xfrm rot="1478381">
              <a:off x="1186371" y="3652520"/>
              <a:ext cx="203888" cy="19392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0" name="Google Shape;32160;p44"/>
            <p:cNvSpPr/>
            <p:nvPr/>
          </p:nvSpPr>
          <p:spPr>
            <a:xfrm rot="5768331">
              <a:off x="1562535" y="3550964"/>
              <a:ext cx="170718" cy="162379"/>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61" name="Google Shape;32161;p44"/>
          <p:cNvGrpSpPr/>
          <p:nvPr/>
        </p:nvGrpSpPr>
        <p:grpSpPr>
          <a:xfrm rot="-5269723">
            <a:off x="8352512" y="157281"/>
            <a:ext cx="2017555" cy="1852488"/>
            <a:chOff x="5719575" y="4391050"/>
            <a:chExt cx="664300" cy="609950"/>
          </a:xfrm>
        </p:grpSpPr>
        <p:sp>
          <p:nvSpPr>
            <p:cNvPr id="32162" name="Google Shape;32162;p44"/>
            <p:cNvSpPr/>
            <p:nvPr/>
          </p:nvSpPr>
          <p:spPr>
            <a:xfrm>
              <a:off x="6009275" y="4391050"/>
              <a:ext cx="227950" cy="375025"/>
            </a:xfrm>
            <a:custGeom>
              <a:avLst/>
              <a:gdLst/>
              <a:ahLst/>
              <a:cxnLst/>
              <a:rect l="l" t="t" r="r" b="b"/>
              <a:pathLst>
                <a:path w="9118" h="15001" extrusionOk="0">
                  <a:moveTo>
                    <a:pt x="8671" y="0"/>
                  </a:moveTo>
                  <a:cubicBezTo>
                    <a:pt x="8372" y="0"/>
                    <a:pt x="8080" y="154"/>
                    <a:pt x="7916" y="430"/>
                  </a:cubicBezTo>
                  <a:lnTo>
                    <a:pt x="1" y="13789"/>
                  </a:lnTo>
                  <a:lnTo>
                    <a:pt x="2044" y="15001"/>
                  </a:lnTo>
                  <a:lnTo>
                    <a:pt x="9118" y="124"/>
                  </a:lnTo>
                  <a:cubicBezTo>
                    <a:pt x="8977" y="40"/>
                    <a:pt x="8823" y="0"/>
                    <a:pt x="8671"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3" name="Google Shape;32163;p44"/>
            <p:cNvSpPr/>
            <p:nvPr/>
          </p:nvSpPr>
          <p:spPr>
            <a:xfrm>
              <a:off x="5897700" y="4735775"/>
              <a:ext cx="201350" cy="265225"/>
            </a:xfrm>
            <a:custGeom>
              <a:avLst/>
              <a:gdLst/>
              <a:ahLst/>
              <a:cxnLst/>
              <a:rect l="l" t="t" r="r" b="b"/>
              <a:pathLst>
                <a:path w="8054" h="10609" extrusionOk="0">
                  <a:moveTo>
                    <a:pt x="5041" y="3271"/>
                  </a:moveTo>
                  <a:cubicBezTo>
                    <a:pt x="5296" y="3271"/>
                    <a:pt x="5534" y="3329"/>
                    <a:pt x="5743" y="3453"/>
                  </a:cubicBezTo>
                  <a:cubicBezTo>
                    <a:pt x="6716" y="4028"/>
                    <a:pt x="6751" y="5840"/>
                    <a:pt x="5821" y="7412"/>
                  </a:cubicBezTo>
                  <a:cubicBezTo>
                    <a:pt x="5091" y="8644"/>
                    <a:pt x="3942" y="9426"/>
                    <a:pt x="3012" y="9426"/>
                  </a:cubicBezTo>
                  <a:cubicBezTo>
                    <a:pt x="2757" y="9426"/>
                    <a:pt x="2519" y="9368"/>
                    <a:pt x="2310" y="9244"/>
                  </a:cubicBezTo>
                  <a:cubicBezTo>
                    <a:pt x="1337" y="8668"/>
                    <a:pt x="1301" y="6854"/>
                    <a:pt x="2232" y="5285"/>
                  </a:cubicBezTo>
                  <a:cubicBezTo>
                    <a:pt x="2963" y="4053"/>
                    <a:pt x="4111" y="3271"/>
                    <a:pt x="5041" y="3271"/>
                  </a:cubicBezTo>
                  <a:close/>
                  <a:moveTo>
                    <a:pt x="4464" y="0"/>
                  </a:moveTo>
                  <a:lnTo>
                    <a:pt x="2574" y="3190"/>
                  </a:lnTo>
                  <a:lnTo>
                    <a:pt x="2576" y="3190"/>
                  </a:lnTo>
                  <a:cubicBezTo>
                    <a:pt x="2105" y="3604"/>
                    <a:pt x="1669" y="4122"/>
                    <a:pt x="1307" y="4735"/>
                  </a:cubicBezTo>
                  <a:cubicBezTo>
                    <a:pt x="0" y="6940"/>
                    <a:pt x="171" y="9376"/>
                    <a:pt x="1698" y="10279"/>
                  </a:cubicBezTo>
                  <a:cubicBezTo>
                    <a:pt x="2075" y="10502"/>
                    <a:pt x="2494" y="10608"/>
                    <a:pt x="2931" y="10608"/>
                  </a:cubicBezTo>
                  <a:cubicBezTo>
                    <a:pt x="4264" y="10608"/>
                    <a:pt x="5765" y="9621"/>
                    <a:pt x="6749" y="7960"/>
                  </a:cubicBezTo>
                  <a:cubicBezTo>
                    <a:pt x="8054" y="5756"/>
                    <a:pt x="7882" y="3321"/>
                    <a:pt x="6356" y="2416"/>
                  </a:cubicBezTo>
                  <a:cubicBezTo>
                    <a:pt x="6213" y="2331"/>
                    <a:pt x="6064" y="2270"/>
                    <a:pt x="5911" y="2218"/>
                  </a:cubicBezTo>
                  <a:lnTo>
                    <a:pt x="6507" y="1212"/>
                  </a:lnTo>
                  <a:lnTo>
                    <a:pt x="4464" y="0"/>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4" name="Google Shape;32164;p44"/>
            <p:cNvSpPr/>
            <p:nvPr/>
          </p:nvSpPr>
          <p:spPr>
            <a:xfrm>
              <a:off x="5719575" y="4618150"/>
              <a:ext cx="280200" cy="167775"/>
            </a:xfrm>
            <a:custGeom>
              <a:avLst/>
              <a:gdLst/>
              <a:ahLst/>
              <a:cxnLst/>
              <a:rect l="l" t="t" r="r" b="b"/>
              <a:pathLst>
                <a:path w="11208" h="6711" extrusionOk="0">
                  <a:moveTo>
                    <a:pt x="5825" y="1105"/>
                  </a:moveTo>
                  <a:cubicBezTo>
                    <a:pt x="6921" y="1105"/>
                    <a:pt x="7825" y="1521"/>
                    <a:pt x="8078" y="2250"/>
                  </a:cubicBezTo>
                  <a:cubicBezTo>
                    <a:pt x="8452" y="3317"/>
                    <a:pt x="7311" y="4726"/>
                    <a:pt x="5585" y="5326"/>
                  </a:cubicBezTo>
                  <a:cubicBezTo>
                    <a:pt x="5038" y="5517"/>
                    <a:pt x="4485" y="5607"/>
                    <a:pt x="3975" y="5607"/>
                  </a:cubicBezTo>
                  <a:cubicBezTo>
                    <a:pt x="2879" y="5607"/>
                    <a:pt x="1974" y="5191"/>
                    <a:pt x="1720" y="4462"/>
                  </a:cubicBezTo>
                  <a:cubicBezTo>
                    <a:pt x="1348" y="3394"/>
                    <a:pt x="2491" y="1985"/>
                    <a:pt x="4214" y="1386"/>
                  </a:cubicBezTo>
                  <a:cubicBezTo>
                    <a:pt x="4762" y="1196"/>
                    <a:pt x="5314" y="1105"/>
                    <a:pt x="5825" y="1105"/>
                  </a:cubicBezTo>
                  <a:close/>
                  <a:moveTo>
                    <a:pt x="5946" y="0"/>
                  </a:moveTo>
                  <a:cubicBezTo>
                    <a:pt x="5287" y="0"/>
                    <a:pt x="4577" y="119"/>
                    <a:pt x="3861" y="368"/>
                  </a:cubicBezTo>
                  <a:cubicBezTo>
                    <a:pt x="1440" y="1211"/>
                    <a:pt x="1" y="3182"/>
                    <a:pt x="585" y="4857"/>
                  </a:cubicBezTo>
                  <a:cubicBezTo>
                    <a:pt x="995" y="6037"/>
                    <a:pt x="2284" y="6710"/>
                    <a:pt x="3856" y="6710"/>
                  </a:cubicBezTo>
                  <a:cubicBezTo>
                    <a:pt x="4515" y="6710"/>
                    <a:pt x="5225" y="6592"/>
                    <a:pt x="5940" y="6342"/>
                  </a:cubicBezTo>
                  <a:cubicBezTo>
                    <a:pt x="6613" y="6109"/>
                    <a:pt x="7208" y="5785"/>
                    <a:pt x="7706" y="5407"/>
                  </a:cubicBezTo>
                  <a:lnTo>
                    <a:pt x="11207" y="4189"/>
                  </a:lnTo>
                  <a:lnTo>
                    <a:pt x="10427" y="1944"/>
                  </a:lnTo>
                  <a:lnTo>
                    <a:pt x="9322" y="2328"/>
                  </a:lnTo>
                  <a:cubicBezTo>
                    <a:pt x="9302" y="2168"/>
                    <a:pt x="9271" y="2010"/>
                    <a:pt x="9217" y="1853"/>
                  </a:cubicBezTo>
                  <a:cubicBezTo>
                    <a:pt x="8807" y="673"/>
                    <a:pt x="7518" y="0"/>
                    <a:pt x="5946" y="0"/>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5" name="Google Shape;32165;p44"/>
            <p:cNvSpPr/>
            <p:nvPr/>
          </p:nvSpPr>
          <p:spPr>
            <a:xfrm>
              <a:off x="5980200" y="4567425"/>
              <a:ext cx="403675" cy="155475"/>
            </a:xfrm>
            <a:custGeom>
              <a:avLst/>
              <a:gdLst/>
              <a:ahLst/>
              <a:cxnLst/>
              <a:rect l="l" t="t" r="r" b="b"/>
              <a:pathLst>
                <a:path w="16147" h="6219" extrusionOk="0">
                  <a:moveTo>
                    <a:pt x="15987" y="0"/>
                  </a:moveTo>
                  <a:lnTo>
                    <a:pt x="1" y="3976"/>
                  </a:lnTo>
                  <a:lnTo>
                    <a:pt x="782" y="6219"/>
                  </a:lnTo>
                  <a:lnTo>
                    <a:pt x="15447" y="1116"/>
                  </a:lnTo>
                  <a:cubicBezTo>
                    <a:pt x="15905" y="956"/>
                    <a:pt x="16147" y="457"/>
                    <a:pt x="15987"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6" name="Google Shape;32166;p44"/>
            <p:cNvSpPr/>
            <p:nvPr/>
          </p:nvSpPr>
          <p:spPr>
            <a:xfrm>
              <a:off x="6064675" y="4662675"/>
              <a:ext cx="23050" cy="20175"/>
            </a:xfrm>
            <a:custGeom>
              <a:avLst/>
              <a:gdLst/>
              <a:ahLst/>
              <a:cxnLst/>
              <a:rect l="l" t="t" r="r" b="b"/>
              <a:pathLst>
                <a:path w="922" h="807" extrusionOk="0">
                  <a:moveTo>
                    <a:pt x="461" y="1"/>
                  </a:moveTo>
                  <a:cubicBezTo>
                    <a:pt x="392" y="1"/>
                    <a:pt x="323" y="18"/>
                    <a:pt x="259" y="55"/>
                  </a:cubicBezTo>
                  <a:cubicBezTo>
                    <a:pt x="67" y="167"/>
                    <a:pt x="1" y="413"/>
                    <a:pt x="113" y="605"/>
                  </a:cubicBezTo>
                  <a:cubicBezTo>
                    <a:pt x="187" y="734"/>
                    <a:pt x="322" y="807"/>
                    <a:pt x="461" y="807"/>
                  </a:cubicBezTo>
                  <a:cubicBezTo>
                    <a:pt x="530" y="807"/>
                    <a:pt x="599" y="789"/>
                    <a:pt x="663" y="752"/>
                  </a:cubicBezTo>
                  <a:cubicBezTo>
                    <a:pt x="855" y="640"/>
                    <a:pt x="921" y="394"/>
                    <a:pt x="809" y="202"/>
                  </a:cubicBezTo>
                  <a:cubicBezTo>
                    <a:pt x="734" y="72"/>
                    <a:pt x="600" y="1"/>
                    <a:pt x="461" y="1"/>
                  </a:cubicBezTo>
                  <a:close/>
                </a:path>
              </a:pathLst>
            </a:custGeom>
            <a:solidFill>
              <a:srgbClr val="FFE37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67" name="Google Shape;32167;p44"/>
          <p:cNvGrpSpPr/>
          <p:nvPr/>
        </p:nvGrpSpPr>
        <p:grpSpPr>
          <a:xfrm rot="-1100601">
            <a:off x="1805326" y="1265723"/>
            <a:ext cx="1003053" cy="522056"/>
            <a:chOff x="5150950" y="1689975"/>
            <a:chExt cx="342625" cy="178325"/>
          </a:xfrm>
        </p:grpSpPr>
        <p:sp>
          <p:nvSpPr>
            <p:cNvPr id="32168" name="Google Shape;32168;p44"/>
            <p:cNvSpPr/>
            <p:nvPr/>
          </p:nvSpPr>
          <p:spPr>
            <a:xfrm>
              <a:off x="5150950" y="1692950"/>
              <a:ext cx="255100" cy="175350"/>
            </a:xfrm>
            <a:custGeom>
              <a:avLst/>
              <a:gdLst/>
              <a:ahLst/>
              <a:cxnLst/>
              <a:rect l="l" t="t" r="r" b="b"/>
              <a:pathLst>
                <a:path w="10204" h="7014" extrusionOk="0">
                  <a:moveTo>
                    <a:pt x="9911" y="1"/>
                  </a:moveTo>
                  <a:lnTo>
                    <a:pt x="832" y="401"/>
                  </a:lnTo>
                  <a:cubicBezTo>
                    <a:pt x="362" y="421"/>
                    <a:pt x="0" y="817"/>
                    <a:pt x="21" y="1286"/>
                  </a:cubicBezTo>
                  <a:lnTo>
                    <a:pt x="238" y="6201"/>
                  </a:lnTo>
                  <a:cubicBezTo>
                    <a:pt x="258" y="6657"/>
                    <a:pt x="633" y="7013"/>
                    <a:pt x="1085" y="7013"/>
                  </a:cubicBezTo>
                  <a:cubicBezTo>
                    <a:pt x="1098" y="7013"/>
                    <a:pt x="1111" y="7013"/>
                    <a:pt x="1123" y="7012"/>
                  </a:cubicBezTo>
                  <a:lnTo>
                    <a:pt x="10203" y="6612"/>
                  </a:lnTo>
                  <a:lnTo>
                    <a:pt x="9911" y="1"/>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9" name="Google Shape;32169;p44"/>
            <p:cNvSpPr/>
            <p:nvPr/>
          </p:nvSpPr>
          <p:spPr>
            <a:xfrm>
              <a:off x="5398725" y="1689975"/>
              <a:ext cx="94850" cy="168300"/>
            </a:xfrm>
            <a:custGeom>
              <a:avLst/>
              <a:gdLst/>
              <a:ahLst/>
              <a:cxnLst/>
              <a:rect l="l" t="t" r="r" b="b"/>
              <a:pathLst>
                <a:path w="3794" h="6732" extrusionOk="0">
                  <a:moveTo>
                    <a:pt x="2708" y="1"/>
                  </a:moveTo>
                  <a:cubicBezTo>
                    <a:pt x="2695" y="1"/>
                    <a:pt x="2683" y="1"/>
                    <a:pt x="2670" y="1"/>
                  </a:cubicBezTo>
                  <a:lnTo>
                    <a:pt x="0" y="120"/>
                  </a:lnTo>
                  <a:lnTo>
                    <a:pt x="292" y="6731"/>
                  </a:lnTo>
                  <a:lnTo>
                    <a:pt x="2962" y="6613"/>
                  </a:lnTo>
                  <a:cubicBezTo>
                    <a:pt x="3432" y="6592"/>
                    <a:pt x="3794" y="6197"/>
                    <a:pt x="3773" y="5728"/>
                  </a:cubicBezTo>
                  <a:lnTo>
                    <a:pt x="3556" y="813"/>
                  </a:lnTo>
                  <a:cubicBezTo>
                    <a:pt x="3536" y="358"/>
                    <a:pt x="3161" y="1"/>
                    <a:pt x="2708"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70" name="Google Shape;32170;p44"/>
          <p:cNvGrpSpPr/>
          <p:nvPr/>
        </p:nvGrpSpPr>
        <p:grpSpPr>
          <a:xfrm rot="-632343">
            <a:off x="9150166" y="3939152"/>
            <a:ext cx="1701999" cy="1706595"/>
            <a:chOff x="5533067" y="1449282"/>
            <a:chExt cx="1604126" cy="1647028"/>
          </a:xfrm>
        </p:grpSpPr>
        <p:grpSp>
          <p:nvGrpSpPr>
            <p:cNvPr id="32171" name="Google Shape;32171;p44"/>
            <p:cNvGrpSpPr/>
            <p:nvPr/>
          </p:nvGrpSpPr>
          <p:grpSpPr>
            <a:xfrm rot="5877305">
              <a:off x="6009112" y="2366932"/>
              <a:ext cx="183954" cy="1121376"/>
              <a:chOff x="3308850" y="3179625"/>
              <a:chExt cx="183950" cy="1121350"/>
            </a:xfrm>
          </p:grpSpPr>
          <p:sp>
            <p:nvSpPr>
              <p:cNvPr id="32172" name="Google Shape;32172;p44"/>
              <p:cNvSpPr/>
              <p:nvPr/>
            </p:nvSpPr>
            <p:spPr>
              <a:xfrm>
                <a:off x="3308850" y="3179625"/>
                <a:ext cx="183950" cy="918600"/>
              </a:xfrm>
              <a:custGeom>
                <a:avLst/>
                <a:gdLst/>
                <a:ahLst/>
                <a:cxnLst/>
                <a:rect l="l" t="t" r="r" b="b"/>
                <a:pathLst>
                  <a:path w="7358" h="36744" extrusionOk="0">
                    <a:moveTo>
                      <a:pt x="1" y="0"/>
                    </a:moveTo>
                    <a:lnTo>
                      <a:pt x="1" y="36744"/>
                    </a:lnTo>
                    <a:lnTo>
                      <a:pt x="7358" y="36744"/>
                    </a:lnTo>
                    <a:lnTo>
                      <a:pt x="7358" y="0"/>
                    </a:lnTo>
                    <a:close/>
                  </a:path>
                </a:pathLst>
              </a:custGeom>
              <a:solidFill>
                <a:srgbClr val="FFE37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3" name="Google Shape;32173;p44"/>
              <p:cNvSpPr/>
              <p:nvPr/>
            </p:nvSpPr>
            <p:spPr>
              <a:xfrm>
                <a:off x="3308900" y="4098200"/>
                <a:ext cx="183900" cy="202775"/>
              </a:xfrm>
              <a:custGeom>
                <a:avLst/>
                <a:gdLst/>
                <a:ahLst/>
                <a:cxnLst/>
                <a:rect l="l" t="t" r="r" b="b"/>
                <a:pathLst>
                  <a:path w="7356" h="8111" extrusionOk="0">
                    <a:moveTo>
                      <a:pt x="1" y="1"/>
                    </a:moveTo>
                    <a:lnTo>
                      <a:pt x="3678" y="8111"/>
                    </a:lnTo>
                    <a:lnTo>
                      <a:pt x="7356" y="1"/>
                    </a:ln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4" name="Google Shape;32174;p44"/>
              <p:cNvSpPr/>
              <p:nvPr/>
            </p:nvSpPr>
            <p:spPr>
              <a:xfrm>
                <a:off x="3354850" y="4199575"/>
                <a:ext cx="92025" cy="101400"/>
              </a:xfrm>
              <a:custGeom>
                <a:avLst/>
                <a:gdLst/>
                <a:ahLst/>
                <a:cxnLst/>
                <a:rect l="l" t="t" r="r" b="b"/>
                <a:pathLst>
                  <a:path w="3681" h="4056" extrusionOk="0">
                    <a:moveTo>
                      <a:pt x="1" y="1"/>
                    </a:moveTo>
                    <a:lnTo>
                      <a:pt x="1840" y="4056"/>
                    </a:lnTo>
                    <a:lnTo>
                      <a:pt x="3680" y="1"/>
                    </a:lnTo>
                    <a:close/>
                  </a:path>
                </a:pathLst>
              </a:custGeom>
              <a:solidFill>
                <a:srgbClr val="FFE37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5" name="Google Shape;32175;p44"/>
              <p:cNvSpPr/>
              <p:nvPr/>
            </p:nvSpPr>
            <p:spPr>
              <a:xfrm>
                <a:off x="3360750" y="3179625"/>
                <a:ext cx="83825" cy="918600"/>
              </a:xfrm>
              <a:custGeom>
                <a:avLst/>
                <a:gdLst/>
                <a:ahLst/>
                <a:cxnLst/>
                <a:rect l="l" t="t" r="r" b="b"/>
                <a:pathLst>
                  <a:path w="3353" h="36744" extrusionOk="0">
                    <a:moveTo>
                      <a:pt x="0" y="0"/>
                    </a:moveTo>
                    <a:lnTo>
                      <a:pt x="0" y="36744"/>
                    </a:lnTo>
                    <a:lnTo>
                      <a:pt x="3353" y="36744"/>
                    </a:lnTo>
                    <a:lnTo>
                      <a:pt x="3353" y="0"/>
                    </a:ln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76" name="Google Shape;32176;p44"/>
            <p:cNvGrpSpPr/>
            <p:nvPr/>
          </p:nvGrpSpPr>
          <p:grpSpPr>
            <a:xfrm rot="10551238">
              <a:off x="6912944" y="1454465"/>
              <a:ext cx="183953" cy="1121369"/>
              <a:chOff x="3017325" y="3179625"/>
              <a:chExt cx="183950" cy="1121350"/>
            </a:xfrm>
          </p:grpSpPr>
          <p:sp>
            <p:nvSpPr>
              <p:cNvPr id="32177" name="Google Shape;32177;p44"/>
              <p:cNvSpPr/>
              <p:nvPr/>
            </p:nvSpPr>
            <p:spPr>
              <a:xfrm>
                <a:off x="3017325" y="3179625"/>
                <a:ext cx="183950" cy="918600"/>
              </a:xfrm>
              <a:custGeom>
                <a:avLst/>
                <a:gdLst/>
                <a:ahLst/>
                <a:cxnLst/>
                <a:rect l="l" t="t" r="r" b="b"/>
                <a:pathLst>
                  <a:path w="7358" h="36744" extrusionOk="0">
                    <a:moveTo>
                      <a:pt x="1" y="0"/>
                    </a:moveTo>
                    <a:lnTo>
                      <a:pt x="1" y="36744"/>
                    </a:lnTo>
                    <a:lnTo>
                      <a:pt x="7357" y="36744"/>
                    </a:lnTo>
                    <a:lnTo>
                      <a:pt x="7358" y="0"/>
                    </a:ln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8" name="Google Shape;32178;p44"/>
              <p:cNvSpPr/>
              <p:nvPr/>
            </p:nvSpPr>
            <p:spPr>
              <a:xfrm>
                <a:off x="3017350" y="4098200"/>
                <a:ext cx="183925" cy="202775"/>
              </a:xfrm>
              <a:custGeom>
                <a:avLst/>
                <a:gdLst/>
                <a:ahLst/>
                <a:cxnLst/>
                <a:rect l="l" t="t" r="r" b="b"/>
                <a:pathLst>
                  <a:path w="7357" h="8111" extrusionOk="0">
                    <a:moveTo>
                      <a:pt x="1" y="1"/>
                    </a:moveTo>
                    <a:lnTo>
                      <a:pt x="3678" y="8111"/>
                    </a:lnTo>
                    <a:lnTo>
                      <a:pt x="7357" y="1"/>
                    </a:ln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9" name="Google Shape;32179;p44"/>
              <p:cNvSpPr/>
              <p:nvPr/>
            </p:nvSpPr>
            <p:spPr>
              <a:xfrm>
                <a:off x="3063300" y="4199575"/>
                <a:ext cx="92025" cy="101400"/>
              </a:xfrm>
              <a:custGeom>
                <a:avLst/>
                <a:gdLst/>
                <a:ahLst/>
                <a:cxnLst/>
                <a:rect l="l" t="t" r="r" b="b"/>
                <a:pathLst>
                  <a:path w="3681" h="4056" extrusionOk="0">
                    <a:moveTo>
                      <a:pt x="0" y="1"/>
                    </a:moveTo>
                    <a:lnTo>
                      <a:pt x="1840" y="4056"/>
                    </a:lnTo>
                    <a:lnTo>
                      <a:pt x="3680" y="1"/>
                    </a:lnTo>
                    <a:close/>
                  </a:path>
                </a:pathLst>
              </a:custGeom>
              <a:solidFill>
                <a:srgbClr val="655E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0" name="Google Shape;32180;p44"/>
              <p:cNvSpPr/>
              <p:nvPr/>
            </p:nvSpPr>
            <p:spPr>
              <a:xfrm>
                <a:off x="3069150" y="3179625"/>
                <a:ext cx="83850" cy="918575"/>
              </a:xfrm>
              <a:custGeom>
                <a:avLst/>
                <a:gdLst/>
                <a:ahLst/>
                <a:cxnLst/>
                <a:rect l="l" t="t" r="r" b="b"/>
                <a:pathLst>
                  <a:path w="3354" h="36743" extrusionOk="0">
                    <a:moveTo>
                      <a:pt x="1" y="0"/>
                    </a:moveTo>
                    <a:lnTo>
                      <a:pt x="1" y="36743"/>
                    </a:lnTo>
                    <a:lnTo>
                      <a:pt x="3354" y="36743"/>
                    </a:lnTo>
                    <a:lnTo>
                      <a:pt x="3354" y="0"/>
                    </a:lnTo>
                    <a:close/>
                  </a:path>
                </a:pathLst>
              </a:custGeom>
              <a:solidFill>
                <a:srgbClr val="CCCC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81" name="Google Shape;32181;p44"/>
            <p:cNvGrpSpPr/>
            <p:nvPr/>
          </p:nvGrpSpPr>
          <p:grpSpPr>
            <a:xfrm rot="8580931">
              <a:off x="6428590" y="1649307"/>
              <a:ext cx="183950" cy="1121352"/>
              <a:chOff x="2725775" y="3179625"/>
              <a:chExt cx="183950" cy="1121350"/>
            </a:xfrm>
          </p:grpSpPr>
          <p:sp>
            <p:nvSpPr>
              <p:cNvPr id="32182" name="Google Shape;32182;p44"/>
              <p:cNvSpPr/>
              <p:nvPr/>
            </p:nvSpPr>
            <p:spPr>
              <a:xfrm>
                <a:off x="2725775" y="3179625"/>
                <a:ext cx="183950" cy="918600"/>
              </a:xfrm>
              <a:custGeom>
                <a:avLst/>
                <a:gdLst/>
                <a:ahLst/>
                <a:cxnLst/>
                <a:rect l="l" t="t" r="r" b="b"/>
                <a:pathLst>
                  <a:path w="7358" h="36744" extrusionOk="0">
                    <a:moveTo>
                      <a:pt x="0" y="0"/>
                    </a:moveTo>
                    <a:lnTo>
                      <a:pt x="0" y="36744"/>
                    </a:lnTo>
                    <a:lnTo>
                      <a:pt x="7358" y="36744"/>
                    </a:lnTo>
                    <a:lnTo>
                      <a:pt x="7358" y="0"/>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3" name="Google Shape;32183;p44"/>
              <p:cNvSpPr/>
              <p:nvPr/>
            </p:nvSpPr>
            <p:spPr>
              <a:xfrm>
                <a:off x="2725800" y="4098200"/>
                <a:ext cx="183925" cy="202775"/>
              </a:xfrm>
              <a:custGeom>
                <a:avLst/>
                <a:gdLst/>
                <a:ahLst/>
                <a:cxnLst/>
                <a:rect l="l" t="t" r="r" b="b"/>
                <a:pathLst>
                  <a:path w="7357" h="8111" extrusionOk="0">
                    <a:moveTo>
                      <a:pt x="0" y="1"/>
                    </a:moveTo>
                    <a:lnTo>
                      <a:pt x="3678" y="8111"/>
                    </a:lnTo>
                    <a:lnTo>
                      <a:pt x="7357" y="1"/>
                    </a:ln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4" name="Google Shape;32184;p44"/>
              <p:cNvSpPr/>
              <p:nvPr/>
            </p:nvSpPr>
            <p:spPr>
              <a:xfrm>
                <a:off x="2771775" y="4199575"/>
                <a:ext cx="91975" cy="101400"/>
              </a:xfrm>
              <a:custGeom>
                <a:avLst/>
                <a:gdLst/>
                <a:ahLst/>
                <a:cxnLst/>
                <a:rect l="l" t="t" r="r" b="b"/>
                <a:pathLst>
                  <a:path w="3679" h="4056" extrusionOk="0">
                    <a:moveTo>
                      <a:pt x="0" y="1"/>
                    </a:moveTo>
                    <a:lnTo>
                      <a:pt x="1839" y="4056"/>
                    </a:lnTo>
                    <a:lnTo>
                      <a:pt x="3679" y="1"/>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5" name="Google Shape;32185;p44"/>
              <p:cNvSpPr/>
              <p:nvPr/>
            </p:nvSpPr>
            <p:spPr>
              <a:xfrm>
                <a:off x="2777650" y="3179625"/>
                <a:ext cx="83825" cy="918575"/>
              </a:xfrm>
              <a:custGeom>
                <a:avLst/>
                <a:gdLst/>
                <a:ahLst/>
                <a:cxnLst/>
                <a:rect l="l" t="t" r="r" b="b"/>
                <a:pathLst>
                  <a:path w="3353" h="36743" extrusionOk="0">
                    <a:moveTo>
                      <a:pt x="1" y="0"/>
                    </a:moveTo>
                    <a:lnTo>
                      <a:pt x="1" y="36743"/>
                    </a:lnTo>
                    <a:lnTo>
                      <a:pt x="3352" y="36743"/>
                    </a:lnTo>
                    <a:lnTo>
                      <a:pt x="3352" y="0"/>
                    </a:lnTo>
                    <a:close/>
                  </a:path>
                </a:pathLst>
              </a:custGeom>
              <a:solidFill>
                <a:srgbClr val="FBDAE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86" name="Google Shape;32186;p44"/>
            <p:cNvGrpSpPr/>
            <p:nvPr/>
          </p:nvGrpSpPr>
          <p:grpSpPr>
            <a:xfrm rot="7083497">
              <a:off x="6111642" y="1968920"/>
              <a:ext cx="177432" cy="1165093"/>
              <a:chOff x="2120625" y="2867100"/>
              <a:chExt cx="219975" cy="1444450"/>
            </a:xfrm>
          </p:grpSpPr>
          <p:sp>
            <p:nvSpPr>
              <p:cNvPr id="32187" name="Google Shape;32187;p44"/>
              <p:cNvSpPr/>
              <p:nvPr/>
            </p:nvSpPr>
            <p:spPr>
              <a:xfrm>
                <a:off x="2149925" y="4099575"/>
                <a:ext cx="190675" cy="211975"/>
              </a:xfrm>
              <a:custGeom>
                <a:avLst/>
                <a:gdLst/>
                <a:ahLst/>
                <a:cxnLst/>
                <a:rect l="l" t="t" r="r" b="b"/>
                <a:pathLst>
                  <a:path w="7627" h="8479" extrusionOk="0">
                    <a:moveTo>
                      <a:pt x="7627" y="0"/>
                    </a:moveTo>
                    <a:lnTo>
                      <a:pt x="0" y="139"/>
                    </a:lnTo>
                    <a:lnTo>
                      <a:pt x="3966" y="8478"/>
                    </a:lnTo>
                    <a:lnTo>
                      <a:pt x="7627" y="0"/>
                    </a:ln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8" name="Google Shape;32188;p44"/>
              <p:cNvSpPr/>
              <p:nvPr/>
            </p:nvSpPr>
            <p:spPr>
              <a:xfrm>
                <a:off x="2199500" y="4205575"/>
                <a:ext cx="95350" cy="105975"/>
              </a:xfrm>
              <a:custGeom>
                <a:avLst/>
                <a:gdLst/>
                <a:ahLst/>
                <a:cxnLst/>
                <a:rect l="l" t="t" r="r" b="b"/>
                <a:pathLst>
                  <a:path w="3814" h="4239" extrusionOk="0">
                    <a:moveTo>
                      <a:pt x="3813" y="0"/>
                    </a:moveTo>
                    <a:lnTo>
                      <a:pt x="1" y="69"/>
                    </a:lnTo>
                    <a:lnTo>
                      <a:pt x="1983" y="4238"/>
                    </a:lnTo>
                    <a:lnTo>
                      <a:pt x="3813" y="0"/>
                    </a:lnTo>
                    <a:close/>
                  </a:path>
                </a:pathLst>
              </a:custGeom>
              <a:solidFill>
                <a:srgbClr val="9D8A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9" name="Google Shape;32189;p44"/>
              <p:cNvSpPr/>
              <p:nvPr/>
            </p:nvSpPr>
            <p:spPr>
              <a:xfrm>
                <a:off x="2124175" y="3075275"/>
                <a:ext cx="216425" cy="1028375"/>
              </a:xfrm>
              <a:custGeom>
                <a:avLst/>
                <a:gdLst/>
                <a:ahLst/>
                <a:cxnLst/>
                <a:rect l="l" t="t" r="r" b="b"/>
                <a:pathLst>
                  <a:path w="8657" h="41135" extrusionOk="0">
                    <a:moveTo>
                      <a:pt x="7647" y="0"/>
                    </a:moveTo>
                    <a:lnTo>
                      <a:pt x="3826" y="81"/>
                    </a:lnTo>
                    <a:lnTo>
                      <a:pt x="1" y="163"/>
                    </a:lnTo>
                    <a:lnTo>
                      <a:pt x="1012" y="41135"/>
                    </a:lnTo>
                    <a:lnTo>
                      <a:pt x="4831" y="41053"/>
                    </a:lnTo>
                    <a:lnTo>
                      <a:pt x="8657" y="40972"/>
                    </a:lnTo>
                    <a:lnTo>
                      <a:pt x="7647" y="0"/>
                    </a:lnTo>
                    <a:close/>
                  </a:path>
                </a:pathLst>
              </a:custGeom>
              <a:solidFill>
                <a:srgbClr val="9D8A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0" name="Google Shape;32190;p44"/>
              <p:cNvSpPr/>
              <p:nvPr/>
            </p:nvSpPr>
            <p:spPr>
              <a:xfrm>
                <a:off x="2122475" y="2995475"/>
                <a:ext cx="192825" cy="83800"/>
              </a:xfrm>
              <a:custGeom>
                <a:avLst/>
                <a:gdLst/>
                <a:ahLst/>
                <a:cxnLst/>
                <a:rect l="l" t="t" r="r" b="b"/>
                <a:pathLst>
                  <a:path w="7713" h="3352" extrusionOk="0">
                    <a:moveTo>
                      <a:pt x="7645" y="1"/>
                    </a:moveTo>
                    <a:lnTo>
                      <a:pt x="1" y="162"/>
                    </a:lnTo>
                    <a:lnTo>
                      <a:pt x="68" y="3352"/>
                    </a:lnTo>
                    <a:lnTo>
                      <a:pt x="7713" y="3190"/>
                    </a:lnTo>
                    <a:lnTo>
                      <a:pt x="7645" y="1"/>
                    </a:ln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1" name="Google Shape;32191;p44"/>
              <p:cNvSpPr/>
              <p:nvPr/>
            </p:nvSpPr>
            <p:spPr>
              <a:xfrm>
                <a:off x="2120625" y="2867100"/>
                <a:ext cx="193000" cy="132475"/>
              </a:xfrm>
              <a:custGeom>
                <a:avLst/>
                <a:gdLst/>
                <a:ahLst/>
                <a:cxnLst/>
                <a:rect l="l" t="t" r="r" b="b"/>
                <a:pathLst>
                  <a:path w="7720" h="5299" extrusionOk="0">
                    <a:moveTo>
                      <a:pt x="5902" y="1"/>
                    </a:moveTo>
                    <a:cubicBezTo>
                      <a:pt x="5889" y="1"/>
                      <a:pt x="5876" y="1"/>
                      <a:pt x="5864" y="1"/>
                    </a:cubicBezTo>
                    <a:lnTo>
                      <a:pt x="1732" y="89"/>
                    </a:lnTo>
                    <a:cubicBezTo>
                      <a:pt x="767" y="109"/>
                      <a:pt x="1" y="907"/>
                      <a:pt x="21" y="1872"/>
                    </a:cubicBezTo>
                    <a:lnTo>
                      <a:pt x="93" y="5298"/>
                    </a:lnTo>
                    <a:lnTo>
                      <a:pt x="7720" y="5138"/>
                    </a:lnTo>
                    <a:lnTo>
                      <a:pt x="7648" y="1711"/>
                    </a:lnTo>
                    <a:cubicBezTo>
                      <a:pt x="7628" y="759"/>
                      <a:pt x="6850" y="1"/>
                      <a:pt x="5902" y="1"/>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2192" name="Google Shape;32192;p44"/>
          <p:cNvGrpSpPr/>
          <p:nvPr/>
        </p:nvGrpSpPr>
        <p:grpSpPr>
          <a:xfrm rot="-10673116">
            <a:off x="10548367" y="5777051"/>
            <a:ext cx="776852" cy="887683"/>
            <a:chOff x="2398650" y="2129325"/>
            <a:chExt cx="582650" cy="665775"/>
          </a:xfrm>
        </p:grpSpPr>
        <p:sp>
          <p:nvSpPr>
            <p:cNvPr id="32193" name="Google Shape;32193;p44"/>
            <p:cNvSpPr/>
            <p:nvPr/>
          </p:nvSpPr>
          <p:spPr>
            <a:xfrm>
              <a:off x="2398650" y="2303525"/>
              <a:ext cx="538050" cy="431275"/>
            </a:xfrm>
            <a:custGeom>
              <a:avLst/>
              <a:gdLst/>
              <a:ahLst/>
              <a:cxnLst/>
              <a:rect l="l" t="t" r="r" b="b"/>
              <a:pathLst>
                <a:path w="21522" h="17251" extrusionOk="0">
                  <a:moveTo>
                    <a:pt x="16663" y="0"/>
                  </a:moveTo>
                  <a:cubicBezTo>
                    <a:pt x="16222" y="0"/>
                    <a:pt x="15772" y="99"/>
                    <a:pt x="15344" y="310"/>
                  </a:cubicBezTo>
                  <a:lnTo>
                    <a:pt x="2185" y="6798"/>
                  </a:lnTo>
                  <a:cubicBezTo>
                    <a:pt x="526" y="7616"/>
                    <a:pt x="1" y="9729"/>
                    <a:pt x="1083" y="11228"/>
                  </a:cubicBezTo>
                  <a:lnTo>
                    <a:pt x="5431" y="17251"/>
                  </a:lnTo>
                  <a:lnTo>
                    <a:pt x="21521" y="9318"/>
                  </a:lnTo>
                  <a:lnTo>
                    <a:pt x="19546" y="2192"/>
                  </a:lnTo>
                  <a:cubicBezTo>
                    <a:pt x="19172" y="846"/>
                    <a:pt x="17955" y="0"/>
                    <a:pt x="16663" y="0"/>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4" name="Google Shape;32194;p44"/>
            <p:cNvSpPr/>
            <p:nvPr/>
          </p:nvSpPr>
          <p:spPr>
            <a:xfrm>
              <a:off x="2505675" y="2525675"/>
              <a:ext cx="475625" cy="269425"/>
            </a:xfrm>
            <a:custGeom>
              <a:avLst/>
              <a:gdLst/>
              <a:ahLst/>
              <a:cxnLst/>
              <a:rect l="l" t="t" r="r" b="b"/>
              <a:pathLst>
                <a:path w="19025" h="10777" extrusionOk="0">
                  <a:moveTo>
                    <a:pt x="18116" y="1"/>
                  </a:moveTo>
                  <a:lnTo>
                    <a:pt x="0" y="8932"/>
                  </a:lnTo>
                  <a:lnTo>
                    <a:pt x="909" y="10777"/>
                  </a:lnTo>
                  <a:lnTo>
                    <a:pt x="19025" y="1845"/>
                  </a:lnTo>
                  <a:lnTo>
                    <a:pt x="18116" y="1"/>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5" name="Google Shape;32195;p44"/>
            <p:cNvSpPr/>
            <p:nvPr/>
          </p:nvSpPr>
          <p:spPr>
            <a:xfrm>
              <a:off x="2398825" y="2129325"/>
              <a:ext cx="442325" cy="498325"/>
            </a:xfrm>
            <a:custGeom>
              <a:avLst/>
              <a:gdLst/>
              <a:ahLst/>
              <a:cxnLst/>
              <a:rect l="l" t="t" r="r" b="b"/>
              <a:pathLst>
                <a:path w="17693" h="19933" extrusionOk="0">
                  <a:moveTo>
                    <a:pt x="8202" y="0"/>
                  </a:moveTo>
                  <a:cubicBezTo>
                    <a:pt x="8092" y="0"/>
                    <a:pt x="7979" y="4"/>
                    <a:pt x="7863" y="12"/>
                  </a:cubicBezTo>
                  <a:cubicBezTo>
                    <a:pt x="6839" y="84"/>
                    <a:pt x="5591" y="479"/>
                    <a:pt x="4155" y="1187"/>
                  </a:cubicBezTo>
                  <a:cubicBezTo>
                    <a:pt x="2719" y="1895"/>
                    <a:pt x="1646" y="2644"/>
                    <a:pt x="966" y="3413"/>
                  </a:cubicBezTo>
                  <a:cubicBezTo>
                    <a:pt x="316" y="4147"/>
                    <a:pt x="0" y="4921"/>
                    <a:pt x="26" y="5710"/>
                  </a:cubicBezTo>
                  <a:cubicBezTo>
                    <a:pt x="46" y="6379"/>
                    <a:pt x="315" y="7045"/>
                    <a:pt x="823" y="7690"/>
                  </a:cubicBezTo>
                  <a:cubicBezTo>
                    <a:pt x="1203" y="8174"/>
                    <a:pt x="1722" y="8649"/>
                    <a:pt x="2361" y="9101"/>
                  </a:cubicBezTo>
                  <a:cubicBezTo>
                    <a:pt x="3118" y="9636"/>
                    <a:pt x="3864" y="10011"/>
                    <a:pt x="4249" y="10191"/>
                  </a:cubicBezTo>
                  <a:lnTo>
                    <a:pt x="6100" y="19500"/>
                  </a:lnTo>
                  <a:cubicBezTo>
                    <a:pt x="6151" y="19756"/>
                    <a:pt x="6375" y="19932"/>
                    <a:pt x="6627" y="19932"/>
                  </a:cubicBezTo>
                  <a:cubicBezTo>
                    <a:pt x="6662" y="19932"/>
                    <a:pt x="6697" y="19928"/>
                    <a:pt x="6732" y="19921"/>
                  </a:cubicBezTo>
                  <a:cubicBezTo>
                    <a:pt x="7024" y="19864"/>
                    <a:pt x="7213" y="19581"/>
                    <a:pt x="7155" y="19289"/>
                  </a:cubicBezTo>
                  <a:lnTo>
                    <a:pt x="5250" y="9708"/>
                  </a:lnTo>
                  <a:cubicBezTo>
                    <a:pt x="5214" y="9531"/>
                    <a:pt x="5095" y="9385"/>
                    <a:pt x="4928" y="9315"/>
                  </a:cubicBezTo>
                  <a:cubicBezTo>
                    <a:pt x="4919" y="9310"/>
                    <a:pt x="3952" y="8906"/>
                    <a:pt x="2982" y="8220"/>
                  </a:cubicBezTo>
                  <a:cubicBezTo>
                    <a:pt x="2141" y="7628"/>
                    <a:pt x="1133" y="6703"/>
                    <a:pt x="1101" y="5674"/>
                  </a:cubicBezTo>
                  <a:cubicBezTo>
                    <a:pt x="1085" y="5168"/>
                    <a:pt x="1310" y="4646"/>
                    <a:pt x="1771" y="4125"/>
                  </a:cubicBezTo>
                  <a:cubicBezTo>
                    <a:pt x="2359" y="3460"/>
                    <a:pt x="3321" y="2797"/>
                    <a:pt x="4630" y="2150"/>
                  </a:cubicBezTo>
                  <a:cubicBezTo>
                    <a:pt x="5940" y="1504"/>
                    <a:pt x="7052" y="1147"/>
                    <a:pt x="7936" y="1085"/>
                  </a:cubicBezTo>
                  <a:cubicBezTo>
                    <a:pt x="8028" y="1078"/>
                    <a:pt x="8116" y="1075"/>
                    <a:pt x="8203" y="1075"/>
                  </a:cubicBezTo>
                  <a:cubicBezTo>
                    <a:pt x="8773" y="1075"/>
                    <a:pt x="9232" y="1216"/>
                    <a:pt x="9574" y="1494"/>
                  </a:cubicBezTo>
                  <a:cubicBezTo>
                    <a:pt x="10368" y="2145"/>
                    <a:pt x="10489" y="3498"/>
                    <a:pt x="10450" y="4520"/>
                  </a:cubicBezTo>
                  <a:cubicBezTo>
                    <a:pt x="10405" y="5709"/>
                    <a:pt x="10135" y="6739"/>
                    <a:pt x="10132" y="6749"/>
                  </a:cubicBezTo>
                  <a:cubicBezTo>
                    <a:pt x="10086" y="6923"/>
                    <a:pt x="10130" y="7108"/>
                    <a:pt x="10248" y="7243"/>
                  </a:cubicBezTo>
                  <a:lnTo>
                    <a:pt x="16688" y="14588"/>
                  </a:lnTo>
                  <a:cubicBezTo>
                    <a:pt x="16794" y="14709"/>
                    <a:pt x="16943" y="14771"/>
                    <a:pt x="17092" y="14771"/>
                  </a:cubicBezTo>
                  <a:cubicBezTo>
                    <a:pt x="17218" y="14771"/>
                    <a:pt x="17345" y="14727"/>
                    <a:pt x="17447" y="14637"/>
                  </a:cubicBezTo>
                  <a:cubicBezTo>
                    <a:pt x="17670" y="14442"/>
                    <a:pt x="17693" y="14102"/>
                    <a:pt x="17498" y="13879"/>
                  </a:cubicBezTo>
                  <a:lnTo>
                    <a:pt x="11241" y="6743"/>
                  </a:lnTo>
                  <a:cubicBezTo>
                    <a:pt x="11332" y="6329"/>
                    <a:pt x="11487" y="5508"/>
                    <a:pt x="11525" y="4582"/>
                  </a:cubicBezTo>
                  <a:cubicBezTo>
                    <a:pt x="11555" y="3800"/>
                    <a:pt x="11495" y="3099"/>
                    <a:pt x="11344" y="2504"/>
                  </a:cubicBezTo>
                  <a:cubicBezTo>
                    <a:pt x="11142" y="1708"/>
                    <a:pt x="10775" y="1088"/>
                    <a:pt x="10258" y="664"/>
                  </a:cubicBezTo>
                  <a:cubicBezTo>
                    <a:pt x="9719" y="223"/>
                    <a:pt x="9028" y="0"/>
                    <a:pt x="8202"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196" name="Google Shape;32196;p44"/>
          <p:cNvGrpSpPr/>
          <p:nvPr/>
        </p:nvGrpSpPr>
        <p:grpSpPr>
          <a:xfrm rot="1110446">
            <a:off x="2156875" y="165799"/>
            <a:ext cx="776799" cy="887623"/>
            <a:chOff x="2398650" y="2129325"/>
            <a:chExt cx="582650" cy="665775"/>
          </a:xfrm>
        </p:grpSpPr>
        <p:sp>
          <p:nvSpPr>
            <p:cNvPr id="32197" name="Google Shape;32197;p44"/>
            <p:cNvSpPr/>
            <p:nvPr/>
          </p:nvSpPr>
          <p:spPr>
            <a:xfrm>
              <a:off x="2398650" y="2303525"/>
              <a:ext cx="538050" cy="431275"/>
            </a:xfrm>
            <a:custGeom>
              <a:avLst/>
              <a:gdLst/>
              <a:ahLst/>
              <a:cxnLst/>
              <a:rect l="l" t="t" r="r" b="b"/>
              <a:pathLst>
                <a:path w="21522" h="17251" extrusionOk="0">
                  <a:moveTo>
                    <a:pt x="16663" y="0"/>
                  </a:moveTo>
                  <a:cubicBezTo>
                    <a:pt x="16222" y="0"/>
                    <a:pt x="15772" y="99"/>
                    <a:pt x="15344" y="310"/>
                  </a:cubicBezTo>
                  <a:lnTo>
                    <a:pt x="2185" y="6798"/>
                  </a:lnTo>
                  <a:cubicBezTo>
                    <a:pt x="526" y="7616"/>
                    <a:pt x="1" y="9729"/>
                    <a:pt x="1083" y="11228"/>
                  </a:cubicBezTo>
                  <a:lnTo>
                    <a:pt x="5431" y="17251"/>
                  </a:lnTo>
                  <a:lnTo>
                    <a:pt x="21521" y="9318"/>
                  </a:lnTo>
                  <a:lnTo>
                    <a:pt x="19546" y="2192"/>
                  </a:lnTo>
                  <a:cubicBezTo>
                    <a:pt x="19172" y="846"/>
                    <a:pt x="17955" y="0"/>
                    <a:pt x="16663" y="0"/>
                  </a:cubicBez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8" name="Google Shape;32198;p44"/>
            <p:cNvSpPr/>
            <p:nvPr/>
          </p:nvSpPr>
          <p:spPr>
            <a:xfrm>
              <a:off x="2505675" y="2525675"/>
              <a:ext cx="475625" cy="269425"/>
            </a:xfrm>
            <a:custGeom>
              <a:avLst/>
              <a:gdLst/>
              <a:ahLst/>
              <a:cxnLst/>
              <a:rect l="l" t="t" r="r" b="b"/>
              <a:pathLst>
                <a:path w="19025" h="10777" extrusionOk="0">
                  <a:moveTo>
                    <a:pt x="18116" y="1"/>
                  </a:moveTo>
                  <a:lnTo>
                    <a:pt x="0" y="8932"/>
                  </a:lnTo>
                  <a:lnTo>
                    <a:pt x="909" y="10777"/>
                  </a:lnTo>
                  <a:lnTo>
                    <a:pt x="19025" y="1845"/>
                  </a:lnTo>
                  <a:lnTo>
                    <a:pt x="18116" y="1"/>
                  </a:lnTo>
                  <a:close/>
                </a:path>
              </a:pathLst>
            </a:custGeom>
            <a:solidFill>
              <a:srgbClr val="FF88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9" name="Google Shape;32199;p44"/>
            <p:cNvSpPr/>
            <p:nvPr/>
          </p:nvSpPr>
          <p:spPr>
            <a:xfrm>
              <a:off x="2398825" y="2129325"/>
              <a:ext cx="442325" cy="498325"/>
            </a:xfrm>
            <a:custGeom>
              <a:avLst/>
              <a:gdLst/>
              <a:ahLst/>
              <a:cxnLst/>
              <a:rect l="l" t="t" r="r" b="b"/>
              <a:pathLst>
                <a:path w="17693" h="19933" extrusionOk="0">
                  <a:moveTo>
                    <a:pt x="8202" y="0"/>
                  </a:moveTo>
                  <a:cubicBezTo>
                    <a:pt x="8092" y="0"/>
                    <a:pt x="7979" y="4"/>
                    <a:pt x="7863" y="12"/>
                  </a:cubicBezTo>
                  <a:cubicBezTo>
                    <a:pt x="6839" y="84"/>
                    <a:pt x="5591" y="479"/>
                    <a:pt x="4155" y="1187"/>
                  </a:cubicBezTo>
                  <a:cubicBezTo>
                    <a:pt x="2719" y="1895"/>
                    <a:pt x="1646" y="2644"/>
                    <a:pt x="966" y="3413"/>
                  </a:cubicBezTo>
                  <a:cubicBezTo>
                    <a:pt x="316" y="4147"/>
                    <a:pt x="0" y="4921"/>
                    <a:pt x="26" y="5710"/>
                  </a:cubicBezTo>
                  <a:cubicBezTo>
                    <a:pt x="46" y="6379"/>
                    <a:pt x="315" y="7045"/>
                    <a:pt x="823" y="7690"/>
                  </a:cubicBezTo>
                  <a:cubicBezTo>
                    <a:pt x="1203" y="8174"/>
                    <a:pt x="1722" y="8649"/>
                    <a:pt x="2361" y="9101"/>
                  </a:cubicBezTo>
                  <a:cubicBezTo>
                    <a:pt x="3118" y="9636"/>
                    <a:pt x="3864" y="10011"/>
                    <a:pt x="4249" y="10191"/>
                  </a:cubicBezTo>
                  <a:lnTo>
                    <a:pt x="6100" y="19500"/>
                  </a:lnTo>
                  <a:cubicBezTo>
                    <a:pt x="6151" y="19756"/>
                    <a:pt x="6375" y="19932"/>
                    <a:pt x="6627" y="19932"/>
                  </a:cubicBezTo>
                  <a:cubicBezTo>
                    <a:pt x="6662" y="19932"/>
                    <a:pt x="6697" y="19928"/>
                    <a:pt x="6732" y="19921"/>
                  </a:cubicBezTo>
                  <a:cubicBezTo>
                    <a:pt x="7024" y="19864"/>
                    <a:pt x="7213" y="19581"/>
                    <a:pt x="7155" y="19289"/>
                  </a:cubicBezTo>
                  <a:lnTo>
                    <a:pt x="5250" y="9708"/>
                  </a:lnTo>
                  <a:cubicBezTo>
                    <a:pt x="5214" y="9531"/>
                    <a:pt x="5095" y="9385"/>
                    <a:pt x="4928" y="9315"/>
                  </a:cubicBezTo>
                  <a:cubicBezTo>
                    <a:pt x="4919" y="9310"/>
                    <a:pt x="3952" y="8906"/>
                    <a:pt x="2982" y="8220"/>
                  </a:cubicBezTo>
                  <a:cubicBezTo>
                    <a:pt x="2141" y="7628"/>
                    <a:pt x="1133" y="6703"/>
                    <a:pt x="1101" y="5674"/>
                  </a:cubicBezTo>
                  <a:cubicBezTo>
                    <a:pt x="1085" y="5168"/>
                    <a:pt x="1310" y="4646"/>
                    <a:pt x="1771" y="4125"/>
                  </a:cubicBezTo>
                  <a:cubicBezTo>
                    <a:pt x="2359" y="3460"/>
                    <a:pt x="3321" y="2797"/>
                    <a:pt x="4630" y="2150"/>
                  </a:cubicBezTo>
                  <a:cubicBezTo>
                    <a:pt x="5940" y="1504"/>
                    <a:pt x="7052" y="1147"/>
                    <a:pt x="7936" y="1085"/>
                  </a:cubicBezTo>
                  <a:cubicBezTo>
                    <a:pt x="8028" y="1078"/>
                    <a:pt x="8116" y="1075"/>
                    <a:pt x="8203" y="1075"/>
                  </a:cubicBezTo>
                  <a:cubicBezTo>
                    <a:pt x="8773" y="1075"/>
                    <a:pt x="9232" y="1216"/>
                    <a:pt x="9574" y="1494"/>
                  </a:cubicBezTo>
                  <a:cubicBezTo>
                    <a:pt x="10368" y="2145"/>
                    <a:pt x="10489" y="3498"/>
                    <a:pt x="10450" y="4520"/>
                  </a:cubicBezTo>
                  <a:cubicBezTo>
                    <a:pt x="10405" y="5709"/>
                    <a:pt x="10135" y="6739"/>
                    <a:pt x="10132" y="6749"/>
                  </a:cubicBezTo>
                  <a:cubicBezTo>
                    <a:pt x="10086" y="6923"/>
                    <a:pt x="10130" y="7108"/>
                    <a:pt x="10248" y="7243"/>
                  </a:cubicBezTo>
                  <a:lnTo>
                    <a:pt x="16688" y="14588"/>
                  </a:lnTo>
                  <a:cubicBezTo>
                    <a:pt x="16794" y="14709"/>
                    <a:pt x="16943" y="14771"/>
                    <a:pt x="17092" y="14771"/>
                  </a:cubicBezTo>
                  <a:cubicBezTo>
                    <a:pt x="17218" y="14771"/>
                    <a:pt x="17345" y="14727"/>
                    <a:pt x="17447" y="14637"/>
                  </a:cubicBezTo>
                  <a:cubicBezTo>
                    <a:pt x="17670" y="14442"/>
                    <a:pt x="17693" y="14102"/>
                    <a:pt x="17498" y="13879"/>
                  </a:cubicBezTo>
                  <a:lnTo>
                    <a:pt x="11241" y="6743"/>
                  </a:lnTo>
                  <a:cubicBezTo>
                    <a:pt x="11332" y="6329"/>
                    <a:pt x="11487" y="5508"/>
                    <a:pt x="11525" y="4582"/>
                  </a:cubicBezTo>
                  <a:cubicBezTo>
                    <a:pt x="11555" y="3800"/>
                    <a:pt x="11495" y="3099"/>
                    <a:pt x="11344" y="2504"/>
                  </a:cubicBezTo>
                  <a:cubicBezTo>
                    <a:pt x="11142" y="1708"/>
                    <a:pt x="10775" y="1088"/>
                    <a:pt x="10258" y="664"/>
                  </a:cubicBezTo>
                  <a:cubicBezTo>
                    <a:pt x="9719" y="223"/>
                    <a:pt x="9028" y="0"/>
                    <a:pt x="8202" y="0"/>
                  </a:cubicBezTo>
                  <a:close/>
                </a:path>
              </a:pathLst>
            </a:custGeom>
            <a:solidFill>
              <a:srgbClr val="FFF2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 name="Google Shape;4847;p120">
            <a:extLst>
              <a:ext uri="{FF2B5EF4-FFF2-40B4-BE49-F238E27FC236}">
                <a16:creationId xmlns:a16="http://schemas.microsoft.com/office/drawing/2014/main" id="{C73D6C59-D7B2-75CA-2CD7-B4B41A15CAC6}"/>
              </a:ext>
            </a:extLst>
          </p:cNvPr>
          <p:cNvGrpSpPr/>
          <p:nvPr/>
        </p:nvGrpSpPr>
        <p:grpSpPr>
          <a:xfrm>
            <a:off x="788809" y="3643423"/>
            <a:ext cx="2312408" cy="2499227"/>
            <a:chOff x="1698125" y="949275"/>
            <a:chExt cx="1600925" cy="1559600"/>
          </a:xfrm>
        </p:grpSpPr>
        <p:sp>
          <p:nvSpPr>
            <p:cNvPr id="5" name="Google Shape;4848;p120">
              <a:extLst>
                <a:ext uri="{FF2B5EF4-FFF2-40B4-BE49-F238E27FC236}">
                  <a16:creationId xmlns:a16="http://schemas.microsoft.com/office/drawing/2014/main" id="{382C5132-753F-0641-8AA8-4F8788237DA4}"/>
                </a:ext>
              </a:extLst>
            </p:cNvPr>
            <p:cNvSpPr/>
            <p:nvPr/>
          </p:nvSpPr>
          <p:spPr>
            <a:xfrm>
              <a:off x="1899900" y="949275"/>
              <a:ext cx="1041375" cy="1308925"/>
            </a:xfrm>
            <a:custGeom>
              <a:avLst/>
              <a:gdLst/>
              <a:ahLst/>
              <a:cxnLst/>
              <a:rect l="l" t="t" r="r" b="b"/>
              <a:pathLst>
                <a:path w="41655" h="52357" extrusionOk="0">
                  <a:moveTo>
                    <a:pt x="7694" y="0"/>
                  </a:moveTo>
                  <a:cubicBezTo>
                    <a:pt x="7669" y="25"/>
                    <a:pt x="7669" y="50"/>
                    <a:pt x="7669" y="75"/>
                  </a:cubicBezTo>
                  <a:cubicBezTo>
                    <a:pt x="3033" y="8045"/>
                    <a:pt x="501" y="17118"/>
                    <a:pt x="176" y="26341"/>
                  </a:cubicBezTo>
                  <a:cubicBezTo>
                    <a:pt x="0" y="30978"/>
                    <a:pt x="401" y="35640"/>
                    <a:pt x="1353" y="40176"/>
                  </a:cubicBezTo>
                  <a:cubicBezTo>
                    <a:pt x="2256" y="44437"/>
                    <a:pt x="3835" y="48321"/>
                    <a:pt x="5389" y="52356"/>
                  </a:cubicBezTo>
                  <a:lnTo>
                    <a:pt x="5439" y="52356"/>
                  </a:lnTo>
                  <a:cubicBezTo>
                    <a:pt x="5389" y="52231"/>
                    <a:pt x="5439" y="52106"/>
                    <a:pt x="5589" y="52081"/>
                  </a:cubicBezTo>
                  <a:cubicBezTo>
                    <a:pt x="11830" y="50928"/>
                    <a:pt x="18095" y="49800"/>
                    <a:pt x="24336" y="48672"/>
                  </a:cubicBezTo>
                  <a:cubicBezTo>
                    <a:pt x="30301" y="47569"/>
                    <a:pt x="35965" y="45915"/>
                    <a:pt x="41654" y="43885"/>
                  </a:cubicBezTo>
                  <a:cubicBezTo>
                    <a:pt x="36642" y="31028"/>
                    <a:pt x="36291" y="15990"/>
                    <a:pt x="41479" y="3108"/>
                  </a:cubicBezTo>
                  <a:cubicBezTo>
                    <a:pt x="35715" y="2958"/>
                    <a:pt x="30000" y="2632"/>
                    <a:pt x="24261" y="2106"/>
                  </a:cubicBezTo>
                  <a:cubicBezTo>
                    <a:pt x="21429" y="1855"/>
                    <a:pt x="18572" y="1554"/>
                    <a:pt x="15740" y="1178"/>
                  </a:cubicBezTo>
                  <a:cubicBezTo>
                    <a:pt x="13083" y="852"/>
                    <a:pt x="10301" y="652"/>
                    <a:pt x="7694" y="0"/>
                  </a:cubicBezTo>
                  <a:close/>
                </a:path>
              </a:pathLst>
            </a:custGeom>
            <a:solidFill>
              <a:schemeClr val="bg2">
                <a:lumMod val="75000"/>
              </a:scheme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 name="Google Shape;4849;p120">
              <a:extLst>
                <a:ext uri="{FF2B5EF4-FFF2-40B4-BE49-F238E27FC236}">
                  <a16:creationId xmlns:a16="http://schemas.microsoft.com/office/drawing/2014/main" id="{E55470E4-90F5-2348-44A0-02B95C15F8BC}"/>
                </a:ext>
              </a:extLst>
            </p:cNvPr>
            <p:cNvSpPr/>
            <p:nvPr/>
          </p:nvSpPr>
          <p:spPr>
            <a:xfrm>
              <a:off x="1986350" y="1021950"/>
              <a:ext cx="954925" cy="1236250"/>
            </a:xfrm>
            <a:custGeom>
              <a:avLst/>
              <a:gdLst/>
              <a:ahLst/>
              <a:cxnLst/>
              <a:rect l="l" t="t" r="r" b="b"/>
              <a:pathLst>
                <a:path w="38197" h="49450" extrusionOk="0">
                  <a:moveTo>
                    <a:pt x="32783" y="1"/>
                  </a:moveTo>
                  <a:cubicBezTo>
                    <a:pt x="31730" y="2256"/>
                    <a:pt x="30753" y="4562"/>
                    <a:pt x="30026" y="6918"/>
                  </a:cubicBezTo>
                  <a:cubicBezTo>
                    <a:pt x="29124" y="9775"/>
                    <a:pt x="28572" y="12707"/>
                    <a:pt x="28572" y="15690"/>
                  </a:cubicBezTo>
                  <a:cubicBezTo>
                    <a:pt x="28547" y="18773"/>
                    <a:pt x="29074" y="21805"/>
                    <a:pt x="29475" y="24838"/>
                  </a:cubicBezTo>
                  <a:cubicBezTo>
                    <a:pt x="30051" y="29073"/>
                    <a:pt x="31028" y="35063"/>
                    <a:pt x="27344" y="38221"/>
                  </a:cubicBezTo>
                  <a:cubicBezTo>
                    <a:pt x="24387" y="40778"/>
                    <a:pt x="19725" y="40753"/>
                    <a:pt x="16066" y="41505"/>
                  </a:cubicBezTo>
                  <a:cubicBezTo>
                    <a:pt x="10753" y="42607"/>
                    <a:pt x="5389" y="43635"/>
                    <a:pt x="1" y="44387"/>
                  </a:cubicBezTo>
                  <a:cubicBezTo>
                    <a:pt x="627" y="46091"/>
                    <a:pt x="1279" y="47745"/>
                    <a:pt x="1931" y="49449"/>
                  </a:cubicBezTo>
                  <a:lnTo>
                    <a:pt x="1981" y="49449"/>
                  </a:lnTo>
                  <a:cubicBezTo>
                    <a:pt x="1931" y="49324"/>
                    <a:pt x="1981" y="49199"/>
                    <a:pt x="2131" y="49174"/>
                  </a:cubicBezTo>
                  <a:cubicBezTo>
                    <a:pt x="8372" y="48021"/>
                    <a:pt x="14637" y="46893"/>
                    <a:pt x="20878" y="45765"/>
                  </a:cubicBezTo>
                  <a:cubicBezTo>
                    <a:pt x="26843" y="44662"/>
                    <a:pt x="32507" y="43008"/>
                    <a:pt x="38196" y="40978"/>
                  </a:cubicBezTo>
                  <a:cubicBezTo>
                    <a:pt x="33184" y="28121"/>
                    <a:pt x="32833" y="13083"/>
                    <a:pt x="38021" y="201"/>
                  </a:cubicBezTo>
                  <a:cubicBezTo>
                    <a:pt x="36267" y="151"/>
                    <a:pt x="34512" y="101"/>
                    <a:pt x="32783" y="1"/>
                  </a:cubicBezTo>
                  <a:close/>
                </a:path>
              </a:pathLst>
            </a:custGeom>
            <a:solidFill>
              <a:srgbClr val="B1B9E6">
                <a:alpha val="30950"/>
              </a:srgb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 name="Google Shape;4850;p120">
              <a:extLst>
                <a:ext uri="{FF2B5EF4-FFF2-40B4-BE49-F238E27FC236}">
                  <a16:creationId xmlns:a16="http://schemas.microsoft.com/office/drawing/2014/main" id="{4F75E17F-9945-8333-59C4-3DC96423DD3D}"/>
                </a:ext>
              </a:extLst>
            </p:cNvPr>
            <p:cNvSpPr/>
            <p:nvPr/>
          </p:nvSpPr>
          <p:spPr>
            <a:xfrm>
              <a:off x="2203150" y="1294300"/>
              <a:ext cx="114050" cy="55625"/>
            </a:xfrm>
            <a:custGeom>
              <a:avLst/>
              <a:gdLst/>
              <a:ahLst/>
              <a:cxnLst/>
              <a:rect l="l" t="t" r="r" b="b"/>
              <a:pathLst>
                <a:path w="4562" h="2225" extrusionOk="0">
                  <a:moveTo>
                    <a:pt x="1879" y="1"/>
                  </a:moveTo>
                  <a:cubicBezTo>
                    <a:pt x="910" y="1"/>
                    <a:pt x="140" y="346"/>
                    <a:pt x="76" y="836"/>
                  </a:cubicBezTo>
                  <a:cubicBezTo>
                    <a:pt x="0" y="1437"/>
                    <a:pt x="928" y="2039"/>
                    <a:pt x="2156" y="2189"/>
                  </a:cubicBezTo>
                  <a:cubicBezTo>
                    <a:pt x="2344" y="2213"/>
                    <a:pt x="2528" y="2224"/>
                    <a:pt x="2705" y="2224"/>
                  </a:cubicBezTo>
                  <a:cubicBezTo>
                    <a:pt x="3664" y="2224"/>
                    <a:pt x="4423" y="1895"/>
                    <a:pt x="4487" y="1387"/>
                  </a:cubicBezTo>
                  <a:cubicBezTo>
                    <a:pt x="4562" y="811"/>
                    <a:pt x="3635" y="209"/>
                    <a:pt x="2407" y="34"/>
                  </a:cubicBezTo>
                  <a:cubicBezTo>
                    <a:pt x="2226" y="11"/>
                    <a:pt x="2049" y="1"/>
                    <a:pt x="1879" y="1"/>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 name="Google Shape;4851;p120">
              <a:extLst>
                <a:ext uri="{FF2B5EF4-FFF2-40B4-BE49-F238E27FC236}">
                  <a16:creationId xmlns:a16="http://schemas.microsoft.com/office/drawing/2014/main" id="{D01634EE-A3C9-B4C1-E01F-AA4BF9CDBBC7}"/>
                </a:ext>
              </a:extLst>
            </p:cNvPr>
            <p:cNvSpPr/>
            <p:nvPr/>
          </p:nvSpPr>
          <p:spPr>
            <a:xfrm>
              <a:off x="2515175" y="1333750"/>
              <a:ext cx="114700" cy="55000"/>
            </a:xfrm>
            <a:custGeom>
              <a:avLst/>
              <a:gdLst/>
              <a:ahLst/>
              <a:cxnLst/>
              <a:rect l="l" t="t" r="r" b="b"/>
              <a:pathLst>
                <a:path w="4588" h="2200" extrusionOk="0">
                  <a:moveTo>
                    <a:pt x="1870" y="0"/>
                  </a:moveTo>
                  <a:cubicBezTo>
                    <a:pt x="898" y="0"/>
                    <a:pt x="139" y="326"/>
                    <a:pt x="76" y="812"/>
                  </a:cubicBezTo>
                  <a:cubicBezTo>
                    <a:pt x="1" y="1413"/>
                    <a:pt x="928" y="2015"/>
                    <a:pt x="2156" y="2165"/>
                  </a:cubicBezTo>
                  <a:cubicBezTo>
                    <a:pt x="2348" y="2189"/>
                    <a:pt x="2535" y="2200"/>
                    <a:pt x="2715" y="2200"/>
                  </a:cubicBezTo>
                  <a:cubicBezTo>
                    <a:pt x="3689" y="2200"/>
                    <a:pt x="4449" y="1871"/>
                    <a:pt x="4512" y="1363"/>
                  </a:cubicBezTo>
                  <a:cubicBezTo>
                    <a:pt x="4587" y="787"/>
                    <a:pt x="3660" y="185"/>
                    <a:pt x="2432" y="35"/>
                  </a:cubicBezTo>
                  <a:cubicBezTo>
                    <a:pt x="2239" y="11"/>
                    <a:pt x="2051" y="0"/>
                    <a:pt x="1870"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 name="Google Shape;4852;p120">
              <a:extLst>
                <a:ext uri="{FF2B5EF4-FFF2-40B4-BE49-F238E27FC236}">
                  <a16:creationId xmlns:a16="http://schemas.microsoft.com/office/drawing/2014/main" id="{117F71B8-0D9D-77B7-E6B6-C47A4751E384}"/>
                </a:ext>
              </a:extLst>
            </p:cNvPr>
            <p:cNvSpPr/>
            <p:nvPr/>
          </p:nvSpPr>
          <p:spPr>
            <a:xfrm>
              <a:off x="2354775" y="1264975"/>
              <a:ext cx="115325" cy="79125"/>
            </a:xfrm>
            <a:custGeom>
              <a:avLst/>
              <a:gdLst/>
              <a:ahLst/>
              <a:cxnLst/>
              <a:rect l="l" t="t" r="r" b="b"/>
              <a:pathLst>
                <a:path w="4613" h="3165" extrusionOk="0">
                  <a:moveTo>
                    <a:pt x="463" y="1"/>
                  </a:moveTo>
                  <a:cubicBezTo>
                    <a:pt x="323" y="1"/>
                    <a:pt x="176" y="119"/>
                    <a:pt x="176" y="280"/>
                  </a:cubicBezTo>
                  <a:cubicBezTo>
                    <a:pt x="151" y="330"/>
                    <a:pt x="1" y="1683"/>
                    <a:pt x="727" y="2535"/>
                  </a:cubicBezTo>
                  <a:cubicBezTo>
                    <a:pt x="1003" y="2886"/>
                    <a:pt x="1404" y="3087"/>
                    <a:pt x="1905" y="3137"/>
                  </a:cubicBezTo>
                  <a:cubicBezTo>
                    <a:pt x="1981" y="3162"/>
                    <a:pt x="2056" y="3162"/>
                    <a:pt x="2131" y="3162"/>
                  </a:cubicBezTo>
                  <a:cubicBezTo>
                    <a:pt x="2172" y="3164"/>
                    <a:pt x="2213" y="3164"/>
                    <a:pt x="2253" y="3164"/>
                  </a:cubicBezTo>
                  <a:cubicBezTo>
                    <a:pt x="3938" y="3164"/>
                    <a:pt x="4514" y="1638"/>
                    <a:pt x="4587" y="806"/>
                  </a:cubicBezTo>
                  <a:cubicBezTo>
                    <a:pt x="4612" y="630"/>
                    <a:pt x="4487" y="505"/>
                    <a:pt x="4311" y="480"/>
                  </a:cubicBezTo>
                  <a:cubicBezTo>
                    <a:pt x="4299" y="478"/>
                    <a:pt x="4286" y="477"/>
                    <a:pt x="4273" y="477"/>
                  </a:cubicBezTo>
                  <a:cubicBezTo>
                    <a:pt x="4136" y="477"/>
                    <a:pt x="4009" y="595"/>
                    <a:pt x="3986" y="756"/>
                  </a:cubicBezTo>
                  <a:cubicBezTo>
                    <a:pt x="3986" y="830"/>
                    <a:pt x="3815" y="2561"/>
                    <a:pt x="2224" y="2561"/>
                  </a:cubicBezTo>
                  <a:cubicBezTo>
                    <a:pt x="2202" y="2561"/>
                    <a:pt x="2179" y="2561"/>
                    <a:pt x="2156" y="2560"/>
                  </a:cubicBezTo>
                  <a:cubicBezTo>
                    <a:pt x="1730" y="2535"/>
                    <a:pt x="1404" y="2410"/>
                    <a:pt x="1179" y="2134"/>
                  </a:cubicBezTo>
                  <a:cubicBezTo>
                    <a:pt x="627" y="1508"/>
                    <a:pt x="778" y="355"/>
                    <a:pt x="778" y="355"/>
                  </a:cubicBezTo>
                  <a:cubicBezTo>
                    <a:pt x="778" y="179"/>
                    <a:pt x="677" y="29"/>
                    <a:pt x="502" y="4"/>
                  </a:cubicBezTo>
                  <a:cubicBezTo>
                    <a:pt x="489" y="2"/>
                    <a:pt x="476" y="1"/>
                    <a:pt x="463"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 name="Google Shape;4853;p120">
              <a:extLst>
                <a:ext uri="{FF2B5EF4-FFF2-40B4-BE49-F238E27FC236}">
                  <a16:creationId xmlns:a16="http://schemas.microsoft.com/office/drawing/2014/main" id="{3695F272-8BEC-87C7-C605-181A6947F2AE}"/>
                </a:ext>
              </a:extLst>
            </p:cNvPr>
            <p:cNvSpPr/>
            <p:nvPr/>
          </p:nvSpPr>
          <p:spPr>
            <a:xfrm>
              <a:off x="2225075" y="1195275"/>
              <a:ext cx="94025" cy="79825"/>
            </a:xfrm>
            <a:custGeom>
              <a:avLst/>
              <a:gdLst/>
              <a:ahLst/>
              <a:cxnLst/>
              <a:rect l="l" t="t" r="r" b="b"/>
              <a:pathLst>
                <a:path w="3761" h="3193" extrusionOk="0">
                  <a:moveTo>
                    <a:pt x="684" y="0"/>
                  </a:moveTo>
                  <a:cubicBezTo>
                    <a:pt x="576" y="0"/>
                    <a:pt x="471" y="57"/>
                    <a:pt x="402" y="160"/>
                  </a:cubicBezTo>
                  <a:cubicBezTo>
                    <a:pt x="326" y="286"/>
                    <a:pt x="377" y="486"/>
                    <a:pt x="527" y="561"/>
                  </a:cubicBezTo>
                  <a:lnTo>
                    <a:pt x="2707" y="1865"/>
                  </a:lnTo>
                  <a:lnTo>
                    <a:pt x="251" y="2616"/>
                  </a:lnTo>
                  <a:cubicBezTo>
                    <a:pt x="101" y="2642"/>
                    <a:pt x="1" y="2817"/>
                    <a:pt x="51" y="2992"/>
                  </a:cubicBezTo>
                  <a:cubicBezTo>
                    <a:pt x="101" y="3093"/>
                    <a:pt x="201" y="3193"/>
                    <a:pt x="301" y="3193"/>
                  </a:cubicBezTo>
                  <a:lnTo>
                    <a:pt x="427" y="3193"/>
                  </a:lnTo>
                  <a:lnTo>
                    <a:pt x="3535" y="2266"/>
                  </a:lnTo>
                  <a:cubicBezTo>
                    <a:pt x="3635" y="2215"/>
                    <a:pt x="3735" y="2115"/>
                    <a:pt x="3735" y="2015"/>
                  </a:cubicBezTo>
                  <a:cubicBezTo>
                    <a:pt x="3760" y="1890"/>
                    <a:pt x="3710" y="1764"/>
                    <a:pt x="3610" y="1714"/>
                  </a:cubicBezTo>
                  <a:lnTo>
                    <a:pt x="828" y="35"/>
                  </a:lnTo>
                  <a:cubicBezTo>
                    <a:pt x="781" y="12"/>
                    <a:pt x="732" y="0"/>
                    <a:pt x="684"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 name="Google Shape;4854;p120">
              <a:extLst>
                <a:ext uri="{FF2B5EF4-FFF2-40B4-BE49-F238E27FC236}">
                  <a16:creationId xmlns:a16="http://schemas.microsoft.com/office/drawing/2014/main" id="{59DE0A1B-F4A1-8520-DDC2-46BA1FE74212}"/>
                </a:ext>
              </a:extLst>
            </p:cNvPr>
            <p:cNvSpPr/>
            <p:nvPr/>
          </p:nvSpPr>
          <p:spPr>
            <a:xfrm>
              <a:off x="2513925" y="1239675"/>
              <a:ext cx="94025" cy="80075"/>
            </a:xfrm>
            <a:custGeom>
              <a:avLst/>
              <a:gdLst/>
              <a:ahLst/>
              <a:cxnLst/>
              <a:rect l="l" t="t" r="r" b="b"/>
              <a:pathLst>
                <a:path w="3761" h="3203" extrusionOk="0">
                  <a:moveTo>
                    <a:pt x="3415" y="0"/>
                  </a:moveTo>
                  <a:cubicBezTo>
                    <a:pt x="3388" y="0"/>
                    <a:pt x="3361" y="5"/>
                    <a:pt x="3334" y="13"/>
                  </a:cubicBezTo>
                  <a:lnTo>
                    <a:pt x="226" y="941"/>
                  </a:lnTo>
                  <a:cubicBezTo>
                    <a:pt x="126" y="991"/>
                    <a:pt x="26" y="1091"/>
                    <a:pt x="26" y="1191"/>
                  </a:cubicBezTo>
                  <a:cubicBezTo>
                    <a:pt x="1" y="1317"/>
                    <a:pt x="76" y="1442"/>
                    <a:pt x="176" y="1492"/>
                  </a:cubicBezTo>
                  <a:lnTo>
                    <a:pt x="2933" y="3171"/>
                  </a:lnTo>
                  <a:cubicBezTo>
                    <a:pt x="2983" y="3171"/>
                    <a:pt x="3008" y="3196"/>
                    <a:pt x="3058" y="3196"/>
                  </a:cubicBezTo>
                  <a:cubicBezTo>
                    <a:pt x="3079" y="3201"/>
                    <a:pt x="3099" y="3203"/>
                    <a:pt x="3119" y="3203"/>
                  </a:cubicBezTo>
                  <a:cubicBezTo>
                    <a:pt x="3216" y="3203"/>
                    <a:pt x="3296" y="3150"/>
                    <a:pt x="3359" y="3046"/>
                  </a:cubicBezTo>
                  <a:cubicBezTo>
                    <a:pt x="3434" y="2921"/>
                    <a:pt x="3384" y="2720"/>
                    <a:pt x="3259" y="2645"/>
                  </a:cubicBezTo>
                  <a:lnTo>
                    <a:pt x="1078" y="1342"/>
                  </a:lnTo>
                  <a:lnTo>
                    <a:pt x="3509" y="590"/>
                  </a:lnTo>
                  <a:cubicBezTo>
                    <a:pt x="3660" y="565"/>
                    <a:pt x="3760" y="389"/>
                    <a:pt x="3710" y="214"/>
                  </a:cubicBezTo>
                  <a:cubicBezTo>
                    <a:pt x="3669" y="90"/>
                    <a:pt x="3543" y="0"/>
                    <a:pt x="3415" y="0"/>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 name="Google Shape;4855;p120">
              <a:extLst>
                <a:ext uri="{FF2B5EF4-FFF2-40B4-BE49-F238E27FC236}">
                  <a16:creationId xmlns:a16="http://schemas.microsoft.com/office/drawing/2014/main" id="{4EEB63D1-B150-8432-1A18-6C63F87F030E}"/>
                </a:ext>
              </a:extLst>
            </p:cNvPr>
            <p:cNvSpPr/>
            <p:nvPr/>
          </p:nvSpPr>
          <p:spPr>
            <a:xfrm>
              <a:off x="2035225" y="1941750"/>
              <a:ext cx="361550" cy="419200"/>
            </a:xfrm>
            <a:custGeom>
              <a:avLst/>
              <a:gdLst/>
              <a:ahLst/>
              <a:cxnLst/>
              <a:rect l="l" t="t" r="r" b="b"/>
              <a:pathLst>
                <a:path w="14462" h="16768" extrusionOk="0">
                  <a:moveTo>
                    <a:pt x="5890" y="1"/>
                  </a:moveTo>
                  <a:cubicBezTo>
                    <a:pt x="3484" y="978"/>
                    <a:pt x="1504" y="2081"/>
                    <a:pt x="1" y="4261"/>
                  </a:cubicBezTo>
                  <a:cubicBezTo>
                    <a:pt x="352" y="4763"/>
                    <a:pt x="677" y="5264"/>
                    <a:pt x="1028" y="5765"/>
                  </a:cubicBezTo>
                  <a:cubicBezTo>
                    <a:pt x="1755" y="5007"/>
                    <a:pt x="2622" y="4697"/>
                    <a:pt x="3514" y="4697"/>
                  </a:cubicBezTo>
                  <a:cubicBezTo>
                    <a:pt x="5454" y="4697"/>
                    <a:pt x="7517" y="6160"/>
                    <a:pt x="8547" y="7670"/>
                  </a:cubicBezTo>
                  <a:cubicBezTo>
                    <a:pt x="9374" y="8848"/>
                    <a:pt x="10151" y="10377"/>
                    <a:pt x="10051" y="11855"/>
                  </a:cubicBezTo>
                  <a:cubicBezTo>
                    <a:pt x="9951" y="13359"/>
                    <a:pt x="8748" y="14437"/>
                    <a:pt x="7444" y="15038"/>
                  </a:cubicBezTo>
                  <a:cubicBezTo>
                    <a:pt x="7845" y="15615"/>
                    <a:pt x="8246" y="16191"/>
                    <a:pt x="8647" y="16768"/>
                  </a:cubicBezTo>
                  <a:cubicBezTo>
                    <a:pt x="11053" y="16016"/>
                    <a:pt x="12883" y="14637"/>
                    <a:pt x="14462" y="12708"/>
                  </a:cubicBezTo>
                  <a:cubicBezTo>
                    <a:pt x="12958" y="10427"/>
                    <a:pt x="11479" y="8121"/>
                    <a:pt x="9976" y="5865"/>
                  </a:cubicBezTo>
                  <a:cubicBezTo>
                    <a:pt x="8647" y="3885"/>
                    <a:pt x="7244" y="1956"/>
                    <a:pt x="5890"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 name="Google Shape;4856;p120">
              <a:extLst>
                <a:ext uri="{FF2B5EF4-FFF2-40B4-BE49-F238E27FC236}">
                  <a16:creationId xmlns:a16="http://schemas.microsoft.com/office/drawing/2014/main" id="{3A50050F-D890-6A00-2D36-E4EC9643B949}"/>
                </a:ext>
              </a:extLst>
            </p:cNvPr>
            <p:cNvSpPr/>
            <p:nvPr/>
          </p:nvSpPr>
          <p:spPr>
            <a:xfrm>
              <a:off x="1985100" y="1864050"/>
              <a:ext cx="202400" cy="186750"/>
            </a:xfrm>
            <a:custGeom>
              <a:avLst/>
              <a:gdLst/>
              <a:ahLst/>
              <a:cxnLst/>
              <a:rect l="l" t="t" r="r" b="b"/>
              <a:pathLst>
                <a:path w="8096" h="7470" extrusionOk="0">
                  <a:moveTo>
                    <a:pt x="5790" y="1"/>
                  </a:moveTo>
                  <a:cubicBezTo>
                    <a:pt x="4863" y="628"/>
                    <a:pt x="3835" y="1104"/>
                    <a:pt x="2908" y="1780"/>
                  </a:cubicBezTo>
                  <a:cubicBezTo>
                    <a:pt x="1855" y="2532"/>
                    <a:pt x="903" y="3409"/>
                    <a:pt x="1" y="4362"/>
                  </a:cubicBezTo>
                  <a:cubicBezTo>
                    <a:pt x="677" y="5389"/>
                    <a:pt x="1379" y="6442"/>
                    <a:pt x="2081" y="7470"/>
                  </a:cubicBezTo>
                  <a:cubicBezTo>
                    <a:pt x="3409" y="5389"/>
                    <a:pt x="5540" y="3610"/>
                    <a:pt x="8096" y="3384"/>
                  </a:cubicBezTo>
                  <a:cubicBezTo>
                    <a:pt x="7319" y="2257"/>
                    <a:pt x="6542" y="1129"/>
                    <a:pt x="5790" y="1"/>
                  </a:cubicBezTo>
                  <a:close/>
                </a:path>
              </a:pathLst>
            </a:custGeom>
            <a:solidFill>
              <a:srgbClr val="49D8D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 name="Google Shape;4857;p120">
              <a:extLst>
                <a:ext uri="{FF2B5EF4-FFF2-40B4-BE49-F238E27FC236}">
                  <a16:creationId xmlns:a16="http://schemas.microsoft.com/office/drawing/2014/main" id="{533D9A2A-7E82-780C-B900-72343B80A3B3}"/>
                </a:ext>
              </a:extLst>
            </p:cNvPr>
            <p:cNvSpPr/>
            <p:nvPr/>
          </p:nvSpPr>
          <p:spPr>
            <a:xfrm>
              <a:off x="2057150" y="2054875"/>
              <a:ext cx="280100" cy="264100"/>
            </a:xfrm>
            <a:custGeom>
              <a:avLst/>
              <a:gdLst/>
              <a:ahLst/>
              <a:cxnLst/>
              <a:rect l="l" t="t" r="r" b="b"/>
              <a:pathLst>
                <a:path w="11204" h="10564" extrusionOk="0">
                  <a:moveTo>
                    <a:pt x="3074" y="1"/>
                  </a:moveTo>
                  <a:cubicBezTo>
                    <a:pt x="2055" y="1"/>
                    <a:pt x="1005" y="313"/>
                    <a:pt x="1" y="1015"/>
                  </a:cubicBezTo>
                  <a:cubicBezTo>
                    <a:pt x="2181" y="4223"/>
                    <a:pt x="4412" y="7381"/>
                    <a:pt x="6617" y="10564"/>
                  </a:cubicBezTo>
                  <a:cubicBezTo>
                    <a:pt x="8297" y="9386"/>
                    <a:pt x="11204" y="7355"/>
                    <a:pt x="8021" y="2844"/>
                  </a:cubicBezTo>
                  <a:cubicBezTo>
                    <a:pt x="6824" y="1122"/>
                    <a:pt x="5003" y="1"/>
                    <a:pt x="3074" y="1"/>
                  </a:cubicBezTo>
                  <a:close/>
                </a:path>
              </a:pathLst>
            </a:custGeom>
            <a:solidFill>
              <a:srgbClr val="B1B9E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 name="Google Shape;4858;p120">
              <a:extLst>
                <a:ext uri="{FF2B5EF4-FFF2-40B4-BE49-F238E27FC236}">
                  <a16:creationId xmlns:a16="http://schemas.microsoft.com/office/drawing/2014/main" id="{661F2766-9E89-3505-8AB4-F96F32BAF9AA}"/>
                </a:ext>
              </a:extLst>
            </p:cNvPr>
            <p:cNvSpPr/>
            <p:nvPr/>
          </p:nvSpPr>
          <p:spPr>
            <a:xfrm>
              <a:off x="2245750" y="2248775"/>
              <a:ext cx="198650" cy="187375"/>
            </a:xfrm>
            <a:custGeom>
              <a:avLst/>
              <a:gdLst/>
              <a:ahLst/>
              <a:cxnLst/>
              <a:rect l="l" t="t" r="r" b="b"/>
              <a:pathLst>
                <a:path w="7946" h="7495" extrusionOk="0">
                  <a:moveTo>
                    <a:pt x="5740" y="1"/>
                  </a:moveTo>
                  <a:cubicBezTo>
                    <a:pt x="4637" y="2381"/>
                    <a:pt x="2532" y="3760"/>
                    <a:pt x="1" y="4161"/>
                  </a:cubicBezTo>
                  <a:cubicBezTo>
                    <a:pt x="602" y="5038"/>
                    <a:pt x="1680" y="6617"/>
                    <a:pt x="2281" y="7494"/>
                  </a:cubicBezTo>
                  <a:cubicBezTo>
                    <a:pt x="2281" y="7494"/>
                    <a:pt x="6342" y="6066"/>
                    <a:pt x="7946" y="3183"/>
                  </a:cubicBezTo>
                  <a:cubicBezTo>
                    <a:pt x="7219" y="2131"/>
                    <a:pt x="6467" y="1053"/>
                    <a:pt x="5740" y="1"/>
                  </a:cubicBezTo>
                  <a:close/>
                </a:path>
              </a:pathLst>
            </a:custGeom>
            <a:solidFill>
              <a:srgbClr val="B1B9E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 name="Google Shape;4859;p120">
              <a:extLst>
                <a:ext uri="{FF2B5EF4-FFF2-40B4-BE49-F238E27FC236}">
                  <a16:creationId xmlns:a16="http://schemas.microsoft.com/office/drawing/2014/main" id="{DA171761-23B3-A68C-4E11-BBC9FCBF5579}"/>
                </a:ext>
              </a:extLst>
            </p:cNvPr>
            <p:cNvSpPr/>
            <p:nvPr/>
          </p:nvSpPr>
          <p:spPr>
            <a:xfrm>
              <a:off x="2327200" y="2348400"/>
              <a:ext cx="147900" cy="151725"/>
            </a:xfrm>
            <a:custGeom>
              <a:avLst/>
              <a:gdLst/>
              <a:ahLst/>
              <a:cxnLst/>
              <a:rect l="l" t="t" r="r" b="b"/>
              <a:pathLst>
                <a:path w="5916" h="6069" extrusionOk="0">
                  <a:moveTo>
                    <a:pt x="3660" y="0"/>
                  </a:moveTo>
                  <a:cubicBezTo>
                    <a:pt x="2683" y="903"/>
                    <a:pt x="1404" y="1905"/>
                    <a:pt x="1" y="2632"/>
                  </a:cubicBezTo>
                  <a:cubicBezTo>
                    <a:pt x="617" y="3297"/>
                    <a:pt x="4331" y="6068"/>
                    <a:pt x="5125" y="6068"/>
                  </a:cubicBezTo>
                  <a:cubicBezTo>
                    <a:pt x="5139" y="6068"/>
                    <a:pt x="5152" y="6067"/>
                    <a:pt x="5164" y="6066"/>
                  </a:cubicBezTo>
                  <a:cubicBezTo>
                    <a:pt x="5916" y="5940"/>
                    <a:pt x="3936" y="828"/>
                    <a:pt x="3660" y="0"/>
                  </a:cubicBezTo>
                  <a:close/>
                </a:path>
              </a:pathLst>
            </a:custGeom>
            <a:solidFill>
              <a:srgbClr val="B1B9E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 name="Google Shape;4860;p120">
              <a:extLst>
                <a:ext uri="{FF2B5EF4-FFF2-40B4-BE49-F238E27FC236}">
                  <a16:creationId xmlns:a16="http://schemas.microsoft.com/office/drawing/2014/main" id="{93787E20-916A-D488-EAEA-46C21A422376}"/>
                </a:ext>
              </a:extLst>
            </p:cNvPr>
            <p:cNvSpPr/>
            <p:nvPr/>
          </p:nvSpPr>
          <p:spPr>
            <a:xfrm>
              <a:off x="2155975" y="1971825"/>
              <a:ext cx="259425" cy="356900"/>
            </a:xfrm>
            <a:custGeom>
              <a:avLst/>
              <a:gdLst/>
              <a:ahLst/>
              <a:cxnLst/>
              <a:rect l="l" t="t" r="r" b="b"/>
              <a:pathLst>
                <a:path w="10377" h="14276" extrusionOk="0">
                  <a:moveTo>
                    <a:pt x="223" y="0"/>
                  </a:moveTo>
                  <a:cubicBezTo>
                    <a:pt x="119" y="0"/>
                    <a:pt x="0" y="86"/>
                    <a:pt x="58" y="201"/>
                  </a:cubicBezTo>
                  <a:cubicBezTo>
                    <a:pt x="1286" y="2557"/>
                    <a:pt x="3116" y="4637"/>
                    <a:pt x="4594" y="6843"/>
                  </a:cubicBezTo>
                  <a:cubicBezTo>
                    <a:pt x="6173" y="9199"/>
                    <a:pt x="7577" y="11630"/>
                    <a:pt x="9131" y="14011"/>
                  </a:cubicBezTo>
                  <a:cubicBezTo>
                    <a:pt x="9253" y="14197"/>
                    <a:pt x="9416" y="14275"/>
                    <a:pt x="9577" y="14275"/>
                  </a:cubicBezTo>
                  <a:cubicBezTo>
                    <a:pt x="9981" y="14275"/>
                    <a:pt x="10376" y="13792"/>
                    <a:pt x="10108" y="13309"/>
                  </a:cubicBezTo>
                  <a:cubicBezTo>
                    <a:pt x="8755" y="10828"/>
                    <a:pt x="7126" y="8522"/>
                    <a:pt x="5446" y="6241"/>
                  </a:cubicBezTo>
                  <a:cubicBezTo>
                    <a:pt x="3892" y="4111"/>
                    <a:pt x="2339" y="1705"/>
                    <a:pt x="309" y="26"/>
                  </a:cubicBezTo>
                  <a:cubicBezTo>
                    <a:pt x="285" y="8"/>
                    <a:pt x="255" y="0"/>
                    <a:pt x="223"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 name="Google Shape;4861;p120">
              <a:extLst>
                <a:ext uri="{FF2B5EF4-FFF2-40B4-BE49-F238E27FC236}">
                  <a16:creationId xmlns:a16="http://schemas.microsoft.com/office/drawing/2014/main" id="{AF32B787-B707-3E48-3625-B77AAA874B8B}"/>
                </a:ext>
              </a:extLst>
            </p:cNvPr>
            <p:cNvSpPr/>
            <p:nvPr/>
          </p:nvSpPr>
          <p:spPr>
            <a:xfrm>
              <a:off x="1895500" y="1890375"/>
              <a:ext cx="269450" cy="423200"/>
            </a:xfrm>
            <a:custGeom>
              <a:avLst/>
              <a:gdLst/>
              <a:ahLst/>
              <a:cxnLst/>
              <a:rect l="l" t="t" r="r" b="b"/>
              <a:pathLst>
                <a:path w="10778" h="16928" extrusionOk="0">
                  <a:moveTo>
                    <a:pt x="6993" y="1"/>
                  </a:moveTo>
                  <a:cubicBezTo>
                    <a:pt x="4412" y="101"/>
                    <a:pt x="2156" y="477"/>
                    <a:pt x="1" y="2031"/>
                  </a:cubicBezTo>
                  <a:cubicBezTo>
                    <a:pt x="151" y="2607"/>
                    <a:pt x="301" y="3209"/>
                    <a:pt x="452" y="3785"/>
                  </a:cubicBezTo>
                  <a:cubicBezTo>
                    <a:pt x="963" y="3532"/>
                    <a:pt x="1467" y="3419"/>
                    <a:pt x="1957" y="3419"/>
                  </a:cubicBezTo>
                  <a:cubicBezTo>
                    <a:pt x="4326" y="3419"/>
                    <a:pt x="6336" y="6061"/>
                    <a:pt x="6918" y="8221"/>
                  </a:cubicBezTo>
                  <a:cubicBezTo>
                    <a:pt x="7294" y="9625"/>
                    <a:pt x="7519" y="11354"/>
                    <a:pt x="6918" y="12732"/>
                  </a:cubicBezTo>
                  <a:cubicBezTo>
                    <a:pt x="6316" y="14111"/>
                    <a:pt x="4813" y="14738"/>
                    <a:pt x="3384" y="14838"/>
                  </a:cubicBezTo>
                  <a:cubicBezTo>
                    <a:pt x="3560" y="15540"/>
                    <a:pt x="3760" y="16216"/>
                    <a:pt x="3936" y="16918"/>
                  </a:cubicBezTo>
                  <a:cubicBezTo>
                    <a:pt x="4100" y="16924"/>
                    <a:pt x="4263" y="16928"/>
                    <a:pt x="4424" y="16928"/>
                  </a:cubicBezTo>
                  <a:cubicBezTo>
                    <a:pt x="6750" y="16928"/>
                    <a:pt x="8786" y="16257"/>
                    <a:pt x="10778" y="15038"/>
                  </a:cubicBezTo>
                  <a:cubicBezTo>
                    <a:pt x="10126" y="12382"/>
                    <a:pt x="9525" y="9675"/>
                    <a:pt x="8873" y="6993"/>
                  </a:cubicBezTo>
                  <a:cubicBezTo>
                    <a:pt x="8271" y="4662"/>
                    <a:pt x="7620" y="2331"/>
                    <a:pt x="6993"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 name="Google Shape;4862;p120">
              <a:extLst>
                <a:ext uri="{FF2B5EF4-FFF2-40B4-BE49-F238E27FC236}">
                  <a16:creationId xmlns:a16="http://schemas.microsoft.com/office/drawing/2014/main" id="{52A7788A-C461-C966-6F28-728450401D8C}"/>
                </a:ext>
              </a:extLst>
            </p:cNvPr>
            <p:cNvSpPr/>
            <p:nvPr/>
          </p:nvSpPr>
          <p:spPr>
            <a:xfrm>
              <a:off x="1874200" y="1799525"/>
              <a:ext cx="198650" cy="144125"/>
            </a:xfrm>
            <a:custGeom>
              <a:avLst/>
              <a:gdLst/>
              <a:ahLst/>
              <a:cxnLst/>
              <a:rect l="l" t="t" r="r" b="b"/>
              <a:pathLst>
                <a:path w="7946" h="5765" extrusionOk="0">
                  <a:moveTo>
                    <a:pt x="6943" y="0"/>
                  </a:moveTo>
                  <a:cubicBezTo>
                    <a:pt x="5840" y="276"/>
                    <a:pt x="4712" y="376"/>
                    <a:pt x="3610" y="677"/>
                  </a:cubicBezTo>
                  <a:cubicBezTo>
                    <a:pt x="2356" y="1053"/>
                    <a:pt x="1153" y="1529"/>
                    <a:pt x="1" y="2131"/>
                  </a:cubicBezTo>
                  <a:cubicBezTo>
                    <a:pt x="301" y="3359"/>
                    <a:pt x="602" y="4562"/>
                    <a:pt x="903" y="5765"/>
                  </a:cubicBezTo>
                  <a:cubicBezTo>
                    <a:pt x="2435" y="4586"/>
                    <a:pt x="4367" y="3762"/>
                    <a:pt x="6325" y="3762"/>
                  </a:cubicBezTo>
                  <a:cubicBezTo>
                    <a:pt x="6866" y="3762"/>
                    <a:pt x="7409" y="3825"/>
                    <a:pt x="7945" y="3960"/>
                  </a:cubicBezTo>
                  <a:cubicBezTo>
                    <a:pt x="7595" y="2657"/>
                    <a:pt x="7244" y="1329"/>
                    <a:pt x="6943" y="0"/>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 name="Google Shape;4863;p120">
              <a:extLst>
                <a:ext uri="{FF2B5EF4-FFF2-40B4-BE49-F238E27FC236}">
                  <a16:creationId xmlns:a16="http://schemas.microsoft.com/office/drawing/2014/main" id="{11D4CCFB-FB06-BF88-3958-E8DB00007948}"/>
                </a:ext>
              </a:extLst>
            </p:cNvPr>
            <p:cNvSpPr/>
            <p:nvPr/>
          </p:nvSpPr>
          <p:spPr>
            <a:xfrm>
              <a:off x="1904900" y="1972875"/>
              <a:ext cx="204300" cy="294100"/>
            </a:xfrm>
            <a:custGeom>
              <a:avLst/>
              <a:gdLst/>
              <a:ahLst/>
              <a:cxnLst/>
              <a:rect l="l" t="t" r="r" b="b"/>
              <a:pathLst>
                <a:path w="8172" h="11764" extrusionOk="0">
                  <a:moveTo>
                    <a:pt x="1335" y="1"/>
                  </a:moveTo>
                  <a:cubicBezTo>
                    <a:pt x="906" y="1"/>
                    <a:pt x="460" y="60"/>
                    <a:pt x="1" y="184"/>
                  </a:cubicBezTo>
                  <a:cubicBezTo>
                    <a:pt x="1003" y="4044"/>
                    <a:pt x="2056" y="7904"/>
                    <a:pt x="3058" y="11763"/>
                  </a:cubicBezTo>
                  <a:lnTo>
                    <a:pt x="3083" y="11763"/>
                  </a:lnTo>
                  <a:cubicBezTo>
                    <a:pt x="4938" y="11262"/>
                    <a:pt x="8171" y="10385"/>
                    <a:pt x="6667" y="4896"/>
                  </a:cubicBezTo>
                  <a:cubicBezTo>
                    <a:pt x="5915" y="2144"/>
                    <a:pt x="3927" y="1"/>
                    <a:pt x="1335" y="1"/>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 name="Google Shape;4864;p120">
              <a:extLst>
                <a:ext uri="{FF2B5EF4-FFF2-40B4-BE49-F238E27FC236}">
                  <a16:creationId xmlns:a16="http://schemas.microsoft.com/office/drawing/2014/main" id="{627BFC19-DDEC-2544-DF02-F1E69F3302B1}"/>
                </a:ext>
              </a:extLst>
            </p:cNvPr>
            <p:cNvSpPr/>
            <p:nvPr/>
          </p:nvSpPr>
          <p:spPr>
            <a:xfrm>
              <a:off x="1991375" y="2254425"/>
              <a:ext cx="193000" cy="137850"/>
            </a:xfrm>
            <a:custGeom>
              <a:avLst/>
              <a:gdLst/>
              <a:ahLst/>
              <a:cxnLst/>
              <a:rect l="l" t="t" r="r" b="b"/>
              <a:pathLst>
                <a:path w="7720" h="5514" extrusionOk="0">
                  <a:moveTo>
                    <a:pt x="6817" y="0"/>
                  </a:moveTo>
                  <a:cubicBezTo>
                    <a:pt x="5299" y="1437"/>
                    <a:pt x="3406" y="2089"/>
                    <a:pt x="1426" y="2089"/>
                  </a:cubicBezTo>
                  <a:cubicBezTo>
                    <a:pt x="955" y="2089"/>
                    <a:pt x="478" y="2052"/>
                    <a:pt x="0" y="1980"/>
                  </a:cubicBezTo>
                  <a:lnTo>
                    <a:pt x="0" y="1980"/>
                  </a:lnTo>
                  <a:cubicBezTo>
                    <a:pt x="226" y="2907"/>
                    <a:pt x="677" y="4561"/>
                    <a:pt x="903" y="5514"/>
                  </a:cubicBezTo>
                  <a:cubicBezTo>
                    <a:pt x="903" y="5514"/>
                    <a:pt x="5163" y="5439"/>
                    <a:pt x="7720" y="3409"/>
                  </a:cubicBezTo>
                  <a:cubicBezTo>
                    <a:pt x="7394" y="2281"/>
                    <a:pt x="7118" y="1153"/>
                    <a:pt x="6817" y="0"/>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2" name="Google Shape;4865;p120">
              <a:extLst>
                <a:ext uri="{FF2B5EF4-FFF2-40B4-BE49-F238E27FC236}">
                  <a16:creationId xmlns:a16="http://schemas.microsoft.com/office/drawing/2014/main" id="{CF41E739-B27B-B47C-3921-B408DB14FB2C}"/>
                </a:ext>
              </a:extLst>
            </p:cNvPr>
            <p:cNvSpPr/>
            <p:nvPr/>
          </p:nvSpPr>
          <p:spPr>
            <a:xfrm>
              <a:off x="2045250" y="2352775"/>
              <a:ext cx="111500" cy="156100"/>
            </a:xfrm>
            <a:custGeom>
              <a:avLst/>
              <a:gdLst/>
              <a:ahLst/>
              <a:cxnLst/>
              <a:rect l="l" t="t" r="r" b="b"/>
              <a:pathLst>
                <a:path w="4460" h="6244" extrusionOk="0">
                  <a:moveTo>
                    <a:pt x="4362" y="1"/>
                  </a:moveTo>
                  <a:lnTo>
                    <a:pt x="4362" y="1"/>
                  </a:lnTo>
                  <a:cubicBezTo>
                    <a:pt x="3134" y="552"/>
                    <a:pt x="1580" y="1028"/>
                    <a:pt x="1" y="1254"/>
                  </a:cubicBezTo>
                  <a:cubicBezTo>
                    <a:pt x="377" y="2081"/>
                    <a:pt x="3008" y="6091"/>
                    <a:pt x="3710" y="6242"/>
                  </a:cubicBezTo>
                  <a:cubicBezTo>
                    <a:pt x="3718" y="6243"/>
                    <a:pt x="3727" y="6244"/>
                    <a:pt x="3735" y="6244"/>
                  </a:cubicBezTo>
                  <a:cubicBezTo>
                    <a:pt x="4459" y="6244"/>
                    <a:pt x="4337" y="893"/>
                    <a:pt x="4362" y="1"/>
                  </a:cubicBezTo>
                  <a:close/>
                </a:path>
              </a:pathLst>
            </a:custGeom>
            <a:solidFill>
              <a:srgbClr val="FF8D9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3" name="Google Shape;4866;p120">
              <a:extLst>
                <a:ext uri="{FF2B5EF4-FFF2-40B4-BE49-F238E27FC236}">
                  <a16:creationId xmlns:a16="http://schemas.microsoft.com/office/drawing/2014/main" id="{89217815-08DA-4E43-96C4-5AF64EFDC554}"/>
                </a:ext>
              </a:extLst>
            </p:cNvPr>
            <p:cNvSpPr/>
            <p:nvPr/>
          </p:nvSpPr>
          <p:spPr>
            <a:xfrm>
              <a:off x="2034850" y="1911150"/>
              <a:ext cx="126975" cy="416475"/>
            </a:xfrm>
            <a:custGeom>
              <a:avLst/>
              <a:gdLst/>
              <a:ahLst/>
              <a:cxnLst/>
              <a:rect l="l" t="t" r="r" b="b"/>
              <a:pathLst>
                <a:path w="5079" h="16659" extrusionOk="0">
                  <a:moveTo>
                    <a:pt x="159" y="1"/>
                  </a:moveTo>
                  <a:cubicBezTo>
                    <a:pt x="78" y="1"/>
                    <a:pt x="0" y="55"/>
                    <a:pt x="16" y="147"/>
                  </a:cubicBezTo>
                  <a:cubicBezTo>
                    <a:pt x="341" y="2779"/>
                    <a:pt x="1369" y="5360"/>
                    <a:pt x="1996" y="7942"/>
                  </a:cubicBezTo>
                  <a:cubicBezTo>
                    <a:pt x="2672" y="10698"/>
                    <a:pt x="3199" y="13480"/>
                    <a:pt x="3825" y="16212"/>
                  </a:cubicBezTo>
                  <a:cubicBezTo>
                    <a:pt x="3906" y="16524"/>
                    <a:pt x="4132" y="16659"/>
                    <a:pt x="4366" y="16659"/>
                  </a:cubicBezTo>
                  <a:cubicBezTo>
                    <a:pt x="4714" y="16659"/>
                    <a:pt x="5078" y="16361"/>
                    <a:pt x="5003" y="15912"/>
                  </a:cubicBezTo>
                  <a:cubicBezTo>
                    <a:pt x="4552" y="13104"/>
                    <a:pt x="3800" y="10373"/>
                    <a:pt x="3023" y="7666"/>
                  </a:cubicBezTo>
                  <a:cubicBezTo>
                    <a:pt x="2271" y="5135"/>
                    <a:pt x="1645" y="2353"/>
                    <a:pt x="291" y="72"/>
                  </a:cubicBezTo>
                  <a:cubicBezTo>
                    <a:pt x="262" y="23"/>
                    <a:pt x="210" y="1"/>
                    <a:pt x="159"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4" name="Google Shape;4867;p120">
              <a:extLst>
                <a:ext uri="{FF2B5EF4-FFF2-40B4-BE49-F238E27FC236}">
                  <a16:creationId xmlns:a16="http://schemas.microsoft.com/office/drawing/2014/main" id="{1B4DD70C-9F6A-498D-82AB-DEF65CBD5D3B}"/>
                </a:ext>
              </a:extLst>
            </p:cNvPr>
            <p:cNvSpPr/>
            <p:nvPr/>
          </p:nvSpPr>
          <p:spPr>
            <a:xfrm>
              <a:off x="1698125" y="1531975"/>
              <a:ext cx="1589025" cy="906050"/>
            </a:xfrm>
            <a:custGeom>
              <a:avLst/>
              <a:gdLst/>
              <a:ahLst/>
              <a:cxnLst/>
              <a:rect l="l" t="t" r="r" b="b"/>
              <a:pathLst>
                <a:path w="63561" h="36242" extrusionOk="0">
                  <a:moveTo>
                    <a:pt x="4838" y="1"/>
                  </a:moveTo>
                  <a:cubicBezTo>
                    <a:pt x="3861" y="1630"/>
                    <a:pt x="26" y="10878"/>
                    <a:pt x="1" y="10928"/>
                  </a:cubicBezTo>
                  <a:cubicBezTo>
                    <a:pt x="4287" y="12532"/>
                    <a:pt x="8873" y="14963"/>
                    <a:pt x="13008" y="16893"/>
                  </a:cubicBezTo>
                  <a:cubicBezTo>
                    <a:pt x="27745" y="23710"/>
                    <a:pt x="42532" y="30402"/>
                    <a:pt x="57695" y="36241"/>
                  </a:cubicBezTo>
                  <a:cubicBezTo>
                    <a:pt x="57695" y="36216"/>
                    <a:pt x="57695" y="36191"/>
                    <a:pt x="57720" y="36166"/>
                  </a:cubicBezTo>
                  <a:cubicBezTo>
                    <a:pt x="60202" y="33159"/>
                    <a:pt x="62081" y="30051"/>
                    <a:pt x="63560" y="26417"/>
                  </a:cubicBezTo>
                  <a:cubicBezTo>
                    <a:pt x="63535" y="26417"/>
                    <a:pt x="61831" y="25590"/>
                    <a:pt x="61004" y="25214"/>
                  </a:cubicBezTo>
                  <a:cubicBezTo>
                    <a:pt x="60477" y="26793"/>
                    <a:pt x="59675" y="28422"/>
                    <a:pt x="58873" y="29876"/>
                  </a:cubicBezTo>
                  <a:cubicBezTo>
                    <a:pt x="58855" y="29912"/>
                    <a:pt x="58823" y="29929"/>
                    <a:pt x="58793" y="29929"/>
                  </a:cubicBezTo>
                  <a:cubicBezTo>
                    <a:pt x="58740" y="29929"/>
                    <a:pt x="58691" y="29880"/>
                    <a:pt x="58723" y="29800"/>
                  </a:cubicBezTo>
                  <a:cubicBezTo>
                    <a:pt x="59249" y="28221"/>
                    <a:pt x="59951" y="26542"/>
                    <a:pt x="60778" y="25089"/>
                  </a:cubicBezTo>
                  <a:cubicBezTo>
                    <a:pt x="59926" y="24688"/>
                    <a:pt x="59099" y="24287"/>
                    <a:pt x="58247" y="23860"/>
                  </a:cubicBezTo>
                  <a:cubicBezTo>
                    <a:pt x="58247" y="23886"/>
                    <a:pt x="57395" y="25665"/>
                    <a:pt x="56944" y="26517"/>
                  </a:cubicBezTo>
                  <a:cubicBezTo>
                    <a:pt x="56924" y="26547"/>
                    <a:pt x="56888" y="26561"/>
                    <a:pt x="56854" y="26561"/>
                  </a:cubicBezTo>
                  <a:cubicBezTo>
                    <a:pt x="56802" y="26561"/>
                    <a:pt x="56753" y="26528"/>
                    <a:pt x="56768" y="26467"/>
                  </a:cubicBezTo>
                  <a:cubicBezTo>
                    <a:pt x="56969" y="25515"/>
                    <a:pt x="57470" y="24587"/>
                    <a:pt x="57971" y="23785"/>
                  </a:cubicBezTo>
                  <a:cubicBezTo>
                    <a:pt x="57971" y="23760"/>
                    <a:pt x="57996" y="23760"/>
                    <a:pt x="57996" y="23760"/>
                  </a:cubicBezTo>
                  <a:cubicBezTo>
                    <a:pt x="57119" y="23309"/>
                    <a:pt x="56217" y="22883"/>
                    <a:pt x="55314" y="22457"/>
                  </a:cubicBezTo>
                  <a:cubicBezTo>
                    <a:pt x="54688" y="24362"/>
                    <a:pt x="54111" y="26367"/>
                    <a:pt x="53209" y="28146"/>
                  </a:cubicBezTo>
                  <a:cubicBezTo>
                    <a:pt x="53189" y="28176"/>
                    <a:pt x="53154" y="28190"/>
                    <a:pt x="53120" y="28190"/>
                  </a:cubicBezTo>
                  <a:cubicBezTo>
                    <a:pt x="53068" y="28190"/>
                    <a:pt x="53019" y="28157"/>
                    <a:pt x="53034" y="28096"/>
                  </a:cubicBezTo>
                  <a:cubicBezTo>
                    <a:pt x="53535" y="26141"/>
                    <a:pt x="54362" y="24211"/>
                    <a:pt x="55014" y="22307"/>
                  </a:cubicBezTo>
                  <a:lnTo>
                    <a:pt x="52959" y="21304"/>
                  </a:lnTo>
                  <a:cubicBezTo>
                    <a:pt x="52633" y="22206"/>
                    <a:pt x="52307" y="23109"/>
                    <a:pt x="51856" y="23936"/>
                  </a:cubicBezTo>
                  <a:cubicBezTo>
                    <a:pt x="51835" y="23977"/>
                    <a:pt x="51792" y="23997"/>
                    <a:pt x="51753" y="23997"/>
                  </a:cubicBezTo>
                  <a:cubicBezTo>
                    <a:pt x="51698" y="23997"/>
                    <a:pt x="51651" y="23959"/>
                    <a:pt x="51680" y="23886"/>
                  </a:cubicBezTo>
                  <a:cubicBezTo>
                    <a:pt x="51931" y="22958"/>
                    <a:pt x="52332" y="22081"/>
                    <a:pt x="52683" y="21179"/>
                  </a:cubicBezTo>
                  <a:cubicBezTo>
                    <a:pt x="52056" y="20878"/>
                    <a:pt x="51405" y="20552"/>
                    <a:pt x="50753" y="20251"/>
                  </a:cubicBezTo>
                  <a:cubicBezTo>
                    <a:pt x="50578" y="20151"/>
                    <a:pt x="50402" y="20076"/>
                    <a:pt x="50202" y="19976"/>
                  </a:cubicBezTo>
                  <a:cubicBezTo>
                    <a:pt x="49550" y="21855"/>
                    <a:pt x="48948" y="23785"/>
                    <a:pt x="48121" y="25565"/>
                  </a:cubicBezTo>
                  <a:cubicBezTo>
                    <a:pt x="48101" y="25615"/>
                    <a:pt x="48056" y="25637"/>
                    <a:pt x="48012" y="25637"/>
                  </a:cubicBezTo>
                  <a:cubicBezTo>
                    <a:pt x="47946" y="25637"/>
                    <a:pt x="47881" y="25589"/>
                    <a:pt x="47896" y="25515"/>
                  </a:cubicBezTo>
                  <a:cubicBezTo>
                    <a:pt x="48422" y="23585"/>
                    <a:pt x="49199" y="21705"/>
                    <a:pt x="49901" y="19825"/>
                  </a:cubicBezTo>
                  <a:cubicBezTo>
                    <a:pt x="49174" y="19474"/>
                    <a:pt x="48447" y="19124"/>
                    <a:pt x="47720" y="18773"/>
                  </a:cubicBezTo>
                  <a:cubicBezTo>
                    <a:pt x="47720" y="18798"/>
                    <a:pt x="47720" y="18798"/>
                    <a:pt x="47695" y="18798"/>
                  </a:cubicBezTo>
                  <a:cubicBezTo>
                    <a:pt x="47344" y="19750"/>
                    <a:pt x="47019" y="20703"/>
                    <a:pt x="46593" y="21605"/>
                  </a:cubicBezTo>
                  <a:cubicBezTo>
                    <a:pt x="46575" y="21631"/>
                    <a:pt x="46549" y="21642"/>
                    <a:pt x="46522" y="21642"/>
                  </a:cubicBezTo>
                  <a:cubicBezTo>
                    <a:pt x="46473" y="21642"/>
                    <a:pt x="46426" y="21604"/>
                    <a:pt x="46442" y="21555"/>
                  </a:cubicBezTo>
                  <a:cubicBezTo>
                    <a:pt x="46693" y="20577"/>
                    <a:pt x="47069" y="19625"/>
                    <a:pt x="47420" y="18672"/>
                  </a:cubicBezTo>
                  <a:cubicBezTo>
                    <a:pt x="47420" y="18672"/>
                    <a:pt x="47420" y="18647"/>
                    <a:pt x="47445" y="18647"/>
                  </a:cubicBezTo>
                  <a:cubicBezTo>
                    <a:pt x="46668" y="18297"/>
                    <a:pt x="45916" y="17921"/>
                    <a:pt x="45139" y="17570"/>
                  </a:cubicBezTo>
                  <a:cubicBezTo>
                    <a:pt x="44387" y="19299"/>
                    <a:pt x="43685" y="21078"/>
                    <a:pt x="42758" y="22708"/>
                  </a:cubicBezTo>
                  <a:cubicBezTo>
                    <a:pt x="42739" y="22746"/>
                    <a:pt x="42709" y="22762"/>
                    <a:pt x="42682" y="22762"/>
                  </a:cubicBezTo>
                  <a:cubicBezTo>
                    <a:pt x="42638" y="22762"/>
                    <a:pt x="42602" y="22719"/>
                    <a:pt x="42633" y="22657"/>
                  </a:cubicBezTo>
                  <a:cubicBezTo>
                    <a:pt x="43234" y="20878"/>
                    <a:pt x="44061" y="19149"/>
                    <a:pt x="44838" y="17419"/>
                  </a:cubicBezTo>
                  <a:cubicBezTo>
                    <a:pt x="43986" y="17018"/>
                    <a:pt x="43134" y="16617"/>
                    <a:pt x="42282" y="16216"/>
                  </a:cubicBezTo>
                  <a:cubicBezTo>
                    <a:pt x="42282" y="16216"/>
                    <a:pt x="42282" y="16216"/>
                    <a:pt x="42282" y="16241"/>
                  </a:cubicBezTo>
                  <a:cubicBezTo>
                    <a:pt x="41881" y="17219"/>
                    <a:pt x="41505" y="18196"/>
                    <a:pt x="41179" y="19199"/>
                  </a:cubicBezTo>
                  <a:cubicBezTo>
                    <a:pt x="41169" y="19258"/>
                    <a:pt x="41132" y="19282"/>
                    <a:pt x="41091" y="19282"/>
                  </a:cubicBezTo>
                  <a:cubicBezTo>
                    <a:pt x="41027" y="19282"/>
                    <a:pt x="40953" y="19225"/>
                    <a:pt x="40953" y="19149"/>
                  </a:cubicBezTo>
                  <a:cubicBezTo>
                    <a:pt x="41154" y="18096"/>
                    <a:pt x="41480" y="17018"/>
                    <a:pt x="41981" y="16116"/>
                  </a:cubicBezTo>
                  <a:cubicBezTo>
                    <a:pt x="42006" y="16091"/>
                    <a:pt x="42006" y="16091"/>
                    <a:pt x="42006" y="16091"/>
                  </a:cubicBezTo>
                  <a:cubicBezTo>
                    <a:pt x="41254" y="15715"/>
                    <a:pt x="40477" y="15364"/>
                    <a:pt x="39725" y="15013"/>
                  </a:cubicBezTo>
                  <a:cubicBezTo>
                    <a:pt x="39725" y="15038"/>
                    <a:pt x="39725" y="15063"/>
                    <a:pt x="39700" y="15088"/>
                  </a:cubicBezTo>
                  <a:cubicBezTo>
                    <a:pt x="38898" y="16818"/>
                    <a:pt x="38247" y="18848"/>
                    <a:pt x="37119" y="20402"/>
                  </a:cubicBezTo>
                  <a:cubicBezTo>
                    <a:pt x="37112" y="20408"/>
                    <a:pt x="37102" y="20412"/>
                    <a:pt x="37091" y="20412"/>
                  </a:cubicBezTo>
                  <a:cubicBezTo>
                    <a:pt x="37061" y="20412"/>
                    <a:pt x="37025" y="20388"/>
                    <a:pt x="37044" y="20352"/>
                  </a:cubicBezTo>
                  <a:cubicBezTo>
                    <a:pt x="37495" y="18497"/>
                    <a:pt x="38598" y="16692"/>
                    <a:pt x="39400" y="14963"/>
                  </a:cubicBezTo>
                  <a:cubicBezTo>
                    <a:pt x="39425" y="14938"/>
                    <a:pt x="39450" y="14913"/>
                    <a:pt x="39450" y="14888"/>
                  </a:cubicBezTo>
                  <a:cubicBezTo>
                    <a:pt x="38648" y="14512"/>
                    <a:pt x="37846" y="14161"/>
                    <a:pt x="37044" y="13785"/>
                  </a:cubicBezTo>
                  <a:cubicBezTo>
                    <a:pt x="36918" y="14211"/>
                    <a:pt x="36217" y="16191"/>
                    <a:pt x="36041" y="16768"/>
                  </a:cubicBezTo>
                  <a:cubicBezTo>
                    <a:pt x="36023" y="16804"/>
                    <a:pt x="35987" y="16821"/>
                    <a:pt x="35950" y="16821"/>
                  </a:cubicBezTo>
                  <a:cubicBezTo>
                    <a:pt x="35886" y="16821"/>
                    <a:pt x="35816" y="16772"/>
                    <a:pt x="35816" y="16692"/>
                  </a:cubicBezTo>
                  <a:cubicBezTo>
                    <a:pt x="35966" y="15740"/>
                    <a:pt x="36492" y="14612"/>
                    <a:pt x="36818" y="13685"/>
                  </a:cubicBezTo>
                  <a:cubicBezTo>
                    <a:pt x="36061" y="13330"/>
                    <a:pt x="34633" y="12751"/>
                    <a:pt x="34434" y="12751"/>
                  </a:cubicBezTo>
                  <a:cubicBezTo>
                    <a:pt x="34422" y="12751"/>
                    <a:pt x="34415" y="12753"/>
                    <a:pt x="34412" y="12758"/>
                  </a:cubicBezTo>
                  <a:cubicBezTo>
                    <a:pt x="33710" y="14362"/>
                    <a:pt x="33084" y="16041"/>
                    <a:pt x="32207" y="17570"/>
                  </a:cubicBezTo>
                  <a:cubicBezTo>
                    <a:pt x="32190" y="17603"/>
                    <a:pt x="32159" y="17617"/>
                    <a:pt x="32128" y="17617"/>
                  </a:cubicBezTo>
                  <a:cubicBezTo>
                    <a:pt x="32065" y="17617"/>
                    <a:pt x="31998" y="17561"/>
                    <a:pt x="32031" y="17494"/>
                  </a:cubicBezTo>
                  <a:cubicBezTo>
                    <a:pt x="32582" y="15815"/>
                    <a:pt x="33410" y="14211"/>
                    <a:pt x="34111" y="12607"/>
                  </a:cubicBezTo>
                  <a:cubicBezTo>
                    <a:pt x="34136" y="12557"/>
                    <a:pt x="32557" y="11780"/>
                    <a:pt x="31730" y="11404"/>
                  </a:cubicBezTo>
                  <a:cubicBezTo>
                    <a:pt x="31304" y="12357"/>
                    <a:pt x="30878" y="13334"/>
                    <a:pt x="30402" y="14261"/>
                  </a:cubicBezTo>
                  <a:cubicBezTo>
                    <a:pt x="30376" y="14305"/>
                    <a:pt x="30334" y="14325"/>
                    <a:pt x="30293" y="14325"/>
                  </a:cubicBezTo>
                  <a:cubicBezTo>
                    <a:pt x="30217" y="14325"/>
                    <a:pt x="30144" y="14259"/>
                    <a:pt x="30176" y="14161"/>
                  </a:cubicBezTo>
                  <a:cubicBezTo>
                    <a:pt x="30552" y="13184"/>
                    <a:pt x="31004" y="12231"/>
                    <a:pt x="31430" y="11279"/>
                  </a:cubicBezTo>
                  <a:cubicBezTo>
                    <a:pt x="30527" y="10878"/>
                    <a:pt x="29625" y="10502"/>
                    <a:pt x="28723" y="10126"/>
                  </a:cubicBezTo>
                  <a:cubicBezTo>
                    <a:pt x="28447" y="11003"/>
                    <a:pt x="28046" y="11830"/>
                    <a:pt x="27670" y="12682"/>
                  </a:cubicBezTo>
                  <a:cubicBezTo>
                    <a:pt x="27294" y="13560"/>
                    <a:pt x="26968" y="14537"/>
                    <a:pt x="26417" y="15339"/>
                  </a:cubicBezTo>
                  <a:cubicBezTo>
                    <a:pt x="26410" y="15346"/>
                    <a:pt x="26400" y="15349"/>
                    <a:pt x="26390" y="15349"/>
                  </a:cubicBezTo>
                  <a:cubicBezTo>
                    <a:pt x="26367" y="15349"/>
                    <a:pt x="26342" y="15332"/>
                    <a:pt x="26342" y="15314"/>
                  </a:cubicBezTo>
                  <a:cubicBezTo>
                    <a:pt x="26517" y="14412"/>
                    <a:pt x="26943" y="13585"/>
                    <a:pt x="27294" y="12758"/>
                  </a:cubicBezTo>
                  <a:cubicBezTo>
                    <a:pt x="27670" y="11830"/>
                    <a:pt x="28021" y="10878"/>
                    <a:pt x="28497" y="10026"/>
                  </a:cubicBezTo>
                  <a:cubicBezTo>
                    <a:pt x="28272" y="9926"/>
                    <a:pt x="28046" y="9825"/>
                    <a:pt x="27846" y="9750"/>
                  </a:cubicBezTo>
                  <a:cubicBezTo>
                    <a:pt x="27344" y="9525"/>
                    <a:pt x="26868" y="9324"/>
                    <a:pt x="26367" y="9124"/>
                  </a:cubicBezTo>
                  <a:cubicBezTo>
                    <a:pt x="26041" y="10101"/>
                    <a:pt x="25690" y="11078"/>
                    <a:pt x="25139" y="11956"/>
                  </a:cubicBezTo>
                  <a:cubicBezTo>
                    <a:pt x="25119" y="11982"/>
                    <a:pt x="25093" y="11992"/>
                    <a:pt x="25066" y="11992"/>
                  </a:cubicBezTo>
                  <a:cubicBezTo>
                    <a:pt x="24988" y="11992"/>
                    <a:pt x="24901" y="11905"/>
                    <a:pt x="24938" y="11830"/>
                  </a:cubicBezTo>
                  <a:cubicBezTo>
                    <a:pt x="25339" y="10878"/>
                    <a:pt x="25765" y="9976"/>
                    <a:pt x="26091" y="8998"/>
                  </a:cubicBezTo>
                  <a:cubicBezTo>
                    <a:pt x="25189" y="8622"/>
                    <a:pt x="24262" y="8246"/>
                    <a:pt x="23359" y="7870"/>
                  </a:cubicBezTo>
                  <a:cubicBezTo>
                    <a:pt x="23359" y="7895"/>
                    <a:pt x="22257" y="11580"/>
                    <a:pt x="21304" y="13184"/>
                  </a:cubicBezTo>
                  <a:cubicBezTo>
                    <a:pt x="21277" y="13229"/>
                    <a:pt x="21233" y="13248"/>
                    <a:pt x="21193" y="13248"/>
                  </a:cubicBezTo>
                  <a:cubicBezTo>
                    <a:pt x="21120" y="13248"/>
                    <a:pt x="21056" y="13189"/>
                    <a:pt x="21104" y="13109"/>
                  </a:cubicBezTo>
                  <a:cubicBezTo>
                    <a:pt x="21780" y="11379"/>
                    <a:pt x="23059" y="7795"/>
                    <a:pt x="23134" y="7770"/>
                  </a:cubicBezTo>
                  <a:cubicBezTo>
                    <a:pt x="22282" y="7419"/>
                    <a:pt x="21455" y="7068"/>
                    <a:pt x="20602" y="6717"/>
                  </a:cubicBezTo>
                  <a:cubicBezTo>
                    <a:pt x="20602" y="6717"/>
                    <a:pt x="20602" y="6743"/>
                    <a:pt x="20602" y="6743"/>
                  </a:cubicBezTo>
                  <a:cubicBezTo>
                    <a:pt x="20577" y="7169"/>
                    <a:pt x="20377" y="7595"/>
                    <a:pt x="20252" y="7996"/>
                  </a:cubicBezTo>
                  <a:cubicBezTo>
                    <a:pt x="20101" y="8447"/>
                    <a:pt x="19951" y="8923"/>
                    <a:pt x="19750" y="9374"/>
                  </a:cubicBezTo>
                  <a:cubicBezTo>
                    <a:pt x="19732" y="9419"/>
                    <a:pt x="19694" y="9439"/>
                    <a:pt x="19655" y="9439"/>
                  </a:cubicBezTo>
                  <a:cubicBezTo>
                    <a:pt x="19585" y="9439"/>
                    <a:pt x="19509" y="9379"/>
                    <a:pt x="19525" y="9299"/>
                  </a:cubicBezTo>
                  <a:cubicBezTo>
                    <a:pt x="19625" y="8873"/>
                    <a:pt x="19775" y="8472"/>
                    <a:pt x="19901" y="8071"/>
                  </a:cubicBezTo>
                  <a:cubicBezTo>
                    <a:pt x="20051" y="7620"/>
                    <a:pt x="20151" y="7093"/>
                    <a:pt x="20402" y="6692"/>
                  </a:cubicBezTo>
                  <a:cubicBezTo>
                    <a:pt x="20402" y="6667"/>
                    <a:pt x="20427" y="6642"/>
                    <a:pt x="20452" y="6642"/>
                  </a:cubicBezTo>
                  <a:cubicBezTo>
                    <a:pt x="19675" y="6313"/>
                    <a:pt x="18255" y="5783"/>
                    <a:pt x="18067" y="5783"/>
                  </a:cubicBezTo>
                  <a:cubicBezTo>
                    <a:pt x="18055" y="5783"/>
                    <a:pt x="18048" y="5786"/>
                    <a:pt x="18046" y="5790"/>
                  </a:cubicBezTo>
                  <a:cubicBezTo>
                    <a:pt x="17545" y="7369"/>
                    <a:pt x="16868" y="8948"/>
                    <a:pt x="16191" y="10452"/>
                  </a:cubicBezTo>
                  <a:cubicBezTo>
                    <a:pt x="16157" y="10511"/>
                    <a:pt x="16109" y="10536"/>
                    <a:pt x="16062" y="10536"/>
                  </a:cubicBezTo>
                  <a:cubicBezTo>
                    <a:pt x="15970" y="10536"/>
                    <a:pt x="15883" y="10442"/>
                    <a:pt x="15916" y="10327"/>
                  </a:cubicBezTo>
                  <a:cubicBezTo>
                    <a:pt x="16442" y="8773"/>
                    <a:pt x="17044" y="7144"/>
                    <a:pt x="17770" y="5665"/>
                  </a:cubicBezTo>
                  <a:cubicBezTo>
                    <a:pt x="17795" y="5590"/>
                    <a:pt x="16868" y="5139"/>
                    <a:pt x="16342" y="4913"/>
                  </a:cubicBezTo>
                  <a:cubicBezTo>
                    <a:pt x="16116" y="4813"/>
                    <a:pt x="15866" y="4712"/>
                    <a:pt x="15615" y="4612"/>
                  </a:cubicBezTo>
                  <a:cubicBezTo>
                    <a:pt x="15289" y="5489"/>
                    <a:pt x="14863" y="6367"/>
                    <a:pt x="14437" y="7169"/>
                  </a:cubicBezTo>
                  <a:cubicBezTo>
                    <a:pt x="14411" y="7221"/>
                    <a:pt x="14366" y="7243"/>
                    <a:pt x="14323" y="7243"/>
                  </a:cubicBezTo>
                  <a:cubicBezTo>
                    <a:pt x="14241" y="7243"/>
                    <a:pt x="14162" y="7166"/>
                    <a:pt x="14211" y="7068"/>
                  </a:cubicBezTo>
                  <a:cubicBezTo>
                    <a:pt x="14512" y="6191"/>
                    <a:pt x="14863" y="5289"/>
                    <a:pt x="15289" y="4487"/>
                  </a:cubicBezTo>
                  <a:cubicBezTo>
                    <a:pt x="14462" y="4136"/>
                    <a:pt x="13635" y="3810"/>
                    <a:pt x="12808" y="3459"/>
                  </a:cubicBezTo>
                  <a:cubicBezTo>
                    <a:pt x="12282" y="5139"/>
                    <a:pt x="11455" y="6918"/>
                    <a:pt x="10577" y="8422"/>
                  </a:cubicBezTo>
                  <a:cubicBezTo>
                    <a:pt x="10550" y="8467"/>
                    <a:pt x="10510" y="8486"/>
                    <a:pt x="10472" y="8486"/>
                  </a:cubicBezTo>
                  <a:cubicBezTo>
                    <a:pt x="10405" y="8486"/>
                    <a:pt x="10345" y="8427"/>
                    <a:pt x="10377" y="8347"/>
                  </a:cubicBezTo>
                  <a:cubicBezTo>
                    <a:pt x="10878" y="6667"/>
                    <a:pt x="11630" y="4863"/>
                    <a:pt x="12482" y="3334"/>
                  </a:cubicBezTo>
                  <a:cubicBezTo>
                    <a:pt x="11730" y="3033"/>
                    <a:pt x="10978" y="2707"/>
                    <a:pt x="10201" y="2407"/>
                  </a:cubicBezTo>
                  <a:cubicBezTo>
                    <a:pt x="9750" y="3309"/>
                    <a:pt x="9374" y="4261"/>
                    <a:pt x="8973" y="5214"/>
                  </a:cubicBezTo>
                  <a:cubicBezTo>
                    <a:pt x="8944" y="5263"/>
                    <a:pt x="8892" y="5285"/>
                    <a:pt x="8841" y="5285"/>
                  </a:cubicBezTo>
                  <a:cubicBezTo>
                    <a:pt x="8760" y="5285"/>
                    <a:pt x="8682" y="5230"/>
                    <a:pt x="8698" y="5139"/>
                  </a:cubicBezTo>
                  <a:cubicBezTo>
                    <a:pt x="8948" y="4136"/>
                    <a:pt x="9374" y="3184"/>
                    <a:pt x="9851" y="2256"/>
                  </a:cubicBezTo>
                  <a:cubicBezTo>
                    <a:pt x="9074" y="1931"/>
                    <a:pt x="8297" y="1605"/>
                    <a:pt x="7545" y="1254"/>
                  </a:cubicBezTo>
                  <a:lnTo>
                    <a:pt x="7545" y="1254"/>
                  </a:lnTo>
                  <a:cubicBezTo>
                    <a:pt x="7570" y="1304"/>
                    <a:pt x="6267" y="4487"/>
                    <a:pt x="5439" y="5840"/>
                  </a:cubicBezTo>
                  <a:cubicBezTo>
                    <a:pt x="5405" y="5892"/>
                    <a:pt x="5351" y="5914"/>
                    <a:pt x="5298" y="5914"/>
                  </a:cubicBezTo>
                  <a:cubicBezTo>
                    <a:pt x="5195" y="5914"/>
                    <a:pt x="5098" y="5831"/>
                    <a:pt x="5164" y="5715"/>
                  </a:cubicBezTo>
                  <a:cubicBezTo>
                    <a:pt x="5815" y="4236"/>
                    <a:pt x="7319" y="1204"/>
                    <a:pt x="7394" y="1204"/>
                  </a:cubicBezTo>
                  <a:cubicBezTo>
                    <a:pt x="6567" y="853"/>
                    <a:pt x="5640" y="377"/>
                    <a:pt x="4838" y="1"/>
                  </a:cubicBezTo>
                  <a:close/>
                </a:path>
              </a:pathLst>
            </a:custGeom>
            <a:solidFill>
              <a:srgbClr val="BCFFB4"/>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5" name="Google Shape;4868;p120">
              <a:extLst>
                <a:ext uri="{FF2B5EF4-FFF2-40B4-BE49-F238E27FC236}">
                  <a16:creationId xmlns:a16="http://schemas.microsoft.com/office/drawing/2014/main" id="{DF67BFEF-50EE-1B30-E28C-54987868611E}"/>
                </a:ext>
              </a:extLst>
            </p:cNvPr>
            <p:cNvSpPr/>
            <p:nvPr/>
          </p:nvSpPr>
          <p:spPr>
            <a:xfrm>
              <a:off x="1812800" y="1521950"/>
              <a:ext cx="1486250" cy="758250"/>
            </a:xfrm>
            <a:custGeom>
              <a:avLst/>
              <a:gdLst/>
              <a:ahLst/>
              <a:cxnLst/>
              <a:rect l="l" t="t" r="r" b="b"/>
              <a:pathLst>
                <a:path w="59450" h="30330" extrusionOk="0">
                  <a:moveTo>
                    <a:pt x="176" y="1"/>
                  </a:moveTo>
                  <a:cubicBezTo>
                    <a:pt x="176" y="1"/>
                    <a:pt x="101" y="101"/>
                    <a:pt x="0" y="251"/>
                  </a:cubicBezTo>
                  <a:cubicBezTo>
                    <a:pt x="50" y="377"/>
                    <a:pt x="76" y="527"/>
                    <a:pt x="101" y="677"/>
                  </a:cubicBezTo>
                  <a:cubicBezTo>
                    <a:pt x="151" y="577"/>
                    <a:pt x="201" y="477"/>
                    <a:pt x="251" y="402"/>
                  </a:cubicBezTo>
                  <a:cubicBezTo>
                    <a:pt x="1053" y="778"/>
                    <a:pt x="1980" y="1254"/>
                    <a:pt x="2807" y="1605"/>
                  </a:cubicBezTo>
                  <a:cubicBezTo>
                    <a:pt x="2732" y="1605"/>
                    <a:pt x="1228" y="4637"/>
                    <a:pt x="577" y="6116"/>
                  </a:cubicBezTo>
                  <a:cubicBezTo>
                    <a:pt x="511" y="6232"/>
                    <a:pt x="608" y="6315"/>
                    <a:pt x="711" y="6315"/>
                  </a:cubicBezTo>
                  <a:cubicBezTo>
                    <a:pt x="764" y="6315"/>
                    <a:pt x="818" y="6293"/>
                    <a:pt x="852" y="6241"/>
                  </a:cubicBezTo>
                  <a:cubicBezTo>
                    <a:pt x="1680" y="4888"/>
                    <a:pt x="2983" y="1705"/>
                    <a:pt x="2958" y="1655"/>
                  </a:cubicBezTo>
                  <a:lnTo>
                    <a:pt x="2958" y="1655"/>
                  </a:lnTo>
                  <a:cubicBezTo>
                    <a:pt x="3710" y="2006"/>
                    <a:pt x="4487" y="2332"/>
                    <a:pt x="5264" y="2657"/>
                  </a:cubicBezTo>
                  <a:cubicBezTo>
                    <a:pt x="4787" y="3585"/>
                    <a:pt x="4361" y="4537"/>
                    <a:pt x="4111" y="5540"/>
                  </a:cubicBezTo>
                  <a:cubicBezTo>
                    <a:pt x="4095" y="5631"/>
                    <a:pt x="4173" y="5686"/>
                    <a:pt x="4248" y="5686"/>
                  </a:cubicBezTo>
                  <a:cubicBezTo>
                    <a:pt x="4296" y="5686"/>
                    <a:pt x="4342" y="5664"/>
                    <a:pt x="4361" y="5615"/>
                  </a:cubicBezTo>
                  <a:cubicBezTo>
                    <a:pt x="4787" y="4662"/>
                    <a:pt x="5163" y="3710"/>
                    <a:pt x="5614" y="2808"/>
                  </a:cubicBezTo>
                  <a:cubicBezTo>
                    <a:pt x="6391" y="3108"/>
                    <a:pt x="7143" y="3434"/>
                    <a:pt x="7895" y="3735"/>
                  </a:cubicBezTo>
                  <a:cubicBezTo>
                    <a:pt x="7043" y="5264"/>
                    <a:pt x="6291" y="7068"/>
                    <a:pt x="5790" y="8748"/>
                  </a:cubicBezTo>
                  <a:cubicBezTo>
                    <a:pt x="5758" y="8828"/>
                    <a:pt x="5818" y="8887"/>
                    <a:pt x="5885" y="8887"/>
                  </a:cubicBezTo>
                  <a:cubicBezTo>
                    <a:pt x="5923" y="8887"/>
                    <a:pt x="5963" y="8868"/>
                    <a:pt x="5990" y="8823"/>
                  </a:cubicBezTo>
                  <a:cubicBezTo>
                    <a:pt x="6868" y="7319"/>
                    <a:pt x="7695" y="5540"/>
                    <a:pt x="8221" y="3860"/>
                  </a:cubicBezTo>
                  <a:cubicBezTo>
                    <a:pt x="9048" y="4211"/>
                    <a:pt x="9875" y="4537"/>
                    <a:pt x="10702" y="4888"/>
                  </a:cubicBezTo>
                  <a:cubicBezTo>
                    <a:pt x="10276" y="5690"/>
                    <a:pt x="9925" y="6592"/>
                    <a:pt x="9624" y="7469"/>
                  </a:cubicBezTo>
                  <a:cubicBezTo>
                    <a:pt x="9575" y="7567"/>
                    <a:pt x="9654" y="7644"/>
                    <a:pt x="9736" y="7644"/>
                  </a:cubicBezTo>
                  <a:cubicBezTo>
                    <a:pt x="9779" y="7644"/>
                    <a:pt x="9824" y="7622"/>
                    <a:pt x="9850" y="7570"/>
                  </a:cubicBezTo>
                  <a:cubicBezTo>
                    <a:pt x="10276" y="6768"/>
                    <a:pt x="10702" y="5890"/>
                    <a:pt x="11028" y="5013"/>
                  </a:cubicBezTo>
                  <a:cubicBezTo>
                    <a:pt x="11279" y="5113"/>
                    <a:pt x="11529" y="5214"/>
                    <a:pt x="11755" y="5314"/>
                  </a:cubicBezTo>
                  <a:cubicBezTo>
                    <a:pt x="12281" y="5540"/>
                    <a:pt x="13208" y="5991"/>
                    <a:pt x="13183" y="6066"/>
                  </a:cubicBezTo>
                  <a:cubicBezTo>
                    <a:pt x="12457" y="7545"/>
                    <a:pt x="11855" y="9174"/>
                    <a:pt x="11329" y="10728"/>
                  </a:cubicBezTo>
                  <a:cubicBezTo>
                    <a:pt x="11296" y="10843"/>
                    <a:pt x="11383" y="10937"/>
                    <a:pt x="11475" y="10937"/>
                  </a:cubicBezTo>
                  <a:cubicBezTo>
                    <a:pt x="11522" y="10937"/>
                    <a:pt x="11570" y="10912"/>
                    <a:pt x="11604" y="10853"/>
                  </a:cubicBezTo>
                  <a:cubicBezTo>
                    <a:pt x="12281" y="9349"/>
                    <a:pt x="12958" y="7770"/>
                    <a:pt x="13459" y="6191"/>
                  </a:cubicBezTo>
                  <a:cubicBezTo>
                    <a:pt x="13461" y="6187"/>
                    <a:pt x="13468" y="6184"/>
                    <a:pt x="13480" y="6184"/>
                  </a:cubicBezTo>
                  <a:cubicBezTo>
                    <a:pt x="13668" y="6184"/>
                    <a:pt x="15088" y="6714"/>
                    <a:pt x="15865" y="7043"/>
                  </a:cubicBezTo>
                  <a:cubicBezTo>
                    <a:pt x="15840" y="7043"/>
                    <a:pt x="15815" y="7068"/>
                    <a:pt x="15815" y="7093"/>
                  </a:cubicBezTo>
                  <a:cubicBezTo>
                    <a:pt x="15564" y="7494"/>
                    <a:pt x="15464" y="8021"/>
                    <a:pt x="15314" y="8472"/>
                  </a:cubicBezTo>
                  <a:cubicBezTo>
                    <a:pt x="15188" y="8873"/>
                    <a:pt x="15038" y="9274"/>
                    <a:pt x="14938" y="9700"/>
                  </a:cubicBezTo>
                  <a:cubicBezTo>
                    <a:pt x="14922" y="9780"/>
                    <a:pt x="14998" y="9840"/>
                    <a:pt x="15068" y="9840"/>
                  </a:cubicBezTo>
                  <a:cubicBezTo>
                    <a:pt x="15107" y="9840"/>
                    <a:pt x="15145" y="9820"/>
                    <a:pt x="15163" y="9775"/>
                  </a:cubicBezTo>
                  <a:cubicBezTo>
                    <a:pt x="15364" y="9324"/>
                    <a:pt x="15514" y="8848"/>
                    <a:pt x="15665" y="8397"/>
                  </a:cubicBezTo>
                  <a:cubicBezTo>
                    <a:pt x="15790" y="7996"/>
                    <a:pt x="15990" y="7570"/>
                    <a:pt x="16015" y="7144"/>
                  </a:cubicBezTo>
                  <a:cubicBezTo>
                    <a:pt x="16015" y="7144"/>
                    <a:pt x="16015" y="7118"/>
                    <a:pt x="16015" y="7118"/>
                  </a:cubicBezTo>
                  <a:cubicBezTo>
                    <a:pt x="16868" y="7469"/>
                    <a:pt x="17695" y="7820"/>
                    <a:pt x="18547" y="8171"/>
                  </a:cubicBezTo>
                  <a:cubicBezTo>
                    <a:pt x="18472" y="8196"/>
                    <a:pt x="17193" y="11780"/>
                    <a:pt x="16517" y="13510"/>
                  </a:cubicBezTo>
                  <a:cubicBezTo>
                    <a:pt x="16469" y="13590"/>
                    <a:pt x="16533" y="13649"/>
                    <a:pt x="16606" y="13649"/>
                  </a:cubicBezTo>
                  <a:cubicBezTo>
                    <a:pt x="16646" y="13649"/>
                    <a:pt x="16690" y="13630"/>
                    <a:pt x="16717" y="13585"/>
                  </a:cubicBezTo>
                  <a:cubicBezTo>
                    <a:pt x="17670" y="11981"/>
                    <a:pt x="18772" y="8296"/>
                    <a:pt x="18772" y="8271"/>
                  </a:cubicBezTo>
                  <a:cubicBezTo>
                    <a:pt x="19675" y="8647"/>
                    <a:pt x="20602" y="9023"/>
                    <a:pt x="21504" y="9399"/>
                  </a:cubicBezTo>
                  <a:cubicBezTo>
                    <a:pt x="21178" y="10377"/>
                    <a:pt x="20752" y="11279"/>
                    <a:pt x="20351" y="12231"/>
                  </a:cubicBezTo>
                  <a:cubicBezTo>
                    <a:pt x="20314" y="12306"/>
                    <a:pt x="20401" y="12393"/>
                    <a:pt x="20479" y="12393"/>
                  </a:cubicBezTo>
                  <a:cubicBezTo>
                    <a:pt x="20506" y="12393"/>
                    <a:pt x="20532" y="12383"/>
                    <a:pt x="20552" y="12357"/>
                  </a:cubicBezTo>
                  <a:cubicBezTo>
                    <a:pt x="21103" y="11479"/>
                    <a:pt x="21454" y="10502"/>
                    <a:pt x="21780" y="9525"/>
                  </a:cubicBezTo>
                  <a:cubicBezTo>
                    <a:pt x="22281" y="9725"/>
                    <a:pt x="22757" y="9926"/>
                    <a:pt x="23259" y="10151"/>
                  </a:cubicBezTo>
                  <a:cubicBezTo>
                    <a:pt x="23459" y="10226"/>
                    <a:pt x="23685" y="10327"/>
                    <a:pt x="23910" y="10427"/>
                  </a:cubicBezTo>
                  <a:cubicBezTo>
                    <a:pt x="23434" y="11279"/>
                    <a:pt x="23083" y="12231"/>
                    <a:pt x="22707" y="13159"/>
                  </a:cubicBezTo>
                  <a:cubicBezTo>
                    <a:pt x="22356" y="13986"/>
                    <a:pt x="21930" y="14813"/>
                    <a:pt x="21755" y="15715"/>
                  </a:cubicBezTo>
                  <a:cubicBezTo>
                    <a:pt x="21755" y="15733"/>
                    <a:pt x="21780" y="15750"/>
                    <a:pt x="21803" y="15750"/>
                  </a:cubicBezTo>
                  <a:cubicBezTo>
                    <a:pt x="21813" y="15750"/>
                    <a:pt x="21823" y="15747"/>
                    <a:pt x="21830" y="15740"/>
                  </a:cubicBezTo>
                  <a:cubicBezTo>
                    <a:pt x="22381" y="14938"/>
                    <a:pt x="22707" y="13961"/>
                    <a:pt x="23083" y="13083"/>
                  </a:cubicBezTo>
                  <a:cubicBezTo>
                    <a:pt x="23459" y="12231"/>
                    <a:pt x="23860" y="11404"/>
                    <a:pt x="24136" y="10527"/>
                  </a:cubicBezTo>
                  <a:cubicBezTo>
                    <a:pt x="25038" y="10903"/>
                    <a:pt x="25940" y="11279"/>
                    <a:pt x="26843" y="11680"/>
                  </a:cubicBezTo>
                  <a:cubicBezTo>
                    <a:pt x="26417" y="12632"/>
                    <a:pt x="25965" y="13585"/>
                    <a:pt x="25589" y="14562"/>
                  </a:cubicBezTo>
                  <a:cubicBezTo>
                    <a:pt x="25557" y="14660"/>
                    <a:pt x="25630" y="14726"/>
                    <a:pt x="25706" y="14726"/>
                  </a:cubicBezTo>
                  <a:cubicBezTo>
                    <a:pt x="25747" y="14726"/>
                    <a:pt x="25789" y="14706"/>
                    <a:pt x="25815" y="14662"/>
                  </a:cubicBezTo>
                  <a:cubicBezTo>
                    <a:pt x="26291" y="13735"/>
                    <a:pt x="26717" y="12758"/>
                    <a:pt x="27143" y="11805"/>
                  </a:cubicBezTo>
                  <a:cubicBezTo>
                    <a:pt x="27970" y="12181"/>
                    <a:pt x="29549" y="12958"/>
                    <a:pt x="29524" y="13008"/>
                  </a:cubicBezTo>
                  <a:cubicBezTo>
                    <a:pt x="28823" y="14612"/>
                    <a:pt x="27995" y="16216"/>
                    <a:pt x="27444" y="17895"/>
                  </a:cubicBezTo>
                  <a:cubicBezTo>
                    <a:pt x="27411" y="17962"/>
                    <a:pt x="27478" y="18018"/>
                    <a:pt x="27541" y="18018"/>
                  </a:cubicBezTo>
                  <a:cubicBezTo>
                    <a:pt x="27572" y="18018"/>
                    <a:pt x="27603" y="18004"/>
                    <a:pt x="27620" y="17971"/>
                  </a:cubicBezTo>
                  <a:cubicBezTo>
                    <a:pt x="28497" y="16442"/>
                    <a:pt x="29123" y="14763"/>
                    <a:pt x="29825" y="13159"/>
                  </a:cubicBezTo>
                  <a:cubicBezTo>
                    <a:pt x="29828" y="13154"/>
                    <a:pt x="29835" y="13152"/>
                    <a:pt x="29847" y="13152"/>
                  </a:cubicBezTo>
                  <a:cubicBezTo>
                    <a:pt x="30046" y="13152"/>
                    <a:pt x="31474" y="13731"/>
                    <a:pt x="32231" y="14086"/>
                  </a:cubicBezTo>
                  <a:cubicBezTo>
                    <a:pt x="31905" y="15013"/>
                    <a:pt x="31379" y="16141"/>
                    <a:pt x="31229" y="17093"/>
                  </a:cubicBezTo>
                  <a:cubicBezTo>
                    <a:pt x="31229" y="17168"/>
                    <a:pt x="31291" y="17216"/>
                    <a:pt x="31352" y="17216"/>
                  </a:cubicBezTo>
                  <a:cubicBezTo>
                    <a:pt x="31393" y="17216"/>
                    <a:pt x="31434" y="17194"/>
                    <a:pt x="31454" y="17144"/>
                  </a:cubicBezTo>
                  <a:cubicBezTo>
                    <a:pt x="31630" y="16592"/>
                    <a:pt x="32331" y="14612"/>
                    <a:pt x="32457" y="14186"/>
                  </a:cubicBezTo>
                  <a:cubicBezTo>
                    <a:pt x="33259" y="14562"/>
                    <a:pt x="34061" y="14913"/>
                    <a:pt x="34863" y="15289"/>
                  </a:cubicBezTo>
                  <a:cubicBezTo>
                    <a:pt x="34863" y="15314"/>
                    <a:pt x="34838" y="15339"/>
                    <a:pt x="34813" y="15364"/>
                  </a:cubicBezTo>
                  <a:cubicBezTo>
                    <a:pt x="34011" y="17093"/>
                    <a:pt x="32908" y="18898"/>
                    <a:pt x="32457" y="20753"/>
                  </a:cubicBezTo>
                  <a:cubicBezTo>
                    <a:pt x="32438" y="20789"/>
                    <a:pt x="32474" y="20813"/>
                    <a:pt x="32504" y="20813"/>
                  </a:cubicBezTo>
                  <a:cubicBezTo>
                    <a:pt x="32515" y="20813"/>
                    <a:pt x="32525" y="20809"/>
                    <a:pt x="32532" y="20803"/>
                  </a:cubicBezTo>
                  <a:cubicBezTo>
                    <a:pt x="33660" y="19249"/>
                    <a:pt x="34311" y="17219"/>
                    <a:pt x="35113" y="15489"/>
                  </a:cubicBezTo>
                  <a:cubicBezTo>
                    <a:pt x="35138" y="15464"/>
                    <a:pt x="35138" y="15439"/>
                    <a:pt x="35138" y="15414"/>
                  </a:cubicBezTo>
                  <a:cubicBezTo>
                    <a:pt x="35890" y="15765"/>
                    <a:pt x="36667" y="16116"/>
                    <a:pt x="37419" y="16492"/>
                  </a:cubicBezTo>
                  <a:cubicBezTo>
                    <a:pt x="37419" y="16492"/>
                    <a:pt x="37419" y="16492"/>
                    <a:pt x="37394" y="16517"/>
                  </a:cubicBezTo>
                  <a:cubicBezTo>
                    <a:pt x="36893" y="17419"/>
                    <a:pt x="36567" y="18497"/>
                    <a:pt x="36366" y="19550"/>
                  </a:cubicBezTo>
                  <a:cubicBezTo>
                    <a:pt x="36366" y="19626"/>
                    <a:pt x="36440" y="19683"/>
                    <a:pt x="36504" y="19683"/>
                  </a:cubicBezTo>
                  <a:cubicBezTo>
                    <a:pt x="36545" y="19683"/>
                    <a:pt x="36582" y="19659"/>
                    <a:pt x="36592" y="19600"/>
                  </a:cubicBezTo>
                  <a:cubicBezTo>
                    <a:pt x="36918" y="18597"/>
                    <a:pt x="37294" y="17620"/>
                    <a:pt x="37695" y="16642"/>
                  </a:cubicBezTo>
                  <a:cubicBezTo>
                    <a:pt x="37695" y="16617"/>
                    <a:pt x="37695" y="16617"/>
                    <a:pt x="37695" y="16617"/>
                  </a:cubicBezTo>
                  <a:cubicBezTo>
                    <a:pt x="38547" y="17018"/>
                    <a:pt x="39399" y="17419"/>
                    <a:pt x="40251" y="17820"/>
                  </a:cubicBezTo>
                  <a:cubicBezTo>
                    <a:pt x="39474" y="19550"/>
                    <a:pt x="38647" y="21279"/>
                    <a:pt x="38046" y="23058"/>
                  </a:cubicBezTo>
                  <a:cubicBezTo>
                    <a:pt x="38015" y="23120"/>
                    <a:pt x="38051" y="23163"/>
                    <a:pt x="38095" y="23163"/>
                  </a:cubicBezTo>
                  <a:cubicBezTo>
                    <a:pt x="38122" y="23163"/>
                    <a:pt x="38152" y="23147"/>
                    <a:pt x="38171" y="23109"/>
                  </a:cubicBezTo>
                  <a:cubicBezTo>
                    <a:pt x="39098" y="21479"/>
                    <a:pt x="39800" y="19700"/>
                    <a:pt x="40552" y="17971"/>
                  </a:cubicBezTo>
                  <a:cubicBezTo>
                    <a:pt x="41329" y="18322"/>
                    <a:pt x="42081" y="18698"/>
                    <a:pt x="42858" y="19048"/>
                  </a:cubicBezTo>
                  <a:cubicBezTo>
                    <a:pt x="42833" y="19048"/>
                    <a:pt x="42833" y="19073"/>
                    <a:pt x="42833" y="19073"/>
                  </a:cubicBezTo>
                  <a:cubicBezTo>
                    <a:pt x="42482" y="20026"/>
                    <a:pt x="42106" y="20978"/>
                    <a:pt x="41855" y="21956"/>
                  </a:cubicBezTo>
                  <a:cubicBezTo>
                    <a:pt x="41839" y="22005"/>
                    <a:pt x="41886" y="22043"/>
                    <a:pt x="41935" y="22043"/>
                  </a:cubicBezTo>
                  <a:cubicBezTo>
                    <a:pt x="41962" y="22043"/>
                    <a:pt x="41988" y="22032"/>
                    <a:pt x="42006" y="22006"/>
                  </a:cubicBezTo>
                  <a:cubicBezTo>
                    <a:pt x="42432" y="21104"/>
                    <a:pt x="42757" y="20151"/>
                    <a:pt x="43108" y="19199"/>
                  </a:cubicBezTo>
                  <a:cubicBezTo>
                    <a:pt x="43133" y="19199"/>
                    <a:pt x="43133" y="19199"/>
                    <a:pt x="43133" y="19174"/>
                  </a:cubicBezTo>
                  <a:cubicBezTo>
                    <a:pt x="43860" y="19525"/>
                    <a:pt x="44587" y="19875"/>
                    <a:pt x="45314" y="20226"/>
                  </a:cubicBezTo>
                  <a:cubicBezTo>
                    <a:pt x="44612" y="22106"/>
                    <a:pt x="43835" y="23986"/>
                    <a:pt x="43309" y="25916"/>
                  </a:cubicBezTo>
                  <a:cubicBezTo>
                    <a:pt x="43294" y="25990"/>
                    <a:pt x="43359" y="26038"/>
                    <a:pt x="43425" y="26038"/>
                  </a:cubicBezTo>
                  <a:cubicBezTo>
                    <a:pt x="43469" y="26038"/>
                    <a:pt x="43514" y="26016"/>
                    <a:pt x="43534" y="25966"/>
                  </a:cubicBezTo>
                  <a:cubicBezTo>
                    <a:pt x="44361" y="24186"/>
                    <a:pt x="44963" y="22256"/>
                    <a:pt x="45615" y="20377"/>
                  </a:cubicBezTo>
                  <a:cubicBezTo>
                    <a:pt x="45815" y="20477"/>
                    <a:pt x="45991" y="20552"/>
                    <a:pt x="46166" y="20652"/>
                  </a:cubicBezTo>
                  <a:cubicBezTo>
                    <a:pt x="46818" y="20953"/>
                    <a:pt x="47469" y="21279"/>
                    <a:pt x="48096" y="21580"/>
                  </a:cubicBezTo>
                  <a:cubicBezTo>
                    <a:pt x="47745" y="22482"/>
                    <a:pt x="47344" y="23359"/>
                    <a:pt x="47093" y="24287"/>
                  </a:cubicBezTo>
                  <a:cubicBezTo>
                    <a:pt x="47064" y="24360"/>
                    <a:pt x="47111" y="24398"/>
                    <a:pt x="47166" y="24398"/>
                  </a:cubicBezTo>
                  <a:cubicBezTo>
                    <a:pt x="47205" y="24398"/>
                    <a:pt x="47248" y="24378"/>
                    <a:pt x="47269" y="24337"/>
                  </a:cubicBezTo>
                  <a:cubicBezTo>
                    <a:pt x="47720" y="23510"/>
                    <a:pt x="48046" y="22607"/>
                    <a:pt x="48372" y="21705"/>
                  </a:cubicBezTo>
                  <a:lnTo>
                    <a:pt x="50427" y="22708"/>
                  </a:lnTo>
                  <a:cubicBezTo>
                    <a:pt x="49775" y="24612"/>
                    <a:pt x="48948" y="26542"/>
                    <a:pt x="48447" y="28497"/>
                  </a:cubicBezTo>
                  <a:cubicBezTo>
                    <a:pt x="48432" y="28558"/>
                    <a:pt x="48481" y="28591"/>
                    <a:pt x="48533" y="28591"/>
                  </a:cubicBezTo>
                  <a:cubicBezTo>
                    <a:pt x="48567" y="28591"/>
                    <a:pt x="48602" y="28577"/>
                    <a:pt x="48622" y="28547"/>
                  </a:cubicBezTo>
                  <a:cubicBezTo>
                    <a:pt x="49524" y="26768"/>
                    <a:pt x="50101" y="24763"/>
                    <a:pt x="50727" y="22858"/>
                  </a:cubicBezTo>
                  <a:cubicBezTo>
                    <a:pt x="51630" y="23284"/>
                    <a:pt x="52532" y="23710"/>
                    <a:pt x="53409" y="24161"/>
                  </a:cubicBezTo>
                  <a:cubicBezTo>
                    <a:pt x="53409" y="24161"/>
                    <a:pt x="53384" y="24161"/>
                    <a:pt x="53384" y="24186"/>
                  </a:cubicBezTo>
                  <a:cubicBezTo>
                    <a:pt x="52883" y="24988"/>
                    <a:pt x="52382" y="25916"/>
                    <a:pt x="52181" y="26868"/>
                  </a:cubicBezTo>
                  <a:cubicBezTo>
                    <a:pt x="52166" y="26929"/>
                    <a:pt x="52215" y="26962"/>
                    <a:pt x="52267" y="26962"/>
                  </a:cubicBezTo>
                  <a:cubicBezTo>
                    <a:pt x="52301" y="26962"/>
                    <a:pt x="52337" y="26948"/>
                    <a:pt x="52357" y="26918"/>
                  </a:cubicBezTo>
                  <a:cubicBezTo>
                    <a:pt x="52808" y="26066"/>
                    <a:pt x="53660" y="24287"/>
                    <a:pt x="53660" y="24261"/>
                  </a:cubicBezTo>
                  <a:cubicBezTo>
                    <a:pt x="54512" y="24688"/>
                    <a:pt x="55339" y="25089"/>
                    <a:pt x="56191" y="25490"/>
                  </a:cubicBezTo>
                  <a:cubicBezTo>
                    <a:pt x="55364" y="26943"/>
                    <a:pt x="54662" y="28622"/>
                    <a:pt x="54136" y="30201"/>
                  </a:cubicBezTo>
                  <a:cubicBezTo>
                    <a:pt x="54104" y="30281"/>
                    <a:pt x="54153" y="30330"/>
                    <a:pt x="54206" y="30330"/>
                  </a:cubicBezTo>
                  <a:cubicBezTo>
                    <a:pt x="54236" y="30330"/>
                    <a:pt x="54268" y="30313"/>
                    <a:pt x="54286" y="30277"/>
                  </a:cubicBezTo>
                  <a:cubicBezTo>
                    <a:pt x="55088" y="28823"/>
                    <a:pt x="55890" y="27194"/>
                    <a:pt x="56417" y="25615"/>
                  </a:cubicBezTo>
                  <a:cubicBezTo>
                    <a:pt x="57068" y="25916"/>
                    <a:pt x="58271" y="26492"/>
                    <a:pt x="58748" y="26718"/>
                  </a:cubicBezTo>
                  <a:cubicBezTo>
                    <a:pt x="58917" y="26661"/>
                    <a:pt x="59086" y="26633"/>
                    <a:pt x="59255" y="26633"/>
                  </a:cubicBezTo>
                  <a:cubicBezTo>
                    <a:pt x="59311" y="26633"/>
                    <a:pt x="59368" y="26636"/>
                    <a:pt x="59424" y="26642"/>
                  </a:cubicBezTo>
                  <a:cubicBezTo>
                    <a:pt x="59424" y="26617"/>
                    <a:pt x="59424" y="26592"/>
                    <a:pt x="59449" y="26567"/>
                  </a:cubicBezTo>
                  <a:cubicBezTo>
                    <a:pt x="58597" y="26241"/>
                    <a:pt x="44136" y="19124"/>
                    <a:pt x="36617" y="15565"/>
                  </a:cubicBezTo>
                  <a:cubicBezTo>
                    <a:pt x="29023" y="11956"/>
                    <a:pt x="21229" y="8823"/>
                    <a:pt x="13484" y="5590"/>
                  </a:cubicBezTo>
                  <a:cubicBezTo>
                    <a:pt x="9148" y="3760"/>
                    <a:pt x="4587" y="1630"/>
                    <a:pt x="176" y="1"/>
                  </a:cubicBezTo>
                  <a:close/>
                </a:path>
              </a:pathLst>
            </a:custGeom>
            <a:solidFill>
              <a:srgbClr val="0000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6" name="Google Shape;4869;p120">
              <a:extLst>
                <a:ext uri="{FF2B5EF4-FFF2-40B4-BE49-F238E27FC236}">
                  <a16:creationId xmlns:a16="http://schemas.microsoft.com/office/drawing/2014/main" id="{AF67B022-1C84-E1F0-99B2-C3937EF5267D}"/>
                </a:ext>
              </a:extLst>
            </p:cNvPr>
            <p:cNvSpPr/>
            <p:nvPr/>
          </p:nvSpPr>
          <p:spPr>
            <a:xfrm>
              <a:off x="1829900" y="1578300"/>
              <a:ext cx="519675" cy="237525"/>
            </a:xfrm>
            <a:custGeom>
              <a:avLst/>
              <a:gdLst/>
              <a:ahLst/>
              <a:cxnLst/>
              <a:rect l="l" t="t" r="r" b="b"/>
              <a:pathLst>
                <a:path w="20787" h="9501" extrusionOk="0">
                  <a:moveTo>
                    <a:pt x="168" y="0"/>
                  </a:moveTo>
                  <a:cubicBezTo>
                    <a:pt x="38" y="0"/>
                    <a:pt x="0" y="182"/>
                    <a:pt x="118" y="253"/>
                  </a:cubicBezTo>
                  <a:cubicBezTo>
                    <a:pt x="3276" y="1907"/>
                    <a:pt x="6610" y="3185"/>
                    <a:pt x="9793" y="4789"/>
                  </a:cubicBezTo>
                  <a:cubicBezTo>
                    <a:pt x="12976" y="6393"/>
                    <a:pt x="16184" y="7972"/>
                    <a:pt x="19442" y="9426"/>
                  </a:cubicBezTo>
                  <a:cubicBezTo>
                    <a:pt x="19554" y="9477"/>
                    <a:pt x="19662" y="9500"/>
                    <a:pt x="19762" y="9500"/>
                  </a:cubicBezTo>
                  <a:cubicBezTo>
                    <a:pt x="20443" y="9500"/>
                    <a:pt x="20786" y="8441"/>
                    <a:pt x="20043" y="8047"/>
                  </a:cubicBezTo>
                  <a:cubicBezTo>
                    <a:pt x="16860" y="6343"/>
                    <a:pt x="13477" y="4839"/>
                    <a:pt x="10093" y="3561"/>
                  </a:cubicBezTo>
                  <a:cubicBezTo>
                    <a:pt x="6810" y="2333"/>
                    <a:pt x="3577" y="905"/>
                    <a:pt x="194" y="2"/>
                  </a:cubicBezTo>
                  <a:cubicBezTo>
                    <a:pt x="185" y="1"/>
                    <a:pt x="176" y="0"/>
                    <a:pt x="16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7" name="Google Shape;4870;p120">
              <a:extLst>
                <a:ext uri="{FF2B5EF4-FFF2-40B4-BE49-F238E27FC236}">
                  <a16:creationId xmlns:a16="http://schemas.microsoft.com/office/drawing/2014/main" id="{7A392AAE-4BF1-2A3A-964E-E6D9699A6429}"/>
                </a:ext>
              </a:extLst>
            </p:cNvPr>
            <p:cNvSpPr/>
            <p:nvPr/>
          </p:nvSpPr>
          <p:spPr>
            <a:xfrm>
              <a:off x="2225075" y="1952075"/>
              <a:ext cx="91500" cy="53250"/>
            </a:xfrm>
            <a:custGeom>
              <a:avLst/>
              <a:gdLst/>
              <a:ahLst/>
              <a:cxnLst/>
              <a:rect l="l" t="t" r="r" b="b"/>
              <a:pathLst>
                <a:path w="3660" h="2130" extrusionOk="0">
                  <a:moveTo>
                    <a:pt x="987" y="0"/>
                  </a:moveTo>
                  <a:cubicBezTo>
                    <a:pt x="593" y="0"/>
                    <a:pt x="294" y="113"/>
                    <a:pt x="201" y="340"/>
                  </a:cubicBezTo>
                  <a:cubicBezTo>
                    <a:pt x="1" y="766"/>
                    <a:pt x="577" y="1442"/>
                    <a:pt x="1479" y="1843"/>
                  </a:cubicBezTo>
                  <a:cubicBezTo>
                    <a:pt x="1910" y="2035"/>
                    <a:pt x="2335" y="2129"/>
                    <a:pt x="2683" y="2129"/>
                  </a:cubicBezTo>
                  <a:cubicBezTo>
                    <a:pt x="3065" y="2129"/>
                    <a:pt x="3355" y="2016"/>
                    <a:pt x="3459" y="1793"/>
                  </a:cubicBezTo>
                  <a:cubicBezTo>
                    <a:pt x="3660" y="1342"/>
                    <a:pt x="3083" y="665"/>
                    <a:pt x="2181" y="264"/>
                  </a:cubicBezTo>
                  <a:cubicBezTo>
                    <a:pt x="1758" y="88"/>
                    <a:pt x="1335" y="0"/>
                    <a:pt x="987"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8" name="Google Shape;4871;p120">
              <a:extLst>
                <a:ext uri="{FF2B5EF4-FFF2-40B4-BE49-F238E27FC236}">
                  <a16:creationId xmlns:a16="http://schemas.microsoft.com/office/drawing/2014/main" id="{1AA88A41-AB6E-93DB-803B-8324FC456532}"/>
                </a:ext>
              </a:extLst>
            </p:cNvPr>
            <p:cNvSpPr/>
            <p:nvPr/>
          </p:nvSpPr>
          <p:spPr>
            <a:xfrm>
              <a:off x="2367925" y="1998150"/>
              <a:ext cx="131000" cy="74575"/>
            </a:xfrm>
            <a:custGeom>
              <a:avLst/>
              <a:gdLst/>
              <a:ahLst/>
              <a:cxnLst/>
              <a:rect l="l" t="t" r="r" b="b"/>
              <a:pathLst>
                <a:path w="5240" h="2983" fill="none" extrusionOk="0">
                  <a:moveTo>
                    <a:pt x="1" y="0"/>
                  </a:moveTo>
                  <a:cubicBezTo>
                    <a:pt x="1" y="0"/>
                    <a:pt x="176" y="1404"/>
                    <a:pt x="2106" y="2181"/>
                  </a:cubicBezTo>
                  <a:cubicBezTo>
                    <a:pt x="4036" y="2983"/>
                    <a:pt x="5239" y="2331"/>
                    <a:pt x="5239" y="2331"/>
                  </a:cubicBezTo>
                </a:path>
              </a:pathLst>
            </a:custGeom>
            <a:solidFill>
              <a:srgbClr val="000000"/>
            </a:solidFill>
            <a:ln w="11900" cap="rnd" cmpd="sng">
              <a:solidFill>
                <a:srgbClr val="000000"/>
              </a:solidFill>
              <a:prstDash val="solid"/>
              <a:miter lim="25062"/>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9" name="Google Shape;4872;p120">
              <a:extLst>
                <a:ext uri="{FF2B5EF4-FFF2-40B4-BE49-F238E27FC236}">
                  <a16:creationId xmlns:a16="http://schemas.microsoft.com/office/drawing/2014/main" id="{104EDC58-8841-BEAF-11F5-6A080A7104A4}"/>
                </a:ext>
              </a:extLst>
            </p:cNvPr>
            <p:cNvSpPr/>
            <p:nvPr/>
          </p:nvSpPr>
          <p:spPr>
            <a:xfrm>
              <a:off x="2274575" y="1906675"/>
              <a:ext cx="68325" cy="50775"/>
            </a:xfrm>
            <a:custGeom>
              <a:avLst/>
              <a:gdLst/>
              <a:ahLst/>
              <a:cxnLst/>
              <a:rect l="l" t="t" r="r" b="b"/>
              <a:pathLst>
                <a:path w="2733" h="2031" fill="none" extrusionOk="0">
                  <a:moveTo>
                    <a:pt x="1" y="1078"/>
                  </a:moveTo>
                  <a:cubicBezTo>
                    <a:pt x="1" y="1078"/>
                    <a:pt x="577" y="0"/>
                    <a:pt x="1655" y="401"/>
                  </a:cubicBezTo>
                  <a:cubicBezTo>
                    <a:pt x="2732" y="802"/>
                    <a:pt x="2181" y="2030"/>
                    <a:pt x="2181" y="2030"/>
                  </a:cubicBezTo>
                </a:path>
              </a:pathLst>
            </a:custGeom>
            <a:solidFill>
              <a:srgbClr val="000000"/>
            </a:solidFill>
            <a:ln w="11900" cap="rnd" cmpd="sng">
              <a:solidFill>
                <a:srgbClr val="000000"/>
              </a:solidFill>
              <a:prstDash val="solid"/>
              <a:miter lim="25062"/>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0" name="Google Shape;4873;p120">
              <a:extLst>
                <a:ext uri="{FF2B5EF4-FFF2-40B4-BE49-F238E27FC236}">
                  <a16:creationId xmlns:a16="http://schemas.microsoft.com/office/drawing/2014/main" id="{497B4450-1A1E-16D1-038E-F5FB1EDFD6DD}"/>
                </a:ext>
              </a:extLst>
            </p:cNvPr>
            <p:cNvSpPr/>
            <p:nvPr/>
          </p:nvSpPr>
          <p:spPr>
            <a:xfrm>
              <a:off x="2523950" y="2084900"/>
              <a:ext cx="91500" cy="53250"/>
            </a:xfrm>
            <a:custGeom>
              <a:avLst/>
              <a:gdLst/>
              <a:ahLst/>
              <a:cxnLst/>
              <a:rect l="l" t="t" r="r" b="b"/>
              <a:pathLst>
                <a:path w="3660" h="2130" extrusionOk="0">
                  <a:moveTo>
                    <a:pt x="996" y="0"/>
                  </a:moveTo>
                  <a:cubicBezTo>
                    <a:pt x="605" y="0"/>
                    <a:pt x="308" y="114"/>
                    <a:pt x="201" y="340"/>
                  </a:cubicBezTo>
                  <a:cubicBezTo>
                    <a:pt x="1" y="766"/>
                    <a:pt x="577" y="1443"/>
                    <a:pt x="1479" y="1844"/>
                  </a:cubicBezTo>
                  <a:cubicBezTo>
                    <a:pt x="1910" y="2035"/>
                    <a:pt x="2335" y="2129"/>
                    <a:pt x="2683" y="2129"/>
                  </a:cubicBezTo>
                  <a:cubicBezTo>
                    <a:pt x="3065" y="2129"/>
                    <a:pt x="3354" y="2016"/>
                    <a:pt x="3459" y="1794"/>
                  </a:cubicBezTo>
                  <a:cubicBezTo>
                    <a:pt x="3660" y="1342"/>
                    <a:pt x="3083" y="666"/>
                    <a:pt x="2181" y="265"/>
                  </a:cubicBezTo>
                  <a:cubicBezTo>
                    <a:pt x="1758" y="89"/>
                    <a:pt x="1341" y="0"/>
                    <a:pt x="996" y="0"/>
                  </a:cubicBezTo>
                  <a:close/>
                </a:path>
              </a:pathLst>
            </a:custGeom>
            <a:solidFill>
              <a:srgbClr val="FCADD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1" name="Google Shape;4874;p120">
              <a:extLst>
                <a:ext uri="{FF2B5EF4-FFF2-40B4-BE49-F238E27FC236}">
                  <a16:creationId xmlns:a16="http://schemas.microsoft.com/office/drawing/2014/main" id="{ACB1B337-CD04-D419-B893-A0B9F58CA7A0}"/>
                </a:ext>
              </a:extLst>
            </p:cNvPr>
            <p:cNvSpPr/>
            <p:nvPr/>
          </p:nvSpPr>
          <p:spPr>
            <a:xfrm>
              <a:off x="2546500" y="2023200"/>
              <a:ext cx="64575" cy="55175"/>
            </a:xfrm>
            <a:custGeom>
              <a:avLst/>
              <a:gdLst/>
              <a:ahLst/>
              <a:cxnLst/>
              <a:rect l="l" t="t" r="r" b="b"/>
              <a:pathLst>
                <a:path w="2583" h="2207" fill="none" extrusionOk="0">
                  <a:moveTo>
                    <a:pt x="2156" y="2206"/>
                  </a:moveTo>
                  <a:cubicBezTo>
                    <a:pt x="2156" y="2206"/>
                    <a:pt x="2582" y="1054"/>
                    <a:pt x="1580" y="527"/>
                  </a:cubicBezTo>
                  <a:cubicBezTo>
                    <a:pt x="552" y="1"/>
                    <a:pt x="1" y="1229"/>
                    <a:pt x="1" y="1229"/>
                  </a:cubicBezTo>
                </a:path>
              </a:pathLst>
            </a:custGeom>
            <a:solidFill>
              <a:srgbClr val="000000"/>
            </a:solidFill>
            <a:ln w="11900" cap="rnd" cmpd="sng">
              <a:solidFill>
                <a:srgbClr val="000000"/>
              </a:solidFill>
              <a:prstDash val="solid"/>
              <a:miter lim="25062"/>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spTree>
    <p:extLst>
      <p:ext uri="{BB962C8B-B14F-4D97-AF65-F5344CB8AC3E}">
        <p14:creationId xmlns:p14="http://schemas.microsoft.com/office/powerpoint/2010/main" val="1877898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2136"/>
                                        </p:tgtEl>
                                        <p:attrNameLst>
                                          <p:attrName>style.visibility</p:attrName>
                                        </p:attrNameLst>
                                      </p:cBhvr>
                                      <p:to>
                                        <p:strVal val="visible"/>
                                      </p:to>
                                    </p:set>
                                    <p:anim calcmode="lin" valueType="num">
                                      <p:cBhvr additive="base">
                                        <p:cTn id="7" dur="500" fill="hold"/>
                                        <p:tgtEl>
                                          <p:spTgt spid="32136"/>
                                        </p:tgtEl>
                                        <p:attrNameLst>
                                          <p:attrName>ppt_x</p:attrName>
                                        </p:attrNameLst>
                                      </p:cBhvr>
                                      <p:tavLst>
                                        <p:tav tm="0">
                                          <p:val>
                                            <p:strVal val="#ppt_x"/>
                                          </p:val>
                                        </p:tav>
                                        <p:tav tm="100000">
                                          <p:val>
                                            <p:strVal val="#ppt_x"/>
                                          </p:val>
                                        </p:tav>
                                      </p:tavLst>
                                    </p:anim>
                                    <p:anim calcmode="lin" valueType="num">
                                      <p:cBhvr additive="base">
                                        <p:cTn id="8" dur="500" fill="hold"/>
                                        <p:tgtEl>
                                          <p:spTgt spid="3213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2137"/>
                                        </p:tgtEl>
                                        <p:attrNameLst>
                                          <p:attrName>style.visibility</p:attrName>
                                        </p:attrNameLst>
                                      </p:cBhvr>
                                      <p:to>
                                        <p:strVal val="visible"/>
                                      </p:to>
                                    </p:set>
                                    <p:anim calcmode="lin" valueType="num">
                                      <p:cBhvr additive="base">
                                        <p:cTn id="11" dur="500" fill="hold"/>
                                        <p:tgtEl>
                                          <p:spTgt spid="32137"/>
                                        </p:tgtEl>
                                        <p:attrNameLst>
                                          <p:attrName>ppt_x</p:attrName>
                                        </p:attrNameLst>
                                      </p:cBhvr>
                                      <p:tavLst>
                                        <p:tav tm="0">
                                          <p:val>
                                            <p:strVal val="#ppt_x"/>
                                          </p:val>
                                        </p:tav>
                                        <p:tav tm="100000">
                                          <p:val>
                                            <p:strVal val="#ppt_x"/>
                                          </p:val>
                                        </p:tav>
                                      </p:tavLst>
                                    </p:anim>
                                    <p:anim calcmode="lin" valueType="num">
                                      <p:cBhvr additive="base">
                                        <p:cTn id="12" dur="500" fill="hold"/>
                                        <p:tgtEl>
                                          <p:spTgt spid="3213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2138"/>
                                        </p:tgtEl>
                                        <p:attrNameLst>
                                          <p:attrName>style.visibility</p:attrName>
                                        </p:attrNameLst>
                                      </p:cBhvr>
                                      <p:to>
                                        <p:strVal val="visible"/>
                                      </p:to>
                                    </p:set>
                                    <p:anim calcmode="lin" valueType="num">
                                      <p:cBhvr additive="base">
                                        <p:cTn id="15" dur="500" fill="hold"/>
                                        <p:tgtEl>
                                          <p:spTgt spid="32138"/>
                                        </p:tgtEl>
                                        <p:attrNameLst>
                                          <p:attrName>ppt_x</p:attrName>
                                        </p:attrNameLst>
                                      </p:cBhvr>
                                      <p:tavLst>
                                        <p:tav tm="0">
                                          <p:val>
                                            <p:strVal val="#ppt_x"/>
                                          </p:val>
                                        </p:tav>
                                        <p:tav tm="100000">
                                          <p:val>
                                            <p:strVal val="#ppt_x"/>
                                          </p:val>
                                        </p:tav>
                                      </p:tavLst>
                                    </p:anim>
                                    <p:anim calcmode="lin" valueType="num">
                                      <p:cBhvr additive="base">
                                        <p:cTn id="16" dur="500" fill="hold"/>
                                        <p:tgtEl>
                                          <p:spTgt spid="3213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2153"/>
                                        </p:tgtEl>
                                        <p:attrNameLst>
                                          <p:attrName>style.visibility</p:attrName>
                                        </p:attrNameLst>
                                      </p:cBhvr>
                                      <p:to>
                                        <p:strVal val="visible"/>
                                      </p:to>
                                    </p:set>
                                    <p:anim calcmode="lin" valueType="num">
                                      <p:cBhvr additive="base">
                                        <p:cTn id="19" dur="500" fill="hold"/>
                                        <p:tgtEl>
                                          <p:spTgt spid="32153"/>
                                        </p:tgtEl>
                                        <p:attrNameLst>
                                          <p:attrName>ppt_x</p:attrName>
                                        </p:attrNameLst>
                                      </p:cBhvr>
                                      <p:tavLst>
                                        <p:tav tm="0">
                                          <p:val>
                                            <p:strVal val="#ppt_x"/>
                                          </p:val>
                                        </p:tav>
                                        <p:tav tm="100000">
                                          <p:val>
                                            <p:strVal val="#ppt_x"/>
                                          </p:val>
                                        </p:tav>
                                      </p:tavLst>
                                    </p:anim>
                                    <p:anim calcmode="lin" valueType="num">
                                      <p:cBhvr additive="base">
                                        <p:cTn id="20" dur="500" fill="hold"/>
                                        <p:tgtEl>
                                          <p:spTgt spid="32153"/>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2157"/>
                                        </p:tgtEl>
                                        <p:attrNameLst>
                                          <p:attrName>style.visibility</p:attrName>
                                        </p:attrNameLst>
                                      </p:cBhvr>
                                      <p:to>
                                        <p:strVal val="visible"/>
                                      </p:to>
                                    </p:set>
                                    <p:anim calcmode="lin" valueType="num">
                                      <p:cBhvr additive="base">
                                        <p:cTn id="23" dur="500" fill="hold"/>
                                        <p:tgtEl>
                                          <p:spTgt spid="32157"/>
                                        </p:tgtEl>
                                        <p:attrNameLst>
                                          <p:attrName>ppt_x</p:attrName>
                                        </p:attrNameLst>
                                      </p:cBhvr>
                                      <p:tavLst>
                                        <p:tav tm="0">
                                          <p:val>
                                            <p:strVal val="#ppt_x"/>
                                          </p:val>
                                        </p:tav>
                                        <p:tav tm="100000">
                                          <p:val>
                                            <p:strVal val="#ppt_x"/>
                                          </p:val>
                                        </p:tav>
                                      </p:tavLst>
                                    </p:anim>
                                    <p:anim calcmode="lin" valueType="num">
                                      <p:cBhvr additive="base">
                                        <p:cTn id="24" dur="500" fill="hold"/>
                                        <p:tgtEl>
                                          <p:spTgt spid="32157"/>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2161"/>
                                        </p:tgtEl>
                                        <p:attrNameLst>
                                          <p:attrName>style.visibility</p:attrName>
                                        </p:attrNameLst>
                                      </p:cBhvr>
                                      <p:to>
                                        <p:strVal val="visible"/>
                                      </p:to>
                                    </p:set>
                                    <p:anim calcmode="lin" valueType="num">
                                      <p:cBhvr additive="base">
                                        <p:cTn id="27" dur="500" fill="hold"/>
                                        <p:tgtEl>
                                          <p:spTgt spid="32161"/>
                                        </p:tgtEl>
                                        <p:attrNameLst>
                                          <p:attrName>ppt_x</p:attrName>
                                        </p:attrNameLst>
                                      </p:cBhvr>
                                      <p:tavLst>
                                        <p:tav tm="0">
                                          <p:val>
                                            <p:strVal val="#ppt_x"/>
                                          </p:val>
                                        </p:tav>
                                        <p:tav tm="100000">
                                          <p:val>
                                            <p:strVal val="#ppt_x"/>
                                          </p:val>
                                        </p:tav>
                                      </p:tavLst>
                                    </p:anim>
                                    <p:anim calcmode="lin" valueType="num">
                                      <p:cBhvr additive="base">
                                        <p:cTn id="28" dur="500" fill="hold"/>
                                        <p:tgtEl>
                                          <p:spTgt spid="32161"/>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32167"/>
                                        </p:tgtEl>
                                        <p:attrNameLst>
                                          <p:attrName>style.visibility</p:attrName>
                                        </p:attrNameLst>
                                      </p:cBhvr>
                                      <p:to>
                                        <p:strVal val="visible"/>
                                      </p:to>
                                    </p:set>
                                    <p:anim calcmode="lin" valueType="num">
                                      <p:cBhvr additive="base">
                                        <p:cTn id="31" dur="500" fill="hold"/>
                                        <p:tgtEl>
                                          <p:spTgt spid="32167"/>
                                        </p:tgtEl>
                                        <p:attrNameLst>
                                          <p:attrName>ppt_x</p:attrName>
                                        </p:attrNameLst>
                                      </p:cBhvr>
                                      <p:tavLst>
                                        <p:tav tm="0">
                                          <p:val>
                                            <p:strVal val="#ppt_x"/>
                                          </p:val>
                                        </p:tav>
                                        <p:tav tm="100000">
                                          <p:val>
                                            <p:strVal val="#ppt_x"/>
                                          </p:val>
                                        </p:tav>
                                      </p:tavLst>
                                    </p:anim>
                                    <p:anim calcmode="lin" valueType="num">
                                      <p:cBhvr additive="base">
                                        <p:cTn id="32" dur="500" fill="hold"/>
                                        <p:tgtEl>
                                          <p:spTgt spid="32167"/>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32170"/>
                                        </p:tgtEl>
                                        <p:attrNameLst>
                                          <p:attrName>style.visibility</p:attrName>
                                        </p:attrNameLst>
                                      </p:cBhvr>
                                      <p:to>
                                        <p:strVal val="visible"/>
                                      </p:to>
                                    </p:set>
                                    <p:anim calcmode="lin" valueType="num">
                                      <p:cBhvr additive="base">
                                        <p:cTn id="35" dur="500" fill="hold"/>
                                        <p:tgtEl>
                                          <p:spTgt spid="32170"/>
                                        </p:tgtEl>
                                        <p:attrNameLst>
                                          <p:attrName>ppt_x</p:attrName>
                                        </p:attrNameLst>
                                      </p:cBhvr>
                                      <p:tavLst>
                                        <p:tav tm="0">
                                          <p:val>
                                            <p:strVal val="#ppt_x"/>
                                          </p:val>
                                        </p:tav>
                                        <p:tav tm="100000">
                                          <p:val>
                                            <p:strVal val="#ppt_x"/>
                                          </p:val>
                                        </p:tav>
                                      </p:tavLst>
                                    </p:anim>
                                    <p:anim calcmode="lin" valueType="num">
                                      <p:cBhvr additive="base">
                                        <p:cTn id="36" dur="500" fill="hold"/>
                                        <p:tgtEl>
                                          <p:spTgt spid="3217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32192"/>
                                        </p:tgtEl>
                                        <p:attrNameLst>
                                          <p:attrName>style.visibility</p:attrName>
                                        </p:attrNameLst>
                                      </p:cBhvr>
                                      <p:to>
                                        <p:strVal val="visible"/>
                                      </p:to>
                                    </p:set>
                                    <p:anim calcmode="lin" valueType="num">
                                      <p:cBhvr additive="base">
                                        <p:cTn id="39" dur="500" fill="hold"/>
                                        <p:tgtEl>
                                          <p:spTgt spid="32192"/>
                                        </p:tgtEl>
                                        <p:attrNameLst>
                                          <p:attrName>ppt_x</p:attrName>
                                        </p:attrNameLst>
                                      </p:cBhvr>
                                      <p:tavLst>
                                        <p:tav tm="0">
                                          <p:val>
                                            <p:strVal val="#ppt_x"/>
                                          </p:val>
                                        </p:tav>
                                        <p:tav tm="100000">
                                          <p:val>
                                            <p:strVal val="#ppt_x"/>
                                          </p:val>
                                        </p:tav>
                                      </p:tavLst>
                                    </p:anim>
                                    <p:anim calcmode="lin" valueType="num">
                                      <p:cBhvr additive="base">
                                        <p:cTn id="40" dur="500" fill="hold"/>
                                        <p:tgtEl>
                                          <p:spTgt spid="32192"/>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32196"/>
                                        </p:tgtEl>
                                        <p:attrNameLst>
                                          <p:attrName>style.visibility</p:attrName>
                                        </p:attrNameLst>
                                      </p:cBhvr>
                                      <p:to>
                                        <p:strVal val="visible"/>
                                      </p:to>
                                    </p:set>
                                    <p:anim calcmode="lin" valueType="num">
                                      <p:cBhvr additive="base">
                                        <p:cTn id="43" dur="500" fill="hold"/>
                                        <p:tgtEl>
                                          <p:spTgt spid="32196"/>
                                        </p:tgtEl>
                                        <p:attrNameLst>
                                          <p:attrName>ppt_x</p:attrName>
                                        </p:attrNameLst>
                                      </p:cBhvr>
                                      <p:tavLst>
                                        <p:tav tm="0">
                                          <p:val>
                                            <p:strVal val="#ppt_x"/>
                                          </p:val>
                                        </p:tav>
                                        <p:tav tm="100000">
                                          <p:val>
                                            <p:strVal val="#ppt_x"/>
                                          </p:val>
                                        </p:tav>
                                      </p:tavLst>
                                    </p:anim>
                                    <p:anim calcmode="lin" valueType="num">
                                      <p:cBhvr additive="base">
                                        <p:cTn id="44" dur="500" fill="hold"/>
                                        <p:tgtEl>
                                          <p:spTgt spid="3219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additive="base">
                                        <p:cTn id="47" dur="500" fill="hold"/>
                                        <p:tgtEl>
                                          <p:spTgt spid="4"/>
                                        </p:tgtEl>
                                        <p:attrNameLst>
                                          <p:attrName>ppt_x</p:attrName>
                                        </p:attrNameLst>
                                      </p:cBhvr>
                                      <p:tavLst>
                                        <p:tav tm="0">
                                          <p:val>
                                            <p:strVal val="#ppt_x"/>
                                          </p:val>
                                        </p:tav>
                                        <p:tav tm="100000">
                                          <p:val>
                                            <p:strVal val="#ppt_x"/>
                                          </p:val>
                                        </p:tav>
                                      </p:tavLst>
                                    </p:anim>
                                    <p:anim calcmode="lin" valueType="num">
                                      <p:cBhvr additive="base">
                                        <p:cTn id="4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136" grpId="0" animBg="1"/>
      <p:bldP spid="32137" grpId="0"/>
      <p:bldP spid="3213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2579"/>
        <p:cNvGrpSpPr/>
        <p:nvPr/>
      </p:nvGrpSpPr>
      <p:grpSpPr>
        <a:xfrm>
          <a:off x="0" y="0"/>
          <a:ext cx="0" cy="0"/>
          <a:chOff x="0" y="0"/>
          <a:chExt cx="0" cy="0"/>
        </a:xfrm>
      </p:grpSpPr>
      <p:sp>
        <p:nvSpPr>
          <p:cNvPr id="17" name="Google Shape;2137;p40">
            <a:extLst>
              <a:ext uri="{FF2B5EF4-FFF2-40B4-BE49-F238E27FC236}">
                <a16:creationId xmlns:a16="http://schemas.microsoft.com/office/drawing/2014/main" id="{F248803E-E405-688A-D93B-B67CD1413966}"/>
              </a:ext>
            </a:extLst>
          </p:cNvPr>
          <p:cNvSpPr/>
          <p:nvPr/>
        </p:nvSpPr>
        <p:spPr>
          <a:xfrm>
            <a:off x="5289793" y="1830308"/>
            <a:ext cx="836400" cy="836400"/>
          </a:xfrm>
          <a:prstGeom prst="ellipse">
            <a:avLst/>
          </a:prstGeom>
          <a:solidFill>
            <a:srgbClr val="ED7341"/>
          </a:solidFill>
          <a:ln>
            <a:noFill/>
          </a:ln>
        </p:spPr>
        <p:txBody>
          <a:bodyPr spcFirstLastPara="1" wrap="square" lIns="121900" tIns="121900" rIns="121900" bIns="121900" anchor="ctr" anchorCtr="0">
            <a:noAutofit/>
          </a:bodyPr>
          <a:lstStyle/>
          <a:p>
            <a:pPr algn="ctr" defTabSz="1219170">
              <a:defRPr/>
            </a:pPr>
            <a:r>
              <a:rPr lang="fr" sz="2400" b="1" kern="0">
                <a:solidFill>
                  <a:srgbClr val="FFFFFF"/>
                </a:solidFill>
                <a:latin typeface="Fira Sans Extra Condensed"/>
                <a:ea typeface="Fira Sans Extra Condensed"/>
                <a:cs typeface="Fira Sans Extra Condensed"/>
                <a:sym typeface="Fira Sans Extra Condensed"/>
              </a:rPr>
              <a:t>1</a:t>
            </a:r>
            <a:endParaRPr sz="2400" b="1" kern="0">
              <a:solidFill>
                <a:srgbClr val="FFFFFF"/>
              </a:solidFill>
              <a:latin typeface="Fira Sans Extra Condensed"/>
              <a:ea typeface="Fira Sans Extra Condensed"/>
              <a:cs typeface="Fira Sans Extra Condensed"/>
              <a:sym typeface="Fira Sans Extra Condensed"/>
            </a:endParaRPr>
          </a:p>
        </p:txBody>
      </p:sp>
      <p:sp>
        <p:nvSpPr>
          <p:cNvPr id="18" name="Google Shape;2142;p40">
            <a:extLst>
              <a:ext uri="{FF2B5EF4-FFF2-40B4-BE49-F238E27FC236}">
                <a16:creationId xmlns:a16="http://schemas.microsoft.com/office/drawing/2014/main" id="{31E6F494-EF44-9A7F-002C-FB033136D001}"/>
              </a:ext>
            </a:extLst>
          </p:cNvPr>
          <p:cNvSpPr/>
          <p:nvPr/>
        </p:nvSpPr>
        <p:spPr>
          <a:xfrm>
            <a:off x="5289793" y="3455245"/>
            <a:ext cx="836400" cy="836400"/>
          </a:xfrm>
          <a:prstGeom prst="ellipse">
            <a:avLst/>
          </a:prstGeom>
          <a:solidFill>
            <a:srgbClr val="E76C5F"/>
          </a:solidFill>
          <a:ln>
            <a:noFill/>
          </a:ln>
        </p:spPr>
        <p:txBody>
          <a:bodyPr spcFirstLastPara="1" wrap="square" lIns="121900" tIns="121900" rIns="121900" bIns="121900" anchor="ctr" anchorCtr="0">
            <a:noAutofit/>
          </a:bodyPr>
          <a:lstStyle/>
          <a:p>
            <a:pPr algn="ctr" defTabSz="1219170">
              <a:defRPr/>
            </a:pPr>
            <a:r>
              <a:rPr lang="fr" sz="2400" b="1" kern="0">
                <a:solidFill>
                  <a:srgbClr val="FFFFFF"/>
                </a:solidFill>
                <a:latin typeface="Fira Sans Extra Condensed"/>
                <a:ea typeface="Fira Sans Extra Condensed"/>
                <a:cs typeface="Fira Sans Extra Condensed"/>
                <a:sym typeface="Fira Sans Extra Condensed"/>
              </a:rPr>
              <a:t>2</a:t>
            </a:r>
            <a:endParaRPr sz="2400" b="1" kern="0">
              <a:solidFill>
                <a:srgbClr val="FFFFFF"/>
              </a:solidFill>
              <a:latin typeface="Fira Sans Extra Condensed"/>
              <a:ea typeface="Fira Sans Extra Condensed"/>
              <a:cs typeface="Fira Sans Extra Condensed"/>
              <a:sym typeface="Fira Sans Extra Condensed"/>
            </a:endParaRPr>
          </a:p>
        </p:txBody>
      </p:sp>
      <p:cxnSp>
        <p:nvCxnSpPr>
          <p:cNvPr id="20" name="Google Shape;2151;p40">
            <a:extLst>
              <a:ext uri="{FF2B5EF4-FFF2-40B4-BE49-F238E27FC236}">
                <a16:creationId xmlns:a16="http://schemas.microsoft.com/office/drawing/2014/main" id="{51F62097-0E19-B995-6803-542E4BC312EC}"/>
              </a:ext>
            </a:extLst>
          </p:cNvPr>
          <p:cNvCxnSpPr>
            <a:stCxn id="15" idx="3"/>
            <a:endCxn id="17" idx="2"/>
          </p:cNvCxnSpPr>
          <p:nvPr/>
        </p:nvCxnSpPr>
        <p:spPr>
          <a:xfrm rot="10800000" flipH="1">
            <a:off x="4018660" y="2248657"/>
            <a:ext cx="1271200" cy="1624800"/>
          </a:xfrm>
          <a:prstGeom prst="curvedConnector3">
            <a:avLst>
              <a:gd name="adj1" fmla="val 49997"/>
            </a:avLst>
          </a:prstGeom>
          <a:noFill/>
          <a:ln w="9525" cap="flat" cmpd="sng">
            <a:solidFill>
              <a:srgbClr val="666666"/>
            </a:solidFill>
            <a:prstDash val="solid"/>
            <a:round/>
            <a:headEnd type="none" w="med" len="med"/>
            <a:tailEnd type="none" w="med" len="med"/>
          </a:ln>
        </p:spPr>
      </p:cxnSp>
      <p:cxnSp>
        <p:nvCxnSpPr>
          <p:cNvPr id="21" name="Google Shape;2152;p40">
            <a:extLst>
              <a:ext uri="{FF2B5EF4-FFF2-40B4-BE49-F238E27FC236}">
                <a16:creationId xmlns:a16="http://schemas.microsoft.com/office/drawing/2014/main" id="{80CEB182-2676-C713-84BC-99A1E0AC7784}"/>
              </a:ext>
            </a:extLst>
          </p:cNvPr>
          <p:cNvCxnSpPr>
            <a:stCxn id="15" idx="3"/>
            <a:endCxn id="18" idx="2"/>
          </p:cNvCxnSpPr>
          <p:nvPr/>
        </p:nvCxnSpPr>
        <p:spPr>
          <a:xfrm>
            <a:off x="4018660" y="3873457"/>
            <a:ext cx="1271200" cy="800"/>
          </a:xfrm>
          <a:prstGeom prst="curvedConnector3">
            <a:avLst>
              <a:gd name="adj1" fmla="val 49997"/>
            </a:avLst>
          </a:prstGeom>
          <a:noFill/>
          <a:ln w="9525" cap="flat" cmpd="sng">
            <a:solidFill>
              <a:srgbClr val="666666"/>
            </a:solidFill>
            <a:prstDash val="solid"/>
            <a:round/>
            <a:headEnd type="none" w="med" len="med"/>
            <a:tailEnd type="none" w="med" len="med"/>
          </a:ln>
        </p:spPr>
      </p:cxnSp>
      <p:cxnSp>
        <p:nvCxnSpPr>
          <p:cNvPr id="22" name="Google Shape;2153;p40">
            <a:extLst>
              <a:ext uri="{FF2B5EF4-FFF2-40B4-BE49-F238E27FC236}">
                <a16:creationId xmlns:a16="http://schemas.microsoft.com/office/drawing/2014/main" id="{E76A86BD-92A3-846C-BD6E-56A6F425CC33}"/>
              </a:ext>
            </a:extLst>
          </p:cNvPr>
          <p:cNvCxnSpPr>
            <a:stCxn id="15" idx="3"/>
            <a:endCxn id="19" idx="2"/>
          </p:cNvCxnSpPr>
          <p:nvPr/>
        </p:nvCxnSpPr>
        <p:spPr>
          <a:xfrm>
            <a:off x="4018660" y="3873457"/>
            <a:ext cx="1271200" cy="1625200"/>
          </a:xfrm>
          <a:prstGeom prst="curvedConnector3">
            <a:avLst>
              <a:gd name="adj1" fmla="val 49997"/>
            </a:avLst>
          </a:prstGeom>
          <a:noFill/>
          <a:ln w="9525" cap="flat" cmpd="sng">
            <a:solidFill>
              <a:srgbClr val="666666"/>
            </a:solidFill>
            <a:prstDash val="solid"/>
            <a:round/>
            <a:headEnd type="none" w="med" len="med"/>
            <a:tailEnd type="none" w="med" len="med"/>
          </a:ln>
        </p:spPr>
      </p:cxnSp>
      <p:grpSp>
        <p:nvGrpSpPr>
          <p:cNvPr id="14" name="Google Shape;2133;p40">
            <a:extLst>
              <a:ext uri="{FF2B5EF4-FFF2-40B4-BE49-F238E27FC236}">
                <a16:creationId xmlns:a16="http://schemas.microsoft.com/office/drawing/2014/main" id="{7950952E-E24D-1DD2-8A5E-2E83AB9A114E}"/>
              </a:ext>
            </a:extLst>
          </p:cNvPr>
          <p:cNvGrpSpPr/>
          <p:nvPr/>
        </p:nvGrpSpPr>
        <p:grpSpPr>
          <a:xfrm>
            <a:off x="1294318" y="1468657"/>
            <a:ext cx="2981880" cy="4809600"/>
            <a:chOff x="461668" y="1124850"/>
            <a:chExt cx="2236410" cy="3607200"/>
          </a:xfrm>
        </p:grpSpPr>
        <p:sp>
          <p:nvSpPr>
            <p:cNvPr id="15" name="Google Shape;2134;p40">
              <a:extLst>
                <a:ext uri="{FF2B5EF4-FFF2-40B4-BE49-F238E27FC236}">
                  <a16:creationId xmlns:a16="http://schemas.microsoft.com/office/drawing/2014/main" id="{A9C528B7-7BF8-788D-9306-AA0B3A42A4C1}"/>
                </a:ext>
              </a:extLst>
            </p:cNvPr>
            <p:cNvSpPr/>
            <p:nvPr/>
          </p:nvSpPr>
          <p:spPr>
            <a:xfrm>
              <a:off x="733425" y="1124850"/>
              <a:ext cx="1771500" cy="3607200"/>
            </a:xfrm>
            <a:prstGeom prst="roundRect">
              <a:avLst>
                <a:gd name="adj" fmla="val 8831"/>
              </a:avLst>
            </a:prstGeom>
            <a:solidFill>
              <a:srgbClr val="7AB848">
                <a:alpha val="12549"/>
              </a:srgbClr>
            </a:solidFill>
            <a:ln>
              <a:noFill/>
            </a:ln>
          </p:spPr>
          <p:txBody>
            <a:bodyPr spcFirstLastPara="1" wrap="square" lIns="121900" tIns="121900" rIns="121900" bIns="121900" anchor="ctr" anchorCtr="0">
              <a:noAutofit/>
            </a:bodyPr>
            <a:lstStyle/>
            <a:p>
              <a:pPr algn="ctr" defTabSz="1219170">
                <a:defRPr/>
              </a:pPr>
              <a:endParaRPr sz="2667" kern="0">
                <a:solidFill>
                  <a:sysClr val="windowText" lastClr="000000"/>
                </a:solidFill>
                <a:latin typeface="Roboto"/>
                <a:ea typeface="Roboto"/>
                <a:cs typeface="Roboto"/>
                <a:sym typeface="Roboto"/>
              </a:endParaRPr>
            </a:p>
          </p:txBody>
        </p:sp>
        <p:sp>
          <p:nvSpPr>
            <p:cNvPr id="16" name="Google Shape;2135;p40">
              <a:extLst>
                <a:ext uri="{FF2B5EF4-FFF2-40B4-BE49-F238E27FC236}">
                  <a16:creationId xmlns:a16="http://schemas.microsoft.com/office/drawing/2014/main" id="{7A1D8C77-CCC2-80B0-BC51-7F5C42A58F7E}"/>
                </a:ext>
              </a:extLst>
            </p:cNvPr>
            <p:cNvSpPr/>
            <p:nvPr/>
          </p:nvSpPr>
          <p:spPr>
            <a:xfrm>
              <a:off x="461668" y="1175648"/>
              <a:ext cx="2236410" cy="1439143"/>
            </a:xfrm>
            <a:prstGeom prst="roundRect">
              <a:avLst>
                <a:gd name="adj" fmla="val 16667"/>
              </a:avLst>
            </a:prstGeom>
            <a:solidFill>
              <a:srgbClr val="5F4776"/>
            </a:solidFill>
            <a:ln>
              <a:noFill/>
            </a:ln>
          </p:spPr>
          <p:txBody>
            <a:bodyPr spcFirstLastPara="1" wrap="square" lIns="121900" tIns="121900" rIns="121900" bIns="121900" anchor="ctr" anchorCtr="0">
              <a:noAutofit/>
            </a:bodyPr>
            <a:lstStyle/>
            <a:p>
              <a:pPr algn="just">
                <a:spcAft>
                  <a:spcPts val="800"/>
                </a:spcAft>
              </a:pPr>
              <a:r>
                <a:rPr lang="vi-VN" sz="2400" i="1">
                  <a:effectLst/>
                  <a:latin typeface="Times New Roman" panose="02020603050405020304" pitchFamily="18" charset="0"/>
                  <a:ea typeface="Calibri" panose="020F0502020204030204" pitchFamily="34" charset="0"/>
                  <a:cs typeface="Times New Roman" panose="02020603050405020304" pitchFamily="18" charset="0"/>
                </a:rPr>
                <a:t>Kiểu bài văn nghị luận về một vấn đề trong đời sống ở lớp 7, em hãy nhắc lại các nội dung sau</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grpSp>
      <p:sp>
        <p:nvSpPr>
          <p:cNvPr id="32580" name="Google Shape;32580;p51"/>
          <p:cNvSpPr txBox="1">
            <a:spLocks noGrp="1"/>
          </p:cNvSpPr>
          <p:nvPr>
            <p:ph type="ctrTitle"/>
          </p:nvPr>
        </p:nvSpPr>
        <p:spPr>
          <a:xfrm>
            <a:off x="1322800" y="793216"/>
            <a:ext cx="9546400" cy="601600"/>
          </a:xfrm>
          <a:prstGeom prst="rect">
            <a:avLst/>
          </a:prstGeom>
        </p:spPr>
        <p:txBody>
          <a:bodyPr spcFirstLastPara="1" wrap="square" lIns="121900" tIns="121900" rIns="121900" bIns="121900" anchor="ctr" anchorCtr="0">
            <a:noAutofit/>
          </a:bodyPr>
          <a:lstStyle/>
          <a:p>
            <a:r>
              <a:rPr lang="en" sz="3733" b="1">
                <a:latin typeface="Times New Roman" panose="02020603050405020304" pitchFamily="18" charset="0"/>
                <a:cs typeface="Times New Roman" panose="02020603050405020304" pitchFamily="18" charset="0"/>
              </a:rPr>
              <a:t>I. Củng cố tri thức về kiểu bài</a:t>
            </a:r>
            <a:endParaRPr sz="3733" b="1">
              <a:latin typeface="Times New Roman" panose="02020603050405020304" pitchFamily="18" charset="0"/>
              <a:cs typeface="Times New Roman" panose="02020603050405020304" pitchFamily="18" charset="0"/>
            </a:endParaRPr>
          </a:p>
        </p:txBody>
      </p:sp>
      <p:grpSp>
        <p:nvGrpSpPr>
          <p:cNvPr id="32677" name="Google Shape;32677;p51"/>
          <p:cNvGrpSpPr/>
          <p:nvPr/>
        </p:nvGrpSpPr>
        <p:grpSpPr>
          <a:xfrm>
            <a:off x="1047893" y="693930"/>
            <a:ext cx="1080456" cy="694273"/>
            <a:chOff x="1577176" y="1001463"/>
            <a:chExt cx="810342" cy="520705"/>
          </a:xfrm>
        </p:grpSpPr>
        <p:sp>
          <p:nvSpPr>
            <p:cNvPr id="32678" name="Google Shape;32678;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9" name="Google Shape;32679;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0" name="Google Shape;32680;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681" name="Google Shape;32681;p51"/>
          <p:cNvGrpSpPr/>
          <p:nvPr/>
        </p:nvGrpSpPr>
        <p:grpSpPr>
          <a:xfrm>
            <a:off x="9821868" y="1196718"/>
            <a:ext cx="1080456" cy="694273"/>
            <a:chOff x="1577176" y="1001463"/>
            <a:chExt cx="810342" cy="520705"/>
          </a:xfrm>
        </p:grpSpPr>
        <p:sp>
          <p:nvSpPr>
            <p:cNvPr id="32682" name="Google Shape;32682;p51"/>
            <p:cNvSpPr/>
            <p:nvPr/>
          </p:nvSpPr>
          <p:spPr>
            <a:xfrm rot="1201761">
              <a:off x="1901606" y="1200793"/>
              <a:ext cx="293859" cy="279505"/>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3" name="Google Shape;32683;p51"/>
            <p:cNvSpPr/>
            <p:nvPr/>
          </p:nvSpPr>
          <p:spPr>
            <a:xfrm rot="1201787">
              <a:off x="1604222" y="1040208"/>
              <a:ext cx="203890" cy="193930"/>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4" name="Google Shape;32684;p51"/>
            <p:cNvSpPr/>
            <p:nvPr/>
          </p:nvSpPr>
          <p:spPr>
            <a:xfrm rot="5491767">
              <a:off x="2218718" y="1007770"/>
              <a:ext cx="170720" cy="162381"/>
            </a:xfrm>
            <a:custGeom>
              <a:avLst/>
              <a:gdLst/>
              <a:ahLst/>
              <a:cxnLst/>
              <a:rect l="l" t="t" r="r" b="b"/>
              <a:pathLst>
                <a:path w="5937" h="5647" extrusionOk="0">
                  <a:moveTo>
                    <a:pt x="2968" y="0"/>
                  </a:moveTo>
                  <a:lnTo>
                    <a:pt x="2111" y="1942"/>
                  </a:lnTo>
                  <a:lnTo>
                    <a:pt x="0" y="2157"/>
                  </a:lnTo>
                  <a:lnTo>
                    <a:pt x="1581" y="3571"/>
                  </a:lnTo>
                  <a:lnTo>
                    <a:pt x="1134" y="5646"/>
                  </a:lnTo>
                  <a:lnTo>
                    <a:pt x="2968" y="4579"/>
                  </a:lnTo>
                  <a:lnTo>
                    <a:pt x="4803" y="5646"/>
                  </a:lnTo>
                  <a:lnTo>
                    <a:pt x="4354" y="3571"/>
                  </a:lnTo>
                  <a:lnTo>
                    <a:pt x="5936" y="2157"/>
                  </a:lnTo>
                  <a:lnTo>
                    <a:pt x="3824" y="1942"/>
                  </a:lnTo>
                  <a:lnTo>
                    <a:pt x="2968" y="0"/>
                  </a:lnTo>
                  <a:close/>
                </a:path>
              </a:pathLst>
            </a:custGeom>
            <a:solidFill>
              <a:srgbClr val="AAEA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 name="Google Shape;388;p4">
            <a:extLst>
              <a:ext uri="{FF2B5EF4-FFF2-40B4-BE49-F238E27FC236}">
                <a16:creationId xmlns:a16="http://schemas.microsoft.com/office/drawing/2014/main" id="{D40ED039-4E7F-AD7A-2312-F1F89DAB4C60}"/>
              </a:ext>
            </a:extLst>
          </p:cNvPr>
          <p:cNvGrpSpPr/>
          <p:nvPr/>
        </p:nvGrpSpPr>
        <p:grpSpPr>
          <a:xfrm rot="-5400000">
            <a:off x="147041" y="194645"/>
            <a:ext cx="620120" cy="680860"/>
            <a:chOff x="818450" y="719950"/>
            <a:chExt cx="162075" cy="177950"/>
          </a:xfrm>
        </p:grpSpPr>
        <p:sp>
          <p:nvSpPr>
            <p:cNvPr id="32576" name="Google Shape;389;p4">
              <a:extLst>
                <a:ext uri="{FF2B5EF4-FFF2-40B4-BE49-F238E27FC236}">
                  <a16:creationId xmlns:a16="http://schemas.microsoft.com/office/drawing/2014/main" id="{CCEAD2F6-C1A5-609F-990C-C44960218822}"/>
                </a:ext>
              </a:extLst>
            </p:cNvPr>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7" name="Google Shape;390;p4">
              <a:extLst>
                <a:ext uri="{FF2B5EF4-FFF2-40B4-BE49-F238E27FC236}">
                  <a16:creationId xmlns:a16="http://schemas.microsoft.com/office/drawing/2014/main" id="{4A73C214-13EA-377B-7B69-88C2668D3405}"/>
                </a:ext>
              </a:extLst>
            </p:cNvPr>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78" name="Google Shape;391;p4">
              <a:extLst>
                <a:ext uri="{FF2B5EF4-FFF2-40B4-BE49-F238E27FC236}">
                  <a16:creationId xmlns:a16="http://schemas.microsoft.com/office/drawing/2014/main" id="{DCA9FC09-DA31-E84A-2CA9-6EE50C4FFB76}"/>
                </a:ext>
              </a:extLst>
            </p:cNvPr>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rgbClr val="DB3B44"/>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579" name="Google Shape;392;p4">
            <a:extLst>
              <a:ext uri="{FF2B5EF4-FFF2-40B4-BE49-F238E27FC236}">
                <a16:creationId xmlns:a16="http://schemas.microsoft.com/office/drawing/2014/main" id="{F3F707C2-23F4-7E5D-DADA-1CA89712BCA9}"/>
              </a:ext>
            </a:extLst>
          </p:cNvPr>
          <p:cNvGrpSpPr/>
          <p:nvPr/>
        </p:nvGrpSpPr>
        <p:grpSpPr>
          <a:xfrm rot="672145">
            <a:off x="11591394" y="4676289"/>
            <a:ext cx="439524" cy="565119"/>
            <a:chOff x="3526675" y="707075"/>
            <a:chExt cx="187750" cy="241400"/>
          </a:xfrm>
        </p:grpSpPr>
        <p:sp>
          <p:nvSpPr>
            <p:cNvPr id="32695" name="Google Shape;393;p4">
              <a:extLst>
                <a:ext uri="{FF2B5EF4-FFF2-40B4-BE49-F238E27FC236}">
                  <a16:creationId xmlns:a16="http://schemas.microsoft.com/office/drawing/2014/main" id="{808B7A01-12F7-146A-2C55-56E695642D79}"/>
                </a:ext>
              </a:extLst>
            </p:cNvPr>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6" name="Google Shape;394;p4">
              <a:extLst>
                <a:ext uri="{FF2B5EF4-FFF2-40B4-BE49-F238E27FC236}">
                  <a16:creationId xmlns:a16="http://schemas.microsoft.com/office/drawing/2014/main" id="{EAEFBB39-3533-F826-F911-FCC8358EECD0}"/>
                </a:ext>
              </a:extLst>
            </p:cNvPr>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97" name="Google Shape;395;p4">
              <a:extLst>
                <a:ext uri="{FF2B5EF4-FFF2-40B4-BE49-F238E27FC236}">
                  <a16:creationId xmlns:a16="http://schemas.microsoft.com/office/drawing/2014/main" id="{3BF18188-576F-248E-9474-125E8CB2D99C}"/>
                </a:ext>
              </a:extLst>
            </p:cNvPr>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rgbClr val="FEAE9D"/>
            </a:solidFill>
            <a:ln w="9525" cap="flat" cmpd="sng">
              <a:solidFill>
                <a:srgbClr val="04596F"/>
              </a:solidFill>
              <a:prstDash val="solid"/>
              <a:round/>
              <a:headEnd type="none" w="sm" len="sm"/>
              <a:tailEnd type="none" w="sm" len="sm"/>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2698" name="Google Shape;399;p4">
            <a:extLst>
              <a:ext uri="{FF2B5EF4-FFF2-40B4-BE49-F238E27FC236}">
                <a16:creationId xmlns:a16="http://schemas.microsoft.com/office/drawing/2014/main" id="{FD6DFD93-56CC-A22B-DA33-FC529D47933B}"/>
              </a:ext>
            </a:extLst>
          </p:cNvPr>
          <p:cNvGrpSpPr/>
          <p:nvPr/>
        </p:nvGrpSpPr>
        <p:grpSpPr>
          <a:xfrm>
            <a:off x="11008677" y="5613190"/>
            <a:ext cx="996747" cy="1042300"/>
            <a:chOff x="6290250" y="1718800"/>
            <a:chExt cx="911325" cy="952975"/>
          </a:xfrm>
        </p:grpSpPr>
        <p:sp>
          <p:nvSpPr>
            <p:cNvPr id="32699" name="Google Shape;400;p4">
              <a:extLst>
                <a:ext uri="{FF2B5EF4-FFF2-40B4-BE49-F238E27FC236}">
                  <a16:creationId xmlns:a16="http://schemas.microsoft.com/office/drawing/2014/main" id="{2F3FC927-F3E3-B556-0FC7-D1BBFCE21E54}"/>
                </a:ext>
              </a:extLst>
            </p:cNvPr>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0" name="Google Shape;401;p4">
              <a:extLst>
                <a:ext uri="{FF2B5EF4-FFF2-40B4-BE49-F238E27FC236}">
                  <a16:creationId xmlns:a16="http://schemas.microsoft.com/office/drawing/2014/main" id="{5059FE98-793A-FB70-1012-DAD24632525B}"/>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1" name="Google Shape;402;p4">
              <a:extLst>
                <a:ext uri="{FF2B5EF4-FFF2-40B4-BE49-F238E27FC236}">
                  <a16:creationId xmlns:a16="http://schemas.microsoft.com/office/drawing/2014/main" id="{AF89A76C-1CDD-7841-D343-C1C2BE46C330}"/>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2" name="Google Shape;403;p4">
              <a:extLst>
                <a:ext uri="{FF2B5EF4-FFF2-40B4-BE49-F238E27FC236}">
                  <a16:creationId xmlns:a16="http://schemas.microsoft.com/office/drawing/2014/main" id="{8548FBF7-E82E-4502-1BFF-F6BEBA9A7A92}"/>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3" name="Google Shape;404;p4">
              <a:extLst>
                <a:ext uri="{FF2B5EF4-FFF2-40B4-BE49-F238E27FC236}">
                  <a16:creationId xmlns:a16="http://schemas.microsoft.com/office/drawing/2014/main" id="{41E02913-07E9-1152-0B56-E2792C63B892}"/>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4" name="Google Shape;405;p4">
              <a:extLst>
                <a:ext uri="{FF2B5EF4-FFF2-40B4-BE49-F238E27FC236}">
                  <a16:creationId xmlns:a16="http://schemas.microsoft.com/office/drawing/2014/main" id="{79451B65-F96A-1D57-C761-7E22766C0C8A}"/>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5" name="Google Shape;406;p4">
              <a:extLst>
                <a:ext uri="{FF2B5EF4-FFF2-40B4-BE49-F238E27FC236}">
                  <a16:creationId xmlns:a16="http://schemas.microsoft.com/office/drawing/2014/main" id="{B6F9740D-42D1-F4CE-4A2F-B3DCCC33BA86}"/>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6" name="Google Shape;407;p4">
              <a:extLst>
                <a:ext uri="{FF2B5EF4-FFF2-40B4-BE49-F238E27FC236}">
                  <a16:creationId xmlns:a16="http://schemas.microsoft.com/office/drawing/2014/main" id="{E0526880-70CF-9E31-C966-1310A59E6C41}"/>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7" name="Google Shape;408;p4">
              <a:extLst>
                <a:ext uri="{FF2B5EF4-FFF2-40B4-BE49-F238E27FC236}">
                  <a16:creationId xmlns:a16="http://schemas.microsoft.com/office/drawing/2014/main" id="{30A8CD12-3198-CB34-A370-7ECC896C0D31}"/>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8" name="Google Shape;409;p4">
              <a:extLst>
                <a:ext uri="{FF2B5EF4-FFF2-40B4-BE49-F238E27FC236}">
                  <a16:creationId xmlns:a16="http://schemas.microsoft.com/office/drawing/2014/main" id="{1B561FAF-6709-FF8C-8AE9-64C592E062ED}"/>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09" name="Google Shape;410;p4">
              <a:extLst>
                <a:ext uri="{FF2B5EF4-FFF2-40B4-BE49-F238E27FC236}">
                  <a16:creationId xmlns:a16="http://schemas.microsoft.com/office/drawing/2014/main" id="{EE745702-9BBE-620E-F079-0B6666865794}"/>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0" name="Google Shape;411;p4">
              <a:extLst>
                <a:ext uri="{FF2B5EF4-FFF2-40B4-BE49-F238E27FC236}">
                  <a16:creationId xmlns:a16="http://schemas.microsoft.com/office/drawing/2014/main" id="{86C616F6-B148-6BA5-2132-1B7E0CE6B2D6}"/>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1" name="Google Shape;412;p4">
              <a:extLst>
                <a:ext uri="{FF2B5EF4-FFF2-40B4-BE49-F238E27FC236}">
                  <a16:creationId xmlns:a16="http://schemas.microsoft.com/office/drawing/2014/main" id="{819A989B-1609-3EE8-9B0B-F07C75E8E26A}"/>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2" name="Google Shape;413;p4">
              <a:extLst>
                <a:ext uri="{FF2B5EF4-FFF2-40B4-BE49-F238E27FC236}">
                  <a16:creationId xmlns:a16="http://schemas.microsoft.com/office/drawing/2014/main" id="{C651EDF2-FF9B-CE64-1E44-0D201CD77A2A}"/>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3" name="Google Shape;414;p4">
              <a:extLst>
                <a:ext uri="{FF2B5EF4-FFF2-40B4-BE49-F238E27FC236}">
                  <a16:creationId xmlns:a16="http://schemas.microsoft.com/office/drawing/2014/main" id="{565DCD59-3ACF-278B-E43C-580081717B01}"/>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4" name="Google Shape;415;p4">
              <a:extLst>
                <a:ext uri="{FF2B5EF4-FFF2-40B4-BE49-F238E27FC236}">
                  <a16:creationId xmlns:a16="http://schemas.microsoft.com/office/drawing/2014/main" id="{CF0B6853-E717-7155-857C-1619FED043E9}"/>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5" name="Google Shape;416;p4">
              <a:extLst>
                <a:ext uri="{FF2B5EF4-FFF2-40B4-BE49-F238E27FC236}">
                  <a16:creationId xmlns:a16="http://schemas.microsoft.com/office/drawing/2014/main" id="{02CD0E60-BB91-99FD-F3AD-28F727436386}"/>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6" name="Google Shape;417;p4">
              <a:extLst>
                <a:ext uri="{FF2B5EF4-FFF2-40B4-BE49-F238E27FC236}">
                  <a16:creationId xmlns:a16="http://schemas.microsoft.com/office/drawing/2014/main" id="{6FC8DF54-621D-7011-F330-206DE323E6A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7" name="Google Shape;418;p4">
              <a:extLst>
                <a:ext uri="{FF2B5EF4-FFF2-40B4-BE49-F238E27FC236}">
                  <a16:creationId xmlns:a16="http://schemas.microsoft.com/office/drawing/2014/main" id="{A9CAA242-7EA8-4F0D-7A8A-FF353D3F4078}"/>
                </a:ext>
              </a:extLst>
            </p:cNvPr>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8" name="Google Shape;419;p4">
              <a:extLst>
                <a:ext uri="{FF2B5EF4-FFF2-40B4-BE49-F238E27FC236}">
                  <a16:creationId xmlns:a16="http://schemas.microsoft.com/office/drawing/2014/main" id="{91FDD339-F94C-495C-5320-8A91902DC958}"/>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19" name="Google Shape;420;p4">
              <a:extLst>
                <a:ext uri="{FF2B5EF4-FFF2-40B4-BE49-F238E27FC236}">
                  <a16:creationId xmlns:a16="http://schemas.microsoft.com/office/drawing/2014/main" id="{AFC19720-73BD-911F-A0BC-A163C65E520C}"/>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0" name="Google Shape;421;p4">
              <a:extLst>
                <a:ext uri="{FF2B5EF4-FFF2-40B4-BE49-F238E27FC236}">
                  <a16:creationId xmlns:a16="http://schemas.microsoft.com/office/drawing/2014/main" id="{0CBB8285-01EB-DA01-A4F8-C19E82599A23}"/>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1" name="Google Shape;422;p4">
              <a:extLst>
                <a:ext uri="{FF2B5EF4-FFF2-40B4-BE49-F238E27FC236}">
                  <a16:creationId xmlns:a16="http://schemas.microsoft.com/office/drawing/2014/main" id="{2F460AAE-C892-3C38-EA4E-9D70B6D6D24C}"/>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2" name="Google Shape;423;p4">
              <a:extLst>
                <a:ext uri="{FF2B5EF4-FFF2-40B4-BE49-F238E27FC236}">
                  <a16:creationId xmlns:a16="http://schemas.microsoft.com/office/drawing/2014/main" id="{7E8A4B74-72B7-4DF5-E89A-25F060C8EC66}"/>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3" name="Google Shape;424;p4">
              <a:extLst>
                <a:ext uri="{FF2B5EF4-FFF2-40B4-BE49-F238E27FC236}">
                  <a16:creationId xmlns:a16="http://schemas.microsoft.com/office/drawing/2014/main" id="{8CD0AD97-0E48-3699-AD1F-F90C90AE6C52}"/>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4" name="Google Shape;425;p4">
              <a:extLst>
                <a:ext uri="{FF2B5EF4-FFF2-40B4-BE49-F238E27FC236}">
                  <a16:creationId xmlns:a16="http://schemas.microsoft.com/office/drawing/2014/main" id="{3BC7235E-61AE-134A-53F2-FF9D977DE90A}"/>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5" name="Google Shape;426;p4">
              <a:extLst>
                <a:ext uri="{FF2B5EF4-FFF2-40B4-BE49-F238E27FC236}">
                  <a16:creationId xmlns:a16="http://schemas.microsoft.com/office/drawing/2014/main" id="{1E76143D-D924-9623-F3C5-AD6C6D17C82E}"/>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6" name="Google Shape;427;p4">
              <a:extLst>
                <a:ext uri="{FF2B5EF4-FFF2-40B4-BE49-F238E27FC236}">
                  <a16:creationId xmlns:a16="http://schemas.microsoft.com/office/drawing/2014/main" id="{8FF1E090-43B0-F603-33E3-A41A75BEF6DD}"/>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7" name="Google Shape;428;p4">
              <a:extLst>
                <a:ext uri="{FF2B5EF4-FFF2-40B4-BE49-F238E27FC236}">
                  <a16:creationId xmlns:a16="http://schemas.microsoft.com/office/drawing/2014/main" id="{BE3518C4-C985-2C8B-3CC8-A59B4BB03C46}"/>
                </a:ext>
              </a:extLst>
            </p:cNvPr>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8" name="Google Shape;429;p4">
              <a:extLst>
                <a:ext uri="{FF2B5EF4-FFF2-40B4-BE49-F238E27FC236}">
                  <a16:creationId xmlns:a16="http://schemas.microsoft.com/office/drawing/2014/main" id="{E109869A-1030-F7CE-4DDF-B9ABBAA908B1}"/>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29" name="Google Shape;430;p4">
              <a:extLst>
                <a:ext uri="{FF2B5EF4-FFF2-40B4-BE49-F238E27FC236}">
                  <a16:creationId xmlns:a16="http://schemas.microsoft.com/office/drawing/2014/main" id="{553FD2DF-EC3B-A68C-0D19-3425BBFE2455}"/>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0" name="Google Shape;431;p4">
              <a:extLst>
                <a:ext uri="{FF2B5EF4-FFF2-40B4-BE49-F238E27FC236}">
                  <a16:creationId xmlns:a16="http://schemas.microsoft.com/office/drawing/2014/main" id="{851AC070-8CFF-E61C-ABD1-E3AE1DB7EE9D}"/>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1" name="Google Shape;432;p4">
              <a:extLst>
                <a:ext uri="{FF2B5EF4-FFF2-40B4-BE49-F238E27FC236}">
                  <a16:creationId xmlns:a16="http://schemas.microsoft.com/office/drawing/2014/main" id="{5975934C-39A2-CF82-5135-F8443A0C0058}"/>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2" name="Google Shape;433;p4">
              <a:extLst>
                <a:ext uri="{FF2B5EF4-FFF2-40B4-BE49-F238E27FC236}">
                  <a16:creationId xmlns:a16="http://schemas.microsoft.com/office/drawing/2014/main" id="{961A3596-8360-5774-7491-30CB51A51C8A}"/>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3" name="Google Shape;434;p4">
              <a:extLst>
                <a:ext uri="{FF2B5EF4-FFF2-40B4-BE49-F238E27FC236}">
                  <a16:creationId xmlns:a16="http://schemas.microsoft.com/office/drawing/2014/main" id="{50E21EB8-1474-2083-CFD6-AA2E89014F58}"/>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4" name="Google Shape;435;p4">
              <a:extLst>
                <a:ext uri="{FF2B5EF4-FFF2-40B4-BE49-F238E27FC236}">
                  <a16:creationId xmlns:a16="http://schemas.microsoft.com/office/drawing/2014/main" id="{12C70A5B-3E99-4233-3D8D-2EE3E51A0D97}"/>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5" name="Google Shape;436;p4">
              <a:extLst>
                <a:ext uri="{FF2B5EF4-FFF2-40B4-BE49-F238E27FC236}">
                  <a16:creationId xmlns:a16="http://schemas.microsoft.com/office/drawing/2014/main" id="{0E02AB6B-8CB2-D2FA-63B8-65C5266C2130}"/>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6" name="Google Shape;437;p4">
              <a:extLst>
                <a:ext uri="{FF2B5EF4-FFF2-40B4-BE49-F238E27FC236}">
                  <a16:creationId xmlns:a16="http://schemas.microsoft.com/office/drawing/2014/main" id="{AF8D3B83-E274-1FDB-2F7B-F687FB0109B4}"/>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7" name="Google Shape;438;p4">
              <a:extLst>
                <a:ext uri="{FF2B5EF4-FFF2-40B4-BE49-F238E27FC236}">
                  <a16:creationId xmlns:a16="http://schemas.microsoft.com/office/drawing/2014/main" id="{574C8F0E-E79F-4ECB-395D-A3079EDE970A}"/>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8" name="Google Shape;439;p4">
              <a:extLst>
                <a:ext uri="{FF2B5EF4-FFF2-40B4-BE49-F238E27FC236}">
                  <a16:creationId xmlns:a16="http://schemas.microsoft.com/office/drawing/2014/main" id="{32274493-F3B3-1301-E6FB-F502C0DE6D85}"/>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39" name="Google Shape;440;p4">
              <a:extLst>
                <a:ext uri="{FF2B5EF4-FFF2-40B4-BE49-F238E27FC236}">
                  <a16:creationId xmlns:a16="http://schemas.microsoft.com/office/drawing/2014/main" id="{F546071F-DCAB-B510-79E4-52250A7C2CD7}"/>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0" name="Google Shape;441;p4">
              <a:extLst>
                <a:ext uri="{FF2B5EF4-FFF2-40B4-BE49-F238E27FC236}">
                  <a16:creationId xmlns:a16="http://schemas.microsoft.com/office/drawing/2014/main" id="{FC95847D-F7A3-1BC7-8090-BA479B91543E}"/>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1" name="Google Shape;442;p4">
              <a:extLst>
                <a:ext uri="{FF2B5EF4-FFF2-40B4-BE49-F238E27FC236}">
                  <a16:creationId xmlns:a16="http://schemas.microsoft.com/office/drawing/2014/main" id="{2B63CCA0-E577-32A4-4E67-46EBA44EFFCE}"/>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2" name="Google Shape;443;p4">
              <a:extLst>
                <a:ext uri="{FF2B5EF4-FFF2-40B4-BE49-F238E27FC236}">
                  <a16:creationId xmlns:a16="http://schemas.microsoft.com/office/drawing/2014/main" id="{1F871A3A-474B-ED97-A827-68FE5062BEA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3" name="Google Shape;444;p4">
              <a:extLst>
                <a:ext uri="{FF2B5EF4-FFF2-40B4-BE49-F238E27FC236}">
                  <a16:creationId xmlns:a16="http://schemas.microsoft.com/office/drawing/2014/main" id="{6BC37366-80B4-7838-2284-06ED3A0BC546}"/>
                </a:ext>
              </a:extLst>
            </p:cNvPr>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4" name="Google Shape;445;p4">
              <a:extLst>
                <a:ext uri="{FF2B5EF4-FFF2-40B4-BE49-F238E27FC236}">
                  <a16:creationId xmlns:a16="http://schemas.microsoft.com/office/drawing/2014/main" id="{93CEABCD-BBFD-42A7-B25B-E2DD8A1783A0}"/>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5" name="Google Shape;446;p4">
              <a:extLst>
                <a:ext uri="{FF2B5EF4-FFF2-40B4-BE49-F238E27FC236}">
                  <a16:creationId xmlns:a16="http://schemas.microsoft.com/office/drawing/2014/main" id="{138FEB3C-6E8A-7EDB-694D-75A91D3A9C82}"/>
                </a:ext>
              </a:extLst>
            </p:cNvPr>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6" name="Google Shape;447;p4">
              <a:extLst>
                <a:ext uri="{FF2B5EF4-FFF2-40B4-BE49-F238E27FC236}">
                  <a16:creationId xmlns:a16="http://schemas.microsoft.com/office/drawing/2014/main" id="{84E0AF3A-208D-BB51-C6DB-466611DADEF8}"/>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7" name="Google Shape;448;p4">
              <a:extLst>
                <a:ext uri="{FF2B5EF4-FFF2-40B4-BE49-F238E27FC236}">
                  <a16:creationId xmlns:a16="http://schemas.microsoft.com/office/drawing/2014/main" id="{CAF7B73F-9F5C-7116-E66F-4C938992172F}"/>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8" name="Google Shape;449;p4">
              <a:extLst>
                <a:ext uri="{FF2B5EF4-FFF2-40B4-BE49-F238E27FC236}">
                  <a16:creationId xmlns:a16="http://schemas.microsoft.com/office/drawing/2014/main" id="{E52E77E6-8945-A1DF-E87D-0889EBC8DD07}"/>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49" name="Google Shape;450;p4">
              <a:extLst>
                <a:ext uri="{FF2B5EF4-FFF2-40B4-BE49-F238E27FC236}">
                  <a16:creationId xmlns:a16="http://schemas.microsoft.com/office/drawing/2014/main" id="{70C04B0C-A35C-7F8F-EA0F-4B20115D00FA}"/>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0" name="Google Shape;451;p4">
              <a:extLst>
                <a:ext uri="{FF2B5EF4-FFF2-40B4-BE49-F238E27FC236}">
                  <a16:creationId xmlns:a16="http://schemas.microsoft.com/office/drawing/2014/main" id="{E2AF552F-446E-9365-D591-109097812BE1}"/>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1" name="Google Shape;452;p4">
              <a:extLst>
                <a:ext uri="{FF2B5EF4-FFF2-40B4-BE49-F238E27FC236}">
                  <a16:creationId xmlns:a16="http://schemas.microsoft.com/office/drawing/2014/main" id="{34437C24-9F16-9C59-4B1B-08C8AA22C145}"/>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2" name="Google Shape;453;p4">
              <a:extLst>
                <a:ext uri="{FF2B5EF4-FFF2-40B4-BE49-F238E27FC236}">
                  <a16:creationId xmlns:a16="http://schemas.microsoft.com/office/drawing/2014/main" id="{CB2AADBF-6B6D-B919-DDB3-308684BC3372}"/>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3" name="Google Shape;454;p4">
              <a:extLst>
                <a:ext uri="{FF2B5EF4-FFF2-40B4-BE49-F238E27FC236}">
                  <a16:creationId xmlns:a16="http://schemas.microsoft.com/office/drawing/2014/main" id="{4B9488B7-7D41-527C-A8E9-569420A5D2DE}"/>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4" name="Google Shape;455;p4">
              <a:extLst>
                <a:ext uri="{FF2B5EF4-FFF2-40B4-BE49-F238E27FC236}">
                  <a16:creationId xmlns:a16="http://schemas.microsoft.com/office/drawing/2014/main" id="{E55530D7-F64C-6A9A-407C-9CC8B7AB0760}"/>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5" name="Google Shape;456;p4">
              <a:extLst>
                <a:ext uri="{FF2B5EF4-FFF2-40B4-BE49-F238E27FC236}">
                  <a16:creationId xmlns:a16="http://schemas.microsoft.com/office/drawing/2014/main" id="{A47F3919-E4AB-04F0-F100-C90FEFE384FC}"/>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6" name="Google Shape;457;p4">
              <a:extLst>
                <a:ext uri="{FF2B5EF4-FFF2-40B4-BE49-F238E27FC236}">
                  <a16:creationId xmlns:a16="http://schemas.microsoft.com/office/drawing/2014/main" id="{B01257F6-0C70-890D-8749-6F1BB09DE9D6}"/>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7" name="Google Shape;458;p4">
              <a:extLst>
                <a:ext uri="{FF2B5EF4-FFF2-40B4-BE49-F238E27FC236}">
                  <a16:creationId xmlns:a16="http://schemas.microsoft.com/office/drawing/2014/main" id="{A37226CE-D6A6-B6D3-0F5B-B8503B68D5E6}"/>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8" name="Google Shape;459;p4">
              <a:extLst>
                <a:ext uri="{FF2B5EF4-FFF2-40B4-BE49-F238E27FC236}">
                  <a16:creationId xmlns:a16="http://schemas.microsoft.com/office/drawing/2014/main" id="{BFB316F0-5397-40E0-2AE2-53B204FCFD88}"/>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59" name="Google Shape;460;p4">
              <a:extLst>
                <a:ext uri="{FF2B5EF4-FFF2-40B4-BE49-F238E27FC236}">
                  <a16:creationId xmlns:a16="http://schemas.microsoft.com/office/drawing/2014/main" id="{B4C8AF12-AF2D-0E9E-98B0-A4DA2DD604C5}"/>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0" name="Google Shape;461;p4">
              <a:extLst>
                <a:ext uri="{FF2B5EF4-FFF2-40B4-BE49-F238E27FC236}">
                  <a16:creationId xmlns:a16="http://schemas.microsoft.com/office/drawing/2014/main" id="{49340A39-A7BE-3C4C-3A00-162C0A0B1E78}"/>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1" name="Google Shape;462;p4">
              <a:extLst>
                <a:ext uri="{FF2B5EF4-FFF2-40B4-BE49-F238E27FC236}">
                  <a16:creationId xmlns:a16="http://schemas.microsoft.com/office/drawing/2014/main" id="{479B3112-029F-8155-73B5-673421F34270}"/>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2" name="Google Shape;463;p4">
              <a:extLst>
                <a:ext uri="{FF2B5EF4-FFF2-40B4-BE49-F238E27FC236}">
                  <a16:creationId xmlns:a16="http://schemas.microsoft.com/office/drawing/2014/main" id="{9158A1CF-B850-8CC8-C1B3-8F5DDA223564}"/>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3" name="Google Shape;464;p4">
              <a:extLst>
                <a:ext uri="{FF2B5EF4-FFF2-40B4-BE49-F238E27FC236}">
                  <a16:creationId xmlns:a16="http://schemas.microsoft.com/office/drawing/2014/main" id="{18E202A4-B9E7-3244-8C53-024FE0EA5B26}"/>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4" name="Google Shape;465;p4">
              <a:extLst>
                <a:ext uri="{FF2B5EF4-FFF2-40B4-BE49-F238E27FC236}">
                  <a16:creationId xmlns:a16="http://schemas.microsoft.com/office/drawing/2014/main" id="{015B9E37-F68F-DE3D-8C71-12EFBCBE3207}"/>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5" name="Google Shape;466;p4">
              <a:extLst>
                <a:ext uri="{FF2B5EF4-FFF2-40B4-BE49-F238E27FC236}">
                  <a16:creationId xmlns:a16="http://schemas.microsoft.com/office/drawing/2014/main" id="{02A6C8E7-F5C3-F291-F100-C35D97035B21}"/>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6" name="Google Shape;467;p4">
              <a:extLst>
                <a:ext uri="{FF2B5EF4-FFF2-40B4-BE49-F238E27FC236}">
                  <a16:creationId xmlns:a16="http://schemas.microsoft.com/office/drawing/2014/main" id="{E369A5EC-8380-9CD2-027E-3559DF55EEA5}"/>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7" name="Google Shape;468;p4">
              <a:extLst>
                <a:ext uri="{FF2B5EF4-FFF2-40B4-BE49-F238E27FC236}">
                  <a16:creationId xmlns:a16="http://schemas.microsoft.com/office/drawing/2014/main" id="{1B347F8C-AAAA-FF73-BA1A-CCB565196C98}"/>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8" name="Google Shape;469;p4">
              <a:extLst>
                <a:ext uri="{FF2B5EF4-FFF2-40B4-BE49-F238E27FC236}">
                  <a16:creationId xmlns:a16="http://schemas.microsoft.com/office/drawing/2014/main" id="{C9EA198B-5096-5A22-43A0-797A60BDF2B8}"/>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69" name="Google Shape;470;p4">
              <a:extLst>
                <a:ext uri="{FF2B5EF4-FFF2-40B4-BE49-F238E27FC236}">
                  <a16:creationId xmlns:a16="http://schemas.microsoft.com/office/drawing/2014/main" id="{D3FB25FF-0828-D2EC-4FC6-276301F919F0}"/>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0" name="Google Shape;471;p4">
              <a:extLst>
                <a:ext uri="{FF2B5EF4-FFF2-40B4-BE49-F238E27FC236}">
                  <a16:creationId xmlns:a16="http://schemas.microsoft.com/office/drawing/2014/main" id="{ADAA45B8-7511-2105-99A3-FD9147C33516}"/>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1" name="Google Shape;472;p4">
              <a:extLst>
                <a:ext uri="{FF2B5EF4-FFF2-40B4-BE49-F238E27FC236}">
                  <a16:creationId xmlns:a16="http://schemas.microsoft.com/office/drawing/2014/main" id="{ECF04421-6A3D-6E2A-4C34-B1F89FB59A8A}"/>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2" name="Google Shape;473;p4">
              <a:extLst>
                <a:ext uri="{FF2B5EF4-FFF2-40B4-BE49-F238E27FC236}">
                  <a16:creationId xmlns:a16="http://schemas.microsoft.com/office/drawing/2014/main" id="{6EE54932-4B99-56EE-6F6A-FC66B625C616}"/>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3" name="Google Shape;474;p4">
              <a:extLst>
                <a:ext uri="{FF2B5EF4-FFF2-40B4-BE49-F238E27FC236}">
                  <a16:creationId xmlns:a16="http://schemas.microsoft.com/office/drawing/2014/main" id="{3405DCF7-F091-2BE5-3D0B-417F45E4FC7F}"/>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4" name="Google Shape;475;p4">
              <a:extLst>
                <a:ext uri="{FF2B5EF4-FFF2-40B4-BE49-F238E27FC236}">
                  <a16:creationId xmlns:a16="http://schemas.microsoft.com/office/drawing/2014/main" id="{6697E515-8136-9E71-924A-2E7EAA0097C0}"/>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5" name="Google Shape;476;p4">
              <a:extLst>
                <a:ext uri="{FF2B5EF4-FFF2-40B4-BE49-F238E27FC236}">
                  <a16:creationId xmlns:a16="http://schemas.microsoft.com/office/drawing/2014/main" id="{68E5EF84-8FE0-0317-5796-46B64A3B31BF}"/>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6" name="Google Shape;477;p4">
              <a:extLst>
                <a:ext uri="{FF2B5EF4-FFF2-40B4-BE49-F238E27FC236}">
                  <a16:creationId xmlns:a16="http://schemas.microsoft.com/office/drawing/2014/main" id="{35F513FD-CB89-5D2A-0EE6-BEC6ADBBBF8B}"/>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7" name="Google Shape;478;p4">
              <a:extLst>
                <a:ext uri="{FF2B5EF4-FFF2-40B4-BE49-F238E27FC236}">
                  <a16:creationId xmlns:a16="http://schemas.microsoft.com/office/drawing/2014/main" id="{BCAB4E83-AB83-671C-91AF-321D2FBF9AAB}"/>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8" name="Google Shape;479;p4">
              <a:extLst>
                <a:ext uri="{FF2B5EF4-FFF2-40B4-BE49-F238E27FC236}">
                  <a16:creationId xmlns:a16="http://schemas.microsoft.com/office/drawing/2014/main" id="{95364E81-79FC-5F82-1111-7928D233B0C3}"/>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79" name="Google Shape;480;p4">
              <a:extLst>
                <a:ext uri="{FF2B5EF4-FFF2-40B4-BE49-F238E27FC236}">
                  <a16:creationId xmlns:a16="http://schemas.microsoft.com/office/drawing/2014/main" id="{F4E4A931-DA1C-C640-DB8B-D6C8946B7CBD}"/>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0" name="Google Shape;481;p4">
              <a:extLst>
                <a:ext uri="{FF2B5EF4-FFF2-40B4-BE49-F238E27FC236}">
                  <a16:creationId xmlns:a16="http://schemas.microsoft.com/office/drawing/2014/main" id="{F739AAB3-F40E-394D-2EC1-FCC02DEF64E4}"/>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1" name="Google Shape;482;p4">
              <a:extLst>
                <a:ext uri="{FF2B5EF4-FFF2-40B4-BE49-F238E27FC236}">
                  <a16:creationId xmlns:a16="http://schemas.microsoft.com/office/drawing/2014/main" id="{A6B75FD7-B76C-9B89-FEA3-009B1BD8AF17}"/>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2" name="Google Shape;483;p4">
              <a:extLst>
                <a:ext uri="{FF2B5EF4-FFF2-40B4-BE49-F238E27FC236}">
                  <a16:creationId xmlns:a16="http://schemas.microsoft.com/office/drawing/2014/main" id="{4B1D1EBF-D82A-5379-5E00-FEE51774D9EC}"/>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3" name="Google Shape;484;p4">
              <a:extLst>
                <a:ext uri="{FF2B5EF4-FFF2-40B4-BE49-F238E27FC236}">
                  <a16:creationId xmlns:a16="http://schemas.microsoft.com/office/drawing/2014/main" id="{798AFFD1-12BD-8330-C787-581E31B0EFD5}"/>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4" name="Google Shape;485;p4">
              <a:extLst>
                <a:ext uri="{FF2B5EF4-FFF2-40B4-BE49-F238E27FC236}">
                  <a16:creationId xmlns:a16="http://schemas.microsoft.com/office/drawing/2014/main" id="{7D491098-4A88-B1A2-083D-FC99F4F1F90B}"/>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5" name="Google Shape;486;p4">
              <a:extLst>
                <a:ext uri="{FF2B5EF4-FFF2-40B4-BE49-F238E27FC236}">
                  <a16:creationId xmlns:a16="http://schemas.microsoft.com/office/drawing/2014/main" id="{25AFBB75-3386-FC21-55B2-42C5CDD5C1DA}"/>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6" name="Google Shape;487;p4">
              <a:extLst>
                <a:ext uri="{FF2B5EF4-FFF2-40B4-BE49-F238E27FC236}">
                  <a16:creationId xmlns:a16="http://schemas.microsoft.com/office/drawing/2014/main" id="{D173692B-7F84-625C-D29B-C5A0B74B46D5}"/>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7" name="Google Shape;488;p4">
              <a:extLst>
                <a:ext uri="{FF2B5EF4-FFF2-40B4-BE49-F238E27FC236}">
                  <a16:creationId xmlns:a16="http://schemas.microsoft.com/office/drawing/2014/main" id="{2AE04FAE-40A4-DF34-4A8F-DC66A50CA80D}"/>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8" name="Google Shape;489;p4">
              <a:extLst>
                <a:ext uri="{FF2B5EF4-FFF2-40B4-BE49-F238E27FC236}">
                  <a16:creationId xmlns:a16="http://schemas.microsoft.com/office/drawing/2014/main" id="{C38226B7-CE6A-BFDC-8F3F-26C0209B3D60}"/>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89" name="Google Shape;490;p4">
              <a:extLst>
                <a:ext uri="{FF2B5EF4-FFF2-40B4-BE49-F238E27FC236}">
                  <a16:creationId xmlns:a16="http://schemas.microsoft.com/office/drawing/2014/main" id="{EF9CC859-208C-76C0-1AB4-3715A85F627E}"/>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0" name="Google Shape;491;p4">
              <a:extLst>
                <a:ext uri="{FF2B5EF4-FFF2-40B4-BE49-F238E27FC236}">
                  <a16:creationId xmlns:a16="http://schemas.microsoft.com/office/drawing/2014/main" id="{F8668AB5-77C4-6535-CDB9-D0D94BDBE309}"/>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1" name="Google Shape;492;p4">
              <a:extLst>
                <a:ext uri="{FF2B5EF4-FFF2-40B4-BE49-F238E27FC236}">
                  <a16:creationId xmlns:a16="http://schemas.microsoft.com/office/drawing/2014/main" id="{ED6F41CA-297E-B8DC-51F5-2C05E7EAC83D}"/>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2" name="Google Shape;493;p4">
              <a:extLst>
                <a:ext uri="{FF2B5EF4-FFF2-40B4-BE49-F238E27FC236}">
                  <a16:creationId xmlns:a16="http://schemas.microsoft.com/office/drawing/2014/main" id="{0A947FE7-4C5E-BC4B-27BE-5E16B42969D9}"/>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3" name="Google Shape;494;p4">
              <a:extLst>
                <a:ext uri="{FF2B5EF4-FFF2-40B4-BE49-F238E27FC236}">
                  <a16:creationId xmlns:a16="http://schemas.microsoft.com/office/drawing/2014/main" id="{0353B0D7-1802-5AA2-2852-AB19F59205E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4" name="Google Shape;495;p4">
              <a:extLst>
                <a:ext uri="{FF2B5EF4-FFF2-40B4-BE49-F238E27FC236}">
                  <a16:creationId xmlns:a16="http://schemas.microsoft.com/office/drawing/2014/main" id="{87DAF093-5531-A768-98A3-BB691536D528}"/>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5" name="Google Shape;496;p4">
              <a:extLst>
                <a:ext uri="{FF2B5EF4-FFF2-40B4-BE49-F238E27FC236}">
                  <a16:creationId xmlns:a16="http://schemas.microsoft.com/office/drawing/2014/main" id="{01B78D77-3025-0EB8-1726-A04C1BABD1C8}"/>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6" name="Google Shape;497;p4">
              <a:extLst>
                <a:ext uri="{FF2B5EF4-FFF2-40B4-BE49-F238E27FC236}">
                  <a16:creationId xmlns:a16="http://schemas.microsoft.com/office/drawing/2014/main" id="{9FEEEF5C-943E-FB61-3804-760E1E9EB3E3}"/>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7" name="Google Shape;498;p4">
              <a:extLst>
                <a:ext uri="{FF2B5EF4-FFF2-40B4-BE49-F238E27FC236}">
                  <a16:creationId xmlns:a16="http://schemas.microsoft.com/office/drawing/2014/main" id="{E9140374-A32F-4249-FD6E-A5E71D77C3F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8" name="Google Shape;499;p4">
              <a:extLst>
                <a:ext uri="{FF2B5EF4-FFF2-40B4-BE49-F238E27FC236}">
                  <a16:creationId xmlns:a16="http://schemas.microsoft.com/office/drawing/2014/main" id="{8A4D3796-7B46-DBDF-4868-FBBA67FB8BF0}"/>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99" name="Google Shape;500;p4">
              <a:extLst>
                <a:ext uri="{FF2B5EF4-FFF2-40B4-BE49-F238E27FC236}">
                  <a16:creationId xmlns:a16="http://schemas.microsoft.com/office/drawing/2014/main" id="{6B9CE033-6D4C-019E-8ABA-DA1D31A9D5A0}"/>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0" name="Google Shape;501;p4">
              <a:extLst>
                <a:ext uri="{FF2B5EF4-FFF2-40B4-BE49-F238E27FC236}">
                  <a16:creationId xmlns:a16="http://schemas.microsoft.com/office/drawing/2014/main" id="{5BA34136-77C8-6DA2-B29F-882109F1FC7D}"/>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1" name="Google Shape;502;p4">
              <a:extLst>
                <a:ext uri="{FF2B5EF4-FFF2-40B4-BE49-F238E27FC236}">
                  <a16:creationId xmlns:a16="http://schemas.microsoft.com/office/drawing/2014/main" id="{C14C1C92-1C23-F252-E864-C4EBACD6C90E}"/>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2" name="Google Shape;503;p4">
              <a:extLst>
                <a:ext uri="{FF2B5EF4-FFF2-40B4-BE49-F238E27FC236}">
                  <a16:creationId xmlns:a16="http://schemas.microsoft.com/office/drawing/2014/main" id="{5DE7F15D-988F-6E61-36F1-8725001059AF}"/>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3" name="Google Shape;504;p4">
              <a:extLst>
                <a:ext uri="{FF2B5EF4-FFF2-40B4-BE49-F238E27FC236}">
                  <a16:creationId xmlns:a16="http://schemas.microsoft.com/office/drawing/2014/main" id="{2A42B973-E633-223C-E802-9DA10A8E9510}"/>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4" name="Google Shape;505;p4">
              <a:extLst>
                <a:ext uri="{FF2B5EF4-FFF2-40B4-BE49-F238E27FC236}">
                  <a16:creationId xmlns:a16="http://schemas.microsoft.com/office/drawing/2014/main" id="{CA981544-F7D1-5F73-852A-5E4C2AB5E338}"/>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5" name="Google Shape;506;p4">
              <a:extLst>
                <a:ext uri="{FF2B5EF4-FFF2-40B4-BE49-F238E27FC236}">
                  <a16:creationId xmlns:a16="http://schemas.microsoft.com/office/drawing/2014/main" id="{12129753-E29B-651B-9BDE-8D5C7798CC1F}"/>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6" name="Google Shape;507;p4">
              <a:extLst>
                <a:ext uri="{FF2B5EF4-FFF2-40B4-BE49-F238E27FC236}">
                  <a16:creationId xmlns:a16="http://schemas.microsoft.com/office/drawing/2014/main" id="{DE4DC22A-3C6B-D426-8A84-A4607EB21259}"/>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7" name="Google Shape;508;p4">
              <a:extLst>
                <a:ext uri="{FF2B5EF4-FFF2-40B4-BE49-F238E27FC236}">
                  <a16:creationId xmlns:a16="http://schemas.microsoft.com/office/drawing/2014/main" id="{5D92CA0B-5037-E412-FD55-5419FF60EDA8}"/>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8" name="Google Shape;509;p4">
              <a:extLst>
                <a:ext uri="{FF2B5EF4-FFF2-40B4-BE49-F238E27FC236}">
                  <a16:creationId xmlns:a16="http://schemas.microsoft.com/office/drawing/2014/main" id="{3E748558-69C6-8FF6-53AA-D9CF94B5788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09" name="Google Shape;510;p4">
              <a:extLst>
                <a:ext uri="{FF2B5EF4-FFF2-40B4-BE49-F238E27FC236}">
                  <a16:creationId xmlns:a16="http://schemas.microsoft.com/office/drawing/2014/main" id="{E7D99CBF-423E-DAAB-0711-5C024A57F22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0" name="Google Shape;511;p4">
              <a:extLst>
                <a:ext uri="{FF2B5EF4-FFF2-40B4-BE49-F238E27FC236}">
                  <a16:creationId xmlns:a16="http://schemas.microsoft.com/office/drawing/2014/main" id="{16503BA2-4AB8-58BB-5B0E-06CE0770ECBE}"/>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1" name="Google Shape;512;p4">
              <a:extLst>
                <a:ext uri="{FF2B5EF4-FFF2-40B4-BE49-F238E27FC236}">
                  <a16:creationId xmlns:a16="http://schemas.microsoft.com/office/drawing/2014/main" id="{5A99DF16-847F-0353-0262-B18FD4495E27}"/>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2" name="Google Shape;513;p4">
              <a:extLst>
                <a:ext uri="{FF2B5EF4-FFF2-40B4-BE49-F238E27FC236}">
                  <a16:creationId xmlns:a16="http://schemas.microsoft.com/office/drawing/2014/main" id="{AB2812AD-E2EA-A95C-BF20-FE4C1EEEB906}"/>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3" name="Google Shape;514;p4">
              <a:extLst>
                <a:ext uri="{FF2B5EF4-FFF2-40B4-BE49-F238E27FC236}">
                  <a16:creationId xmlns:a16="http://schemas.microsoft.com/office/drawing/2014/main" id="{7C42CB94-305D-E4A2-DC2B-46BFB238ADF5}"/>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4" name="Google Shape;515;p4">
              <a:extLst>
                <a:ext uri="{FF2B5EF4-FFF2-40B4-BE49-F238E27FC236}">
                  <a16:creationId xmlns:a16="http://schemas.microsoft.com/office/drawing/2014/main" id="{ED6BBE1F-7123-8E53-55C1-B16827AEA067}"/>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5" name="Google Shape;516;p4">
              <a:extLst>
                <a:ext uri="{FF2B5EF4-FFF2-40B4-BE49-F238E27FC236}">
                  <a16:creationId xmlns:a16="http://schemas.microsoft.com/office/drawing/2014/main" id="{1179C049-DCB3-F6A7-3B25-328510B9DEC0}"/>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6" name="Google Shape;517;p4">
              <a:extLst>
                <a:ext uri="{FF2B5EF4-FFF2-40B4-BE49-F238E27FC236}">
                  <a16:creationId xmlns:a16="http://schemas.microsoft.com/office/drawing/2014/main" id="{35EC8EE6-40DA-ABC8-0639-EE3DB4575471}"/>
                </a:ext>
              </a:extLst>
            </p:cNvPr>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7" name="Google Shape;518;p4">
              <a:extLst>
                <a:ext uri="{FF2B5EF4-FFF2-40B4-BE49-F238E27FC236}">
                  <a16:creationId xmlns:a16="http://schemas.microsoft.com/office/drawing/2014/main" id="{BEA19978-0265-CDEB-12D5-3877CF91F7AC}"/>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8" name="Google Shape;519;p4">
              <a:extLst>
                <a:ext uri="{FF2B5EF4-FFF2-40B4-BE49-F238E27FC236}">
                  <a16:creationId xmlns:a16="http://schemas.microsoft.com/office/drawing/2014/main" id="{ECD0D7EE-ADD3-16E7-7004-E36196E008D1}"/>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19" name="Google Shape;520;p4">
              <a:extLst>
                <a:ext uri="{FF2B5EF4-FFF2-40B4-BE49-F238E27FC236}">
                  <a16:creationId xmlns:a16="http://schemas.microsoft.com/office/drawing/2014/main" id="{583C77A0-2506-8AEA-A904-B4453B534361}"/>
                </a:ext>
              </a:extLst>
            </p:cNvPr>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0" name="Google Shape;521;p4">
              <a:extLst>
                <a:ext uri="{FF2B5EF4-FFF2-40B4-BE49-F238E27FC236}">
                  <a16:creationId xmlns:a16="http://schemas.microsoft.com/office/drawing/2014/main" id="{C437D05E-A17F-D1C3-3B97-A78FE6DB8079}"/>
                </a:ext>
              </a:extLst>
            </p:cNvPr>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1" name="Google Shape;522;p4">
              <a:extLst>
                <a:ext uri="{FF2B5EF4-FFF2-40B4-BE49-F238E27FC236}">
                  <a16:creationId xmlns:a16="http://schemas.microsoft.com/office/drawing/2014/main" id="{BE50D060-1C89-26D7-20DB-29403AEF5D02}"/>
                </a:ext>
              </a:extLst>
            </p:cNvPr>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2" name="Google Shape;523;p4">
              <a:extLst>
                <a:ext uri="{FF2B5EF4-FFF2-40B4-BE49-F238E27FC236}">
                  <a16:creationId xmlns:a16="http://schemas.microsoft.com/office/drawing/2014/main" id="{745AB9F4-9B42-2790-22B0-4AFB4B94D6C2}"/>
                </a:ext>
              </a:extLst>
            </p:cNvPr>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3" name="Google Shape;524;p4">
              <a:extLst>
                <a:ext uri="{FF2B5EF4-FFF2-40B4-BE49-F238E27FC236}">
                  <a16:creationId xmlns:a16="http://schemas.microsoft.com/office/drawing/2014/main" id="{84943DA4-3962-04F4-F300-EBD6B80AE7D4}"/>
                </a:ext>
              </a:extLst>
            </p:cNvPr>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4" name="Google Shape;525;p4">
              <a:extLst>
                <a:ext uri="{FF2B5EF4-FFF2-40B4-BE49-F238E27FC236}">
                  <a16:creationId xmlns:a16="http://schemas.microsoft.com/office/drawing/2014/main" id="{C156572D-6AA5-78AF-F0F2-0B8E8D10A97A}"/>
                </a:ext>
              </a:extLst>
            </p:cNvPr>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5" name="Google Shape;526;p4">
              <a:extLst>
                <a:ext uri="{FF2B5EF4-FFF2-40B4-BE49-F238E27FC236}">
                  <a16:creationId xmlns:a16="http://schemas.microsoft.com/office/drawing/2014/main" id="{17E7A92E-4D22-D117-5565-6F58C107D202}"/>
                </a:ext>
              </a:extLst>
            </p:cNvPr>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6" name="Google Shape;527;p4">
              <a:extLst>
                <a:ext uri="{FF2B5EF4-FFF2-40B4-BE49-F238E27FC236}">
                  <a16:creationId xmlns:a16="http://schemas.microsoft.com/office/drawing/2014/main" id="{4F67DFB0-677A-6681-62F1-57FF25469459}"/>
                </a:ext>
              </a:extLst>
            </p:cNvPr>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7" name="Google Shape;528;p4">
              <a:extLst>
                <a:ext uri="{FF2B5EF4-FFF2-40B4-BE49-F238E27FC236}">
                  <a16:creationId xmlns:a16="http://schemas.microsoft.com/office/drawing/2014/main" id="{6FC23F4C-9AAC-1BB4-9541-E8015D84B227}"/>
                </a:ext>
              </a:extLst>
            </p:cNvPr>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8" name="Google Shape;529;p4">
              <a:extLst>
                <a:ext uri="{FF2B5EF4-FFF2-40B4-BE49-F238E27FC236}">
                  <a16:creationId xmlns:a16="http://schemas.microsoft.com/office/drawing/2014/main" id="{3BAF1C86-E3CA-CD2F-7EEC-CA447184CD14}"/>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29" name="Google Shape;530;p4">
              <a:extLst>
                <a:ext uri="{FF2B5EF4-FFF2-40B4-BE49-F238E27FC236}">
                  <a16:creationId xmlns:a16="http://schemas.microsoft.com/office/drawing/2014/main" id="{BB5270A3-AD84-683A-AAEC-64CE06F8995C}"/>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0" name="Google Shape;531;p4">
              <a:extLst>
                <a:ext uri="{FF2B5EF4-FFF2-40B4-BE49-F238E27FC236}">
                  <a16:creationId xmlns:a16="http://schemas.microsoft.com/office/drawing/2014/main" id="{4A5456EC-E5D8-AB0B-97D2-EF4C38A171D0}"/>
                </a:ext>
              </a:extLst>
            </p:cNvPr>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1" name="Google Shape;532;p4">
              <a:extLst>
                <a:ext uri="{FF2B5EF4-FFF2-40B4-BE49-F238E27FC236}">
                  <a16:creationId xmlns:a16="http://schemas.microsoft.com/office/drawing/2014/main" id="{8A97D086-DD35-6E60-685A-386B20C26A0B}"/>
                </a:ext>
              </a:extLst>
            </p:cNvPr>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2" name="Google Shape;533;p4">
              <a:extLst>
                <a:ext uri="{FF2B5EF4-FFF2-40B4-BE49-F238E27FC236}">
                  <a16:creationId xmlns:a16="http://schemas.microsoft.com/office/drawing/2014/main" id="{B1F72EAE-455E-FF1E-DCB5-BF933F242FCC}"/>
                </a:ext>
              </a:extLst>
            </p:cNvPr>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3" name="Google Shape;534;p4">
              <a:extLst>
                <a:ext uri="{FF2B5EF4-FFF2-40B4-BE49-F238E27FC236}">
                  <a16:creationId xmlns:a16="http://schemas.microsoft.com/office/drawing/2014/main" id="{AAD110C4-F177-F445-2758-9A6846B4E2C5}"/>
                </a:ext>
              </a:extLst>
            </p:cNvPr>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4" name="Google Shape;535;p4">
              <a:extLst>
                <a:ext uri="{FF2B5EF4-FFF2-40B4-BE49-F238E27FC236}">
                  <a16:creationId xmlns:a16="http://schemas.microsoft.com/office/drawing/2014/main" id="{F4481BEE-B8E4-DC69-01B3-B8EF291A9D62}"/>
                </a:ext>
              </a:extLst>
            </p:cNvPr>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5" name="Google Shape;536;p4">
              <a:extLst>
                <a:ext uri="{FF2B5EF4-FFF2-40B4-BE49-F238E27FC236}">
                  <a16:creationId xmlns:a16="http://schemas.microsoft.com/office/drawing/2014/main" id="{45C9009F-4367-E053-D302-B8AA0451BACB}"/>
                </a:ext>
              </a:extLst>
            </p:cNvPr>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6" name="Google Shape;537;p4">
              <a:extLst>
                <a:ext uri="{FF2B5EF4-FFF2-40B4-BE49-F238E27FC236}">
                  <a16:creationId xmlns:a16="http://schemas.microsoft.com/office/drawing/2014/main" id="{5EA3D3E4-6651-BF2B-5CB5-B178F66250B2}"/>
                </a:ext>
              </a:extLst>
            </p:cNvPr>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7" name="Google Shape;538;p4">
              <a:extLst>
                <a:ext uri="{FF2B5EF4-FFF2-40B4-BE49-F238E27FC236}">
                  <a16:creationId xmlns:a16="http://schemas.microsoft.com/office/drawing/2014/main" id="{0AC8BE0C-F0E7-D191-9299-7C716FA4EB5A}"/>
                </a:ext>
              </a:extLst>
            </p:cNvPr>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8" name="Google Shape;539;p4">
              <a:extLst>
                <a:ext uri="{FF2B5EF4-FFF2-40B4-BE49-F238E27FC236}">
                  <a16:creationId xmlns:a16="http://schemas.microsoft.com/office/drawing/2014/main" id="{0FE96F3E-95F0-9CE9-7D48-20C104C804D5}"/>
                </a:ext>
              </a:extLst>
            </p:cNvPr>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39" name="Google Shape;540;p4">
              <a:extLst>
                <a:ext uri="{FF2B5EF4-FFF2-40B4-BE49-F238E27FC236}">
                  <a16:creationId xmlns:a16="http://schemas.microsoft.com/office/drawing/2014/main" id="{C1D05A00-C709-4D1B-688B-24B318AD0E01}"/>
                </a:ext>
              </a:extLst>
            </p:cNvPr>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0" name="Google Shape;541;p4">
              <a:extLst>
                <a:ext uri="{FF2B5EF4-FFF2-40B4-BE49-F238E27FC236}">
                  <a16:creationId xmlns:a16="http://schemas.microsoft.com/office/drawing/2014/main" id="{9D44D26B-B9BC-878A-6C0E-04304012994A}"/>
                </a:ext>
              </a:extLst>
            </p:cNvPr>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1" name="Google Shape;542;p4">
              <a:extLst>
                <a:ext uri="{FF2B5EF4-FFF2-40B4-BE49-F238E27FC236}">
                  <a16:creationId xmlns:a16="http://schemas.microsoft.com/office/drawing/2014/main" id="{2B1CCCD5-E153-0E67-3253-EA7313EEFED3}"/>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2" name="Google Shape;543;p4">
              <a:extLst>
                <a:ext uri="{FF2B5EF4-FFF2-40B4-BE49-F238E27FC236}">
                  <a16:creationId xmlns:a16="http://schemas.microsoft.com/office/drawing/2014/main" id="{8E2832E9-F756-1E46-7BB6-B92A56227013}"/>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3" name="Google Shape;544;p4">
              <a:extLst>
                <a:ext uri="{FF2B5EF4-FFF2-40B4-BE49-F238E27FC236}">
                  <a16:creationId xmlns:a16="http://schemas.microsoft.com/office/drawing/2014/main" id="{8021D18A-7CB2-0B45-47EA-CEC19B9656F4}"/>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4" name="Google Shape;545;p4">
              <a:extLst>
                <a:ext uri="{FF2B5EF4-FFF2-40B4-BE49-F238E27FC236}">
                  <a16:creationId xmlns:a16="http://schemas.microsoft.com/office/drawing/2014/main" id="{56408C1E-3947-4206-7FE3-2F91FE0005E8}"/>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5" name="Google Shape;546;p4">
              <a:extLst>
                <a:ext uri="{FF2B5EF4-FFF2-40B4-BE49-F238E27FC236}">
                  <a16:creationId xmlns:a16="http://schemas.microsoft.com/office/drawing/2014/main" id="{8966741B-F490-7A98-A0D3-8D264E582C06}"/>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6" name="Google Shape;547;p4">
              <a:extLst>
                <a:ext uri="{FF2B5EF4-FFF2-40B4-BE49-F238E27FC236}">
                  <a16:creationId xmlns:a16="http://schemas.microsoft.com/office/drawing/2014/main" id="{DF642962-CB6E-3B2E-AF28-2D9C716508BF}"/>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7" name="Google Shape;548;p4">
              <a:extLst>
                <a:ext uri="{FF2B5EF4-FFF2-40B4-BE49-F238E27FC236}">
                  <a16:creationId xmlns:a16="http://schemas.microsoft.com/office/drawing/2014/main" id="{E85930FB-14D7-88B2-4069-88BC01C92327}"/>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8" name="Google Shape;549;p4">
              <a:extLst>
                <a:ext uri="{FF2B5EF4-FFF2-40B4-BE49-F238E27FC236}">
                  <a16:creationId xmlns:a16="http://schemas.microsoft.com/office/drawing/2014/main" id="{ED8A9BC2-06E8-1BE2-D300-0ED79EA1BD59}"/>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49" name="Google Shape;550;p4">
              <a:extLst>
                <a:ext uri="{FF2B5EF4-FFF2-40B4-BE49-F238E27FC236}">
                  <a16:creationId xmlns:a16="http://schemas.microsoft.com/office/drawing/2014/main" id="{29BAFCB9-48D7-3953-F3B2-99A077CBAD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0" name="Google Shape;551;p4">
              <a:extLst>
                <a:ext uri="{FF2B5EF4-FFF2-40B4-BE49-F238E27FC236}">
                  <a16:creationId xmlns:a16="http://schemas.microsoft.com/office/drawing/2014/main" id="{BFE4DB9D-A431-B942-9D5A-993206DB8C3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1" name="Google Shape;552;p4">
              <a:extLst>
                <a:ext uri="{FF2B5EF4-FFF2-40B4-BE49-F238E27FC236}">
                  <a16:creationId xmlns:a16="http://schemas.microsoft.com/office/drawing/2014/main" id="{59E6ED49-282C-6874-D608-14F6D5DCBE80}"/>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2" name="Google Shape;553;p4">
              <a:extLst>
                <a:ext uri="{FF2B5EF4-FFF2-40B4-BE49-F238E27FC236}">
                  <a16:creationId xmlns:a16="http://schemas.microsoft.com/office/drawing/2014/main" id="{14AC3B3A-71DE-2266-7402-347807434B62}"/>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3" name="Google Shape;554;p4">
              <a:extLst>
                <a:ext uri="{FF2B5EF4-FFF2-40B4-BE49-F238E27FC236}">
                  <a16:creationId xmlns:a16="http://schemas.microsoft.com/office/drawing/2014/main" id="{A7D8A849-CA32-9DAD-06F1-447BBA1233DE}"/>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4" name="Google Shape;555;p4">
              <a:extLst>
                <a:ext uri="{FF2B5EF4-FFF2-40B4-BE49-F238E27FC236}">
                  <a16:creationId xmlns:a16="http://schemas.microsoft.com/office/drawing/2014/main" id="{5677B809-50FB-31FF-ABE2-37E7D653F12C}"/>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5" name="Google Shape;556;p4">
              <a:extLst>
                <a:ext uri="{FF2B5EF4-FFF2-40B4-BE49-F238E27FC236}">
                  <a16:creationId xmlns:a16="http://schemas.microsoft.com/office/drawing/2014/main" id="{0A15AFA3-4065-25ED-7535-8031FAAF8E34}"/>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6" name="Google Shape;557;p4">
              <a:extLst>
                <a:ext uri="{FF2B5EF4-FFF2-40B4-BE49-F238E27FC236}">
                  <a16:creationId xmlns:a16="http://schemas.microsoft.com/office/drawing/2014/main" id="{CC3A64AF-887F-839E-0D39-53EA7BE4BFE8}"/>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7" name="Google Shape;558;p4">
              <a:extLst>
                <a:ext uri="{FF2B5EF4-FFF2-40B4-BE49-F238E27FC236}">
                  <a16:creationId xmlns:a16="http://schemas.microsoft.com/office/drawing/2014/main" id="{DFB15758-BA5C-54A4-8592-C53DFE07C268}"/>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8" name="Google Shape;559;p4">
              <a:extLst>
                <a:ext uri="{FF2B5EF4-FFF2-40B4-BE49-F238E27FC236}">
                  <a16:creationId xmlns:a16="http://schemas.microsoft.com/office/drawing/2014/main" id="{8296B19D-193B-3E86-69E1-9CB74062A20A}"/>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59" name="Google Shape;560;p4">
              <a:extLst>
                <a:ext uri="{FF2B5EF4-FFF2-40B4-BE49-F238E27FC236}">
                  <a16:creationId xmlns:a16="http://schemas.microsoft.com/office/drawing/2014/main" id="{7A7D69AD-34E1-9D7D-2F4A-1E46E9FA746B}"/>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0" name="Google Shape;561;p4">
              <a:extLst>
                <a:ext uri="{FF2B5EF4-FFF2-40B4-BE49-F238E27FC236}">
                  <a16:creationId xmlns:a16="http://schemas.microsoft.com/office/drawing/2014/main" id="{1C2D1468-7BC3-DD74-AF88-3B1088BBE96C}"/>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1" name="Google Shape;562;p4">
              <a:extLst>
                <a:ext uri="{FF2B5EF4-FFF2-40B4-BE49-F238E27FC236}">
                  <a16:creationId xmlns:a16="http://schemas.microsoft.com/office/drawing/2014/main" id="{02E0ED59-A534-B8D3-C6F6-E6BD3FF242CE}"/>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2" name="Google Shape;563;p4">
              <a:extLst>
                <a:ext uri="{FF2B5EF4-FFF2-40B4-BE49-F238E27FC236}">
                  <a16:creationId xmlns:a16="http://schemas.microsoft.com/office/drawing/2014/main" id="{726B6989-62D3-0D0C-5C02-0BC152E125F9}"/>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3" name="Google Shape;564;p4">
              <a:extLst>
                <a:ext uri="{FF2B5EF4-FFF2-40B4-BE49-F238E27FC236}">
                  <a16:creationId xmlns:a16="http://schemas.microsoft.com/office/drawing/2014/main" id="{691FC590-6AF1-B60F-4565-7C5B5A907FE4}"/>
                </a:ext>
              </a:extLst>
            </p:cNvPr>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EAE9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4" name="Google Shape;565;p4">
              <a:extLst>
                <a:ext uri="{FF2B5EF4-FFF2-40B4-BE49-F238E27FC236}">
                  <a16:creationId xmlns:a16="http://schemas.microsoft.com/office/drawing/2014/main" id="{33CC3C8B-F63F-53E8-B00F-70A0E530B778}"/>
                </a:ext>
              </a:extLst>
            </p:cNvPr>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5" name="Google Shape;566;p4">
              <a:extLst>
                <a:ext uri="{FF2B5EF4-FFF2-40B4-BE49-F238E27FC236}">
                  <a16:creationId xmlns:a16="http://schemas.microsoft.com/office/drawing/2014/main" id="{87E54D2A-1FF1-ED1F-05C1-F39A323491FE}"/>
                </a:ext>
              </a:extLst>
            </p:cNvPr>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6" name="Google Shape;567;p4">
              <a:extLst>
                <a:ext uri="{FF2B5EF4-FFF2-40B4-BE49-F238E27FC236}">
                  <a16:creationId xmlns:a16="http://schemas.microsoft.com/office/drawing/2014/main" id="{89EABCB7-306E-4C6F-4A59-6FA5CB544F85}"/>
                </a:ext>
              </a:extLst>
            </p:cNvPr>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7" name="Google Shape;568;p4">
              <a:extLst>
                <a:ext uri="{FF2B5EF4-FFF2-40B4-BE49-F238E27FC236}">
                  <a16:creationId xmlns:a16="http://schemas.microsoft.com/office/drawing/2014/main" id="{F60062AE-1A72-AAF4-5430-7EBDA3655C82}"/>
                </a:ext>
              </a:extLst>
            </p:cNvPr>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8" name="Google Shape;569;p4">
              <a:extLst>
                <a:ext uri="{FF2B5EF4-FFF2-40B4-BE49-F238E27FC236}">
                  <a16:creationId xmlns:a16="http://schemas.microsoft.com/office/drawing/2014/main" id="{3F9A922B-FE91-C356-706D-6A2F64DAB653}"/>
                </a:ext>
              </a:extLst>
            </p:cNvPr>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69" name="Google Shape;570;p4">
              <a:extLst>
                <a:ext uri="{FF2B5EF4-FFF2-40B4-BE49-F238E27FC236}">
                  <a16:creationId xmlns:a16="http://schemas.microsoft.com/office/drawing/2014/main" id="{B7D38AF4-678E-9301-FB0F-DA01277B224F}"/>
                </a:ext>
              </a:extLst>
            </p:cNvPr>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0" name="Google Shape;571;p4">
              <a:extLst>
                <a:ext uri="{FF2B5EF4-FFF2-40B4-BE49-F238E27FC236}">
                  <a16:creationId xmlns:a16="http://schemas.microsoft.com/office/drawing/2014/main" id="{11F38F7C-8A8D-1DA6-44D4-7ED88BE6869B}"/>
                </a:ext>
              </a:extLst>
            </p:cNvPr>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1" name="Google Shape;572;p4">
              <a:extLst>
                <a:ext uri="{FF2B5EF4-FFF2-40B4-BE49-F238E27FC236}">
                  <a16:creationId xmlns:a16="http://schemas.microsoft.com/office/drawing/2014/main" id="{C9D4CA97-02D7-AE7C-7516-06E213210180}"/>
                </a:ext>
              </a:extLst>
            </p:cNvPr>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2" name="Google Shape;573;p4">
              <a:extLst>
                <a:ext uri="{FF2B5EF4-FFF2-40B4-BE49-F238E27FC236}">
                  <a16:creationId xmlns:a16="http://schemas.microsoft.com/office/drawing/2014/main" id="{79684C9B-1FB4-6A12-A89C-AE4631225536}"/>
                </a:ext>
              </a:extLst>
            </p:cNvPr>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3" name="Google Shape;574;p4">
              <a:extLst>
                <a:ext uri="{FF2B5EF4-FFF2-40B4-BE49-F238E27FC236}">
                  <a16:creationId xmlns:a16="http://schemas.microsoft.com/office/drawing/2014/main" id="{AE6B9B0D-C6CB-30C9-4C31-863DA865E451}"/>
                </a:ext>
              </a:extLst>
            </p:cNvPr>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4" name="Google Shape;575;p4">
              <a:extLst>
                <a:ext uri="{FF2B5EF4-FFF2-40B4-BE49-F238E27FC236}">
                  <a16:creationId xmlns:a16="http://schemas.microsoft.com/office/drawing/2014/main" id="{998FB0F1-EBDC-45C9-D4EA-257F412ED1CC}"/>
                </a:ext>
              </a:extLst>
            </p:cNvPr>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5" name="Google Shape;576;p4">
              <a:extLst>
                <a:ext uri="{FF2B5EF4-FFF2-40B4-BE49-F238E27FC236}">
                  <a16:creationId xmlns:a16="http://schemas.microsoft.com/office/drawing/2014/main" id="{A04A015C-A5BC-581E-C0EE-6F55E5A7531F}"/>
                </a:ext>
              </a:extLst>
            </p:cNvPr>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6" name="Google Shape;577;p4">
              <a:extLst>
                <a:ext uri="{FF2B5EF4-FFF2-40B4-BE49-F238E27FC236}">
                  <a16:creationId xmlns:a16="http://schemas.microsoft.com/office/drawing/2014/main" id="{0B0824D1-B5FC-08DA-73E2-7C25B066BF06}"/>
                </a:ext>
              </a:extLst>
            </p:cNvPr>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7" name="Google Shape;578;p4">
              <a:extLst>
                <a:ext uri="{FF2B5EF4-FFF2-40B4-BE49-F238E27FC236}">
                  <a16:creationId xmlns:a16="http://schemas.microsoft.com/office/drawing/2014/main" id="{40081146-2E0F-37EB-A141-FBB37D7505E0}"/>
                </a:ext>
              </a:extLst>
            </p:cNvPr>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8" name="Google Shape;579;p4">
              <a:extLst>
                <a:ext uri="{FF2B5EF4-FFF2-40B4-BE49-F238E27FC236}">
                  <a16:creationId xmlns:a16="http://schemas.microsoft.com/office/drawing/2014/main" id="{B9D9FC32-4046-EB0C-CCDB-2CC639902012}"/>
                </a:ext>
              </a:extLst>
            </p:cNvPr>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79" name="Google Shape;580;p4">
              <a:extLst>
                <a:ext uri="{FF2B5EF4-FFF2-40B4-BE49-F238E27FC236}">
                  <a16:creationId xmlns:a16="http://schemas.microsoft.com/office/drawing/2014/main" id="{59AE8ABE-0129-1166-D941-D01B5A42670E}"/>
                </a:ext>
              </a:extLst>
            </p:cNvPr>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0" name="Google Shape;581;p4">
              <a:extLst>
                <a:ext uri="{FF2B5EF4-FFF2-40B4-BE49-F238E27FC236}">
                  <a16:creationId xmlns:a16="http://schemas.microsoft.com/office/drawing/2014/main" id="{47C8E0FF-7873-AEE7-38B3-1DDF5FB1CEAC}"/>
                </a:ext>
              </a:extLst>
            </p:cNvPr>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1" name="Google Shape;582;p4">
              <a:extLst>
                <a:ext uri="{FF2B5EF4-FFF2-40B4-BE49-F238E27FC236}">
                  <a16:creationId xmlns:a16="http://schemas.microsoft.com/office/drawing/2014/main" id="{9B403F16-E297-283B-4270-38852B9A5001}"/>
                </a:ext>
              </a:extLst>
            </p:cNvPr>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2" name="Google Shape;583;p4">
              <a:extLst>
                <a:ext uri="{FF2B5EF4-FFF2-40B4-BE49-F238E27FC236}">
                  <a16:creationId xmlns:a16="http://schemas.microsoft.com/office/drawing/2014/main" id="{AF34BA42-31F2-A634-AC56-EED1BD75D419}"/>
                </a:ext>
              </a:extLst>
            </p:cNvPr>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3" name="Google Shape;584;p4">
              <a:extLst>
                <a:ext uri="{FF2B5EF4-FFF2-40B4-BE49-F238E27FC236}">
                  <a16:creationId xmlns:a16="http://schemas.microsoft.com/office/drawing/2014/main" id="{1706CD90-07A5-6CAB-51C7-5C2C4CE4B832}"/>
                </a:ext>
              </a:extLst>
            </p:cNvPr>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4" name="Google Shape;585;p4">
              <a:extLst>
                <a:ext uri="{FF2B5EF4-FFF2-40B4-BE49-F238E27FC236}">
                  <a16:creationId xmlns:a16="http://schemas.microsoft.com/office/drawing/2014/main" id="{3CBD56AE-01F4-48E8-DE66-27BB3B3EE725}"/>
                </a:ext>
              </a:extLst>
            </p:cNvPr>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5" name="Google Shape;586;p4">
              <a:extLst>
                <a:ext uri="{FF2B5EF4-FFF2-40B4-BE49-F238E27FC236}">
                  <a16:creationId xmlns:a16="http://schemas.microsoft.com/office/drawing/2014/main" id="{61061880-2838-C71D-B455-9990EA6BE20F}"/>
                </a:ext>
              </a:extLst>
            </p:cNvPr>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6" name="Google Shape;587;p4">
              <a:extLst>
                <a:ext uri="{FF2B5EF4-FFF2-40B4-BE49-F238E27FC236}">
                  <a16:creationId xmlns:a16="http://schemas.microsoft.com/office/drawing/2014/main" id="{BDFF2311-0140-8728-1D3A-31E9F7CD1DA4}"/>
                </a:ext>
              </a:extLst>
            </p:cNvPr>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7" name="Google Shape;588;p4">
              <a:extLst>
                <a:ext uri="{FF2B5EF4-FFF2-40B4-BE49-F238E27FC236}">
                  <a16:creationId xmlns:a16="http://schemas.microsoft.com/office/drawing/2014/main" id="{3DF63A0F-9DC5-9D63-998A-9FD5D7B90115}"/>
                </a:ext>
              </a:extLst>
            </p:cNvPr>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8" name="Google Shape;589;p4">
              <a:extLst>
                <a:ext uri="{FF2B5EF4-FFF2-40B4-BE49-F238E27FC236}">
                  <a16:creationId xmlns:a16="http://schemas.microsoft.com/office/drawing/2014/main" id="{00962C8A-999E-0E23-DF42-8D0ABE893EA4}"/>
                </a:ext>
              </a:extLst>
            </p:cNvPr>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89" name="Google Shape;590;p4">
              <a:extLst>
                <a:ext uri="{FF2B5EF4-FFF2-40B4-BE49-F238E27FC236}">
                  <a16:creationId xmlns:a16="http://schemas.microsoft.com/office/drawing/2014/main" id="{B0BD7D64-AECE-72E9-9374-46481B3104C6}"/>
                </a:ext>
              </a:extLst>
            </p:cNvPr>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0" name="Google Shape;591;p4">
              <a:extLst>
                <a:ext uri="{FF2B5EF4-FFF2-40B4-BE49-F238E27FC236}">
                  <a16:creationId xmlns:a16="http://schemas.microsoft.com/office/drawing/2014/main" id="{6F8CB26B-D453-8D2F-1E8E-B34EE37397DA}"/>
                </a:ext>
              </a:extLst>
            </p:cNvPr>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1" name="Google Shape;592;p4">
              <a:extLst>
                <a:ext uri="{FF2B5EF4-FFF2-40B4-BE49-F238E27FC236}">
                  <a16:creationId xmlns:a16="http://schemas.microsoft.com/office/drawing/2014/main" id="{0AC18F71-B1A8-F9C7-8699-5121FFD040D5}"/>
                </a:ext>
              </a:extLst>
            </p:cNvPr>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2" name="Google Shape;593;p4">
              <a:extLst>
                <a:ext uri="{FF2B5EF4-FFF2-40B4-BE49-F238E27FC236}">
                  <a16:creationId xmlns:a16="http://schemas.microsoft.com/office/drawing/2014/main" id="{6CA714E5-9DB2-E61A-4941-E32E91A7A27E}"/>
                </a:ext>
              </a:extLst>
            </p:cNvPr>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3" name="Google Shape;594;p4">
              <a:extLst>
                <a:ext uri="{FF2B5EF4-FFF2-40B4-BE49-F238E27FC236}">
                  <a16:creationId xmlns:a16="http://schemas.microsoft.com/office/drawing/2014/main" id="{5F8D77A3-E67E-2675-9E26-27F347B58B1E}"/>
                </a:ext>
              </a:extLst>
            </p:cNvPr>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4" name="Google Shape;595;p4">
              <a:extLst>
                <a:ext uri="{FF2B5EF4-FFF2-40B4-BE49-F238E27FC236}">
                  <a16:creationId xmlns:a16="http://schemas.microsoft.com/office/drawing/2014/main" id="{10076575-AB56-9FF4-0C90-D414CD8EAD66}"/>
                </a:ext>
              </a:extLst>
            </p:cNvPr>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5" name="Google Shape;596;p4">
              <a:extLst>
                <a:ext uri="{FF2B5EF4-FFF2-40B4-BE49-F238E27FC236}">
                  <a16:creationId xmlns:a16="http://schemas.microsoft.com/office/drawing/2014/main" id="{01DD3749-A34D-CFF8-4A2B-4C8F0A4972DC}"/>
                </a:ext>
              </a:extLst>
            </p:cNvPr>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6" name="Google Shape;597;p4">
              <a:extLst>
                <a:ext uri="{FF2B5EF4-FFF2-40B4-BE49-F238E27FC236}">
                  <a16:creationId xmlns:a16="http://schemas.microsoft.com/office/drawing/2014/main" id="{86AC2908-94E2-A600-4EBE-32A45CB903C1}"/>
                </a:ext>
              </a:extLst>
            </p:cNvPr>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7" name="Google Shape;598;p4">
              <a:extLst>
                <a:ext uri="{FF2B5EF4-FFF2-40B4-BE49-F238E27FC236}">
                  <a16:creationId xmlns:a16="http://schemas.microsoft.com/office/drawing/2014/main" id="{126F22AE-6610-22C0-73A3-0E72522ACEA9}"/>
                </a:ext>
              </a:extLst>
            </p:cNvPr>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8" name="Google Shape;599;p4">
              <a:extLst>
                <a:ext uri="{FF2B5EF4-FFF2-40B4-BE49-F238E27FC236}">
                  <a16:creationId xmlns:a16="http://schemas.microsoft.com/office/drawing/2014/main" id="{D309531D-3D99-5176-49B4-54D67BF96C18}"/>
                </a:ext>
              </a:extLst>
            </p:cNvPr>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99" name="Google Shape;600;p4">
              <a:extLst>
                <a:ext uri="{FF2B5EF4-FFF2-40B4-BE49-F238E27FC236}">
                  <a16:creationId xmlns:a16="http://schemas.microsoft.com/office/drawing/2014/main" id="{21B727B8-5E18-C383-2814-3C975A788A5A}"/>
                </a:ext>
              </a:extLst>
            </p:cNvPr>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0" name="Google Shape;601;p4">
              <a:extLst>
                <a:ext uri="{FF2B5EF4-FFF2-40B4-BE49-F238E27FC236}">
                  <a16:creationId xmlns:a16="http://schemas.microsoft.com/office/drawing/2014/main" id="{EEC7104C-DFE2-75B8-3968-6BA17192CA2D}"/>
                </a:ext>
              </a:extLst>
            </p:cNvPr>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1" name="Google Shape;602;p4">
              <a:extLst>
                <a:ext uri="{FF2B5EF4-FFF2-40B4-BE49-F238E27FC236}">
                  <a16:creationId xmlns:a16="http://schemas.microsoft.com/office/drawing/2014/main" id="{38F032F9-A887-9820-709B-6E179D0B0871}"/>
                </a:ext>
              </a:extLst>
            </p:cNvPr>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2" name="Google Shape;603;p4">
              <a:extLst>
                <a:ext uri="{FF2B5EF4-FFF2-40B4-BE49-F238E27FC236}">
                  <a16:creationId xmlns:a16="http://schemas.microsoft.com/office/drawing/2014/main" id="{2599DDAD-D922-710C-50DD-4FAF7707443C}"/>
                </a:ext>
              </a:extLst>
            </p:cNvPr>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3" name="Google Shape;604;p4">
              <a:extLst>
                <a:ext uri="{FF2B5EF4-FFF2-40B4-BE49-F238E27FC236}">
                  <a16:creationId xmlns:a16="http://schemas.microsoft.com/office/drawing/2014/main" id="{B9CAAD69-EEFF-147D-FBD0-96F71BE1CA6E}"/>
                </a:ext>
              </a:extLst>
            </p:cNvPr>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4" name="Google Shape;605;p4">
              <a:extLst>
                <a:ext uri="{FF2B5EF4-FFF2-40B4-BE49-F238E27FC236}">
                  <a16:creationId xmlns:a16="http://schemas.microsoft.com/office/drawing/2014/main" id="{7322BB79-DB7E-047F-BF52-15372A46529C}"/>
                </a:ext>
              </a:extLst>
            </p:cNvPr>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5" name="Google Shape;606;p4">
              <a:extLst>
                <a:ext uri="{FF2B5EF4-FFF2-40B4-BE49-F238E27FC236}">
                  <a16:creationId xmlns:a16="http://schemas.microsoft.com/office/drawing/2014/main" id="{6B7D4E74-078B-25B0-14C6-2CD59D20ABCC}"/>
                </a:ext>
              </a:extLst>
            </p:cNvPr>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6" name="Google Shape;607;p4">
              <a:extLst>
                <a:ext uri="{FF2B5EF4-FFF2-40B4-BE49-F238E27FC236}">
                  <a16:creationId xmlns:a16="http://schemas.microsoft.com/office/drawing/2014/main" id="{A02CE461-99E0-48BE-A386-FC7698DBEA44}"/>
                </a:ext>
              </a:extLst>
            </p:cNvPr>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7" name="Google Shape;608;p4">
              <a:extLst>
                <a:ext uri="{FF2B5EF4-FFF2-40B4-BE49-F238E27FC236}">
                  <a16:creationId xmlns:a16="http://schemas.microsoft.com/office/drawing/2014/main" id="{93FE658E-2B39-D0C2-0F15-6AE92887021F}"/>
                </a:ext>
              </a:extLst>
            </p:cNvPr>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8" name="Google Shape;609;p4">
              <a:extLst>
                <a:ext uri="{FF2B5EF4-FFF2-40B4-BE49-F238E27FC236}">
                  <a16:creationId xmlns:a16="http://schemas.microsoft.com/office/drawing/2014/main" id="{6D8FD9D2-F14D-48F0-2322-9011CC8E96A4}"/>
                </a:ext>
              </a:extLst>
            </p:cNvPr>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09" name="Google Shape;610;p4">
              <a:extLst>
                <a:ext uri="{FF2B5EF4-FFF2-40B4-BE49-F238E27FC236}">
                  <a16:creationId xmlns:a16="http://schemas.microsoft.com/office/drawing/2014/main" id="{40EEC0A8-96FB-A9C3-630D-EC9B08724709}"/>
                </a:ext>
              </a:extLst>
            </p:cNvPr>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0" name="Google Shape;611;p4">
              <a:extLst>
                <a:ext uri="{FF2B5EF4-FFF2-40B4-BE49-F238E27FC236}">
                  <a16:creationId xmlns:a16="http://schemas.microsoft.com/office/drawing/2014/main" id="{B2E0DC28-C5CA-E556-6DC6-D84C63C8120C}"/>
                </a:ext>
              </a:extLst>
            </p:cNvPr>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1" name="Google Shape;612;p4">
              <a:extLst>
                <a:ext uri="{FF2B5EF4-FFF2-40B4-BE49-F238E27FC236}">
                  <a16:creationId xmlns:a16="http://schemas.microsoft.com/office/drawing/2014/main" id="{4689AAD8-3C1A-4B2B-78B4-5F9D607BDC5B}"/>
                </a:ext>
              </a:extLst>
            </p:cNvPr>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2" name="Google Shape;613;p4">
              <a:extLst>
                <a:ext uri="{FF2B5EF4-FFF2-40B4-BE49-F238E27FC236}">
                  <a16:creationId xmlns:a16="http://schemas.microsoft.com/office/drawing/2014/main" id="{0EDA63F6-CE90-C538-9102-C10F684054AB}"/>
                </a:ext>
              </a:extLst>
            </p:cNvPr>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3" name="Google Shape;614;p4">
              <a:extLst>
                <a:ext uri="{FF2B5EF4-FFF2-40B4-BE49-F238E27FC236}">
                  <a16:creationId xmlns:a16="http://schemas.microsoft.com/office/drawing/2014/main" id="{6F72E6FA-1BCE-3D0E-7827-AACD238642DB}"/>
                </a:ext>
              </a:extLst>
            </p:cNvPr>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4" name="Google Shape;615;p4">
              <a:extLst>
                <a:ext uri="{FF2B5EF4-FFF2-40B4-BE49-F238E27FC236}">
                  <a16:creationId xmlns:a16="http://schemas.microsoft.com/office/drawing/2014/main" id="{1C16C2FC-613B-2D34-683E-45D1D6E1BB75}"/>
                </a:ext>
              </a:extLst>
            </p:cNvPr>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5" name="Google Shape;616;p4">
              <a:extLst>
                <a:ext uri="{FF2B5EF4-FFF2-40B4-BE49-F238E27FC236}">
                  <a16:creationId xmlns:a16="http://schemas.microsoft.com/office/drawing/2014/main" id="{5EA7D35C-35A6-53E0-7B03-CDD56212998B}"/>
                </a:ext>
              </a:extLst>
            </p:cNvPr>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6" name="Google Shape;617;p4">
              <a:extLst>
                <a:ext uri="{FF2B5EF4-FFF2-40B4-BE49-F238E27FC236}">
                  <a16:creationId xmlns:a16="http://schemas.microsoft.com/office/drawing/2014/main" id="{7CA2B5E7-53EE-0C79-0C3F-D9509D3BC64C}"/>
                </a:ext>
              </a:extLst>
            </p:cNvPr>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7" name="Google Shape;618;p4">
              <a:extLst>
                <a:ext uri="{FF2B5EF4-FFF2-40B4-BE49-F238E27FC236}">
                  <a16:creationId xmlns:a16="http://schemas.microsoft.com/office/drawing/2014/main" id="{A7508EC7-FFF9-0A4C-4DCA-EA4D61F7E85B}"/>
                </a:ext>
              </a:extLst>
            </p:cNvPr>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8" name="Google Shape;619;p4">
              <a:extLst>
                <a:ext uri="{FF2B5EF4-FFF2-40B4-BE49-F238E27FC236}">
                  <a16:creationId xmlns:a16="http://schemas.microsoft.com/office/drawing/2014/main" id="{17F73D67-2E28-B497-BA35-D4BA1C2EC856}"/>
                </a:ext>
              </a:extLst>
            </p:cNvPr>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19" name="Google Shape;620;p4">
              <a:extLst>
                <a:ext uri="{FF2B5EF4-FFF2-40B4-BE49-F238E27FC236}">
                  <a16:creationId xmlns:a16="http://schemas.microsoft.com/office/drawing/2014/main" id="{D4E4629D-F521-C80C-63A5-974CAB80D874}"/>
                </a:ext>
              </a:extLst>
            </p:cNvPr>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0" name="Google Shape;621;p4">
              <a:extLst>
                <a:ext uri="{FF2B5EF4-FFF2-40B4-BE49-F238E27FC236}">
                  <a16:creationId xmlns:a16="http://schemas.microsoft.com/office/drawing/2014/main" id="{8CDE368E-E4EA-730A-5002-D7CAE639902F}"/>
                </a:ext>
              </a:extLst>
            </p:cNvPr>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1" name="Google Shape;622;p4">
              <a:extLst>
                <a:ext uri="{FF2B5EF4-FFF2-40B4-BE49-F238E27FC236}">
                  <a16:creationId xmlns:a16="http://schemas.microsoft.com/office/drawing/2014/main" id="{60D0F126-DD9B-0736-F65E-C927EC3E03EB}"/>
                </a:ext>
              </a:extLst>
            </p:cNvPr>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2" name="Google Shape;623;p4">
              <a:extLst>
                <a:ext uri="{FF2B5EF4-FFF2-40B4-BE49-F238E27FC236}">
                  <a16:creationId xmlns:a16="http://schemas.microsoft.com/office/drawing/2014/main" id="{C911BFAC-0357-9265-8D4C-7062F22328FE}"/>
                </a:ext>
              </a:extLst>
            </p:cNvPr>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3" name="Google Shape;624;p4">
              <a:extLst>
                <a:ext uri="{FF2B5EF4-FFF2-40B4-BE49-F238E27FC236}">
                  <a16:creationId xmlns:a16="http://schemas.microsoft.com/office/drawing/2014/main" id="{2E42B751-151F-6F98-28BA-848FFE1C99EA}"/>
                </a:ext>
              </a:extLst>
            </p:cNvPr>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4" name="Google Shape;625;p4">
              <a:extLst>
                <a:ext uri="{FF2B5EF4-FFF2-40B4-BE49-F238E27FC236}">
                  <a16:creationId xmlns:a16="http://schemas.microsoft.com/office/drawing/2014/main" id="{758AB261-BF52-D739-D5B4-873326552405}"/>
                </a:ext>
              </a:extLst>
            </p:cNvPr>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5" name="Google Shape;626;p4">
              <a:extLst>
                <a:ext uri="{FF2B5EF4-FFF2-40B4-BE49-F238E27FC236}">
                  <a16:creationId xmlns:a16="http://schemas.microsoft.com/office/drawing/2014/main" id="{7709C4CF-11D8-3E90-BD2D-920FD254852B}"/>
                </a:ext>
              </a:extLst>
            </p:cNvPr>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6" name="Google Shape;627;p4">
              <a:extLst>
                <a:ext uri="{FF2B5EF4-FFF2-40B4-BE49-F238E27FC236}">
                  <a16:creationId xmlns:a16="http://schemas.microsoft.com/office/drawing/2014/main" id="{CBBF758F-A164-FD0E-C674-85A906B8D12E}"/>
                </a:ext>
              </a:extLst>
            </p:cNvPr>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7" name="Google Shape;628;p4">
              <a:extLst>
                <a:ext uri="{FF2B5EF4-FFF2-40B4-BE49-F238E27FC236}">
                  <a16:creationId xmlns:a16="http://schemas.microsoft.com/office/drawing/2014/main" id="{D0F5AA23-AB7E-1D06-A914-F41803D29E64}"/>
                </a:ext>
              </a:extLst>
            </p:cNvPr>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8" name="Google Shape;629;p4">
              <a:extLst>
                <a:ext uri="{FF2B5EF4-FFF2-40B4-BE49-F238E27FC236}">
                  <a16:creationId xmlns:a16="http://schemas.microsoft.com/office/drawing/2014/main" id="{7E8982FA-CE44-F078-76A6-CC9D7268BE5A}"/>
                </a:ext>
              </a:extLst>
            </p:cNvPr>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29" name="Google Shape;630;p4">
              <a:extLst>
                <a:ext uri="{FF2B5EF4-FFF2-40B4-BE49-F238E27FC236}">
                  <a16:creationId xmlns:a16="http://schemas.microsoft.com/office/drawing/2014/main" id="{90033CDB-BC78-2D4F-DEDB-343371795F2F}"/>
                </a:ext>
              </a:extLst>
            </p:cNvPr>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0" name="Google Shape;631;p4">
              <a:extLst>
                <a:ext uri="{FF2B5EF4-FFF2-40B4-BE49-F238E27FC236}">
                  <a16:creationId xmlns:a16="http://schemas.microsoft.com/office/drawing/2014/main" id="{2F8C0B67-F739-01BF-D34A-81D4FA97A871}"/>
                </a:ext>
              </a:extLst>
            </p:cNvPr>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1" name="Google Shape;632;p4">
              <a:extLst>
                <a:ext uri="{FF2B5EF4-FFF2-40B4-BE49-F238E27FC236}">
                  <a16:creationId xmlns:a16="http://schemas.microsoft.com/office/drawing/2014/main" id="{EFBD51F5-A17A-4634-03BB-3F804A31832F}"/>
                </a:ext>
              </a:extLst>
            </p:cNvPr>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2" name="Google Shape;633;p4">
              <a:extLst>
                <a:ext uri="{FF2B5EF4-FFF2-40B4-BE49-F238E27FC236}">
                  <a16:creationId xmlns:a16="http://schemas.microsoft.com/office/drawing/2014/main" id="{1607D409-5830-AC66-F4EC-E6F2EFE00A23}"/>
                </a:ext>
              </a:extLst>
            </p:cNvPr>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3" name="Google Shape;634;p4">
              <a:extLst>
                <a:ext uri="{FF2B5EF4-FFF2-40B4-BE49-F238E27FC236}">
                  <a16:creationId xmlns:a16="http://schemas.microsoft.com/office/drawing/2014/main" id="{5D332D38-5D91-2251-563C-A1279CDA29E6}"/>
                </a:ext>
              </a:extLst>
            </p:cNvPr>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4" name="Google Shape;635;p4">
              <a:extLst>
                <a:ext uri="{FF2B5EF4-FFF2-40B4-BE49-F238E27FC236}">
                  <a16:creationId xmlns:a16="http://schemas.microsoft.com/office/drawing/2014/main" id="{F6FCEE1D-F2E9-2CEE-591B-7B971F1D7679}"/>
                </a:ext>
              </a:extLst>
            </p:cNvPr>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5" name="Google Shape;636;p4">
              <a:extLst>
                <a:ext uri="{FF2B5EF4-FFF2-40B4-BE49-F238E27FC236}">
                  <a16:creationId xmlns:a16="http://schemas.microsoft.com/office/drawing/2014/main" id="{C56F3C7C-DCCB-09BE-E19B-EABE03EC5BA8}"/>
                </a:ext>
              </a:extLst>
            </p:cNvPr>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6" name="Google Shape;637;p4">
              <a:extLst>
                <a:ext uri="{FF2B5EF4-FFF2-40B4-BE49-F238E27FC236}">
                  <a16:creationId xmlns:a16="http://schemas.microsoft.com/office/drawing/2014/main" id="{85BF40C9-1A15-704B-3851-8E7D4AC6165C}"/>
                </a:ext>
              </a:extLst>
            </p:cNvPr>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7" name="Google Shape;638;p4">
              <a:extLst>
                <a:ext uri="{FF2B5EF4-FFF2-40B4-BE49-F238E27FC236}">
                  <a16:creationId xmlns:a16="http://schemas.microsoft.com/office/drawing/2014/main" id="{3735AE5C-7AB7-D50B-393B-1B648AD2A547}"/>
                </a:ext>
              </a:extLst>
            </p:cNvPr>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8" name="Google Shape;639;p4">
              <a:extLst>
                <a:ext uri="{FF2B5EF4-FFF2-40B4-BE49-F238E27FC236}">
                  <a16:creationId xmlns:a16="http://schemas.microsoft.com/office/drawing/2014/main" id="{2ADD857B-C540-4DCC-78D2-E3406E861D59}"/>
                </a:ext>
              </a:extLst>
            </p:cNvPr>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39" name="Google Shape;640;p4">
              <a:extLst>
                <a:ext uri="{FF2B5EF4-FFF2-40B4-BE49-F238E27FC236}">
                  <a16:creationId xmlns:a16="http://schemas.microsoft.com/office/drawing/2014/main" id="{817651EF-E85B-D3D6-64D9-7A13C1387C26}"/>
                </a:ext>
              </a:extLst>
            </p:cNvPr>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0" name="Google Shape;641;p4">
              <a:extLst>
                <a:ext uri="{FF2B5EF4-FFF2-40B4-BE49-F238E27FC236}">
                  <a16:creationId xmlns:a16="http://schemas.microsoft.com/office/drawing/2014/main" id="{E8DE5633-E79F-C359-882D-0E413DC0EBA3}"/>
                </a:ext>
              </a:extLst>
            </p:cNvPr>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1" name="Google Shape;642;p4">
              <a:extLst>
                <a:ext uri="{FF2B5EF4-FFF2-40B4-BE49-F238E27FC236}">
                  <a16:creationId xmlns:a16="http://schemas.microsoft.com/office/drawing/2014/main" id="{C07CB61F-BE64-2F34-5524-2C44BAF00740}"/>
                </a:ext>
              </a:extLst>
            </p:cNvPr>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2" name="Google Shape;643;p4">
              <a:extLst>
                <a:ext uri="{FF2B5EF4-FFF2-40B4-BE49-F238E27FC236}">
                  <a16:creationId xmlns:a16="http://schemas.microsoft.com/office/drawing/2014/main" id="{66B94E99-445F-FAC6-F276-96D2BCE16681}"/>
                </a:ext>
              </a:extLst>
            </p:cNvPr>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3" name="Google Shape;644;p4">
              <a:extLst>
                <a:ext uri="{FF2B5EF4-FFF2-40B4-BE49-F238E27FC236}">
                  <a16:creationId xmlns:a16="http://schemas.microsoft.com/office/drawing/2014/main" id="{461A6F9B-212E-642C-3375-EE54967F7623}"/>
                </a:ext>
              </a:extLst>
            </p:cNvPr>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4" name="Google Shape;645;p4">
              <a:extLst>
                <a:ext uri="{FF2B5EF4-FFF2-40B4-BE49-F238E27FC236}">
                  <a16:creationId xmlns:a16="http://schemas.microsoft.com/office/drawing/2014/main" id="{B462F73C-1CC9-845D-03E0-8BA60691B57F}"/>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5" name="Google Shape;646;p4">
              <a:extLst>
                <a:ext uri="{FF2B5EF4-FFF2-40B4-BE49-F238E27FC236}">
                  <a16:creationId xmlns:a16="http://schemas.microsoft.com/office/drawing/2014/main" id="{635CFB1E-5A97-3297-C73B-328D19CCD1DD}"/>
                </a:ext>
              </a:extLst>
            </p:cNvPr>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6" name="Google Shape;647;p4">
              <a:extLst>
                <a:ext uri="{FF2B5EF4-FFF2-40B4-BE49-F238E27FC236}">
                  <a16:creationId xmlns:a16="http://schemas.microsoft.com/office/drawing/2014/main" id="{F213BFFB-F577-C950-D00C-EFFCC526358B}"/>
                </a:ext>
              </a:extLst>
            </p:cNvPr>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7" name="Google Shape;648;p4">
              <a:extLst>
                <a:ext uri="{FF2B5EF4-FFF2-40B4-BE49-F238E27FC236}">
                  <a16:creationId xmlns:a16="http://schemas.microsoft.com/office/drawing/2014/main" id="{D3205914-9FA2-3363-DF4A-8DF33FF4A64A}"/>
                </a:ext>
              </a:extLst>
            </p:cNvPr>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8" name="Google Shape;649;p4">
              <a:extLst>
                <a:ext uri="{FF2B5EF4-FFF2-40B4-BE49-F238E27FC236}">
                  <a16:creationId xmlns:a16="http://schemas.microsoft.com/office/drawing/2014/main" id="{B9B5A9A2-F2F1-6505-6043-4249CEAC9B59}"/>
                </a:ext>
              </a:extLst>
            </p:cNvPr>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49" name="Google Shape;650;p4">
              <a:extLst>
                <a:ext uri="{FF2B5EF4-FFF2-40B4-BE49-F238E27FC236}">
                  <a16:creationId xmlns:a16="http://schemas.microsoft.com/office/drawing/2014/main" id="{1E138073-CC38-8045-36EC-4475E1BD3436}"/>
                </a:ext>
              </a:extLst>
            </p:cNvPr>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0" name="Google Shape;651;p4">
              <a:extLst>
                <a:ext uri="{FF2B5EF4-FFF2-40B4-BE49-F238E27FC236}">
                  <a16:creationId xmlns:a16="http://schemas.microsoft.com/office/drawing/2014/main" id="{C2D8C992-C48F-C1CE-F697-0FF256F50A20}"/>
                </a:ext>
              </a:extLst>
            </p:cNvPr>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1" name="Google Shape;652;p4">
              <a:extLst>
                <a:ext uri="{FF2B5EF4-FFF2-40B4-BE49-F238E27FC236}">
                  <a16:creationId xmlns:a16="http://schemas.microsoft.com/office/drawing/2014/main" id="{262EBDF0-841D-1982-BDCE-00440BA47023}"/>
                </a:ext>
              </a:extLst>
            </p:cNvPr>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2" name="Google Shape;653;p4">
              <a:extLst>
                <a:ext uri="{FF2B5EF4-FFF2-40B4-BE49-F238E27FC236}">
                  <a16:creationId xmlns:a16="http://schemas.microsoft.com/office/drawing/2014/main" id="{96E22DA2-BE0F-01E2-609C-C5F9FF88D833}"/>
                </a:ext>
              </a:extLst>
            </p:cNvPr>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3" name="Google Shape;654;p4">
              <a:extLst>
                <a:ext uri="{FF2B5EF4-FFF2-40B4-BE49-F238E27FC236}">
                  <a16:creationId xmlns:a16="http://schemas.microsoft.com/office/drawing/2014/main" id="{A4726362-388E-F966-A90E-5287F6FD6717}"/>
                </a:ext>
              </a:extLst>
            </p:cNvPr>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4" name="Google Shape;655;p4">
              <a:extLst>
                <a:ext uri="{FF2B5EF4-FFF2-40B4-BE49-F238E27FC236}">
                  <a16:creationId xmlns:a16="http://schemas.microsoft.com/office/drawing/2014/main" id="{A7E121E8-3702-8C02-78A3-6FFD765B4779}"/>
                </a:ext>
              </a:extLst>
            </p:cNvPr>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5" name="Google Shape;656;p4">
              <a:extLst>
                <a:ext uri="{FF2B5EF4-FFF2-40B4-BE49-F238E27FC236}">
                  <a16:creationId xmlns:a16="http://schemas.microsoft.com/office/drawing/2014/main" id="{BBC21D8C-8000-7364-41C7-04912280BEDE}"/>
                </a:ext>
              </a:extLst>
            </p:cNvPr>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6" name="Google Shape;657;p4">
              <a:extLst>
                <a:ext uri="{FF2B5EF4-FFF2-40B4-BE49-F238E27FC236}">
                  <a16:creationId xmlns:a16="http://schemas.microsoft.com/office/drawing/2014/main" id="{53E4B05D-0A5B-F5C6-53D1-DCD6E91DE5C8}"/>
                </a:ext>
              </a:extLst>
            </p:cNvPr>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7" name="Google Shape;658;p4">
              <a:extLst>
                <a:ext uri="{FF2B5EF4-FFF2-40B4-BE49-F238E27FC236}">
                  <a16:creationId xmlns:a16="http://schemas.microsoft.com/office/drawing/2014/main" id="{BC8108B5-B2AF-341B-58EC-683B653C97E2}"/>
                </a:ext>
              </a:extLst>
            </p:cNvPr>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8" name="Google Shape;659;p4">
              <a:extLst>
                <a:ext uri="{FF2B5EF4-FFF2-40B4-BE49-F238E27FC236}">
                  <a16:creationId xmlns:a16="http://schemas.microsoft.com/office/drawing/2014/main" id="{76720D45-5210-44C8-A324-4B636BA7C0F1}"/>
                </a:ext>
              </a:extLst>
            </p:cNvPr>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59" name="Google Shape;660;p4">
              <a:extLst>
                <a:ext uri="{FF2B5EF4-FFF2-40B4-BE49-F238E27FC236}">
                  <a16:creationId xmlns:a16="http://schemas.microsoft.com/office/drawing/2014/main" id="{E46416A6-622D-21B7-F785-E29ACB4289D6}"/>
                </a:ext>
              </a:extLst>
            </p:cNvPr>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0" name="Google Shape;661;p4">
              <a:extLst>
                <a:ext uri="{FF2B5EF4-FFF2-40B4-BE49-F238E27FC236}">
                  <a16:creationId xmlns:a16="http://schemas.microsoft.com/office/drawing/2014/main" id="{05473AAD-DDFD-6F0A-08A6-178E676A8DE6}"/>
                </a:ext>
              </a:extLst>
            </p:cNvPr>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1" name="Google Shape;662;p4">
              <a:extLst>
                <a:ext uri="{FF2B5EF4-FFF2-40B4-BE49-F238E27FC236}">
                  <a16:creationId xmlns:a16="http://schemas.microsoft.com/office/drawing/2014/main" id="{4339AD03-03C6-EA58-2FC5-5917DB20C82E}"/>
                </a:ext>
              </a:extLst>
            </p:cNvPr>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2" name="Google Shape;663;p4">
              <a:extLst>
                <a:ext uri="{FF2B5EF4-FFF2-40B4-BE49-F238E27FC236}">
                  <a16:creationId xmlns:a16="http://schemas.microsoft.com/office/drawing/2014/main" id="{37DB6059-D172-861B-AB53-2CEBE480AE3E}"/>
                </a:ext>
              </a:extLst>
            </p:cNvPr>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3" name="Google Shape;664;p4">
              <a:extLst>
                <a:ext uri="{FF2B5EF4-FFF2-40B4-BE49-F238E27FC236}">
                  <a16:creationId xmlns:a16="http://schemas.microsoft.com/office/drawing/2014/main" id="{20648461-70CC-C78E-EF73-B006EC5555EA}"/>
                </a:ext>
              </a:extLst>
            </p:cNvPr>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4" name="Google Shape;665;p4">
              <a:extLst>
                <a:ext uri="{FF2B5EF4-FFF2-40B4-BE49-F238E27FC236}">
                  <a16:creationId xmlns:a16="http://schemas.microsoft.com/office/drawing/2014/main" id="{93AFB327-78D4-F931-2E92-FB78D2C87488}"/>
                </a:ext>
              </a:extLst>
            </p:cNvPr>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5" name="Google Shape;666;p4">
              <a:extLst>
                <a:ext uri="{FF2B5EF4-FFF2-40B4-BE49-F238E27FC236}">
                  <a16:creationId xmlns:a16="http://schemas.microsoft.com/office/drawing/2014/main" id="{7F4CC26E-8201-A56C-46F3-EBFBDAB607FB}"/>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6" name="Google Shape;667;p4">
              <a:extLst>
                <a:ext uri="{FF2B5EF4-FFF2-40B4-BE49-F238E27FC236}">
                  <a16:creationId xmlns:a16="http://schemas.microsoft.com/office/drawing/2014/main" id="{86F27C37-EC1D-00C4-6478-C1C254EC2DE9}"/>
                </a:ext>
              </a:extLst>
            </p:cNvPr>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7" name="Google Shape;668;p4">
              <a:extLst>
                <a:ext uri="{FF2B5EF4-FFF2-40B4-BE49-F238E27FC236}">
                  <a16:creationId xmlns:a16="http://schemas.microsoft.com/office/drawing/2014/main" id="{7E7D288F-128B-9F00-222F-2FF685BA1415}"/>
                </a:ext>
              </a:extLst>
            </p:cNvPr>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8" name="Google Shape;669;p4">
              <a:extLst>
                <a:ext uri="{FF2B5EF4-FFF2-40B4-BE49-F238E27FC236}">
                  <a16:creationId xmlns:a16="http://schemas.microsoft.com/office/drawing/2014/main" id="{193F0805-71E4-27B7-A971-816333EF5C14}"/>
                </a:ext>
              </a:extLst>
            </p:cNvPr>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69" name="Google Shape;670;p4">
              <a:extLst>
                <a:ext uri="{FF2B5EF4-FFF2-40B4-BE49-F238E27FC236}">
                  <a16:creationId xmlns:a16="http://schemas.microsoft.com/office/drawing/2014/main" id="{E8CC5858-1929-2C23-876E-B5DF110DB697}"/>
                </a:ext>
              </a:extLst>
            </p:cNvPr>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0" name="Google Shape;671;p4">
              <a:extLst>
                <a:ext uri="{FF2B5EF4-FFF2-40B4-BE49-F238E27FC236}">
                  <a16:creationId xmlns:a16="http://schemas.microsoft.com/office/drawing/2014/main" id="{AF635BB1-FD6C-2D52-5192-80FBEDB9FEB8}"/>
                </a:ext>
              </a:extLst>
            </p:cNvPr>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1" name="Google Shape;672;p4">
              <a:extLst>
                <a:ext uri="{FF2B5EF4-FFF2-40B4-BE49-F238E27FC236}">
                  <a16:creationId xmlns:a16="http://schemas.microsoft.com/office/drawing/2014/main" id="{0611C73B-C430-DC1B-F753-557E137B18F8}"/>
                </a:ext>
              </a:extLst>
            </p:cNvPr>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2" name="Google Shape;673;p4">
              <a:extLst>
                <a:ext uri="{FF2B5EF4-FFF2-40B4-BE49-F238E27FC236}">
                  <a16:creationId xmlns:a16="http://schemas.microsoft.com/office/drawing/2014/main" id="{C63159DF-6EC2-5E34-1DA1-C476967C3B68}"/>
                </a:ext>
              </a:extLst>
            </p:cNvPr>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3" name="Google Shape;674;p4">
              <a:extLst>
                <a:ext uri="{FF2B5EF4-FFF2-40B4-BE49-F238E27FC236}">
                  <a16:creationId xmlns:a16="http://schemas.microsoft.com/office/drawing/2014/main" id="{D38729F7-63E2-2489-849A-612417C0AE0B}"/>
                </a:ext>
              </a:extLst>
            </p:cNvPr>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4" name="Google Shape;675;p4">
              <a:extLst>
                <a:ext uri="{FF2B5EF4-FFF2-40B4-BE49-F238E27FC236}">
                  <a16:creationId xmlns:a16="http://schemas.microsoft.com/office/drawing/2014/main" id="{E853680F-428B-840E-4EE4-3C01A12EFF99}"/>
                </a:ext>
              </a:extLst>
            </p:cNvPr>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5" name="Google Shape;676;p4">
              <a:extLst>
                <a:ext uri="{FF2B5EF4-FFF2-40B4-BE49-F238E27FC236}">
                  <a16:creationId xmlns:a16="http://schemas.microsoft.com/office/drawing/2014/main" id="{0EAB2B72-DD76-ED66-0D04-FE28D0789766}"/>
                </a:ext>
              </a:extLst>
            </p:cNvPr>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6" name="Google Shape;677;p4">
              <a:extLst>
                <a:ext uri="{FF2B5EF4-FFF2-40B4-BE49-F238E27FC236}">
                  <a16:creationId xmlns:a16="http://schemas.microsoft.com/office/drawing/2014/main" id="{797E972F-24FE-D872-9CDF-354636452112}"/>
                </a:ext>
              </a:extLst>
            </p:cNvPr>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7" name="Google Shape;678;p4">
              <a:extLst>
                <a:ext uri="{FF2B5EF4-FFF2-40B4-BE49-F238E27FC236}">
                  <a16:creationId xmlns:a16="http://schemas.microsoft.com/office/drawing/2014/main" id="{8D6F9727-FEF1-7C89-7395-A795221F8081}"/>
                </a:ext>
              </a:extLst>
            </p:cNvPr>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8" name="Google Shape;679;p4">
              <a:extLst>
                <a:ext uri="{FF2B5EF4-FFF2-40B4-BE49-F238E27FC236}">
                  <a16:creationId xmlns:a16="http://schemas.microsoft.com/office/drawing/2014/main" id="{F4CA45D6-36A2-AB78-2AEB-CFFEB340E5FD}"/>
                </a:ext>
              </a:extLst>
            </p:cNvPr>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79" name="Google Shape;680;p4">
              <a:extLst>
                <a:ext uri="{FF2B5EF4-FFF2-40B4-BE49-F238E27FC236}">
                  <a16:creationId xmlns:a16="http://schemas.microsoft.com/office/drawing/2014/main" id="{617F9AEE-FCD4-F130-CB3E-EB305C7BAE64}"/>
                </a:ext>
              </a:extLst>
            </p:cNvPr>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0" name="Google Shape;681;p4">
              <a:extLst>
                <a:ext uri="{FF2B5EF4-FFF2-40B4-BE49-F238E27FC236}">
                  <a16:creationId xmlns:a16="http://schemas.microsoft.com/office/drawing/2014/main" id="{6BF5DF7B-E69C-DA51-30B5-2533F4A68A95}"/>
                </a:ext>
              </a:extLst>
            </p:cNvPr>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1" name="Google Shape;682;p4">
              <a:extLst>
                <a:ext uri="{FF2B5EF4-FFF2-40B4-BE49-F238E27FC236}">
                  <a16:creationId xmlns:a16="http://schemas.microsoft.com/office/drawing/2014/main" id="{02683214-5A4B-3F5E-60BD-485B8B4447CA}"/>
                </a:ext>
              </a:extLst>
            </p:cNvPr>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2" name="Google Shape;683;p4">
              <a:extLst>
                <a:ext uri="{FF2B5EF4-FFF2-40B4-BE49-F238E27FC236}">
                  <a16:creationId xmlns:a16="http://schemas.microsoft.com/office/drawing/2014/main" id="{5AF11515-859F-1BE8-3E01-02A3F2FCCA8C}"/>
                </a:ext>
              </a:extLst>
            </p:cNvPr>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3" name="Google Shape;684;p4">
              <a:extLst>
                <a:ext uri="{FF2B5EF4-FFF2-40B4-BE49-F238E27FC236}">
                  <a16:creationId xmlns:a16="http://schemas.microsoft.com/office/drawing/2014/main" id="{8995EB40-96B1-9F91-54C3-3CBF5D0A2EC5}"/>
                </a:ext>
              </a:extLst>
            </p:cNvPr>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4" name="Google Shape;685;p4">
              <a:extLst>
                <a:ext uri="{FF2B5EF4-FFF2-40B4-BE49-F238E27FC236}">
                  <a16:creationId xmlns:a16="http://schemas.microsoft.com/office/drawing/2014/main" id="{27C78E14-81B8-9848-1641-53ECB1F73DBB}"/>
                </a:ext>
              </a:extLst>
            </p:cNvPr>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5" name="Google Shape;686;p4">
              <a:extLst>
                <a:ext uri="{FF2B5EF4-FFF2-40B4-BE49-F238E27FC236}">
                  <a16:creationId xmlns:a16="http://schemas.microsoft.com/office/drawing/2014/main" id="{E3853224-B826-3C1B-8D3E-97AB8F974B70}"/>
                </a:ext>
              </a:extLst>
            </p:cNvPr>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6" name="Google Shape;687;p4">
              <a:extLst>
                <a:ext uri="{FF2B5EF4-FFF2-40B4-BE49-F238E27FC236}">
                  <a16:creationId xmlns:a16="http://schemas.microsoft.com/office/drawing/2014/main" id="{A29E7D2B-5640-A42F-CDF7-B803CC5727A1}"/>
                </a:ext>
              </a:extLst>
            </p:cNvPr>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7" name="Google Shape;688;p4">
              <a:extLst>
                <a:ext uri="{FF2B5EF4-FFF2-40B4-BE49-F238E27FC236}">
                  <a16:creationId xmlns:a16="http://schemas.microsoft.com/office/drawing/2014/main" id="{6524A831-2757-E0A6-DB77-5D784DD62E4B}"/>
                </a:ext>
              </a:extLst>
            </p:cNvPr>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8" name="Google Shape;689;p4">
              <a:extLst>
                <a:ext uri="{FF2B5EF4-FFF2-40B4-BE49-F238E27FC236}">
                  <a16:creationId xmlns:a16="http://schemas.microsoft.com/office/drawing/2014/main" id="{04877F96-46B5-D74E-920D-E58138F8B380}"/>
                </a:ext>
              </a:extLst>
            </p:cNvPr>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89" name="Google Shape;690;p4">
              <a:extLst>
                <a:ext uri="{FF2B5EF4-FFF2-40B4-BE49-F238E27FC236}">
                  <a16:creationId xmlns:a16="http://schemas.microsoft.com/office/drawing/2014/main" id="{2BBDC8CB-AC45-AF02-2D74-703E89DE4B84}"/>
                </a:ext>
              </a:extLst>
            </p:cNvPr>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0" name="Google Shape;691;p4">
              <a:extLst>
                <a:ext uri="{FF2B5EF4-FFF2-40B4-BE49-F238E27FC236}">
                  <a16:creationId xmlns:a16="http://schemas.microsoft.com/office/drawing/2014/main" id="{4AEDEB3A-5091-B79F-5CA3-145A1E7C450B}"/>
                </a:ext>
              </a:extLst>
            </p:cNvPr>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1" name="Google Shape;692;p4">
              <a:extLst>
                <a:ext uri="{FF2B5EF4-FFF2-40B4-BE49-F238E27FC236}">
                  <a16:creationId xmlns:a16="http://schemas.microsoft.com/office/drawing/2014/main" id="{92D57EC0-DA9C-CD91-5BC8-FE92C9D12A30}"/>
                </a:ext>
              </a:extLst>
            </p:cNvPr>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2" name="Google Shape;693;p4">
              <a:extLst>
                <a:ext uri="{FF2B5EF4-FFF2-40B4-BE49-F238E27FC236}">
                  <a16:creationId xmlns:a16="http://schemas.microsoft.com/office/drawing/2014/main" id="{CF5CF276-48B1-2E7D-D680-52E3F897E1D3}"/>
                </a:ext>
              </a:extLst>
            </p:cNvPr>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3" name="Google Shape;694;p4">
              <a:extLst>
                <a:ext uri="{FF2B5EF4-FFF2-40B4-BE49-F238E27FC236}">
                  <a16:creationId xmlns:a16="http://schemas.microsoft.com/office/drawing/2014/main" id="{B39A6003-A5E1-4E01-56C3-3460B0B27707}"/>
                </a:ext>
              </a:extLst>
            </p:cNvPr>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4" name="Google Shape;695;p4">
              <a:extLst>
                <a:ext uri="{FF2B5EF4-FFF2-40B4-BE49-F238E27FC236}">
                  <a16:creationId xmlns:a16="http://schemas.microsoft.com/office/drawing/2014/main" id="{41CA7468-3F52-C572-9A62-9BB8110DED37}"/>
                </a:ext>
              </a:extLst>
            </p:cNvPr>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5" name="Google Shape;696;p4">
              <a:extLst>
                <a:ext uri="{FF2B5EF4-FFF2-40B4-BE49-F238E27FC236}">
                  <a16:creationId xmlns:a16="http://schemas.microsoft.com/office/drawing/2014/main" id="{75141381-417C-A4BF-65F0-5FC11230D4F4}"/>
                </a:ext>
              </a:extLst>
            </p:cNvPr>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6" name="Google Shape;697;p4">
              <a:extLst>
                <a:ext uri="{FF2B5EF4-FFF2-40B4-BE49-F238E27FC236}">
                  <a16:creationId xmlns:a16="http://schemas.microsoft.com/office/drawing/2014/main" id="{0929A2E6-B540-50B3-43B6-EB1B1EBD9BBF}"/>
                </a:ext>
              </a:extLst>
            </p:cNvPr>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7" name="Google Shape;698;p4">
              <a:extLst>
                <a:ext uri="{FF2B5EF4-FFF2-40B4-BE49-F238E27FC236}">
                  <a16:creationId xmlns:a16="http://schemas.microsoft.com/office/drawing/2014/main" id="{99B1165A-2E0F-B869-974D-965EBCD94D86}"/>
                </a:ext>
              </a:extLst>
            </p:cNvPr>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8" name="Google Shape;699;p4">
              <a:extLst>
                <a:ext uri="{FF2B5EF4-FFF2-40B4-BE49-F238E27FC236}">
                  <a16:creationId xmlns:a16="http://schemas.microsoft.com/office/drawing/2014/main" id="{A69A72F1-4F07-1C53-EDBB-B272AAC3C563}"/>
                </a:ext>
              </a:extLst>
            </p:cNvPr>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99" name="Google Shape;700;p4">
              <a:extLst>
                <a:ext uri="{FF2B5EF4-FFF2-40B4-BE49-F238E27FC236}">
                  <a16:creationId xmlns:a16="http://schemas.microsoft.com/office/drawing/2014/main" id="{C53FFC90-81A7-7A99-8208-D69C6BFEF5D1}"/>
                </a:ext>
              </a:extLst>
            </p:cNvPr>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0" name="Google Shape;701;p4">
              <a:extLst>
                <a:ext uri="{FF2B5EF4-FFF2-40B4-BE49-F238E27FC236}">
                  <a16:creationId xmlns:a16="http://schemas.microsoft.com/office/drawing/2014/main" id="{C654715C-7881-84BE-A367-C5E001207468}"/>
                </a:ext>
              </a:extLst>
            </p:cNvPr>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nvGrpSpPr>
          <p:cNvPr id="33001" name="Google Shape;702;p4">
            <a:extLst>
              <a:ext uri="{FF2B5EF4-FFF2-40B4-BE49-F238E27FC236}">
                <a16:creationId xmlns:a16="http://schemas.microsoft.com/office/drawing/2014/main" id="{AED07A7A-7780-84BA-D90A-4861AF395628}"/>
              </a:ext>
            </a:extLst>
          </p:cNvPr>
          <p:cNvGrpSpPr/>
          <p:nvPr/>
        </p:nvGrpSpPr>
        <p:grpSpPr>
          <a:xfrm>
            <a:off x="10741823" y="95190"/>
            <a:ext cx="1279624" cy="1167841"/>
            <a:chOff x="4097300" y="529025"/>
            <a:chExt cx="796050" cy="726450"/>
          </a:xfrm>
        </p:grpSpPr>
        <p:sp>
          <p:nvSpPr>
            <p:cNvPr id="33002" name="Google Shape;703;p4">
              <a:extLst>
                <a:ext uri="{FF2B5EF4-FFF2-40B4-BE49-F238E27FC236}">
                  <a16:creationId xmlns:a16="http://schemas.microsoft.com/office/drawing/2014/main" id="{BC082F9D-8A6A-0271-A12B-4921A3250E88}"/>
                </a:ext>
              </a:extLst>
            </p:cNvPr>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rgbClr val="FFFFFF"/>
            </a:solidFill>
            <a:ln>
              <a:noFill/>
            </a:ln>
            <a:effectLst>
              <a:outerShdw blurRad="57150" dist="19050" dir="5400000" algn="bl" rotWithShape="0">
                <a:srgbClr val="000000">
                  <a:alpha val="50000"/>
                </a:srgbClr>
              </a:outerShdw>
            </a:effectLst>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3" name="Google Shape;704;p4">
              <a:extLst>
                <a:ext uri="{FF2B5EF4-FFF2-40B4-BE49-F238E27FC236}">
                  <a16:creationId xmlns:a16="http://schemas.microsoft.com/office/drawing/2014/main" id="{13D974C5-2511-4A8E-C5DD-19258D1DA86B}"/>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4" name="Google Shape;705;p4">
              <a:extLst>
                <a:ext uri="{FF2B5EF4-FFF2-40B4-BE49-F238E27FC236}">
                  <a16:creationId xmlns:a16="http://schemas.microsoft.com/office/drawing/2014/main" id="{821AD310-3935-3C9B-2925-56EA5C2579F7}"/>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5" name="Google Shape;706;p4">
              <a:extLst>
                <a:ext uri="{FF2B5EF4-FFF2-40B4-BE49-F238E27FC236}">
                  <a16:creationId xmlns:a16="http://schemas.microsoft.com/office/drawing/2014/main" id="{75E68622-6EF1-6D38-7430-B20AB877AC86}"/>
                </a:ext>
              </a:extLst>
            </p:cNvPr>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6" name="Google Shape;707;p4">
              <a:extLst>
                <a:ext uri="{FF2B5EF4-FFF2-40B4-BE49-F238E27FC236}">
                  <a16:creationId xmlns:a16="http://schemas.microsoft.com/office/drawing/2014/main" id="{23765607-93DD-4E26-0A75-CC487FB925A8}"/>
                </a:ext>
              </a:extLst>
            </p:cNvPr>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7" name="Google Shape;708;p4">
              <a:extLst>
                <a:ext uri="{FF2B5EF4-FFF2-40B4-BE49-F238E27FC236}">
                  <a16:creationId xmlns:a16="http://schemas.microsoft.com/office/drawing/2014/main" id="{4A3493C4-1856-6F5A-DEAD-C3A7A6962F69}"/>
                </a:ext>
              </a:extLst>
            </p:cNvPr>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8" name="Google Shape;709;p4">
              <a:extLst>
                <a:ext uri="{FF2B5EF4-FFF2-40B4-BE49-F238E27FC236}">
                  <a16:creationId xmlns:a16="http://schemas.microsoft.com/office/drawing/2014/main" id="{0ED34D1B-C959-4B18-5409-D88ACAFAFE12}"/>
                </a:ext>
              </a:extLst>
            </p:cNvPr>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09" name="Google Shape;710;p4">
              <a:extLst>
                <a:ext uri="{FF2B5EF4-FFF2-40B4-BE49-F238E27FC236}">
                  <a16:creationId xmlns:a16="http://schemas.microsoft.com/office/drawing/2014/main" id="{0B9BC505-C10F-16BB-EB6C-126CC8754268}"/>
                </a:ext>
              </a:extLst>
            </p:cNvPr>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0" name="Google Shape;711;p4">
              <a:extLst>
                <a:ext uri="{FF2B5EF4-FFF2-40B4-BE49-F238E27FC236}">
                  <a16:creationId xmlns:a16="http://schemas.microsoft.com/office/drawing/2014/main" id="{8A808053-B49C-E13A-F37E-4F6A5D9E4E0F}"/>
                </a:ext>
              </a:extLst>
            </p:cNvPr>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1" name="Google Shape;712;p4">
              <a:extLst>
                <a:ext uri="{FF2B5EF4-FFF2-40B4-BE49-F238E27FC236}">
                  <a16:creationId xmlns:a16="http://schemas.microsoft.com/office/drawing/2014/main" id="{04545185-6117-4112-00BE-B96D98260532}"/>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2" name="Google Shape;713;p4">
              <a:extLst>
                <a:ext uri="{FF2B5EF4-FFF2-40B4-BE49-F238E27FC236}">
                  <a16:creationId xmlns:a16="http://schemas.microsoft.com/office/drawing/2014/main" id="{214D687A-C323-9F2F-752A-BE702E2AD37A}"/>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3" name="Google Shape;714;p4">
              <a:extLst>
                <a:ext uri="{FF2B5EF4-FFF2-40B4-BE49-F238E27FC236}">
                  <a16:creationId xmlns:a16="http://schemas.microsoft.com/office/drawing/2014/main" id="{F3E35315-9C03-88EC-95C1-8EFA39BEBC19}"/>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4" name="Google Shape;715;p4">
              <a:extLst>
                <a:ext uri="{FF2B5EF4-FFF2-40B4-BE49-F238E27FC236}">
                  <a16:creationId xmlns:a16="http://schemas.microsoft.com/office/drawing/2014/main" id="{436E6E20-0887-CFC1-A3FE-7483B0724908}"/>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5" name="Google Shape;716;p4">
              <a:extLst>
                <a:ext uri="{FF2B5EF4-FFF2-40B4-BE49-F238E27FC236}">
                  <a16:creationId xmlns:a16="http://schemas.microsoft.com/office/drawing/2014/main" id="{38F8455D-113A-7630-98DF-D19911BBD2AA}"/>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6" name="Google Shape;717;p4">
              <a:extLst>
                <a:ext uri="{FF2B5EF4-FFF2-40B4-BE49-F238E27FC236}">
                  <a16:creationId xmlns:a16="http://schemas.microsoft.com/office/drawing/2014/main" id="{B20104A5-97CB-A588-9B4E-E552B05909E5}"/>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7" name="Google Shape;718;p4">
              <a:extLst>
                <a:ext uri="{FF2B5EF4-FFF2-40B4-BE49-F238E27FC236}">
                  <a16:creationId xmlns:a16="http://schemas.microsoft.com/office/drawing/2014/main" id="{EAF9B49A-02FD-3197-32F0-1F56F1C67281}"/>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8" name="Google Shape;719;p4">
              <a:extLst>
                <a:ext uri="{FF2B5EF4-FFF2-40B4-BE49-F238E27FC236}">
                  <a16:creationId xmlns:a16="http://schemas.microsoft.com/office/drawing/2014/main" id="{A5E19029-4A0B-92C2-7773-D55AFB83E216}"/>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19" name="Google Shape;720;p4">
              <a:extLst>
                <a:ext uri="{FF2B5EF4-FFF2-40B4-BE49-F238E27FC236}">
                  <a16:creationId xmlns:a16="http://schemas.microsoft.com/office/drawing/2014/main" id="{D8549B60-3D56-3762-3C72-BC9980478498}"/>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0" name="Google Shape;721;p4">
              <a:extLst>
                <a:ext uri="{FF2B5EF4-FFF2-40B4-BE49-F238E27FC236}">
                  <a16:creationId xmlns:a16="http://schemas.microsoft.com/office/drawing/2014/main" id="{1C72107B-F4E6-3FB2-E0EF-10ABBFEA6956}"/>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1" name="Google Shape;722;p4">
              <a:extLst>
                <a:ext uri="{FF2B5EF4-FFF2-40B4-BE49-F238E27FC236}">
                  <a16:creationId xmlns:a16="http://schemas.microsoft.com/office/drawing/2014/main" id="{65C5EA2B-1E88-B3D7-9292-0C6A171CE2B0}"/>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2" name="Google Shape;723;p4">
              <a:extLst>
                <a:ext uri="{FF2B5EF4-FFF2-40B4-BE49-F238E27FC236}">
                  <a16:creationId xmlns:a16="http://schemas.microsoft.com/office/drawing/2014/main" id="{3BD1A727-5231-463B-6E71-41C7A26831AE}"/>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3" name="Google Shape;724;p4">
              <a:extLst>
                <a:ext uri="{FF2B5EF4-FFF2-40B4-BE49-F238E27FC236}">
                  <a16:creationId xmlns:a16="http://schemas.microsoft.com/office/drawing/2014/main" id="{6B1B87AD-F863-EC07-93EB-D55A16041018}"/>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4" name="Google Shape;725;p4">
              <a:extLst>
                <a:ext uri="{FF2B5EF4-FFF2-40B4-BE49-F238E27FC236}">
                  <a16:creationId xmlns:a16="http://schemas.microsoft.com/office/drawing/2014/main" id="{20071C5B-415F-3247-FA77-AC4E8F428E46}"/>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5" name="Google Shape;726;p4">
              <a:extLst>
                <a:ext uri="{FF2B5EF4-FFF2-40B4-BE49-F238E27FC236}">
                  <a16:creationId xmlns:a16="http://schemas.microsoft.com/office/drawing/2014/main" id="{63D42507-819C-E4AB-4996-5BF850953EC6}"/>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6" name="Google Shape;727;p4">
              <a:extLst>
                <a:ext uri="{FF2B5EF4-FFF2-40B4-BE49-F238E27FC236}">
                  <a16:creationId xmlns:a16="http://schemas.microsoft.com/office/drawing/2014/main" id="{F111D2D3-07F6-1091-93EC-F1F5B38F2477}"/>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7" name="Google Shape;728;p4">
              <a:extLst>
                <a:ext uri="{FF2B5EF4-FFF2-40B4-BE49-F238E27FC236}">
                  <a16:creationId xmlns:a16="http://schemas.microsoft.com/office/drawing/2014/main" id="{1A3DB38B-9CD2-A17A-94F7-E28235E57559}"/>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8" name="Google Shape;729;p4">
              <a:extLst>
                <a:ext uri="{FF2B5EF4-FFF2-40B4-BE49-F238E27FC236}">
                  <a16:creationId xmlns:a16="http://schemas.microsoft.com/office/drawing/2014/main" id="{5C7ABBE8-6074-C7FB-05B0-3761578C8B2D}"/>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29" name="Google Shape;730;p4">
              <a:extLst>
                <a:ext uri="{FF2B5EF4-FFF2-40B4-BE49-F238E27FC236}">
                  <a16:creationId xmlns:a16="http://schemas.microsoft.com/office/drawing/2014/main" id="{D6C2825E-FC41-6A76-4BAC-FFE4132969B8}"/>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0" name="Google Shape;731;p4">
              <a:extLst>
                <a:ext uri="{FF2B5EF4-FFF2-40B4-BE49-F238E27FC236}">
                  <a16:creationId xmlns:a16="http://schemas.microsoft.com/office/drawing/2014/main" id="{AE9B8D24-80EE-7EA6-F6C0-5BC2CA82204D}"/>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1" name="Google Shape;732;p4">
              <a:extLst>
                <a:ext uri="{FF2B5EF4-FFF2-40B4-BE49-F238E27FC236}">
                  <a16:creationId xmlns:a16="http://schemas.microsoft.com/office/drawing/2014/main" id="{F910056C-6EAB-6CC4-5D5D-C21D04AF0DB8}"/>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2" name="Google Shape;733;p4">
              <a:extLst>
                <a:ext uri="{FF2B5EF4-FFF2-40B4-BE49-F238E27FC236}">
                  <a16:creationId xmlns:a16="http://schemas.microsoft.com/office/drawing/2014/main" id="{B3DC4413-9F13-0637-739D-224E858608F1}"/>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3" name="Google Shape;734;p4">
              <a:extLst>
                <a:ext uri="{FF2B5EF4-FFF2-40B4-BE49-F238E27FC236}">
                  <a16:creationId xmlns:a16="http://schemas.microsoft.com/office/drawing/2014/main" id="{241AFC1A-79C4-423A-C3EB-390FB912B172}"/>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4" name="Google Shape;735;p4">
              <a:extLst>
                <a:ext uri="{FF2B5EF4-FFF2-40B4-BE49-F238E27FC236}">
                  <a16:creationId xmlns:a16="http://schemas.microsoft.com/office/drawing/2014/main" id="{D0CDA4B7-C9DF-8316-8EE3-3407D51203E1}"/>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5" name="Google Shape;736;p4">
              <a:extLst>
                <a:ext uri="{FF2B5EF4-FFF2-40B4-BE49-F238E27FC236}">
                  <a16:creationId xmlns:a16="http://schemas.microsoft.com/office/drawing/2014/main" id="{594D8C30-6441-087C-3473-BF22BADFAEA7}"/>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6" name="Google Shape;737;p4">
              <a:extLst>
                <a:ext uri="{FF2B5EF4-FFF2-40B4-BE49-F238E27FC236}">
                  <a16:creationId xmlns:a16="http://schemas.microsoft.com/office/drawing/2014/main" id="{BC9A5288-7381-0F22-2691-638B83A6A0A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7" name="Google Shape;738;p4">
              <a:extLst>
                <a:ext uri="{FF2B5EF4-FFF2-40B4-BE49-F238E27FC236}">
                  <a16:creationId xmlns:a16="http://schemas.microsoft.com/office/drawing/2014/main" id="{4CB71F82-96F7-A1B6-D38A-034B9D5B613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8" name="Google Shape;739;p4">
              <a:extLst>
                <a:ext uri="{FF2B5EF4-FFF2-40B4-BE49-F238E27FC236}">
                  <a16:creationId xmlns:a16="http://schemas.microsoft.com/office/drawing/2014/main" id="{01967E44-2069-11EA-06CA-38E6BB80B899}"/>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39" name="Google Shape;740;p4">
              <a:extLst>
                <a:ext uri="{FF2B5EF4-FFF2-40B4-BE49-F238E27FC236}">
                  <a16:creationId xmlns:a16="http://schemas.microsoft.com/office/drawing/2014/main" id="{A643DAA6-6F1D-68E6-0FEC-51B404334C5E}"/>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0" name="Google Shape;741;p4">
              <a:extLst>
                <a:ext uri="{FF2B5EF4-FFF2-40B4-BE49-F238E27FC236}">
                  <a16:creationId xmlns:a16="http://schemas.microsoft.com/office/drawing/2014/main" id="{F3803636-A683-623E-453F-2F8D48DD9C81}"/>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1" name="Google Shape;742;p4">
              <a:extLst>
                <a:ext uri="{FF2B5EF4-FFF2-40B4-BE49-F238E27FC236}">
                  <a16:creationId xmlns:a16="http://schemas.microsoft.com/office/drawing/2014/main" id="{D9FED390-D255-93BA-35F6-5A2A68CB4579}"/>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2" name="Google Shape;743;p4">
              <a:extLst>
                <a:ext uri="{FF2B5EF4-FFF2-40B4-BE49-F238E27FC236}">
                  <a16:creationId xmlns:a16="http://schemas.microsoft.com/office/drawing/2014/main" id="{30FB7924-B66C-8581-D8A5-4927A45A129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3" name="Google Shape;744;p4">
              <a:extLst>
                <a:ext uri="{FF2B5EF4-FFF2-40B4-BE49-F238E27FC236}">
                  <a16:creationId xmlns:a16="http://schemas.microsoft.com/office/drawing/2014/main" id="{12051BEA-B8BC-ADD1-9205-6B2F9E1C6A44}"/>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4" name="Google Shape;745;p4">
              <a:extLst>
                <a:ext uri="{FF2B5EF4-FFF2-40B4-BE49-F238E27FC236}">
                  <a16:creationId xmlns:a16="http://schemas.microsoft.com/office/drawing/2014/main" id="{42FE2D6E-1A1C-8520-DB6A-DF4606E1BBD0}"/>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5" name="Google Shape;746;p4">
              <a:extLst>
                <a:ext uri="{FF2B5EF4-FFF2-40B4-BE49-F238E27FC236}">
                  <a16:creationId xmlns:a16="http://schemas.microsoft.com/office/drawing/2014/main" id="{13FFE2DE-814A-1388-D0EC-D9FB62D69A94}"/>
                </a:ext>
              </a:extLst>
            </p:cNvPr>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6" name="Google Shape;747;p4">
              <a:extLst>
                <a:ext uri="{FF2B5EF4-FFF2-40B4-BE49-F238E27FC236}">
                  <a16:creationId xmlns:a16="http://schemas.microsoft.com/office/drawing/2014/main" id="{E8C3DC23-A129-400D-5A02-1438D9CB8329}"/>
                </a:ext>
              </a:extLst>
            </p:cNvPr>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7" name="Google Shape;748;p4">
              <a:extLst>
                <a:ext uri="{FF2B5EF4-FFF2-40B4-BE49-F238E27FC236}">
                  <a16:creationId xmlns:a16="http://schemas.microsoft.com/office/drawing/2014/main" id="{47A98F9A-ACE2-977A-E56D-BA8539587BEC}"/>
                </a:ext>
              </a:extLst>
            </p:cNvPr>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8" name="Google Shape;749;p4">
              <a:extLst>
                <a:ext uri="{FF2B5EF4-FFF2-40B4-BE49-F238E27FC236}">
                  <a16:creationId xmlns:a16="http://schemas.microsoft.com/office/drawing/2014/main" id="{9936E3C9-7DC4-B884-80EB-858765D87339}"/>
                </a:ext>
              </a:extLst>
            </p:cNvPr>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49" name="Google Shape;750;p4">
              <a:extLst>
                <a:ext uri="{FF2B5EF4-FFF2-40B4-BE49-F238E27FC236}">
                  <a16:creationId xmlns:a16="http://schemas.microsoft.com/office/drawing/2014/main" id="{F174B3C6-4DEC-5724-24C6-446426AE02C1}"/>
                </a:ext>
              </a:extLst>
            </p:cNvPr>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0" name="Google Shape;751;p4">
              <a:extLst>
                <a:ext uri="{FF2B5EF4-FFF2-40B4-BE49-F238E27FC236}">
                  <a16:creationId xmlns:a16="http://schemas.microsoft.com/office/drawing/2014/main" id="{AB542498-AE77-FEE2-7426-7D447A463964}"/>
                </a:ext>
              </a:extLst>
            </p:cNvPr>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1" name="Google Shape;752;p4">
              <a:extLst>
                <a:ext uri="{FF2B5EF4-FFF2-40B4-BE49-F238E27FC236}">
                  <a16:creationId xmlns:a16="http://schemas.microsoft.com/office/drawing/2014/main" id="{F13207F7-35AC-4C7F-EDA2-B941262A13D7}"/>
                </a:ext>
              </a:extLst>
            </p:cNvPr>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2" name="Google Shape;753;p4">
              <a:extLst>
                <a:ext uri="{FF2B5EF4-FFF2-40B4-BE49-F238E27FC236}">
                  <a16:creationId xmlns:a16="http://schemas.microsoft.com/office/drawing/2014/main" id="{3CFEA14A-2E9C-C8BC-BB31-AA6F38C4F086}"/>
                </a:ext>
              </a:extLst>
            </p:cNvPr>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3" name="Google Shape;754;p4">
              <a:extLst>
                <a:ext uri="{FF2B5EF4-FFF2-40B4-BE49-F238E27FC236}">
                  <a16:creationId xmlns:a16="http://schemas.microsoft.com/office/drawing/2014/main" id="{8D984978-3A34-0506-A695-C4A2BFBD8F7C}"/>
                </a:ext>
              </a:extLst>
            </p:cNvPr>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4" name="Google Shape;755;p4">
              <a:extLst>
                <a:ext uri="{FF2B5EF4-FFF2-40B4-BE49-F238E27FC236}">
                  <a16:creationId xmlns:a16="http://schemas.microsoft.com/office/drawing/2014/main" id="{9730C331-2801-EB63-9D2E-F897BC6DA460}"/>
                </a:ext>
              </a:extLst>
            </p:cNvPr>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5" name="Google Shape;756;p4">
              <a:extLst>
                <a:ext uri="{FF2B5EF4-FFF2-40B4-BE49-F238E27FC236}">
                  <a16:creationId xmlns:a16="http://schemas.microsoft.com/office/drawing/2014/main" id="{75B0F72A-2BA1-A5DE-FF20-08352011DF92}"/>
                </a:ext>
              </a:extLst>
            </p:cNvPr>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6" name="Google Shape;757;p4">
              <a:extLst>
                <a:ext uri="{FF2B5EF4-FFF2-40B4-BE49-F238E27FC236}">
                  <a16:creationId xmlns:a16="http://schemas.microsoft.com/office/drawing/2014/main" id="{09A8C43A-3D1F-C8ED-86DD-BEAAF6A5E67D}"/>
                </a:ext>
              </a:extLst>
            </p:cNvPr>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7" name="Google Shape;758;p4">
              <a:extLst>
                <a:ext uri="{FF2B5EF4-FFF2-40B4-BE49-F238E27FC236}">
                  <a16:creationId xmlns:a16="http://schemas.microsoft.com/office/drawing/2014/main" id="{18F03004-5015-C1AC-EB12-580FD596F6B6}"/>
                </a:ext>
              </a:extLst>
            </p:cNvPr>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8" name="Google Shape;759;p4">
              <a:extLst>
                <a:ext uri="{FF2B5EF4-FFF2-40B4-BE49-F238E27FC236}">
                  <a16:creationId xmlns:a16="http://schemas.microsoft.com/office/drawing/2014/main" id="{14F1E341-76AA-B1D5-D999-92A5A7517C47}"/>
                </a:ext>
              </a:extLst>
            </p:cNvPr>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59" name="Google Shape;760;p4">
              <a:extLst>
                <a:ext uri="{FF2B5EF4-FFF2-40B4-BE49-F238E27FC236}">
                  <a16:creationId xmlns:a16="http://schemas.microsoft.com/office/drawing/2014/main" id="{27EBC7B6-33BA-C938-77D6-AD77EF7F91C5}"/>
                </a:ext>
              </a:extLst>
            </p:cNvPr>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0" name="Google Shape;761;p4">
              <a:extLst>
                <a:ext uri="{FF2B5EF4-FFF2-40B4-BE49-F238E27FC236}">
                  <a16:creationId xmlns:a16="http://schemas.microsoft.com/office/drawing/2014/main" id="{2C92F3B4-F05F-D41C-42FD-DA2F4F72094E}"/>
                </a:ext>
              </a:extLst>
            </p:cNvPr>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1" name="Google Shape;762;p4">
              <a:extLst>
                <a:ext uri="{FF2B5EF4-FFF2-40B4-BE49-F238E27FC236}">
                  <a16:creationId xmlns:a16="http://schemas.microsoft.com/office/drawing/2014/main" id="{8676DACB-0712-BD95-BA74-14FCE9F1D977}"/>
                </a:ext>
              </a:extLst>
            </p:cNvPr>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2" name="Google Shape;763;p4">
              <a:extLst>
                <a:ext uri="{FF2B5EF4-FFF2-40B4-BE49-F238E27FC236}">
                  <a16:creationId xmlns:a16="http://schemas.microsoft.com/office/drawing/2014/main" id="{C51AD31D-479E-6B8E-14BA-26281D49A0BF}"/>
                </a:ext>
              </a:extLst>
            </p:cNvPr>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3" name="Google Shape;764;p4">
              <a:extLst>
                <a:ext uri="{FF2B5EF4-FFF2-40B4-BE49-F238E27FC236}">
                  <a16:creationId xmlns:a16="http://schemas.microsoft.com/office/drawing/2014/main" id="{6B05C190-8E8A-AB18-60C1-2CBE60E84FC8}"/>
                </a:ext>
              </a:extLst>
            </p:cNvPr>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4" name="Google Shape;765;p4">
              <a:extLst>
                <a:ext uri="{FF2B5EF4-FFF2-40B4-BE49-F238E27FC236}">
                  <a16:creationId xmlns:a16="http://schemas.microsoft.com/office/drawing/2014/main" id="{DC62030A-5AA2-098D-03B6-88B090048F33}"/>
                </a:ext>
              </a:extLst>
            </p:cNvPr>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5" name="Google Shape;766;p4">
              <a:extLst>
                <a:ext uri="{FF2B5EF4-FFF2-40B4-BE49-F238E27FC236}">
                  <a16:creationId xmlns:a16="http://schemas.microsoft.com/office/drawing/2014/main" id="{536A579C-F742-C3C0-2729-CCB3A47605D0}"/>
                </a:ext>
              </a:extLst>
            </p:cNvPr>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6" name="Google Shape;767;p4">
              <a:extLst>
                <a:ext uri="{FF2B5EF4-FFF2-40B4-BE49-F238E27FC236}">
                  <a16:creationId xmlns:a16="http://schemas.microsoft.com/office/drawing/2014/main" id="{86956FF4-9360-EE49-F29C-6A968FB021E7}"/>
                </a:ext>
              </a:extLst>
            </p:cNvPr>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7" name="Google Shape;768;p4">
              <a:extLst>
                <a:ext uri="{FF2B5EF4-FFF2-40B4-BE49-F238E27FC236}">
                  <a16:creationId xmlns:a16="http://schemas.microsoft.com/office/drawing/2014/main" id="{C291CA1C-B330-761E-D8E0-697C32BC8F60}"/>
                </a:ext>
              </a:extLst>
            </p:cNvPr>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8" name="Google Shape;769;p4">
              <a:extLst>
                <a:ext uri="{FF2B5EF4-FFF2-40B4-BE49-F238E27FC236}">
                  <a16:creationId xmlns:a16="http://schemas.microsoft.com/office/drawing/2014/main" id="{1F171585-0956-D855-407F-002BEEB5724E}"/>
                </a:ext>
              </a:extLst>
            </p:cNvPr>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69" name="Google Shape;770;p4">
              <a:extLst>
                <a:ext uri="{FF2B5EF4-FFF2-40B4-BE49-F238E27FC236}">
                  <a16:creationId xmlns:a16="http://schemas.microsoft.com/office/drawing/2014/main" id="{B488B439-D157-A750-B847-A183DD01FD1E}"/>
                </a:ext>
              </a:extLst>
            </p:cNvPr>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0" name="Google Shape;771;p4">
              <a:extLst>
                <a:ext uri="{FF2B5EF4-FFF2-40B4-BE49-F238E27FC236}">
                  <a16:creationId xmlns:a16="http://schemas.microsoft.com/office/drawing/2014/main" id="{68AF3B45-4523-AB0C-E1B2-3082A01BF0A9}"/>
                </a:ext>
              </a:extLst>
            </p:cNvPr>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000000"/>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1" name="Google Shape;772;p4">
              <a:extLst>
                <a:ext uri="{FF2B5EF4-FFF2-40B4-BE49-F238E27FC236}">
                  <a16:creationId xmlns:a16="http://schemas.microsoft.com/office/drawing/2014/main" id="{3609FD40-9AF2-ED25-B187-0A6E70C456FB}"/>
                </a:ext>
              </a:extLst>
            </p:cNvPr>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2" name="Google Shape;773;p4">
              <a:extLst>
                <a:ext uri="{FF2B5EF4-FFF2-40B4-BE49-F238E27FC236}">
                  <a16:creationId xmlns:a16="http://schemas.microsoft.com/office/drawing/2014/main" id="{B40E382C-0A17-7B1F-A77A-93D7156C71CF}"/>
                </a:ext>
              </a:extLst>
            </p:cNvPr>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3" name="Google Shape;774;p4">
              <a:extLst>
                <a:ext uri="{FF2B5EF4-FFF2-40B4-BE49-F238E27FC236}">
                  <a16:creationId xmlns:a16="http://schemas.microsoft.com/office/drawing/2014/main" id="{BBFE83AF-BC2D-9158-B3E7-40E924FE0FCA}"/>
                </a:ext>
              </a:extLst>
            </p:cNvPr>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4" name="Google Shape;775;p4">
              <a:extLst>
                <a:ext uri="{FF2B5EF4-FFF2-40B4-BE49-F238E27FC236}">
                  <a16:creationId xmlns:a16="http://schemas.microsoft.com/office/drawing/2014/main" id="{64F2D85E-90AA-185E-3C34-42E3136C8312}"/>
                </a:ext>
              </a:extLst>
            </p:cNvPr>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5" name="Google Shape;776;p4">
              <a:extLst>
                <a:ext uri="{FF2B5EF4-FFF2-40B4-BE49-F238E27FC236}">
                  <a16:creationId xmlns:a16="http://schemas.microsoft.com/office/drawing/2014/main" id="{2A8FC18B-8AF5-035C-CEFB-A830E07A316C}"/>
                </a:ext>
              </a:extLst>
            </p:cNvPr>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6" name="Google Shape;777;p4">
              <a:extLst>
                <a:ext uri="{FF2B5EF4-FFF2-40B4-BE49-F238E27FC236}">
                  <a16:creationId xmlns:a16="http://schemas.microsoft.com/office/drawing/2014/main" id="{733E3916-5315-E4D1-E44F-25CEDB964E8B}"/>
                </a:ext>
              </a:extLst>
            </p:cNvPr>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7" name="Google Shape;778;p4">
              <a:extLst>
                <a:ext uri="{FF2B5EF4-FFF2-40B4-BE49-F238E27FC236}">
                  <a16:creationId xmlns:a16="http://schemas.microsoft.com/office/drawing/2014/main" id="{18764F0A-300E-0847-F05C-E7F3976F552B}"/>
                </a:ext>
              </a:extLst>
            </p:cNvPr>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8" name="Google Shape;779;p4">
              <a:extLst>
                <a:ext uri="{FF2B5EF4-FFF2-40B4-BE49-F238E27FC236}">
                  <a16:creationId xmlns:a16="http://schemas.microsoft.com/office/drawing/2014/main" id="{B386487F-A133-C1FD-467C-8ED68F94073C}"/>
                </a:ext>
              </a:extLst>
            </p:cNvPr>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79" name="Google Shape;780;p4">
              <a:extLst>
                <a:ext uri="{FF2B5EF4-FFF2-40B4-BE49-F238E27FC236}">
                  <a16:creationId xmlns:a16="http://schemas.microsoft.com/office/drawing/2014/main" id="{48E09B3A-75F7-5891-E965-018C18903CFF}"/>
                </a:ext>
              </a:extLst>
            </p:cNvPr>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80" name="Google Shape;781;p4">
              <a:extLst>
                <a:ext uri="{FF2B5EF4-FFF2-40B4-BE49-F238E27FC236}">
                  <a16:creationId xmlns:a16="http://schemas.microsoft.com/office/drawing/2014/main" id="{8AADB5E7-6987-C2F6-A6C6-34850B9D1917}"/>
                </a:ext>
              </a:extLst>
            </p:cNvPr>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DB3B4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sp>
        <p:nvSpPr>
          <p:cNvPr id="19" name="Google Shape;2147;p40">
            <a:extLst>
              <a:ext uri="{FF2B5EF4-FFF2-40B4-BE49-F238E27FC236}">
                <a16:creationId xmlns:a16="http://schemas.microsoft.com/office/drawing/2014/main" id="{0115D417-37E4-C7B5-ED00-B30C0F69E7DE}"/>
              </a:ext>
            </a:extLst>
          </p:cNvPr>
          <p:cNvSpPr/>
          <p:nvPr/>
        </p:nvSpPr>
        <p:spPr>
          <a:xfrm>
            <a:off x="5289793" y="5080257"/>
            <a:ext cx="836400" cy="836400"/>
          </a:xfrm>
          <a:prstGeom prst="ellipse">
            <a:avLst/>
          </a:prstGeom>
          <a:solidFill>
            <a:srgbClr val="F3D676"/>
          </a:solidFill>
          <a:ln>
            <a:noFill/>
          </a:ln>
        </p:spPr>
        <p:txBody>
          <a:bodyPr spcFirstLastPara="1" wrap="square" lIns="121900" tIns="121900" rIns="121900" bIns="121900" anchor="ctr" anchorCtr="0">
            <a:noAutofit/>
          </a:bodyPr>
          <a:lstStyle/>
          <a:p>
            <a:pPr algn="ctr" defTabSz="1219170">
              <a:defRPr/>
            </a:pPr>
            <a:r>
              <a:rPr lang="fr" sz="2400" b="1" kern="0">
                <a:solidFill>
                  <a:schemeClr val="bg1"/>
                </a:solidFill>
                <a:latin typeface="Fira Sans Extra Condensed"/>
                <a:ea typeface="Fira Sans Extra Condensed"/>
                <a:cs typeface="Fira Sans Extra Condensed"/>
                <a:sym typeface="Fira Sans Extra Condensed"/>
              </a:rPr>
              <a:t>3</a:t>
            </a:r>
            <a:endParaRPr sz="2400" b="1" kern="0">
              <a:solidFill>
                <a:schemeClr val="bg1"/>
              </a:solidFill>
              <a:latin typeface="Fira Sans Extra Condensed"/>
              <a:ea typeface="Fira Sans Extra Condensed"/>
              <a:cs typeface="Fira Sans Extra Condensed"/>
              <a:sym typeface="Fira Sans Extra Condensed"/>
            </a:endParaRPr>
          </a:p>
        </p:txBody>
      </p:sp>
      <p:sp>
        <p:nvSpPr>
          <p:cNvPr id="30" name="TextBox 29">
            <a:extLst>
              <a:ext uri="{FF2B5EF4-FFF2-40B4-BE49-F238E27FC236}">
                <a16:creationId xmlns:a16="http://schemas.microsoft.com/office/drawing/2014/main" id="{139344F6-AE7D-12EB-FA7D-00C13F05CC69}"/>
              </a:ext>
            </a:extLst>
          </p:cNvPr>
          <p:cNvSpPr txBox="1"/>
          <p:nvPr/>
        </p:nvSpPr>
        <p:spPr>
          <a:xfrm>
            <a:off x="6303455" y="1749239"/>
            <a:ext cx="4989205" cy="954107"/>
          </a:xfrm>
          <a:prstGeom prst="rect">
            <a:avLst/>
          </a:prstGeom>
          <a:noFill/>
        </p:spPr>
        <p:txBody>
          <a:bodyPr wrap="square">
            <a:spAutoFit/>
          </a:bodyPr>
          <a:lstStyle/>
          <a:p>
            <a:r>
              <a:rPr lang="en-US" sz="2800" i="1">
                <a:solidFill>
                  <a:schemeClr val="bg1"/>
                </a:solidFill>
                <a:latin typeface="Times New Roman" panose="02020603050405020304" pitchFamily="18" charset="0"/>
                <a:cs typeface="Times New Roman" panose="02020603050405020304" pitchFamily="18" charset="0"/>
              </a:rPr>
              <a:t>Bài văn nghị luận về một vấn đề trong đời sống là gì?</a:t>
            </a:r>
            <a:endParaRPr lang="en-US" sz="2800">
              <a:solidFill>
                <a:schemeClr val="bg1"/>
              </a:solidFill>
              <a:latin typeface="Times New Roman" panose="02020603050405020304" pitchFamily="18" charset="0"/>
              <a:cs typeface="Times New Roman" panose="02020603050405020304" pitchFamily="18" charset="0"/>
            </a:endParaRPr>
          </a:p>
        </p:txBody>
      </p:sp>
      <p:sp>
        <p:nvSpPr>
          <p:cNvPr id="32" name="TextBox 31">
            <a:extLst>
              <a:ext uri="{FF2B5EF4-FFF2-40B4-BE49-F238E27FC236}">
                <a16:creationId xmlns:a16="http://schemas.microsoft.com/office/drawing/2014/main" id="{906E0743-BE22-D505-4B11-07AB39100EA7}"/>
              </a:ext>
            </a:extLst>
          </p:cNvPr>
          <p:cNvSpPr txBox="1"/>
          <p:nvPr/>
        </p:nvSpPr>
        <p:spPr>
          <a:xfrm>
            <a:off x="6211064" y="3243415"/>
            <a:ext cx="4979932" cy="1384995"/>
          </a:xfrm>
          <a:prstGeom prst="rect">
            <a:avLst/>
          </a:prstGeom>
          <a:noFill/>
        </p:spPr>
        <p:txBody>
          <a:bodyPr wrap="square">
            <a:spAutoFit/>
          </a:bodyPr>
          <a:lstStyle/>
          <a:p>
            <a:r>
              <a:rPr lang="en-US" sz="2800" i="1">
                <a:solidFill>
                  <a:schemeClr val="bg1"/>
                </a:solidFill>
                <a:latin typeface="Times New Roman" panose="02020603050405020304" pitchFamily="18" charset="0"/>
                <a:cs typeface="Times New Roman" panose="02020603050405020304" pitchFamily="18" charset="0"/>
              </a:rPr>
              <a:t>Trình bày yêu cầu đối với bài văn nghị luận về một vấn đề trong đời sống.</a:t>
            </a:r>
            <a:endParaRPr lang="en-US" sz="2800">
              <a:solidFill>
                <a:schemeClr val="bg1"/>
              </a:solidFill>
              <a:latin typeface="Times New Roman" panose="02020603050405020304" pitchFamily="18" charset="0"/>
              <a:cs typeface="Times New Roman" panose="02020603050405020304" pitchFamily="18" charset="0"/>
            </a:endParaRPr>
          </a:p>
        </p:txBody>
      </p:sp>
      <p:sp>
        <p:nvSpPr>
          <p:cNvPr id="34" name="TextBox 33">
            <a:extLst>
              <a:ext uri="{FF2B5EF4-FFF2-40B4-BE49-F238E27FC236}">
                <a16:creationId xmlns:a16="http://schemas.microsoft.com/office/drawing/2014/main" id="{EE00500F-273E-381D-5E7A-E4E3759DA2E9}"/>
              </a:ext>
            </a:extLst>
          </p:cNvPr>
          <p:cNvSpPr txBox="1"/>
          <p:nvPr/>
        </p:nvSpPr>
        <p:spPr>
          <a:xfrm>
            <a:off x="6189252" y="4991987"/>
            <a:ext cx="5624850" cy="954107"/>
          </a:xfrm>
          <a:prstGeom prst="rect">
            <a:avLst/>
          </a:prstGeom>
          <a:noFill/>
        </p:spPr>
        <p:txBody>
          <a:bodyPr wrap="square">
            <a:spAutoFit/>
          </a:bodyPr>
          <a:lstStyle/>
          <a:p>
            <a:r>
              <a:rPr lang="en-US" sz="2800" i="1">
                <a:solidFill>
                  <a:schemeClr val="bg1"/>
                </a:solidFill>
                <a:latin typeface="Times New Roman" panose="02020603050405020304" pitchFamily="18" charset="0"/>
                <a:cs typeface="Times New Roman" panose="02020603050405020304" pitchFamily="18" charset="0"/>
              </a:rPr>
              <a:t>Trình bày bố cục của bài văn nghị luận về một vấn đề trong đời sống. </a:t>
            </a:r>
            <a:endParaRPr lang="en-US" sz="2800">
              <a:solidFill>
                <a:schemeClr val="bg1"/>
              </a:solidFill>
              <a:latin typeface="Times New Roman" panose="02020603050405020304" pitchFamily="18" charset="0"/>
              <a:cs typeface="Times New Roman" panose="02020603050405020304" pitchFamily="18" charset="0"/>
            </a:endParaRPr>
          </a:p>
        </p:txBody>
      </p:sp>
      <p:pic>
        <p:nvPicPr>
          <p:cNvPr id="2" name="Picture 1" descr="A cartoon of a child and child sitting on a stack of books&#10;&#10;Description automatically generated">
            <a:extLst>
              <a:ext uri="{FF2B5EF4-FFF2-40B4-BE49-F238E27FC236}">
                <a16:creationId xmlns:a16="http://schemas.microsoft.com/office/drawing/2014/main" id="{7D5B2174-C7CF-CB82-BE72-4BEE2E3411F2}"/>
              </a:ext>
            </a:extLst>
          </p:cNvPr>
          <p:cNvPicPr>
            <a:picLocks noChangeAspect="1"/>
          </p:cNvPicPr>
          <p:nvPr/>
        </p:nvPicPr>
        <p:blipFill>
          <a:blip r:embed="rId3"/>
          <a:stretch>
            <a:fillRect/>
          </a:stretch>
        </p:blipFill>
        <p:spPr>
          <a:xfrm>
            <a:off x="1650591" y="3231325"/>
            <a:ext cx="2615482" cy="3046932"/>
          </a:xfrm>
          <a:prstGeom prst="rect">
            <a:avLst/>
          </a:prstGeom>
        </p:spPr>
      </p:pic>
    </p:spTree>
    <p:extLst>
      <p:ext uri="{BB962C8B-B14F-4D97-AF65-F5344CB8AC3E}">
        <p14:creationId xmlns:p14="http://schemas.microsoft.com/office/powerpoint/2010/main" val="324695952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1000"/>
                                        <p:tgtEl>
                                          <p:spTgt spid="14"/>
                                        </p:tgtEl>
                                      </p:cBhvr>
                                    </p:animEffect>
                                    <p:anim calcmode="lin" valueType="num">
                                      <p:cBhvr>
                                        <p:cTn id="13" dur="1000" fill="hold"/>
                                        <p:tgtEl>
                                          <p:spTgt spid="14"/>
                                        </p:tgtEl>
                                        <p:attrNameLst>
                                          <p:attrName>ppt_x</p:attrName>
                                        </p:attrNameLst>
                                      </p:cBhvr>
                                      <p:tavLst>
                                        <p:tav tm="0">
                                          <p:val>
                                            <p:strVal val="#ppt_x"/>
                                          </p:val>
                                        </p:tav>
                                        <p:tav tm="100000">
                                          <p:val>
                                            <p:strVal val="#ppt_x"/>
                                          </p:val>
                                        </p:tav>
                                      </p:tavLst>
                                    </p:anim>
                                    <p:anim calcmode="lin" valueType="num">
                                      <p:cBhvr>
                                        <p:cTn id="14"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barn(inVertical)">
                                      <p:cBhvr>
                                        <p:cTn id="19" dur="500"/>
                                        <p:tgtEl>
                                          <p:spTgt spid="20"/>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barn(inVertical)">
                                      <p:cBhvr>
                                        <p:cTn id="22" dur="500"/>
                                        <p:tgtEl>
                                          <p:spTgt spid="17"/>
                                        </p:tgtEl>
                                      </p:cBhvr>
                                    </p:animEffect>
                                  </p:childTnLst>
                                </p:cTn>
                              </p:par>
                            </p:childTnLst>
                          </p:cTn>
                        </p:par>
                      </p:childTnLst>
                    </p:cTn>
                  </p:par>
                  <p:par>
                    <p:cTn id="23" fill="hold">
                      <p:stCondLst>
                        <p:cond delay="indefinite"/>
                      </p:stCondLst>
                      <p:childTnLst>
                        <p:par>
                          <p:cTn id="24" fill="hold">
                            <p:stCondLst>
                              <p:cond delay="0"/>
                            </p:stCondLst>
                            <p:childTnLst>
                              <p:par>
                                <p:cTn id="25" presetID="53" presetClass="entr" presetSubtype="16" fill="hold" grpId="0" nodeType="clickEffect">
                                  <p:stCondLst>
                                    <p:cond delay="0"/>
                                  </p:stCondLst>
                                  <p:childTnLst>
                                    <p:set>
                                      <p:cBhvr>
                                        <p:cTn id="26" dur="1" fill="hold">
                                          <p:stCondLst>
                                            <p:cond delay="0"/>
                                          </p:stCondLst>
                                        </p:cTn>
                                        <p:tgtEl>
                                          <p:spTgt spid="30"/>
                                        </p:tgtEl>
                                        <p:attrNameLst>
                                          <p:attrName>style.visibility</p:attrName>
                                        </p:attrNameLst>
                                      </p:cBhvr>
                                      <p:to>
                                        <p:strVal val="visible"/>
                                      </p:to>
                                    </p:set>
                                    <p:anim calcmode="lin" valueType="num">
                                      <p:cBhvr>
                                        <p:cTn id="27" dur="500" fill="hold"/>
                                        <p:tgtEl>
                                          <p:spTgt spid="30"/>
                                        </p:tgtEl>
                                        <p:attrNameLst>
                                          <p:attrName>ppt_w</p:attrName>
                                        </p:attrNameLst>
                                      </p:cBhvr>
                                      <p:tavLst>
                                        <p:tav tm="0">
                                          <p:val>
                                            <p:fltVal val="0"/>
                                          </p:val>
                                        </p:tav>
                                        <p:tav tm="100000">
                                          <p:val>
                                            <p:strVal val="#ppt_w"/>
                                          </p:val>
                                        </p:tav>
                                      </p:tavLst>
                                    </p:anim>
                                    <p:anim calcmode="lin" valueType="num">
                                      <p:cBhvr>
                                        <p:cTn id="28" dur="500" fill="hold"/>
                                        <p:tgtEl>
                                          <p:spTgt spid="30"/>
                                        </p:tgtEl>
                                        <p:attrNameLst>
                                          <p:attrName>ppt_h</p:attrName>
                                        </p:attrNameLst>
                                      </p:cBhvr>
                                      <p:tavLst>
                                        <p:tav tm="0">
                                          <p:val>
                                            <p:fltVal val="0"/>
                                          </p:val>
                                        </p:tav>
                                        <p:tav tm="100000">
                                          <p:val>
                                            <p:strVal val="#ppt_h"/>
                                          </p:val>
                                        </p:tav>
                                      </p:tavLst>
                                    </p:anim>
                                    <p:animEffect transition="in" filter="fade">
                                      <p:cBhvr>
                                        <p:cTn id="29" dur="500"/>
                                        <p:tgtEl>
                                          <p:spTgt spid="30"/>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nodeType="click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barn(inVertical)">
                                      <p:cBhvr>
                                        <p:cTn id="34" dur="500"/>
                                        <p:tgtEl>
                                          <p:spTgt spid="21"/>
                                        </p:tgtEl>
                                      </p:cBhvr>
                                    </p:animEffect>
                                  </p:childTnLst>
                                </p:cTn>
                              </p:par>
                              <p:par>
                                <p:cTn id="35" presetID="16" presetClass="entr" presetSubtype="21"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barn(inVertical)">
                                      <p:cBhvr>
                                        <p:cTn id="37" dur="500"/>
                                        <p:tgtEl>
                                          <p:spTgt spid="18"/>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nodeType="click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barn(inVertical)">
                                      <p:cBhvr>
                                        <p:cTn id="47" dur="500"/>
                                        <p:tgtEl>
                                          <p:spTgt spid="22"/>
                                        </p:tgtEl>
                                      </p:cBhvr>
                                    </p:animEffect>
                                  </p:childTnLst>
                                </p:cTn>
                              </p:par>
                              <p:par>
                                <p:cTn id="48" presetID="16" presetClass="entr" presetSubtype="21" fill="hold" grpId="0" nodeType="with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barn(inVertical)">
                                      <p:cBhvr>
                                        <p:cTn id="50" dur="500"/>
                                        <p:tgtEl>
                                          <p:spTgt spid="19"/>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34"/>
                                        </p:tgtEl>
                                        <p:attrNameLst>
                                          <p:attrName>style.visibility</p:attrName>
                                        </p:attrNameLst>
                                      </p:cBhvr>
                                      <p:to>
                                        <p:strVal val="visible"/>
                                      </p:to>
                                    </p:set>
                                    <p:anim calcmode="lin" valueType="num">
                                      <p:cBhvr>
                                        <p:cTn id="53" dur="500" fill="hold"/>
                                        <p:tgtEl>
                                          <p:spTgt spid="34"/>
                                        </p:tgtEl>
                                        <p:attrNameLst>
                                          <p:attrName>ppt_w</p:attrName>
                                        </p:attrNameLst>
                                      </p:cBhvr>
                                      <p:tavLst>
                                        <p:tav tm="0">
                                          <p:val>
                                            <p:fltVal val="0"/>
                                          </p:val>
                                        </p:tav>
                                        <p:tav tm="100000">
                                          <p:val>
                                            <p:strVal val="#ppt_w"/>
                                          </p:val>
                                        </p:tav>
                                      </p:tavLst>
                                    </p:anim>
                                    <p:anim calcmode="lin" valueType="num">
                                      <p:cBhvr>
                                        <p:cTn id="54" dur="500" fill="hold"/>
                                        <p:tgtEl>
                                          <p:spTgt spid="34"/>
                                        </p:tgtEl>
                                        <p:attrNameLst>
                                          <p:attrName>ppt_h</p:attrName>
                                        </p:attrNameLst>
                                      </p:cBhvr>
                                      <p:tavLst>
                                        <p:tav tm="0">
                                          <p:val>
                                            <p:fltVal val="0"/>
                                          </p:val>
                                        </p:tav>
                                        <p:tav tm="100000">
                                          <p:val>
                                            <p:strVal val="#ppt_h"/>
                                          </p:val>
                                        </p:tav>
                                      </p:tavLst>
                                    </p:anim>
                                    <p:animEffect transition="in" filter="fade">
                                      <p:cBhvr>
                                        <p:cTn id="55"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30" grpId="0"/>
      <p:bldP spid="32" grpId="0"/>
      <p:bldP spid="34" grpId="0"/>
    </p:bldLst>
  </p:timing>
</p:sld>
</file>

<file path=ppt/theme/theme1.xml><?xml version="1.0" encoding="utf-8"?>
<a:theme xmlns:a="http://schemas.openxmlformats.org/drawingml/2006/main" name="Art Subject for Elementary - 1st Grade: Space, Value, Texture and Form by Slidesgo">
  <a:themeElements>
    <a:clrScheme name="Simple Light">
      <a:dk1>
        <a:srgbClr val="FFFFFF"/>
      </a:dk1>
      <a:lt1>
        <a:srgbClr val="1C1C1C"/>
      </a:lt1>
      <a:dk2>
        <a:srgbClr val="FFF2CC"/>
      </a:dk2>
      <a:lt2>
        <a:srgbClr val="FFE378"/>
      </a:lt2>
      <a:accent1>
        <a:srgbClr val="FBDAE3"/>
      </a:accent1>
      <a:accent2>
        <a:srgbClr val="FF88A7"/>
      </a:accent2>
      <a:accent3>
        <a:srgbClr val="CCCCFE"/>
      </a:accent3>
      <a:accent4>
        <a:srgbClr val="9D8AFE"/>
      </a:accent4>
      <a:accent5>
        <a:srgbClr val="A8EAFF"/>
      </a:accent5>
      <a:accent6>
        <a:srgbClr val="655EFF"/>
      </a:accent6>
      <a:hlink>
        <a:srgbClr val="1C1C1C"/>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316</TotalTime>
  <Words>1274</Words>
  <Application>Microsoft Office PowerPoint</Application>
  <PresentationFormat>Widescreen</PresentationFormat>
  <Paragraphs>119</Paragraphs>
  <Slides>22</Slides>
  <Notes>21</Notes>
  <HiddenSlides>0</HiddenSlides>
  <MMClips>1</MMClips>
  <ScaleCrop>false</ScaleCrop>
  <HeadingPairs>
    <vt:vector size="6" baseType="variant">
      <vt:variant>
        <vt:lpstr>Fonts Used</vt:lpstr>
      </vt:variant>
      <vt:variant>
        <vt:i4>19</vt:i4>
      </vt:variant>
      <vt:variant>
        <vt:lpstr>Theme</vt:lpstr>
      </vt:variant>
      <vt:variant>
        <vt:i4>2</vt:i4>
      </vt:variant>
      <vt:variant>
        <vt:lpstr>Slide Titles</vt:lpstr>
      </vt:variant>
      <vt:variant>
        <vt:i4>22</vt:i4>
      </vt:variant>
    </vt:vector>
  </HeadingPairs>
  <TitlesOfParts>
    <vt:vector size="43" baseType="lpstr">
      <vt:lpstr>SimSun</vt:lpstr>
      <vt:lpstr>SimSun</vt:lpstr>
      <vt:lpstr>Alfa Slab One</vt:lpstr>
      <vt:lpstr>Arial</vt:lpstr>
      <vt:lpstr>Bahiana</vt:lpstr>
      <vt:lpstr>Barlow</vt:lpstr>
      <vt:lpstr>Calibri</vt:lpstr>
      <vt:lpstr>Chelsea Market</vt:lpstr>
      <vt:lpstr>等线</vt:lpstr>
      <vt:lpstr>Fira Sans Extra Condensed</vt:lpstr>
      <vt:lpstr>Francois One</vt:lpstr>
      <vt:lpstr>Fredoka</vt:lpstr>
      <vt:lpstr>Fredoka One</vt:lpstr>
      <vt:lpstr>Kanit SemiBold</vt:lpstr>
      <vt:lpstr>Lato</vt:lpstr>
      <vt:lpstr>Roboto</vt:lpstr>
      <vt:lpstr>Times New Roman</vt:lpstr>
      <vt:lpstr>字魂70号-灵悦黑体</vt:lpstr>
      <vt:lpstr>思源黑体 CN Light</vt:lpstr>
      <vt:lpstr>Art Subject for Elementary - 1st Grade: Space, Value, Texture and Form by Slidesgo</vt:lpstr>
      <vt:lpstr>Office Theme</vt:lpstr>
      <vt:lpstr>Viết văn bản nghị luận về một vấn đề của đời sống</vt:lpstr>
      <vt:lpstr>Hoạt động mở đầu</vt:lpstr>
      <vt:lpstr>Hoạt động mở đầu</vt:lpstr>
      <vt:lpstr>PowerPoint Presentation</vt:lpstr>
      <vt:lpstr>PowerPoint Presentation</vt:lpstr>
      <vt:lpstr>Hoạt động mở đầu</vt:lpstr>
      <vt:lpstr>Hình thành kiến thức</vt:lpstr>
      <vt:lpstr>Củng cố tri thức về kiểu bài</vt:lpstr>
      <vt:lpstr>I. Củng cố tri thức về kiểu bài</vt:lpstr>
      <vt:lpstr>1. Khái niệm</vt:lpstr>
      <vt:lpstr>2. Yêu cầu đối với kiểu bài</vt:lpstr>
      <vt:lpstr>PowerPoint Presentation</vt:lpstr>
      <vt:lpstr>Hướng dẫn phân tích kiểu văn bản</vt:lpstr>
      <vt:lpstr>II. Hướng dẫn phân tích kiểu văn bản</vt:lpstr>
      <vt:lpstr>1. Câu 1</vt:lpstr>
      <vt:lpstr>1. Câu 1</vt:lpstr>
      <vt:lpstr>2. Câu 2</vt:lpstr>
      <vt:lpstr>PowerPoint Presentation</vt:lpstr>
      <vt:lpstr>PowerPoint Presentation</vt:lpstr>
      <vt:lpstr>3. Câu 3</vt:lpstr>
      <vt:lpstr>3. Câu 3</vt:lpstr>
      <vt:lpstr>Hướng dẫn quy trình viết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Viết văn bản thuyết minh về một quy tắc hoặc luật lệ trong trò chơi hay hoạt động</dc:title>
  <dc:creator>Nguyễn Chà</dc:creator>
  <cp:lastModifiedBy>Admin</cp:lastModifiedBy>
  <cp:revision>9</cp:revision>
  <dcterms:created xsi:type="dcterms:W3CDTF">2023-07-16T12:47:04Z</dcterms:created>
  <dcterms:modified xsi:type="dcterms:W3CDTF">2025-02-14T02:56:44Z</dcterms:modified>
</cp:coreProperties>
</file>